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drawings/drawing1.xml" ContentType="application/vnd.openxmlformats-officedocument.drawingml.chartshap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616" r:id="rId3"/>
    <p:sldId id="256" r:id="rId5"/>
    <p:sldId id="666" r:id="rId6"/>
    <p:sldId id="617" r:id="rId7"/>
    <p:sldId id="618" r:id="rId8"/>
    <p:sldId id="619" r:id="rId9"/>
    <p:sldId id="801" r:id="rId10"/>
    <p:sldId id="620" r:id="rId11"/>
    <p:sldId id="821" r:id="rId12"/>
    <p:sldId id="804" r:id="rId13"/>
    <p:sldId id="805" r:id="rId14"/>
    <p:sldId id="822" r:id="rId15"/>
    <p:sldId id="807" r:id="rId16"/>
    <p:sldId id="815" r:id="rId17"/>
    <p:sldId id="819" r:id="rId18"/>
    <p:sldId id="808" r:id="rId19"/>
    <p:sldId id="816" r:id="rId20"/>
    <p:sldId id="818" r:id="rId21"/>
    <p:sldId id="823" r:id="rId22"/>
    <p:sldId id="820" r:id="rId23"/>
    <p:sldId id="812" r:id="rId24"/>
    <p:sldId id="824" r:id="rId25"/>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039"/>
    <a:srgbClr val="F42039"/>
    <a:srgbClr val="404040"/>
    <a:srgbClr val="FFFFFF"/>
    <a:srgbClr val="586D82"/>
    <a:srgbClr val="364350"/>
    <a:srgbClr val="000000"/>
    <a:srgbClr val="42ADEC"/>
    <a:srgbClr val="11527F"/>
    <a:srgbClr val="5AA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98" autoAdjust="0"/>
    <p:restoredTop sz="94618" autoAdjust="0"/>
  </p:normalViewPr>
  <p:slideViewPr>
    <p:cSldViewPr snapToGrid="0">
      <p:cViewPr varScale="1">
        <p:scale>
          <a:sx n="87" d="100"/>
          <a:sy n="87" d="100"/>
        </p:scale>
        <p:origin x="90" y="102"/>
      </p:cViewPr>
      <p:guideLst>
        <p:guide orient="horz" pos="2183"/>
        <p:guide pos="3863"/>
        <p:guide pos="1753"/>
        <p:guide pos="7197"/>
        <p:guide pos="5927"/>
      </p:guideLst>
    </p:cSldViewPr>
  </p:slideViewPr>
  <p:outlineViewPr>
    <p:cViewPr>
      <p:scale>
        <a:sx n="66" d="100"/>
        <a:sy n="66" d="100"/>
      </p:scale>
      <p:origin x="0" y="-6102"/>
    </p:cViewPr>
  </p:outlineViewPr>
  <p:notesTextViewPr>
    <p:cViewPr>
      <p:scale>
        <a:sx n="1" d="1"/>
        <a:sy n="1" d="1"/>
      </p:scale>
      <p:origin x="0" y="0"/>
    </p:cViewPr>
  </p:notesTextViewPr>
  <p:sorterViewPr>
    <p:cViewPr>
      <p:scale>
        <a:sx n="100" d="100"/>
        <a:sy n="100" d="100"/>
      </p:scale>
      <p:origin x="0" y="-1341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0.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6" Type="http://schemas.microsoft.com/office/2011/relationships/chartColorStyle" Target="colors1.xml"/><Relationship Id="rId5" Type="http://schemas.microsoft.com/office/2011/relationships/chartStyle" Target="style1.xml"/><Relationship Id="rId4" Type="http://schemas.openxmlformats.org/officeDocument/2006/relationships/image" Target="../media/image13.png"/><Relationship Id="rId3" Type="http://schemas.openxmlformats.org/officeDocument/2006/relationships/chartUserShapes" Target="../drawings/drawing1.xml"/><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b" anchorCtr="1"/>
          <a:lstStyle/>
          <a:p>
            <a:pPr algn="l">
              <a:defRPr lang="zh-CN" sz="1200" b="0" i="0" u="none" strike="noStrike" kern="1200" spc="0" baseline="0">
                <a:solidFill>
                  <a:schemeClr val="tx1">
                    <a:lumMod val="65000"/>
                    <a:lumOff val="35000"/>
                  </a:schemeClr>
                </a:solidFill>
                <a:latin typeface="思源黑体 CN Light" panose="020B0300000000000000" pitchFamily="34" charset="-122"/>
                <a:ea typeface="思源黑体 CN Light" panose="020B0300000000000000" pitchFamily="34" charset="-122"/>
                <a:cs typeface="+mn-cs"/>
              </a:defRPr>
            </a:pPr>
            <a:r>
              <a:rPr lang="zh-CN" altLang="en-US" sz="1200"/>
              <a:t>单位：亿元</a:t>
            </a:r>
            <a:endParaRPr lang="zh-CN" altLang="en-US" sz="1200"/>
          </a:p>
        </c:rich>
      </c:tx>
      <c:layout>
        <c:manualLayout>
          <c:xMode val="edge"/>
          <c:yMode val="edge"/>
          <c:x val="0.422003647757027"/>
          <c:y val="0.00324957947371141"/>
        </c:manualLayout>
      </c:layout>
      <c:overlay val="0"/>
      <c:spPr>
        <a:noFill/>
        <a:ln>
          <a:noFill/>
        </a:ln>
        <a:effectLst/>
      </c:spPr>
    </c:title>
    <c:autoTitleDeleted val="0"/>
    <c:plotArea>
      <c:layout>
        <c:manualLayout>
          <c:layoutTarget val="inner"/>
          <c:xMode val="edge"/>
          <c:yMode val="edge"/>
          <c:x val="0"/>
          <c:y val="0"/>
          <c:w val="0.965625"/>
          <c:h val="0.905843878426392"/>
        </c:manualLayout>
      </c:layout>
      <c:barChart>
        <c:barDir val="col"/>
        <c:grouping val="clustered"/>
        <c:varyColors val="0"/>
        <c:ser>
          <c:idx val="0"/>
          <c:order val="0"/>
          <c:tx>
            <c:strRef>
              <c:f>Sheet1!$B$1</c:f>
              <c:strCache>
                <c:ptCount val="1"/>
                <c:pt idx="0">
                  <c:v>营业额</c:v>
                </c:pt>
              </c:strCache>
            </c:strRef>
          </c:tx>
          <c:spPr>
            <a:blipFill>
              <a:blip xmlns:r="http://schemas.openxmlformats.org/officeDocument/2006/relationships" r:embed="rId4"/>
              <a:stretch>
                <a:fillRect/>
              </a:stretch>
            </a:blipFill>
            <a:ln>
              <a:noFill/>
            </a:ln>
            <a:effectLst/>
          </c:spPr>
          <c:invertIfNegative val="0"/>
          <c:dPt>
            <c:idx val="4"/>
            <c:invertIfNegative val="0"/>
            <c:bubble3D val="0"/>
            <c:spPr>
              <a:blipFill>
                <a:blip xmlns:r="http://schemas.openxmlformats.org/officeDocument/2006/relationships" r:embed="rId4"/>
                <a:stretch>
                  <a:fillRect/>
                </a:stretch>
              </a:blipFill>
              <a:ln>
                <a:noFill/>
              </a:ln>
              <a:effectLst/>
            </c:spPr>
          </c:dPt>
          <c:dLbls>
            <c:dLbl>
              <c:idx val="0"/>
              <c:layout>
                <c:manualLayout>
                  <c:x val="0.0381860244344088"/>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364502960510266"/>
                  <c:y val="-6.23115961000081e-17"/>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364502960510265"/>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364502960510266"/>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381860244344088"/>
                  <c:y val="-0.0033988535961209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b" anchorCtr="0"/>
              <a:lstStyle/>
              <a:p>
                <a:pPr>
                  <a:defRPr lang="zh-CN" sz="1200" b="0" i="0" u="none" strike="noStrike" kern="1200" baseline="0">
                    <a:solidFill>
                      <a:schemeClr val="tx1">
                        <a:lumMod val="85000"/>
                        <a:lumOff val="15000"/>
                      </a:schemeClr>
                    </a:solidFill>
                    <a:latin typeface="+mn-ea"/>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ln w="9525" cap="flat" cmpd="sng" algn="ctr">
                      <a:solidFill>
                        <a:schemeClr val="tx1">
                          <a:lumMod val="35000"/>
                          <a:lumOff val="65000"/>
                        </a:schemeClr>
                      </a:solidFill>
                      <a:round/>
                    </a:ln>
                    <a:effectLst/>
                  </c:spPr>
                </c15:leaderLines>
              </c:ext>
            </c:extLst>
          </c:dLbls>
          <c:cat>
            <c:strRef>
              <c:f>Sheet1!$A$2:$A$6</c:f>
              <c:strCache>
                <c:ptCount val="5"/>
                <c:pt idx="0">
                  <c:v>2016年</c:v>
                </c:pt>
                <c:pt idx="1">
                  <c:v>2017年</c:v>
                </c:pt>
                <c:pt idx="2">
                  <c:v>2018年</c:v>
                </c:pt>
                <c:pt idx="3">
                  <c:v>2019年</c:v>
                </c:pt>
                <c:pt idx="4">
                  <c:v>2020年</c:v>
                </c:pt>
              </c:strCache>
            </c:strRef>
          </c:cat>
          <c:val>
            <c:numRef>
              <c:f>Sheet1!$B$2:$B$6</c:f>
              <c:numCache>
                <c:formatCode>General</c:formatCode>
                <c:ptCount val="5"/>
                <c:pt idx="0">
                  <c:v>50</c:v>
                </c:pt>
                <c:pt idx="1">
                  <c:v>65</c:v>
                </c:pt>
                <c:pt idx="2">
                  <c:v>80</c:v>
                </c:pt>
                <c:pt idx="3">
                  <c:v>95</c:v>
                </c:pt>
                <c:pt idx="4">
                  <c:v>108</c:v>
                </c:pt>
              </c:numCache>
            </c:numRef>
          </c:val>
        </c:ser>
        <c:ser>
          <c:idx val="1"/>
          <c:order val="1"/>
          <c:tx>
            <c:strRef>
              <c:f>Sheet1!$C$1</c:f>
              <c:strCache>
                <c:ptCount val="1"/>
                <c:pt idx="0">
                  <c:v>营业额2</c:v>
                </c:pt>
              </c:strCache>
            </c:strRef>
          </c:tx>
          <c:spPr>
            <a:solidFill>
              <a:srgbClr val="273039"/>
            </a:solidFill>
            <a:ln>
              <a:noFill/>
            </a:ln>
            <a:effectLst/>
          </c:spPr>
          <c:invertIfNegative val="0"/>
          <c:dPt>
            <c:idx val="4"/>
            <c:invertIfNegative val="0"/>
            <c:bubble3D val="0"/>
            <c:spPr>
              <a:solidFill>
                <a:srgbClr val="F42039"/>
              </a:solidFill>
              <a:ln>
                <a:noFill/>
              </a:ln>
              <a:effectLst/>
            </c:spPr>
          </c:dPt>
          <c:dLbls>
            <c:delete val="1"/>
          </c:dLbls>
          <c:cat>
            <c:strRef>
              <c:f>Sheet1!$A$2:$A$6</c:f>
              <c:strCache>
                <c:ptCount val="5"/>
                <c:pt idx="0">
                  <c:v>2016年</c:v>
                </c:pt>
                <c:pt idx="1">
                  <c:v>2017年</c:v>
                </c:pt>
                <c:pt idx="2">
                  <c:v>2018年</c:v>
                </c:pt>
                <c:pt idx="3">
                  <c:v>2019年</c:v>
                </c:pt>
                <c:pt idx="4">
                  <c:v>2020年</c:v>
                </c:pt>
              </c:strCache>
            </c:strRef>
          </c:cat>
          <c:val>
            <c:numRef>
              <c:f>Sheet1!$C$2:$C$6</c:f>
              <c:numCache>
                <c:formatCode>General</c:formatCode>
                <c:ptCount val="5"/>
                <c:pt idx="0">
                  <c:v>50</c:v>
                </c:pt>
                <c:pt idx="1">
                  <c:v>65</c:v>
                </c:pt>
                <c:pt idx="2">
                  <c:v>80</c:v>
                </c:pt>
                <c:pt idx="3">
                  <c:v>95</c:v>
                </c:pt>
                <c:pt idx="4">
                  <c:v>108</c:v>
                </c:pt>
              </c:numCache>
            </c:numRef>
          </c:val>
        </c:ser>
        <c:dLbls>
          <c:showLegendKey val="0"/>
          <c:showVal val="0"/>
          <c:showCatName val="0"/>
          <c:showSerName val="0"/>
          <c:showPercent val="0"/>
          <c:showBubbleSize val="0"/>
        </c:dLbls>
        <c:gapWidth val="286"/>
        <c:overlap val="2"/>
        <c:axId val="879233104"/>
        <c:axId val="879236384"/>
      </c:barChart>
      <c:catAx>
        <c:axId val="879233104"/>
        <c:scaling>
          <c:orientation val="minMax"/>
        </c:scaling>
        <c:delete val="0"/>
        <c:axPos val="b"/>
        <c:numFmt formatCode="General" sourceLinked="1"/>
        <c:majorTickMark val="in"/>
        <c:minorTickMark val="none"/>
        <c:tickLblPos val="nextTo"/>
        <c:spPr>
          <a:noFill/>
          <a:ln w="9525" cap="flat" cmpd="sng" algn="ctr">
            <a:noFill/>
            <a:round/>
          </a:ln>
          <a:effectLst/>
        </c:spPr>
        <c:txPr>
          <a:bodyPr rot="-60000000" spcFirstLastPara="1" vertOverflow="ellipsis" vert="horz" wrap="square" anchor="ctr" anchorCtr="0"/>
          <a:lstStyle/>
          <a:p>
            <a:pPr>
              <a:defRPr lang="zh-CN" sz="1200" b="0" i="0" u="none" strike="noStrike" kern="1200" baseline="0">
                <a:solidFill>
                  <a:schemeClr val="tx1">
                    <a:lumMod val="65000"/>
                    <a:lumOff val="35000"/>
                  </a:schemeClr>
                </a:solidFill>
                <a:latin typeface="思源黑体 CN Light" panose="020B0300000000000000" pitchFamily="34" charset="-122"/>
                <a:ea typeface="思源黑体 CN Light" panose="020B0300000000000000" pitchFamily="34" charset="-122"/>
                <a:cs typeface="+mn-cs"/>
              </a:defRPr>
            </a:pPr>
          </a:p>
        </c:txPr>
        <c:crossAx val="879236384"/>
        <c:crosses val="autoZero"/>
        <c:auto val="0"/>
        <c:lblAlgn val="ctr"/>
        <c:lblOffset val="100"/>
        <c:tickLblSkip val="1"/>
        <c:tickMarkSkip val="5"/>
        <c:noMultiLvlLbl val="0"/>
      </c:catAx>
      <c:valAx>
        <c:axId val="879236384"/>
        <c:scaling>
          <c:orientation val="minMax"/>
          <c:min val="30"/>
        </c:scaling>
        <c:delete val="1"/>
        <c:axPos val="l"/>
        <c:majorGridlines>
          <c:spPr>
            <a:ln w="9525" cap="flat" cmpd="sng" algn="ctr">
              <a:noFill/>
              <a:round/>
            </a:ln>
            <a:effectLst/>
          </c:spPr>
        </c:majorGridlines>
        <c:numFmt formatCode="General" sourceLinked="1"/>
        <c:majorTickMark val="in"/>
        <c:minorTickMark val="none"/>
        <c:tickLblPos val="nextTo"/>
        <c:txPr>
          <a:bodyPr rot="-60000000" spcFirstLastPara="0" vertOverflow="ellipsis" vert="horz" wrap="square" anchor="ctr" anchorCtr="1"/>
          <a:lstStyle/>
          <a:p>
            <a:pPr>
              <a:defRPr lang="zh-CN" sz="1600" b="0" i="0" u="none" strike="noStrike" kern="1200" baseline="0">
                <a:solidFill>
                  <a:schemeClr val="tx1">
                    <a:lumMod val="65000"/>
                    <a:lumOff val="35000"/>
                  </a:schemeClr>
                </a:solidFill>
                <a:latin typeface="思源黑体 CN Light" panose="020B0300000000000000" pitchFamily="34" charset="-122"/>
                <a:ea typeface="思源黑体 CN Light" panose="020B0300000000000000" pitchFamily="34" charset="-122"/>
                <a:cs typeface="+mn-cs"/>
              </a:defRPr>
            </a:pPr>
          </a:p>
        </c:txPr>
        <c:crossAx val="879233104"/>
        <c:crosses val="autoZero"/>
        <c:crossBetween val="between"/>
        <c:majorUnit val="10"/>
        <c:minorUnit val="2"/>
      </c:valAx>
      <c:spPr>
        <a:noFill/>
        <a:ln>
          <a:noFill/>
        </a:ln>
        <a:effectLst/>
      </c:spPr>
    </c:plotArea>
    <c:plotVisOnly val="1"/>
    <c:dispBlanksAs val="gap"/>
    <c:showDLblsOverMax val="0"/>
  </c:chart>
  <c:spPr>
    <a:noFill/>
    <a:ln>
      <a:noFill/>
    </a:ln>
    <a:effectLst/>
  </c:spPr>
  <c:txPr>
    <a:bodyPr/>
    <a:lstStyle/>
    <a:p>
      <a:pPr>
        <a:defRPr lang="zh-CN" sz="1600">
          <a:latin typeface="思源黑体 CN Light" panose="020B0300000000000000" pitchFamily="34" charset="-122"/>
          <a:ea typeface="思源黑体 CN Light" panose="020B0300000000000000" pitchFamily="34" charset="-122"/>
        </a:defRPr>
      </a:pPr>
    </a:p>
  </c:txPr>
  <c:externalData r:id="rId1">
    <c:autoUpdate val="0"/>
  </c:externalData>
  <c:userShapes r:id="rId3"/>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E642EF1-47EB-44CC-803B-07430961BAEB}"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zh-CN" altLang="en-US"/>
        </a:p>
      </dgm:t>
    </dgm:pt>
    <dgm:pt modelId="{9B98A4C5-4447-4266-B753-F3F82ADDFA86}">
      <dgm:prSet phldrT="[文本]" custT="1"/>
      <dgm:spPr/>
      <dgm:t>
        <a:bodyPr/>
        <a:lstStyle/>
        <a:p>
          <a:pPr algn="ctr"/>
          <a:r>
            <a:rPr lang="en-US" altLang="zh-CN" sz="2800">
              <a:solidFill>
                <a:schemeClr val="tx1">
                  <a:lumMod val="85000"/>
                  <a:lumOff val="15000"/>
                </a:schemeClr>
              </a:solidFill>
              <a:latin typeface="+mn-ea"/>
              <a:ea typeface="+mn-ea"/>
            </a:rPr>
            <a:t>2000</a:t>
          </a:r>
          <a:r>
            <a:rPr lang="zh-CN" altLang="en-US" sz="2800">
              <a:solidFill>
                <a:schemeClr val="tx1">
                  <a:lumMod val="85000"/>
                  <a:lumOff val="15000"/>
                </a:schemeClr>
              </a:solidFill>
              <a:latin typeface="+mn-ea"/>
              <a:ea typeface="+mn-ea"/>
            </a:rPr>
            <a:t>年</a:t>
          </a:r>
        </a:p>
      </dgm:t>
    </dgm:pt>
    <dgm:pt modelId="{C98548AA-541C-47E2-A9B7-545D807AE326}" cxnId="{2956145F-C56E-46FE-A360-E5A3B4C6166F}" type="parTrans">
      <dgm:prSet/>
      <dgm:spPr/>
      <dgm:t>
        <a:bodyPr/>
        <a:lstStyle/>
        <a:p>
          <a:endParaRPr lang="zh-CN" altLang="en-US"/>
        </a:p>
      </dgm:t>
    </dgm:pt>
    <dgm:pt modelId="{35E884EE-FAB2-43F8-B147-441C072D296A}" cxnId="{2956145F-C56E-46FE-A360-E5A3B4C6166F}" type="sibTrans">
      <dgm:prSet/>
      <dgm:spPr/>
      <dgm:t>
        <a:bodyPr/>
        <a:lstStyle/>
        <a:p>
          <a:endParaRPr lang="zh-CN" altLang="en-US"/>
        </a:p>
      </dgm:t>
    </dgm:pt>
    <dgm:pt modelId="{AE2D2644-FD38-41E7-BA48-D0BFCB027CC5}">
      <dgm:prSet phldrT="[文本]" custT="1"/>
      <dgm:spPr/>
      <dgm:t>
        <a:bodyPr/>
        <a:lstStyle/>
        <a:p>
          <a:pPr algn="ctr"/>
          <a:r>
            <a:rPr lang="en-US" altLang="zh-CN" sz="2800">
              <a:solidFill>
                <a:schemeClr val="tx1">
                  <a:lumMod val="85000"/>
                  <a:lumOff val="15000"/>
                </a:schemeClr>
              </a:solidFill>
              <a:latin typeface="+mn-ea"/>
              <a:ea typeface="+mn-ea"/>
            </a:rPr>
            <a:t>2016</a:t>
          </a:r>
          <a:r>
            <a:rPr lang="zh-CN" altLang="en-US" sz="2800">
              <a:solidFill>
                <a:schemeClr val="tx1">
                  <a:lumMod val="85000"/>
                  <a:lumOff val="15000"/>
                </a:schemeClr>
              </a:solidFill>
              <a:latin typeface="+mn-ea"/>
              <a:ea typeface="+mn-ea"/>
            </a:rPr>
            <a:t>年</a:t>
          </a:r>
        </a:p>
      </dgm:t>
    </dgm:pt>
    <dgm:pt modelId="{068624D3-0055-460E-BDEB-9CA204140166}" cxnId="{D1AE825A-EEF6-48BC-9F8F-7B5AE25BFD3C}" type="parTrans">
      <dgm:prSet/>
      <dgm:spPr/>
      <dgm:t>
        <a:bodyPr/>
        <a:lstStyle/>
        <a:p>
          <a:endParaRPr lang="zh-CN" altLang="en-US"/>
        </a:p>
      </dgm:t>
    </dgm:pt>
    <dgm:pt modelId="{A077A314-BD05-467C-AD85-3D28A1F3D696}" cxnId="{D1AE825A-EEF6-48BC-9F8F-7B5AE25BFD3C}" type="sibTrans">
      <dgm:prSet/>
      <dgm:spPr/>
      <dgm:t>
        <a:bodyPr/>
        <a:lstStyle/>
        <a:p>
          <a:endParaRPr lang="zh-CN" altLang="en-US"/>
        </a:p>
      </dgm:t>
    </dgm:pt>
    <dgm:pt modelId="{68411A07-64E8-476D-A2C2-E8A1B34B0CF6}">
      <dgm:prSet phldrT="[文本]" custT="1"/>
      <dgm:spPr/>
      <dgm:t>
        <a:bodyPr/>
        <a:lstStyle/>
        <a:p>
          <a:pPr algn="ctr"/>
          <a:r>
            <a:rPr lang="en-US" altLang="zh-CN" sz="2800">
              <a:solidFill>
                <a:schemeClr val="tx1">
                  <a:lumMod val="85000"/>
                  <a:lumOff val="15000"/>
                </a:schemeClr>
              </a:solidFill>
              <a:latin typeface="+mn-ea"/>
              <a:ea typeface="+mn-ea"/>
            </a:rPr>
            <a:t>2008</a:t>
          </a:r>
          <a:r>
            <a:rPr lang="zh-CN" altLang="en-US" sz="2800">
              <a:solidFill>
                <a:schemeClr val="tx1">
                  <a:lumMod val="85000"/>
                  <a:lumOff val="15000"/>
                </a:schemeClr>
              </a:solidFill>
              <a:latin typeface="+mn-ea"/>
              <a:ea typeface="+mn-ea"/>
            </a:rPr>
            <a:t>年</a:t>
          </a:r>
        </a:p>
      </dgm:t>
    </dgm:pt>
    <dgm:pt modelId="{9AC09DD9-56BC-4482-BC8F-A96FE2944F68}" cxnId="{5FCF732B-B9AD-477C-9E24-93CC062C9C34}" type="parTrans">
      <dgm:prSet/>
      <dgm:spPr/>
      <dgm:t>
        <a:bodyPr/>
        <a:lstStyle/>
        <a:p>
          <a:endParaRPr lang="zh-CN" altLang="en-US"/>
        </a:p>
      </dgm:t>
    </dgm:pt>
    <dgm:pt modelId="{EE34197D-B659-4459-AA4B-838302FCE652}" cxnId="{5FCF732B-B9AD-477C-9E24-93CC062C9C34}" type="sibTrans">
      <dgm:prSet/>
      <dgm:spPr/>
      <dgm:t>
        <a:bodyPr/>
        <a:lstStyle/>
        <a:p>
          <a:endParaRPr lang="zh-CN" altLang="en-US"/>
        </a:p>
      </dgm:t>
    </dgm:pt>
    <dgm:pt modelId="{896C4092-B0A3-40A2-9514-4C851FC9899C}">
      <dgm:prSet custT="1"/>
      <dgm:spPr/>
      <dgm:t>
        <a:bodyPr/>
        <a:lstStyle/>
        <a:p>
          <a:pPr algn="ctr"/>
          <a:r>
            <a:rPr lang="en-US" altLang="zh-CN" sz="2800">
              <a:solidFill>
                <a:schemeClr val="tx1">
                  <a:lumMod val="85000"/>
                  <a:lumOff val="15000"/>
                </a:schemeClr>
              </a:solidFill>
              <a:latin typeface="+mn-ea"/>
              <a:ea typeface="+mn-ea"/>
            </a:rPr>
            <a:t>2003</a:t>
          </a:r>
          <a:r>
            <a:rPr lang="zh-CN" altLang="en-US" sz="2800">
              <a:solidFill>
                <a:schemeClr val="tx1">
                  <a:lumMod val="85000"/>
                  <a:lumOff val="15000"/>
                </a:schemeClr>
              </a:solidFill>
              <a:latin typeface="+mn-ea"/>
              <a:ea typeface="+mn-ea"/>
            </a:rPr>
            <a:t>年</a:t>
          </a:r>
        </a:p>
      </dgm:t>
    </dgm:pt>
    <dgm:pt modelId="{94B150BC-F41F-43EA-8D89-426D3FA4AF78}" cxnId="{4D111757-9A80-409D-91CD-E774F9E768B8}" type="sibTrans">
      <dgm:prSet/>
      <dgm:spPr/>
      <dgm:t>
        <a:bodyPr/>
        <a:lstStyle/>
        <a:p>
          <a:endParaRPr lang="zh-CN" altLang="en-US"/>
        </a:p>
      </dgm:t>
    </dgm:pt>
    <dgm:pt modelId="{CB514BF7-F665-4B90-A65E-BA8DA9B2E440}" cxnId="{4D111757-9A80-409D-91CD-E774F9E768B8}" type="parTrans">
      <dgm:prSet/>
      <dgm:spPr/>
      <dgm:t>
        <a:bodyPr/>
        <a:lstStyle/>
        <a:p>
          <a:endParaRPr lang="zh-CN" altLang="en-US"/>
        </a:p>
      </dgm:t>
    </dgm:pt>
    <dgm:pt modelId="{5470A770-7059-4D34-B094-20A43D727A4D}" type="pres">
      <dgm:prSet presAssocID="{0E642EF1-47EB-44CC-803B-07430961BAEB}" presName="rootnode" presStyleCnt="0">
        <dgm:presLayoutVars>
          <dgm:chMax/>
          <dgm:chPref/>
          <dgm:dir/>
          <dgm:animLvl val="lvl"/>
        </dgm:presLayoutVars>
      </dgm:prSet>
      <dgm:spPr/>
    </dgm:pt>
    <dgm:pt modelId="{19191A8B-16E0-480F-B71F-9C91F952B624}" type="pres">
      <dgm:prSet presAssocID="{9B98A4C5-4447-4266-B753-F3F82ADDFA86}" presName="composite" presStyleCnt="0"/>
      <dgm:spPr/>
    </dgm:pt>
    <dgm:pt modelId="{734F026A-3F92-4E6B-B40E-7CE3E4222B7E}" type="pres">
      <dgm:prSet presAssocID="{9B98A4C5-4447-4266-B753-F3F82ADDFA86}" presName="LShape" presStyleLbl="alignNode1" presStyleIdx="0" presStyleCnt="7"/>
      <dgm:spPr>
        <a:solidFill>
          <a:srgbClr val="F42039"/>
        </a:solidFill>
        <a:ln>
          <a:noFill/>
        </a:ln>
      </dgm:spPr>
    </dgm:pt>
    <dgm:pt modelId="{3675CFA0-1CF9-4DE5-AED0-9DCD85696AD9}" type="pres">
      <dgm:prSet presAssocID="{9B98A4C5-4447-4266-B753-F3F82ADDFA86}" presName="ParentText" presStyleLbl="revTx" presStyleIdx="0" presStyleCnt="4">
        <dgm:presLayoutVars>
          <dgm:chMax val="0"/>
          <dgm:chPref val="0"/>
          <dgm:bulletEnabled val="1"/>
        </dgm:presLayoutVars>
      </dgm:prSet>
      <dgm:spPr/>
    </dgm:pt>
    <dgm:pt modelId="{1502F071-FC7D-4598-8345-E77CA36836EE}" type="pres">
      <dgm:prSet presAssocID="{9B98A4C5-4447-4266-B753-F3F82ADDFA86}" presName="Triangle" presStyleLbl="alignNode1" presStyleIdx="1" presStyleCnt="7"/>
      <dgm:spPr>
        <a:solidFill>
          <a:srgbClr val="F42039"/>
        </a:solidFill>
        <a:ln>
          <a:noFill/>
        </a:ln>
      </dgm:spPr>
    </dgm:pt>
    <dgm:pt modelId="{68804BB3-810D-4960-93E4-3D2293B90A66}" type="pres">
      <dgm:prSet presAssocID="{35E884EE-FAB2-43F8-B147-441C072D296A}" presName="sibTrans" presStyleCnt="0"/>
      <dgm:spPr/>
    </dgm:pt>
    <dgm:pt modelId="{5F3A7684-6B07-49D3-B1F2-E14A2817F022}" type="pres">
      <dgm:prSet presAssocID="{35E884EE-FAB2-43F8-B147-441C072D296A}" presName="space" presStyleCnt="0"/>
      <dgm:spPr/>
    </dgm:pt>
    <dgm:pt modelId="{4B4D579C-5ED0-4021-9506-6CAFDCCBD9F5}" type="pres">
      <dgm:prSet presAssocID="{896C4092-B0A3-40A2-9514-4C851FC9899C}" presName="composite" presStyleCnt="0"/>
      <dgm:spPr/>
    </dgm:pt>
    <dgm:pt modelId="{5CCD9EB6-E7D2-40D5-BA75-4E1B01033376}" type="pres">
      <dgm:prSet presAssocID="{896C4092-B0A3-40A2-9514-4C851FC9899C}" presName="LShape" presStyleLbl="alignNode1" presStyleIdx="2" presStyleCnt="7"/>
      <dgm:spPr>
        <a:solidFill>
          <a:srgbClr val="273039"/>
        </a:solidFill>
        <a:ln>
          <a:noFill/>
        </a:ln>
      </dgm:spPr>
    </dgm:pt>
    <dgm:pt modelId="{F5FE1EF1-389E-4C19-9886-35FEB5FAB2C8}" type="pres">
      <dgm:prSet presAssocID="{896C4092-B0A3-40A2-9514-4C851FC9899C}" presName="ParentText" presStyleLbl="revTx" presStyleIdx="1" presStyleCnt="4">
        <dgm:presLayoutVars>
          <dgm:chMax val="0"/>
          <dgm:chPref val="0"/>
          <dgm:bulletEnabled val="1"/>
        </dgm:presLayoutVars>
      </dgm:prSet>
      <dgm:spPr/>
    </dgm:pt>
    <dgm:pt modelId="{B381DE73-8913-48D2-88BB-BC4C88690EB1}" type="pres">
      <dgm:prSet presAssocID="{896C4092-B0A3-40A2-9514-4C851FC9899C}" presName="Triangle" presStyleLbl="alignNode1" presStyleIdx="3" presStyleCnt="7"/>
      <dgm:spPr>
        <a:solidFill>
          <a:srgbClr val="273039"/>
        </a:solidFill>
        <a:ln>
          <a:noFill/>
        </a:ln>
      </dgm:spPr>
    </dgm:pt>
    <dgm:pt modelId="{94E2EE82-A8D9-495C-88A8-6140A6A7BC86}" type="pres">
      <dgm:prSet presAssocID="{94B150BC-F41F-43EA-8D89-426D3FA4AF78}" presName="sibTrans" presStyleCnt="0"/>
      <dgm:spPr/>
    </dgm:pt>
    <dgm:pt modelId="{477AA6F3-E01F-4F1F-85AD-8D4ED72323E6}" type="pres">
      <dgm:prSet presAssocID="{94B150BC-F41F-43EA-8D89-426D3FA4AF78}" presName="space" presStyleCnt="0"/>
      <dgm:spPr/>
    </dgm:pt>
    <dgm:pt modelId="{77D1AAC6-6699-4B73-8277-B53A01DB9EF9}" type="pres">
      <dgm:prSet presAssocID="{68411A07-64E8-476D-A2C2-E8A1B34B0CF6}" presName="composite" presStyleCnt="0"/>
      <dgm:spPr/>
    </dgm:pt>
    <dgm:pt modelId="{AB9200B0-9803-4D37-8360-0D64CAB28D6A}" type="pres">
      <dgm:prSet presAssocID="{68411A07-64E8-476D-A2C2-E8A1B34B0CF6}" presName="LShape" presStyleLbl="alignNode1" presStyleIdx="4" presStyleCnt="7"/>
      <dgm:spPr>
        <a:solidFill>
          <a:srgbClr val="F42039"/>
        </a:solidFill>
        <a:ln>
          <a:noFill/>
        </a:ln>
      </dgm:spPr>
    </dgm:pt>
    <dgm:pt modelId="{1EBF2278-FF35-49A2-A3AF-30F472670118}" type="pres">
      <dgm:prSet presAssocID="{68411A07-64E8-476D-A2C2-E8A1B34B0CF6}" presName="ParentText" presStyleLbl="revTx" presStyleIdx="2" presStyleCnt="4">
        <dgm:presLayoutVars>
          <dgm:chMax val="0"/>
          <dgm:chPref val="0"/>
          <dgm:bulletEnabled val="1"/>
        </dgm:presLayoutVars>
      </dgm:prSet>
      <dgm:spPr/>
    </dgm:pt>
    <dgm:pt modelId="{FF2A0652-DD4A-4A19-8147-9FAA043635B5}" type="pres">
      <dgm:prSet presAssocID="{68411A07-64E8-476D-A2C2-E8A1B34B0CF6}" presName="Triangle" presStyleLbl="alignNode1" presStyleIdx="5" presStyleCnt="7"/>
      <dgm:spPr>
        <a:solidFill>
          <a:srgbClr val="F42039"/>
        </a:solidFill>
        <a:ln>
          <a:noFill/>
        </a:ln>
      </dgm:spPr>
    </dgm:pt>
    <dgm:pt modelId="{F3CEDCAA-229F-45AF-8221-DEF23B72DBCB}" type="pres">
      <dgm:prSet presAssocID="{EE34197D-B659-4459-AA4B-838302FCE652}" presName="sibTrans" presStyleCnt="0"/>
      <dgm:spPr/>
    </dgm:pt>
    <dgm:pt modelId="{60EDCF8D-A852-4C49-95E5-8C8F5557FB9F}" type="pres">
      <dgm:prSet presAssocID="{EE34197D-B659-4459-AA4B-838302FCE652}" presName="space" presStyleCnt="0"/>
      <dgm:spPr/>
    </dgm:pt>
    <dgm:pt modelId="{D605A4CF-2EA6-45D7-A19D-3FCB5AB3E24D}" type="pres">
      <dgm:prSet presAssocID="{AE2D2644-FD38-41E7-BA48-D0BFCB027CC5}" presName="composite" presStyleCnt="0"/>
      <dgm:spPr/>
    </dgm:pt>
    <dgm:pt modelId="{B8F60511-FAA9-4544-BA87-1949806C0BD4}" type="pres">
      <dgm:prSet presAssocID="{AE2D2644-FD38-41E7-BA48-D0BFCB027CC5}" presName="LShape" presStyleLbl="alignNode1" presStyleIdx="6" presStyleCnt="7"/>
      <dgm:spPr>
        <a:solidFill>
          <a:srgbClr val="273039"/>
        </a:solidFill>
        <a:ln>
          <a:noFill/>
        </a:ln>
      </dgm:spPr>
    </dgm:pt>
    <dgm:pt modelId="{B65968BC-3C34-4023-AE1B-5B056EA929F5}" type="pres">
      <dgm:prSet presAssocID="{AE2D2644-FD38-41E7-BA48-D0BFCB027CC5}" presName="ParentText" presStyleLbl="revTx" presStyleIdx="3" presStyleCnt="4">
        <dgm:presLayoutVars>
          <dgm:chMax val="0"/>
          <dgm:chPref val="0"/>
          <dgm:bulletEnabled val="1"/>
        </dgm:presLayoutVars>
      </dgm:prSet>
      <dgm:spPr/>
    </dgm:pt>
  </dgm:ptLst>
  <dgm:cxnLst>
    <dgm:cxn modelId="{484B2920-EDE0-452B-8732-952C57FADE6B}" type="presOf" srcId="{68411A07-64E8-476D-A2C2-E8A1B34B0CF6}" destId="{1EBF2278-FF35-49A2-A3AF-30F472670118}" srcOrd="0" destOrd="0" presId="urn:microsoft.com/office/officeart/2009/3/layout/StepUpProcess"/>
    <dgm:cxn modelId="{ACD1AF23-4CB2-45FF-8BBC-EBB137F636FF}" type="presOf" srcId="{0E642EF1-47EB-44CC-803B-07430961BAEB}" destId="{5470A770-7059-4D34-B094-20A43D727A4D}" srcOrd="0" destOrd="0" presId="urn:microsoft.com/office/officeart/2009/3/layout/StepUpProcess"/>
    <dgm:cxn modelId="{5FCF732B-B9AD-477C-9E24-93CC062C9C34}" srcId="{0E642EF1-47EB-44CC-803B-07430961BAEB}" destId="{68411A07-64E8-476D-A2C2-E8A1B34B0CF6}" srcOrd="2" destOrd="0" parTransId="{9AC09DD9-56BC-4482-BC8F-A96FE2944F68}" sibTransId="{EE34197D-B659-4459-AA4B-838302FCE652}"/>
    <dgm:cxn modelId="{2956145F-C56E-46FE-A360-E5A3B4C6166F}" srcId="{0E642EF1-47EB-44CC-803B-07430961BAEB}" destId="{9B98A4C5-4447-4266-B753-F3F82ADDFA86}" srcOrd="0" destOrd="0" parTransId="{C98548AA-541C-47E2-A9B7-545D807AE326}" sibTransId="{35E884EE-FAB2-43F8-B147-441C072D296A}"/>
    <dgm:cxn modelId="{4533A743-7D07-4A45-AC77-CBC2D3476F9C}" type="presOf" srcId="{896C4092-B0A3-40A2-9514-4C851FC9899C}" destId="{F5FE1EF1-389E-4C19-9886-35FEB5FAB2C8}" srcOrd="0" destOrd="0" presId="urn:microsoft.com/office/officeart/2009/3/layout/StepUpProcess"/>
    <dgm:cxn modelId="{4D111757-9A80-409D-91CD-E774F9E768B8}" srcId="{0E642EF1-47EB-44CC-803B-07430961BAEB}" destId="{896C4092-B0A3-40A2-9514-4C851FC9899C}" srcOrd="1" destOrd="0" parTransId="{CB514BF7-F665-4B90-A65E-BA8DA9B2E440}" sibTransId="{94B150BC-F41F-43EA-8D89-426D3FA4AF78}"/>
    <dgm:cxn modelId="{D1AE825A-EEF6-48BC-9F8F-7B5AE25BFD3C}" srcId="{0E642EF1-47EB-44CC-803B-07430961BAEB}" destId="{AE2D2644-FD38-41E7-BA48-D0BFCB027CC5}" srcOrd="3" destOrd="0" parTransId="{068624D3-0055-460E-BDEB-9CA204140166}" sibTransId="{A077A314-BD05-467C-AD85-3D28A1F3D696}"/>
    <dgm:cxn modelId="{6C265DB3-EFF6-4F5A-B9C8-DC5B10C666C8}" type="presOf" srcId="{AE2D2644-FD38-41E7-BA48-D0BFCB027CC5}" destId="{B65968BC-3C34-4023-AE1B-5B056EA929F5}" srcOrd="0" destOrd="0" presId="urn:microsoft.com/office/officeart/2009/3/layout/StepUpProcess"/>
    <dgm:cxn modelId="{E1B2F5E5-5F1E-4E9E-A07B-489716E7C076}" type="presOf" srcId="{9B98A4C5-4447-4266-B753-F3F82ADDFA86}" destId="{3675CFA0-1CF9-4DE5-AED0-9DCD85696AD9}" srcOrd="0" destOrd="0" presId="urn:microsoft.com/office/officeart/2009/3/layout/StepUpProcess"/>
    <dgm:cxn modelId="{4C8AE657-46DA-478E-84CD-C1DAA1CB06F1}" type="presParOf" srcId="{5470A770-7059-4D34-B094-20A43D727A4D}" destId="{19191A8B-16E0-480F-B71F-9C91F952B624}" srcOrd="0" destOrd="0" presId="urn:microsoft.com/office/officeart/2009/3/layout/StepUpProcess"/>
    <dgm:cxn modelId="{678DDF71-D956-431C-A437-CC4F44B5A6BD}" type="presParOf" srcId="{19191A8B-16E0-480F-B71F-9C91F952B624}" destId="{734F026A-3F92-4E6B-B40E-7CE3E4222B7E}" srcOrd="0" destOrd="0" presId="urn:microsoft.com/office/officeart/2009/3/layout/StepUpProcess"/>
    <dgm:cxn modelId="{807367C5-9F21-4553-B54E-D357EF22E3A1}" type="presParOf" srcId="{19191A8B-16E0-480F-B71F-9C91F952B624}" destId="{3675CFA0-1CF9-4DE5-AED0-9DCD85696AD9}" srcOrd="1" destOrd="0" presId="urn:microsoft.com/office/officeart/2009/3/layout/StepUpProcess"/>
    <dgm:cxn modelId="{0AC3CC62-30BD-4D3B-A469-D0ED65E42EE1}" type="presParOf" srcId="{19191A8B-16E0-480F-B71F-9C91F952B624}" destId="{1502F071-FC7D-4598-8345-E77CA36836EE}" srcOrd="2" destOrd="0" presId="urn:microsoft.com/office/officeart/2009/3/layout/StepUpProcess"/>
    <dgm:cxn modelId="{5BA200F6-B593-4D1E-A898-BDFCB989A52E}" type="presParOf" srcId="{5470A770-7059-4D34-B094-20A43D727A4D}" destId="{68804BB3-810D-4960-93E4-3D2293B90A66}" srcOrd="1" destOrd="0" presId="urn:microsoft.com/office/officeart/2009/3/layout/StepUpProcess"/>
    <dgm:cxn modelId="{387FADE6-1BC6-426A-B57E-82A68F04B9E4}" type="presParOf" srcId="{68804BB3-810D-4960-93E4-3D2293B90A66}" destId="{5F3A7684-6B07-49D3-B1F2-E14A2817F022}" srcOrd="0" destOrd="0" presId="urn:microsoft.com/office/officeart/2009/3/layout/StepUpProcess"/>
    <dgm:cxn modelId="{39A5B236-FBDB-442F-9BC1-19302FEE5875}" type="presParOf" srcId="{5470A770-7059-4D34-B094-20A43D727A4D}" destId="{4B4D579C-5ED0-4021-9506-6CAFDCCBD9F5}" srcOrd="2" destOrd="0" presId="urn:microsoft.com/office/officeart/2009/3/layout/StepUpProcess"/>
    <dgm:cxn modelId="{13DB90AF-DF6E-4812-978A-FDE8C87D9A21}" type="presParOf" srcId="{4B4D579C-5ED0-4021-9506-6CAFDCCBD9F5}" destId="{5CCD9EB6-E7D2-40D5-BA75-4E1B01033376}" srcOrd="0" destOrd="0" presId="urn:microsoft.com/office/officeart/2009/3/layout/StepUpProcess"/>
    <dgm:cxn modelId="{0B1BBF7D-427C-437D-AA83-B9B790F3808E}" type="presParOf" srcId="{4B4D579C-5ED0-4021-9506-6CAFDCCBD9F5}" destId="{F5FE1EF1-389E-4C19-9886-35FEB5FAB2C8}" srcOrd="1" destOrd="0" presId="urn:microsoft.com/office/officeart/2009/3/layout/StepUpProcess"/>
    <dgm:cxn modelId="{97362892-10ED-4D17-93FC-AD370D0AD21E}" type="presParOf" srcId="{4B4D579C-5ED0-4021-9506-6CAFDCCBD9F5}" destId="{B381DE73-8913-48D2-88BB-BC4C88690EB1}" srcOrd="2" destOrd="0" presId="urn:microsoft.com/office/officeart/2009/3/layout/StepUpProcess"/>
    <dgm:cxn modelId="{6DD8146C-8AC0-4B6E-BD25-870486204265}" type="presParOf" srcId="{5470A770-7059-4D34-B094-20A43D727A4D}" destId="{94E2EE82-A8D9-495C-88A8-6140A6A7BC86}" srcOrd="3" destOrd="0" presId="urn:microsoft.com/office/officeart/2009/3/layout/StepUpProcess"/>
    <dgm:cxn modelId="{30B29C1D-AF99-4149-B6EB-606B0B094BF2}" type="presParOf" srcId="{94E2EE82-A8D9-495C-88A8-6140A6A7BC86}" destId="{477AA6F3-E01F-4F1F-85AD-8D4ED72323E6}" srcOrd="0" destOrd="0" presId="urn:microsoft.com/office/officeart/2009/3/layout/StepUpProcess"/>
    <dgm:cxn modelId="{203AA86C-3D69-49CB-982F-1EDCD2207A6A}" type="presParOf" srcId="{5470A770-7059-4D34-B094-20A43D727A4D}" destId="{77D1AAC6-6699-4B73-8277-B53A01DB9EF9}" srcOrd="4" destOrd="0" presId="urn:microsoft.com/office/officeart/2009/3/layout/StepUpProcess"/>
    <dgm:cxn modelId="{CFD03D15-D396-422F-8FD5-E4354D551FE2}" type="presParOf" srcId="{77D1AAC6-6699-4B73-8277-B53A01DB9EF9}" destId="{AB9200B0-9803-4D37-8360-0D64CAB28D6A}" srcOrd="0" destOrd="0" presId="urn:microsoft.com/office/officeart/2009/3/layout/StepUpProcess"/>
    <dgm:cxn modelId="{4A3E7F1F-6250-4436-B51A-11C77C03503B}" type="presParOf" srcId="{77D1AAC6-6699-4B73-8277-B53A01DB9EF9}" destId="{1EBF2278-FF35-49A2-A3AF-30F472670118}" srcOrd="1" destOrd="0" presId="urn:microsoft.com/office/officeart/2009/3/layout/StepUpProcess"/>
    <dgm:cxn modelId="{7701D3AA-E6BA-4F86-A541-71C0A2B82CAD}" type="presParOf" srcId="{77D1AAC6-6699-4B73-8277-B53A01DB9EF9}" destId="{FF2A0652-DD4A-4A19-8147-9FAA043635B5}" srcOrd="2" destOrd="0" presId="urn:microsoft.com/office/officeart/2009/3/layout/StepUpProcess"/>
    <dgm:cxn modelId="{4C0526ED-92B1-4A2F-B1EE-B27AE085D248}" type="presParOf" srcId="{5470A770-7059-4D34-B094-20A43D727A4D}" destId="{F3CEDCAA-229F-45AF-8221-DEF23B72DBCB}" srcOrd="5" destOrd="0" presId="urn:microsoft.com/office/officeart/2009/3/layout/StepUpProcess"/>
    <dgm:cxn modelId="{A3F300CB-C49C-465E-955F-908F4585F62B}" type="presParOf" srcId="{F3CEDCAA-229F-45AF-8221-DEF23B72DBCB}" destId="{60EDCF8D-A852-4C49-95E5-8C8F5557FB9F}" srcOrd="0" destOrd="0" presId="urn:microsoft.com/office/officeart/2009/3/layout/StepUpProcess"/>
    <dgm:cxn modelId="{784C88A6-A517-4200-B7C6-D4D1AE5897AF}" type="presParOf" srcId="{5470A770-7059-4D34-B094-20A43D727A4D}" destId="{D605A4CF-2EA6-45D7-A19D-3FCB5AB3E24D}" srcOrd="6" destOrd="0" presId="urn:microsoft.com/office/officeart/2009/3/layout/StepUpProcess"/>
    <dgm:cxn modelId="{9CB82D30-7660-4B6B-818E-D769145C613B}" type="presParOf" srcId="{D605A4CF-2EA6-45D7-A19D-3FCB5AB3E24D}" destId="{B8F60511-FAA9-4544-BA87-1949806C0BD4}" srcOrd="0" destOrd="0" presId="urn:microsoft.com/office/officeart/2009/3/layout/StepUpProcess"/>
    <dgm:cxn modelId="{E0DA1782-46D2-4D37-AFC3-B91CD3F5214B}" type="presParOf" srcId="{D605A4CF-2EA6-45D7-A19D-3FCB5AB3E24D}" destId="{B65968BC-3C34-4023-AE1B-5B056EA929F5}" srcOrd="1" destOrd="0" presId="urn:microsoft.com/office/officeart/2009/3/layout/StepUpProcess"/>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4F026A-3F92-4E6B-B40E-7CE3E4222B7E}">
      <dsp:nvSpPr>
        <dsp:cNvPr id="0" name=""/>
        <dsp:cNvSpPr/>
      </dsp:nvSpPr>
      <dsp:spPr>
        <a:xfrm rot="5400000">
          <a:off x="435476" y="2198364"/>
          <a:ext cx="1308923" cy="2178019"/>
        </a:xfrm>
        <a:prstGeom prst="corner">
          <a:avLst>
            <a:gd name="adj1" fmla="val 16120"/>
            <a:gd name="adj2" fmla="val 16110"/>
          </a:avLst>
        </a:prstGeom>
        <a:solidFill>
          <a:srgbClr val="F420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675CFA0-1CF9-4DE5-AED0-9DCD85696AD9}">
      <dsp:nvSpPr>
        <dsp:cNvPr id="0" name=""/>
        <dsp:cNvSpPr/>
      </dsp:nvSpPr>
      <dsp:spPr>
        <a:xfrm>
          <a:off x="216984" y="2849122"/>
          <a:ext cx="1966327" cy="1723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ctr" defTabSz="1244600">
            <a:lnSpc>
              <a:spcPct val="90000"/>
            </a:lnSpc>
            <a:spcBef>
              <a:spcPct val="0"/>
            </a:spcBef>
            <a:spcAft>
              <a:spcPct val="35000"/>
            </a:spcAft>
            <a:buNone/>
          </a:pPr>
          <a:r>
            <a:rPr lang="en-US" altLang="zh-CN" sz="2800" kern="1200">
              <a:solidFill>
                <a:schemeClr val="tx1">
                  <a:lumMod val="85000"/>
                  <a:lumOff val="15000"/>
                </a:schemeClr>
              </a:solidFill>
              <a:latin typeface="+mn-ea"/>
              <a:ea typeface="+mn-ea"/>
            </a:rPr>
            <a:t>2000</a:t>
          </a:r>
          <a:r>
            <a:rPr lang="zh-CN" altLang="en-US" sz="2800" kern="1200">
              <a:solidFill>
                <a:schemeClr val="tx1">
                  <a:lumMod val="85000"/>
                  <a:lumOff val="15000"/>
                </a:schemeClr>
              </a:solidFill>
              <a:latin typeface="+mn-ea"/>
              <a:ea typeface="+mn-ea"/>
            </a:rPr>
            <a:t>年</a:t>
          </a:r>
        </a:p>
      </dsp:txBody>
      <dsp:txXfrm>
        <a:off x="216984" y="2849122"/>
        <a:ext cx="1966327" cy="1723601"/>
      </dsp:txXfrm>
    </dsp:sp>
    <dsp:sp modelId="{1502F071-FC7D-4598-8345-E77CA36836EE}">
      <dsp:nvSpPr>
        <dsp:cNvPr id="0" name=""/>
        <dsp:cNvSpPr/>
      </dsp:nvSpPr>
      <dsp:spPr>
        <a:xfrm>
          <a:off x="1812306" y="2038015"/>
          <a:ext cx="371005" cy="371005"/>
        </a:xfrm>
        <a:prstGeom prst="triangle">
          <a:avLst>
            <a:gd name="adj" fmla="val 100000"/>
          </a:avLst>
        </a:prstGeom>
        <a:solidFill>
          <a:srgbClr val="F420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CCD9EB6-E7D2-40D5-BA75-4E1B01033376}">
      <dsp:nvSpPr>
        <dsp:cNvPr id="0" name=""/>
        <dsp:cNvSpPr/>
      </dsp:nvSpPr>
      <dsp:spPr>
        <a:xfrm rot="5400000">
          <a:off x="2842645" y="1602707"/>
          <a:ext cx="1308923" cy="2178019"/>
        </a:xfrm>
        <a:prstGeom prst="corner">
          <a:avLst>
            <a:gd name="adj1" fmla="val 16120"/>
            <a:gd name="adj2" fmla="val 16110"/>
          </a:avLst>
        </a:prstGeom>
        <a:solidFill>
          <a:srgbClr val="2730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5FE1EF1-389E-4C19-9886-35FEB5FAB2C8}">
      <dsp:nvSpPr>
        <dsp:cNvPr id="0" name=""/>
        <dsp:cNvSpPr/>
      </dsp:nvSpPr>
      <dsp:spPr>
        <a:xfrm>
          <a:off x="2624153" y="2253466"/>
          <a:ext cx="1966327" cy="1723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ctr" defTabSz="1244600">
            <a:lnSpc>
              <a:spcPct val="90000"/>
            </a:lnSpc>
            <a:spcBef>
              <a:spcPct val="0"/>
            </a:spcBef>
            <a:spcAft>
              <a:spcPct val="35000"/>
            </a:spcAft>
            <a:buNone/>
          </a:pPr>
          <a:r>
            <a:rPr lang="en-US" altLang="zh-CN" sz="2800" kern="1200">
              <a:solidFill>
                <a:schemeClr val="tx1">
                  <a:lumMod val="85000"/>
                  <a:lumOff val="15000"/>
                </a:schemeClr>
              </a:solidFill>
              <a:latin typeface="+mn-ea"/>
              <a:ea typeface="+mn-ea"/>
            </a:rPr>
            <a:t>2003</a:t>
          </a:r>
          <a:r>
            <a:rPr lang="zh-CN" altLang="en-US" sz="2800" kern="1200">
              <a:solidFill>
                <a:schemeClr val="tx1">
                  <a:lumMod val="85000"/>
                  <a:lumOff val="15000"/>
                </a:schemeClr>
              </a:solidFill>
              <a:latin typeface="+mn-ea"/>
              <a:ea typeface="+mn-ea"/>
            </a:rPr>
            <a:t>年</a:t>
          </a:r>
        </a:p>
      </dsp:txBody>
      <dsp:txXfrm>
        <a:off x="2624153" y="2253466"/>
        <a:ext cx="1966327" cy="1723601"/>
      </dsp:txXfrm>
    </dsp:sp>
    <dsp:sp modelId="{B381DE73-8913-48D2-88BB-BC4C88690EB1}">
      <dsp:nvSpPr>
        <dsp:cNvPr id="0" name=""/>
        <dsp:cNvSpPr/>
      </dsp:nvSpPr>
      <dsp:spPr>
        <a:xfrm>
          <a:off x="4219476" y="1442359"/>
          <a:ext cx="371005" cy="371005"/>
        </a:xfrm>
        <a:prstGeom prst="triangle">
          <a:avLst>
            <a:gd name="adj" fmla="val 100000"/>
          </a:avLst>
        </a:prstGeom>
        <a:solidFill>
          <a:srgbClr val="2730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B9200B0-9803-4D37-8360-0D64CAB28D6A}">
      <dsp:nvSpPr>
        <dsp:cNvPr id="0" name=""/>
        <dsp:cNvSpPr/>
      </dsp:nvSpPr>
      <dsp:spPr>
        <a:xfrm rot="5400000">
          <a:off x="5249815" y="1007051"/>
          <a:ext cx="1308923" cy="2178019"/>
        </a:xfrm>
        <a:prstGeom prst="corner">
          <a:avLst>
            <a:gd name="adj1" fmla="val 16120"/>
            <a:gd name="adj2" fmla="val 16110"/>
          </a:avLst>
        </a:prstGeom>
        <a:solidFill>
          <a:srgbClr val="F420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EBF2278-FF35-49A2-A3AF-30F472670118}">
      <dsp:nvSpPr>
        <dsp:cNvPr id="0" name=""/>
        <dsp:cNvSpPr/>
      </dsp:nvSpPr>
      <dsp:spPr>
        <a:xfrm>
          <a:off x="5031323" y="1657809"/>
          <a:ext cx="1966327" cy="1723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ctr" defTabSz="1244600">
            <a:lnSpc>
              <a:spcPct val="90000"/>
            </a:lnSpc>
            <a:spcBef>
              <a:spcPct val="0"/>
            </a:spcBef>
            <a:spcAft>
              <a:spcPct val="35000"/>
            </a:spcAft>
            <a:buNone/>
          </a:pPr>
          <a:r>
            <a:rPr lang="en-US" altLang="zh-CN" sz="2800" kern="1200">
              <a:solidFill>
                <a:schemeClr val="tx1">
                  <a:lumMod val="85000"/>
                  <a:lumOff val="15000"/>
                </a:schemeClr>
              </a:solidFill>
              <a:latin typeface="+mn-ea"/>
              <a:ea typeface="+mn-ea"/>
            </a:rPr>
            <a:t>2008</a:t>
          </a:r>
          <a:r>
            <a:rPr lang="zh-CN" altLang="en-US" sz="2800" kern="1200">
              <a:solidFill>
                <a:schemeClr val="tx1">
                  <a:lumMod val="85000"/>
                  <a:lumOff val="15000"/>
                </a:schemeClr>
              </a:solidFill>
              <a:latin typeface="+mn-ea"/>
              <a:ea typeface="+mn-ea"/>
            </a:rPr>
            <a:t>年</a:t>
          </a:r>
        </a:p>
      </dsp:txBody>
      <dsp:txXfrm>
        <a:off x="5031323" y="1657809"/>
        <a:ext cx="1966327" cy="1723601"/>
      </dsp:txXfrm>
    </dsp:sp>
    <dsp:sp modelId="{FF2A0652-DD4A-4A19-8147-9FAA043635B5}">
      <dsp:nvSpPr>
        <dsp:cNvPr id="0" name=""/>
        <dsp:cNvSpPr/>
      </dsp:nvSpPr>
      <dsp:spPr>
        <a:xfrm>
          <a:off x="6626646" y="846702"/>
          <a:ext cx="371005" cy="371005"/>
        </a:xfrm>
        <a:prstGeom prst="triangle">
          <a:avLst>
            <a:gd name="adj" fmla="val 100000"/>
          </a:avLst>
        </a:prstGeom>
        <a:solidFill>
          <a:srgbClr val="F420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8F60511-FAA9-4544-BA87-1949806C0BD4}">
      <dsp:nvSpPr>
        <dsp:cNvPr id="0" name=""/>
        <dsp:cNvSpPr/>
      </dsp:nvSpPr>
      <dsp:spPr>
        <a:xfrm rot="5400000">
          <a:off x="7656984" y="411394"/>
          <a:ext cx="1308923" cy="2178019"/>
        </a:xfrm>
        <a:prstGeom prst="corner">
          <a:avLst>
            <a:gd name="adj1" fmla="val 16120"/>
            <a:gd name="adj2" fmla="val 16110"/>
          </a:avLst>
        </a:prstGeom>
        <a:solidFill>
          <a:srgbClr val="2730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65968BC-3C34-4023-AE1B-5B056EA929F5}">
      <dsp:nvSpPr>
        <dsp:cNvPr id="0" name=""/>
        <dsp:cNvSpPr/>
      </dsp:nvSpPr>
      <dsp:spPr>
        <a:xfrm>
          <a:off x="7438492" y="1062153"/>
          <a:ext cx="1966327" cy="1723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ctr" defTabSz="1244600">
            <a:lnSpc>
              <a:spcPct val="90000"/>
            </a:lnSpc>
            <a:spcBef>
              <a:spcPct val="0"/>
            </a:spcBef>
            <a:spcAft>
              <a:spcPct val="35000"/>
            </a:spcAft>
            <a:buNone/>
          </a:pPr>
          <a:r>
            <a:rPr lang="en-US" altLang="zh-CN" sz="2800" kern="1200">
              <a:solidFill>
                <a:schemeClr val="tx1">
                  <a:lumMod val="85000"/>
                  <a:lumOff val="15000"/>
                </a:schemeClr>
              </a:solidFill>
              <a:latin typeface="+mn-ea"/>
              <a:ea typeface="+mn-ea"/>
            </a:rPr>
            <a:t>2016</a:t>
          </a:r>
          <a:r>
            <a:rPr lang="zh-CN" altLang="en-US" sz="2800" kern="1200">
              <a:solidFill>
                <a:schemeClr val="tx1">
                  <a:lumMod val="85000"/>
                  <a:lumOff val="15000"/>
                </a:schemeClr>
              </a:solidFill>
              <a:latin typeface="+mn-ea"/>
              <a:ea typeface="+mn-ea"/>
            </a:rPr>
            <a:t>年</a:t>
          </a:r>
        </a:p>
      </dsp:txBody>
      <dsp:txXfrm>
        <a:off x="7438492" y="1062153"/>
        <a:ext cx="1966327" cy="1723601"/>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bkpt" val="fixed"/>
          <dgm:param type="bkPtFixedVal" val="1"/>
          <dgm:param type="off" val="off"/>
          <dgm:param type="grDir" val="bL"/>
          <dgm:param type="flowDir" val="row"/>
        </dgm:alg>
      </dgm:if>
      <dgm:else name="Name2">
        <dgm:alg type="snake">
          <dgm:param type="bkpt" val="fixed"/>
          <dgm:param type="bkPtFixedVal" val="1"/>
          <dgm:param type="off" val="off"/>
          <dgm:param type="grDir" val="bR"/>
          <dgm:param type="flowDir" val="row"/>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type="corner" r:blip="" rot="90">
                <dgm:adjLst>
                  <dgm:adj idx="1" val="0.1612"/>
                  <dgm:adj idx="2" val="0.1611"/>
                </dgm:adjLst>
              </dgm:shape>
            </dgm:if>
            <dgm:else name="Name8">
              <dgm:shape xmlns:r="http://schemas.openxmlformats.org/officeDocument/2006/relationships" type="corner" r:blip="" rot="180">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type="triangle" r:blip="" rot="90">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drawing1.xml><?xml version="1.0" encoding="utf-8"?>
<c:userShapes xmlns:c="http://schemas.openxmlformats.org/drawingml/2006/chart">
  <cdr:relSizeAnchor xmlns:cdr="http://schemas.openxmlformats.org/drawingml/2006/chartDrawing">
    <cdr:from>
      <cdr:x>0.44375</cdr:x>
      <cdr:y>0.41562</cdr:y>
    </cdr:from>
    <cdr:to>
      <cdr:x>0.55625</cdr:x>
      <cdr:y>0.58437</cdr:y>
    </cdr:to>
    <cdr:sp>
      <cdr:nvSpPr>
        <cdr:cNvPr id="2" name="矩形 1"/>
        <cdr:cNvSpPr/>
      </cdr:nvSpPr>
      <cdr:spPr xmlns:a="http://schemas.openxmlformats.org/drawingml/2006/main">
        <a:xfrm xmlns:a="http://schemas.openxmlformats.org/drawingml/2006/main">
          <a:off x="3606800" y="2252133"/>
          <a:ext cx="914400" cy="914400"/>
        </a:xfrm>
        <a:prstGeom xmlns:a="http://schemas.openxmlformats.org/drawingml/2006/main" prst="rect">
          <a:avLst/>
        </a:prstGeom>
      </cdr:spPr>
      <cdr:txBody xmlns:a="http://schemas.openxmlformats.org/drawingml/2006/main">
        <a:bodyPr vertOverflow="clip" vert="horz" wrap="square" lIns="45720" tIns="45720" rIns="45720" bIns="45720" rtlCol="0" anchor="t" anchorCtr="0">
          <a:normAutofit/>
        </a:bodyPr>
        <a:lstStyle/>
        <a:p>
          <a:endParaRPr lang="zh-CN" altLang="en-US" sz="110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B330E3-323A-49C2-A3FB-E6CEA191CC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B6E445-7A64-4183-B3A7-F88B7679960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B6E445-7A64-4183-B3A7-F88B7679960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B6E445-7A64-4183-B3A7-F88B7679960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B6E445-7A64-4183-B3A7-F88B7679960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F2008B5-36E1-4841-BEFD-26AA316EA78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B6E445-7A64-4183-B3A7-F88B7679960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B6E445-7A64-4183-B3A7-F88B7679960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B6E445-7A64-4183-B3A7-F88B7679960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B6E445-7A64-4183-B3A7-F88B7679960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41EE8106-0425-4A8B-AB86-4A203B71771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3E8BBD8-D93A-4C4D-91BB-16F33618D7B0}" type="slidenum">
              <a:rPr lang="zh-CN" altLang="en-US" smtClean="0"/>
            </a:fld>
            <a:endParaRPr lang="zh-CN" altLang="en-US"/>
          </a:p>
        </p:txBody>
      </p:sp>
      <p:pic>
        <p:nvPicPr>
          <p:cNvPr id="3" name="图片 2"/>
          <p:cNvPicPr>
            <a:picLocks noChangeAspect="1"/>
          </p:cNvPicPr>
          <p:nvPr userDrawn="1"/>
        </p:nvPicPr>
        <p:blipFill rotWithShape="1">
          <a:blip r:embed="rId2" cstate="screen"/>
          <a:srcRect l="-317"/>
          <a:stretch>
            <a:fillRect/>
          </a:stretch>
        </p:blipFill>
        <p:spPr>
          <a:xfrm>
            <a:off x="-38759" y="1"/>
            <a:ext cx="12269519" cy="3428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1EE8106-0425-4A8B-AB86-4A203B71771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3E8BBD8-D93A-4C4D-91BB-16F33618D7B0}" type="slidenum">
              <a:rPr lang="zh-CN" altLang="en-US" smtClean="0"/>
            </a:fld>
            <a:endParaRPr lang="zh-CN" altLang="en-US"/>
          </a:p>
        </p:txBody>
      </p:sp>
      <p:sp>
        <p:nvSpPr>
          <p:cNvPr id="11" name="图片占位符 10"/>
          <p:cNvSpPr>
            <a:spLocks noGrp="1"/>
          </p:cNvSpPr>
          <p:nvPr>
            <p:ph type="pic" sz="quarter" idx="13"/>
          </p:nvPr>
        </p:nvSpPr>
        <p:spPr>
          <a:xfrm>
            <a:off x="0" y="1"/>
            <a:ext cx="6612254" cy="6857999"/>
          </a:xfrm>
          <a:custGeom>
            <a:avLst/>
            <a:gdLst>
              <a:gd name="connsiteX0" fmla="*/ 0 w 6612254"/>
              <a:gd name="connsiteY0" fmla="*/ 0 h 6857999"/>
              <a:gd name="connsiteX1" fmla="*/ 6106136 w 6612254"/>
              <a:gd name="connsiteY1" fmla="*/ 0 h 6857999"/>
              <a:gd name="connsiteX2" fmla="*/ 6106136 w 6612254"/>
              <a:gd name="connsiteY2" fmla="*/ 3222264 h 6857999"/>
              <a:gd name="connsiteX3" fmla="*/ 6612254 w 6612254"/>
              <a:gd name="connsiteY3" fmla="*/ 3429000 h 6857999"/>
              <a:gd name="connsiteX4" fmla="*/ 6106136 w 6612254"/>
              <a:gd name="connsiteY4" fmla="*/ 3635736 h 6857999"/>
              <a:gd name="connsiteX5" fmla="*/ 6106136 w 6612254"/>
              <a:gd name="connsiteY5" fmla="*/ 6857999 h 6857999"/>
              <a:gd name="connsiteX6" fmla="*/ 0 w 6612254"/>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12254" h="6857999">
                <a:moveTo>
                  <a:pt x="0" y="0"/>
                </a:moveTo>
                <a:lnTo>
                  <a:pt x="6106136" y="0"/>
                </a:lnTo>
                <a:lnTo>
                  <a:pt x="6106136" y="3222264"/>
                </a:lnTo>
                <a:lnTo>
                  <a:pt x="6612254" y="3429000"/>
                </a:lnTo>
                <a:lnTo>
                  <a:pt x="6106136" y="3635736"/>
                </a:lnTo>
                <a:lnTo>
                  <a:pt x="6106136" y="6857999"/>
                </a:lnTo>
                <a:lnTo>
                  <a:pt x="0" y="6857999"/>
                </a:lnTo>
                <a:close/>
              </a:path>
            </a:pathLst>
          </a:custGeom>
        </p:spPr>
        <p:txBody>
          <a:bodyPr wrap="square">
            <a:noAutofit/>
          </a:bodyPr>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1EE8106-0425-4A8B-AB86-4A203B71771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3E8BBD8-D93A-4C4D-91BB-16F33618D7B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EE8106-0425-4A8B-AB86-4A203B71771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3E8BBD8-D93A-4C4D-91BB-16F33618D7B0}" type="slidenum">
              <a:rPr lang="zh-CN" altLang="en-US" smtClean="0"/>
            </a:fld>
            <a:endParaRPr lang="zh-CN" altLang="en-US"/>
          </a:p>
        </p:txBody>
      </p:sp>
      <p:sp>
        <p:nvSpPr>
          <p:cNvPr id="5" name="矩形 4"/>
          <p:cNvSpPr/>
          <p:nvPr userDrawn="1"/>
        </p:nvSpPr>
        <p:spPr>
          <a:xfrm rot="2337963">
            <a:off x="-434803" y="-245400"/>
            <a:ext cx="1403667" cy="6911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userDrawn="1"/>
        </p:nvGrpSpPr>
        <p:grpSpPr>
          <a:xfrm>
            <a:off x="7598404" y="471783"/>
            <a:ext cx="4841246" cy="157107"/>
            <a:chOff x="7598404" y="406052"/>
            <a:chExt cx="4841246" cy="157107"/>
          </a:xfrm>
        </p:grpSpPr>
        <p:sp>
          <p:nvSpPr>
            <p:cNvPr id="14" name="平行四边形 13"/>
            <p:cNvSpPr/>
            <p:nvPr/>
          </p:nvSpPr>
          <p:spPr>
            <a:xfrm>
              <a:off x="7598404" y="419159"/>
              <a:ext cx="3242323" cy="144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a:off x="10931021" y="406052"/>
              <a:ext cx="227065" cy="144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p:cNvSpPr/>
            <p:nvPr/>
          </p:nvSpPr>
          <p:spPr>
            <a:xfrm>
              <a:off x="11248379" y="406052"/>
              <a:ext cx="227065" cy="144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nvSpPr>
          <p:spPr>
            <a:xfrm>
              <a:off x="11565737" y="406052"/>
              <a:ext cx="873913" cy="144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Freeform 126"/>
          <p:cNvSpPr/>
          <p:nvPr userDrawn="1"/>
        </p:nvSpPr>
        <p:spPr bwMode="auto">
          <a:xfrm>
            <a:off x="349162" y="118333"/>
            <a:ext cx="425450" cy="425450"/>
          </a:xfrm>
          <a:custGeom>
            <a:avLst/>
            <a:gdLst>
              <a:gd name="T0" fmla="*/ 131 w 134"/>
              <a:gd name="T1" fmla="*/ 86 h 134"/>
              <a:gd name="T2" fmla="*/ 107 w 134"/>
              <a:gd name="T3" fmla="*/ 102 h 134"/>
              <a:gd name="T4" fmla="*/ 99 w 134"/>
              <a:gd name="T5" fmla="*/ 97 h 134"/>
              <a:gd name="T6" fmla="*/ 79 w 134"/>
              <a:gd name="T7" fmla="*/ 84 h 134"/>
              <a:gd name="T8" fmla="*/ 82 w 134"/>
              <a:gd name="T9" fmla="*/ 107 h 134"/>
              <a:gd name="T10" fmla="*/ 86 w 134"/>
              <a:gd name="T11" fmla="*/ 116 h 134"/>
              <a:gd name="T12" fmla="*/ 62 w 134"/>
              <a:gd name="T13" fmla="*/ 132 h 134"/>
              <a:gd name="T14" fmla="*/ 55 w 134"/>
              <a:gd name="T15" fmla="*/ 131 h 134"/>
              <a:gd name="T16" fmla="*/ 37 w 134"/>
              <a:gd name="T17" fmla="*/ 105 h 134"/>
              <a:gd name="T18" fmla="*/ 31 w 134"/>
              <a:gd name="T19" fmla="*/ 110 h 134"/>
              <a:gd name="T20" fmla="*/ 8 w 134"/>
              <a:gd name="T21" fmla="*/ 113 h 134"/>
              <a:gd name="T22" fmla="*/ 20 w 134"/>
              <a:gd name="T23" fmla="*/ 93 h 134"/>
              <a:gd name="T24" fmla="*/ 27 w 134"/>
              <a:gd name="T25" fmla="*/ 89 h 134"/>
              <a:gd name="T26" fmla="*/ 8 w 134"/>
              <a:gd name="T27" fmla="*/ 62 h 134"/>
              <a:gd name="T28" fmla="*/ 9 w 134"/>
              <a:gd name="T29" fmla="*/ 55 h 134"/>
              <a:gd name="T30" fmla="*/ 36 w 134"/>
              <a:gd name="T31" fmla="*/ 37 h 134"/>
              <a:gd name="T32" fmla="*/ 31 w 134"/>
              <a:gd name="T33" fmla="*/ 31 h 134"/>
              <a:gd name="T34" fmla="*/ 28 w 134"/>
              <a:gd name="T35" fmla="*/ 8 h 134"/>
              <a:gd name="T36" fmla="*/ 48 w 134"/>
              <a:gd name="T37" fmla="*/ 21 h 134"/>
              <a:gd name="T38" fmla="*/ 51 w 134"/>
              <a:gd name="T39" fmla="*/ 27 h 134"/>
              <a:gd name="T40" fmla="*/ 78 w 134"/>
              <a:gd name="T41" fmla="*/ 9 h 134"/>
              <a:gd name="T42" fmla="*/ 85 w 134"/>
              <a:gd name="T43" fmla="*/ 10 h 134"/>
              <a:gd name="T44" fmla="*/ 102 w 134"/>
              <a:gd name="T45" fmla="*/ 34 h 134"/>
              <a:gd name="T46" fmla="*/ 96 w 134"/>
              <a:gd name="T47" fmla="*/ 42 h 134"/>
              <a:gd name="T48" fmla="*/ 83 w 134"/>
              <a:gd name="T49" fmla="*/ 61 h 134"/>
              <a:gd name="T50" fmla="*/ 106 w 134"/>
              <a:gd name="T51" fmla="*/ 58 h 134"/>
              <a:gd name="T52" fmla="*/ 116 w 134"/>
              <a:gd name="T53" fmla="*/ 55 h 134"/>
              <a:gd name="T54" fmla="*/ 132 w 134"/>
              <a:gd name="T55" fmla="*/ 79 h 134"/>
              <a:gd name="T56" fmla="*/ 131 w 134"/>
              <a:gd name="T57" fmla="*/ 8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4" h="134">
                <a:moveTo>
                  <a:pt x="131" y="86"/>
                </a:moveTo>
                <a:cubicBezTo>
                  <a:pt x="107" y="102"/>
                  <a:pt x="107" y="102"/>
                  <a:pt x="107" y="102"/>
                </a:cubicBezTo>
                <a:cubicBezTo>
                  <a:pt x="104" y="104"/>
                  <a:pt x="98" y="102"/>
                  <a:pt x="99" y="97"/>
                </a:cubicBezTo>
                <a:cubicBezTo>
                  <a:pt x="101" y="87"/>
                  <a:pt x="91" y="76"/>
                  <a:pt x="79" y="84"/>
                </a:cubicBezTo>
                <a:cubicBezTo>
                  <a:pt x="66" y="93"/>
                  <a:pt x="75" y="107"/>
                  <a:pt x="82" y="107"/>
                </a:cubicBezTo>
                <a:cubicBezTo>
                  <a:pt x="91" y="107"/>
                  <a:pt x="86" y="116"/>
                  <a:pt x="86" y="116"/>
                </a:cubicBezTo>
                <a:cubicBezTo>
                  <a:pt x="62" y="132"/>
                  <a:pt x="62" y="132"/>
                  <a:pt x="62" y="132"/>
                </a:cubicBezTo>
                <a:cubicBezTo>
                  <a:pt x="60" y="134"/>
                  <a:pt x="56" y="133"/>
                  <a:pt x="55" y="131"/>
                </a:cubicBezTo>
                <a:cubicBezTo>
                  <a:pt x="37" y="105"/>
                  <a:pt x="37" y="105"/>
                  <a:pt x="37" y="105"/>
                </a:cubicBezTo>
                <a:cubicBezTo>
                  <a:pt x="34" y="104"/>
                  <a:pt x="31" y="104"/>
                  <a:pt x="31" y="110"/>
                </a:cubicBezTo>
                <a:cubicBezTo>
                  <a:pt x="30" y="117"/>
                  <a:pt x="16" y="126"/>
                  <a:pt x="8" y="113"/>
                </a:cubicBezTo>
                <a:cubicBezTo>
                  <a:pt x="0" y="101"/>
                  <a:pt x="10" y="91"/>
                  <a:pt x="20" y="93"/>
                </a:cubicBezTo>
                <a:cubicBezTo>
                  <a:pt x="24" y="94"/>
                  <a:pt x="26" y="92"/>
                  <a:pt x="27" y="89"/>
                </a:cubicBezTo>
                <a:cubicBezTo>
                  <a:pt x="8" y="62"/>
                  <a:pt x="8" y="62"/>
                  <a:pt x="8" y="62"/>
                </a:cubicBezTo>
                <a:cubicBezTo>
                  <a:pt x="7" y="60"/>
                  <a:pt x="7" y="57"/>
                  <a:pt x="9" y="55"/>
                </a:cubicBezTo>
                <a:cubicBezTo>
                  <a:pt x="36" y="37"/>
                  <a:pt x="36" y="37"/>
                  <a:pt x="36" y="37"/>
                </a:cubicBezTo>
                <a:cubicBezTo>
                  <a:pt x="37" y="35"/>
                  <a:pt x="36" y="31"/>
                  <a:pt x="31" y="31"/>
                </a:cubicBezTo>
                <a:cubicBezTo>
                  <a:pt x="24" y="31"/>
                  <a:pt x="15" y="17"/>
                  <a:pt x="28" y="8"/>
                </a:cubicBezTo>
                <a:cubicBezTo>
                  <a:pt x="39" y="0"/>
                  <a:pt x="50" y="11"/>
                  <a:pt x="48" y="21"/>
                </a:cubicBezTo>
                <a:cubicBezTo>
                  <a:pt x="47" y="24"/>
                  <a:pt x="49" y="26"/>
                  <a:pt x="51" y="27"/>
                </a:cubicBezTo>
                <a:cubicBezTo>
                  <a:pt x="78" y="9"/>
                  <a:pt x="78" y="9"/>
                  <a:pt x="78" y="9"/>
                </a:cubicBezTo>
                <a:cubicBezTo>
                  <a:pt x="81" y="7"/>
                  <a:pt x="84" y="8"/>
                  <a:pt x="85" y="10"/>
                </a:cubicBezTo>
                <a:cubicBezTo>
                  <a:pt x="102" y="34"/>
                  <a:pt x="102" y="34"/>
                  <a:pt x="102" y="34"/>
                </a:cubicBezTo>
                <a:cubicBezTo>
                  <a:pt x="104" y="37"/>
                  <a:pt x="102" y="43"/>
                  <a:pt x="96" y="42"/>
                </a:cubicBezTo>
                <a:cubicBezTo>
                  <a:pt x="86" y="39"/>
                  <a:pt x="76" y="50"/>
                  <a:pt x="83" y="61"/>
                </a:cubicBezTo>
                <a:cubicBezTo>
                  <a:pt x="92" y="74"/>
                  <a:pt x="106" y="65"/>
                  <a:pt x="106" y="58"/>
                </a:cubicBezTo>
                <a:cubicBezTo>
                  <a:pt x="107" y="49"/>
                  <a:pt x="116" y="55"/>
                  <a:pt x="116" y="55"/>
                </a:cubicBezTo>
                <a:cubicBezTo>
                  <a:pt x="132" y="79"/>
                  <a:pt x="132" y="79"/>
                  <a:pt x="132" y="79"/>
                </a:cubicBezTo>
                <a:cubicBezTo>
                  <a:pt x="134" y="81"/>
                  <a:pt x="133" y="84"/>
                  <a:pt x="131" y="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8651785" y="2260133"/>
            <a:ext cx="2174789" cy="2656702"/>
          </a:xfrm>
          <a:custGeom>
            <a:avLst/>
            <a:gdLst>
              <a:gd name="connsiteX0" fmla="*/ 0 w 2174789"/>
              <a:gd name="connsiteY0" fmla="*/ 0 h 2656702"/>
              <a:gd name="connsiteX1" fmla="*/ 2174789 w 2174789"/>
              <a:gd name="connsiteY1" fmla="*/ 0 h 2656702"/>
              <a:gd name="connsiteX2" fmla="*/ 2174789 w 2174789"/>
              <a:gd name="connsiteY2" fmla="*/ 2656702 h 2656702"/>
              <a:gd name="connsiteX3" fmla="*/ 0 w 2174789"/>
              <a:gd name="connsiteY3" fmla="*/ 2656702 h 2656702"/>
            </a:gdLst>
            <a:ahLst/>
            <a:cxnLst>
              <a:cxn ang="0">
                <a:pos x="connsiteX0" y="connsiteY0"/>
              </a:cxn>
              <a:cxn ang="0">
                <a:pos x="connsiteX1" y="connsiteY1"/>
              </a:cxn>
              <a:cxn ang="0">
                <a:pos x="connsiteX2" y="connsiteY2"/>
              </a:cxn>
              <a:cxn ang="0">
                <a:pos x="connsiteX3" y="connsiteY3"/>
              </a:cxn>
            </a:cxnLst>
            <a:rect l="l" t="t" r="r" b="b"/>
            <a:pathLst>
              <a:path w="2174789" h="2656702">
                <a:moveTo>
                  <a:pt x="0" y="0"/>
                </a:moveTo>
                <a:lnTo>
                  <a:pt x="2174789" y="0"/>
                </a:lnTo>
                <a:lnTo>
                  <a:pt x="2174789" y="2656702"/>
                </a:lnTo>
                <a:lnTo>
                  <a:pt x="0" y="2656702"/>
                </a:lnTo>
                <a:close/>
              </a:path>
            </a:pathLst>
          </a:custGeom>
        </p:spPr>
        <p:txBody>
          <a:bodyPr wrap="square">
            <a:noAutofit/>
          </a:bodyPr>
          <a:lstStyle>
            <a:lvl1pPr>
              <a:defRPr sz="1400" b="0" baseline="0">
                <a:solidFill>
                  <a:schemeClr val="accent2"/>
                </a:solidFill>
              </a:defRPr>
            </a:lvl1pPr>
          </a:lstStyle>
          <a:p>
            <a:r>
              <a:rPr lang="en-US"/>
              <a:t>Click icon to add picture</a:t>
            </a:r>
            <a:endParaRPr lang="en-US"/>
          </a:p>
        </p:txBody>
      </p:sp>
      <p:sp>
        <p:nvSpPr>
          <p:cNvPr id="13" name="Picture Placeholder 12"/>
          <p:cNvSpPr>
            <a:spLocks noGrp="1"/>
          </p:cNvSpPr>
          <p:nvPr>
            <p:ph type="pic" sz="quarter" idx="11"/>
          </p:nvPr>
        </p:nvSpPr>
        <p:spPr>
          <a:xfrm>
            <a:off x="6223684" y="2260133"/>
            <a:ext cx="2174789" cy="2656702"/>
          </a:xfrm>
          <a:custGeom>
            <a:avLst/>
            <a:gdLst>
              <a:gd name="connsiteX0" fmla="*/ 0 w 2174789"/>
              <a:gd name="connsiteY0" fmla="*/ 0 h 2656702"/>
              <a:gd name="connsiteX1" fmla="*/ 2174789 w 2174789"/>
              <a:gd name="connsiteY1" fmla="*/ 0 h 2656702"/>
              <a:gd name="connsiteX2" fmla="*/ 2174789 w 2174789"/>
              <a:gd name="connsiteY2" fmla="*/ 2656702 h 2656702"/>
              <a:gd name="connsiteX3" fmla="*/ 0 w 2174789"/>
              <a:gd name="connsiteY3" fmla="*/ 2656702 h 2656702"/>
            </a:gdLst>
            <a:ahLst/>
            <a:cxnLst>
              <a:cxn ang="0">
                <a:pos x="connsiteX0" y="connsiteY0"/>
              </a:cxn>
              <a:cxn ang="0">
                <a:pos x="connsiteX1" y="connsiteY1"/>
              </a:cxn>
              <a:cxn ang="0">
                <a:pos x="connsiteX2" y="connsiteY2"/>
              </a:cxn>
              <a:cxn ang="0">
                <a:pos x="connsiteX3" y="connsiteY3"/>
              </a:cxn>
            </a:cxnLst>
            <a:rect l="l" t="t" r="r" b="b"/>
            <a:pathLst>
              <a:path w="2174789" h="2656702">
                <a:moveTo>
                  <a:pt x="0" y="0"/>
                </a:moveTo>
                <a:lnTo>
                  <a:pt x="2174789" y="0"/>
                </a:lnTo>
                <a:lnTo>
                  <a:pt x="2174789" y="2656702"/>
                </a:lnTo>
                <a:lnTo>
                  <a:pt x="0" y="2656702"/>
                </a:lnTo>
                <a:close/>
              </a:path>
            </a:pathLst>
          </a:custGeom>
        </p:spPr>
        <p:txBody>
          <a:bodyPr wrap="square">
            <a:noAutofit/>
          </a:bodyPr>
          <a:lstStyle>
            <a:lvl1pPr>
              <a:defRPr sz="1400" b="0" baseline="0">
                <a:solidFill>
                  <a:schemeClr val="accent2"/>
                </a:solidFill>
              </a:defRPr>
            </a:lvl1pPr>
          </a:lstStyle>
          <a:p>
            <a:r>
              <a:rPr lang="en-US"/>
              <a:t>Click icon to add picture</a:t>
            </a:r>
            <a:endParaRPr lang="en-US"/>
          </a:p>
        </p:txBody>
      </p:sp>
      <p:sp>
        <p:nvSpPr>
          <p:cNvPr id="12" name="Picture Placeholder 11"/>
          <p:cNvSpPr>
            <a:spLocks noGrp="1"/>
          </p:cNvSpPr>
          <p:nvPr>
            <p:ph type="pic" sz="quarter" idx="12"/>
          </p:nvPr>
        </p:nvSpPr>
        <p:spPr>
          <a:xfrm>
            <a:off x="3793527" y="2260133"/>
            <a:ext cx="2174789" cy="2656702"/>
          </a:xfrm>
          <a:custGeom>
            <a:avLst/>
            <a:gdLst>
              <a:gd name="connsiteX0" fmla="*/ 0 w 2174789"/>
              <a:gd name="connsiteY0" fmla="*/ 0 h 2656702"/>
              <a:gd name="connsiteX1" fmla="*/ 2174789 w 2174789"/>
              <a:gd name="connsiteY1" fmla="*/ 0 h 2656702"/>
              <a:gd name="connsiteX2" fmla="*/ 2174789 w 2174789"/>
              <a:gd name="connsiteY2" fmla="*/ 2656702 h 2656702"/>
              <a:gd name="connsiteX3" fmla="*/ 0 w 2174789"/>
              <a:gd name="connsiteY3" fmla="*/ 2656702 h 2656702"/>
            </a:gdLst>
            <a:ahLst/>
            <a:cxnLst>
              <a:cxn ang="0">
                <a:pos x="connsiteX0" y="connsiteY0"/>
              </a:cxn>
              <a:cxn ang="0">
                <a:pos x="connsiteX1" y="connsiteY1"/>
              </a:cxn>
              <a:cxn ang="0">
                <a:pos x="connsiteX2" y="connsiteY2"/>
              </a:cxn>
              <a:cxn ang="0">
                <a:pos x="connsiteX3" y="connsiteY3"/>
              </a:cxn>
            </a:cxnLst>
            <a:rect l="l" t="t" r="r" b="b"/>
            <a:pathLst>
              <a:path w="2174789" h="2656702">
                <a:moveTo>
                  <a:pt x="0" y="0"/>
                </a:moveTo>
                <a:lnTo>
                  <a:pt x="2174789" y="0"/>
                </a:lnTo>
                <a:lnTo>
                  <a:pt x="2174789" y="2656702"/>
                </a:lnTo>
                <a:lnTo>
                  <a:pt x="0" y="2656702"/>
                </a:lnTo>
                <a:close/>
              </a:path>
            </a:pathLst>
          </a:custGeom>
        </p:spPr>
        <p:txBody>
          <a:bodyPr wrap="square">
            <a:noAutofit/>
          </a:bodyPr>
          <a:lstStyle>
            <a:lvl1pPr>
              <a:defRPr sz="1400" b="0" baseline="0">
                <a:solidFill>
                  <a:schemeClr val="accent2"/>
                </a:solidFill>
              </a:defRPr>
            </a:lvl1pPr>
          </a:lstStyle>
          <a:p>
            <a:r>
              <a:rPr lang="en-US"/>
              <a:t>Click icon to add picture</a:t>
            </a:r>
            <a:endParaRPr lang="en-US"/>
          </a:p>
        </p:txBody>
      </p:sp>
      <p:sp>
        <p:nvSpPr>
          <p:cNvPr id="11" name="Picture Placeholder 10"/>
          <p:cNvSpPr>
            <a:spLocks noGrp="1"/>
          </p:cNvSpPr>
          <p:nvPr>
            <p:ph type="pic" sz="quarter" idx="13"/>
          </p:nvPr>
        </p:nvSpPr>
        <p:spPr>
          <a:xfrm>
            <a:off x="1365426" y="2260133"/>
            <a:ext cx="2174789" cy="2656702"/>
          </a:xfrm>
          <a:custGeom>
            <a:avLst/>
            <a:gdLst>
              <a:gd name="connsiteX0" fmla="*/ 0 w 2174789"/>
              <a:gd name="connsiteY0" fmla="*/ 0 h 2656702"/>
              <a:gd name="connsiteX1" fmla="*/ 2174789 w 2174789"/>
              <a:gd name="connsiteY1" fmla="*/ 0 h 2656702"/>
              <a:gd name="connsiteX2" fmla="*/ 2174789 w 2174789"/>
              <a:gd name="connsiteY2" fmla="*/ 2656702 h 2656702"/>
              <a:gd name="connsiteX3" fmla="*/ 0 w 2174789"/>
              <a:gd name="connsiteY3" fmla="*/ 2656702 h 2656702"/>
            </a:gdLst>
            <a:ahLst/>
            <a:cxnLst>
              <a:cxn ang="0">
                <a:pos x="connsiteX0" y="connsiteY0"/>
              </a:cxn>
              <a:cxn ang="0">
                <a:pos x="connsiteX1" y="connsiteY1"/>
              </a:cxn>
              <a:cxn ang="0">
                <a:pos x="connsiteX2" y="connsiteY2"/>
              </a:cxn>
              <a:cxn ang="0">
                <a:pos x="connsiteX3" y="connsiteY3"/>
              </a:cxn>
            </a:cxnLst>
            <a:rect l="l" t="t" r="r" b="b"/>
            <a:pathLst>
              <a:path w="2174789" h="2656702">
                <a:moveTo>
                  <a:pt x="0" y="0"/>
                </a:moveTo>
                <a:lnTo>
                  <a:pt x="2174789" y="0"/>
                </a:lnTo>
                <a:lnTo>
                  <a:pt x="2174789" y="2656702"/>
                </a:lnTo>
                <a:lnTo>
                  <a:pt x="0" y="2656702"/>
                </a:lnTo>
                <a:close/>
              </a:path>
            </a:pathLst>
          </a:custGeom>
        </p:spPr>
        <p:txBody>
          <a:bodyPr wrap="square">
            <a:noAutofit/>
          </a:bodyPr>
          <a:lstStyle>
            <a:lvl1pPr>
              <a:defRPr sz="1400" b="0" baseline="0">
                <a:solidFill>
                  <a:schemeClr val="accent2"/>
                </a:solidFill>
              </a:defRPr>
            </a:lvl1pPr>
          </a:lstStyle>
          <a:p>
            <a:r>
              <a:rPr lang="en-US"/>
              <a:t>Click icon to add picture</a:t>
            </a:r>
            <a:endParaRPr lang="en-US"/>
          </a:p>
        </p:txBody>
      </p:sp>
      <p:sp>
        <p:nvSpPr>
          <p:cNvPr id="10" name="矩形 9"/>
          <p:cNvSpPr/>
          <p:nvPr userDrawn="1"/>
        </p:nvSpPr>
        <p:spPr>
          <a:xfrm rot="2337963">
            <a:off x="-434803" y="-245400"/>
            <a:ext cx="1403667" cy="6911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userDrawn="1"/>
        </p:nvGrpSpPr>
        <p:grpSpPr>
          <a:xfrm>
            <a:off x="7598404" y="471783"/>
            <a:ext cx="4841246" cy="157107"/>
            <a:chOff x="7598404" y="406052"/>
            <a:chExt cx="4841246" cy="157107"/>
          </a:xfrm>
        </p:grpSpPr>
        <p:sp>
          <p:nvSpPr>
            <p:cNvPr id="17" name="平行四边形 16"/>
            <p:cNvSpPr/>
            <p:nvPr/>
          </p:nvSpPr>
          <p:spPr>
            <a:xfrm>
              <a:off x="7598404" y="419159"/>
              <a:ext cx="3242323" cy="144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10931021" y="406052"/>
              <a:ext cx="227065" cy="144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p:nvSpPr>
          <p:spPr>
            <a:xfrm>
              <a:off x="11248379" y="406052"/>
              <a:ext cx="227065" cy="144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p:nvSpPr>
          <p:spPr>
            <a:xfrm>
              <a:off x="11565737" y="406052"/>
              <a:ext cx="873913" cy="144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Freeform 126"/>
          <p:cNvSpPr/>
          <p:nvPr userDrawn="1"/>
        </p:nvSpPr>
        <p:spPr bwMode="auto">
          <a:xfrm>
            <a:off x="349162" y="118333"/>
            <a:ext cx="425450" cy="425450"/>
          </a:xfrm>
          <a:custGeom>
            <a:avLst/>
            <a:gdLst>
              <a:gd name="T0" fmla="*/ 131 w 134"/>
              <a:gd name="T1" fmla="*/ 86 h 134"/>
              <a:gd name="T2" fmla="*/ 107 w 134"/>
              <a:gd name="T3" fmla="*/ 102 h 134"/>
              <a:gd name="T4" fmla="*/ 99 w 134"/>
              <a:gd name="T5" fmla="*/ 97 h 134"/>
              <a:gd name="T6" fmla="*/ 79 w 134"/>
              <a:gd name="T7" fmla="*/ 84 h 134"/>
              <a:gd name="T8" fmla="*/ 82 w 134"/>
              <a:gd name="T9" fmla="*/ 107 h 134"/>
              <a:gd name="T10" fmla="*/ 86 w 134"/>
              <a:gd name="T11" fmla="*/ 116 h 134"/>
              <a:gd name="T12" fmla="*/ 62 w 134"/>
              <a:gd name="T13" fmla="*/ 132 h 134"/>
              <a:gd name="T14" fmla="*/ 55 w 134"/>
              <a:gd name="T15" fmla="*/ 131 h 134"/>
              <a:gd name="T16" fmla="*/ 37 w 134"/>
              <a:gd name="T17" fmla="*/ 105 h 134"/>
              <a:gd name="T18" fmla="*/ 31 w 134"/>
              <a:gd name="T19" fmla="*/ 110 h 134"/>
              <a:gd name="T20" fmla="*/ 8 w 134"/>
              <a:gd name="T21" fmla="*/ 113 h 134"/>
              <a:gd name="T22" fmla="*/ 20 w 134"/>
              <a:gd name="T23" fmla="*/ 93 h 134"/>
              <a:gd name="T24" fmla="*/ 27 w 134"/>
              <a:gd name="T25" fmla="*/ 89 h 134"/>
              <a:gd name="T26" fmla="*/ 8 w 134"/>
              <a:gd name="T27" fmla="*/ 62 h 134"/>
              <a:gd name="T28" fmla="*/ 9 w 134"/>
              <a:gd name="T29" fmla="*/ 55 h 134"/>
              <a:gd name="T30" fmla="*/ 36 w 134"/>
              <a:gd name="T31" fmla="*/ 37 h 134"/>
              <a:gd name="T32" fmla="*/ 31 w 134"/>
              <a:gd name="T33" fmla="*/ 31 h 134"/>
              <a:gd name="T34" fmla="*/ 28 w 134"/>
              <a:gd name="T35" fmla="*/ 8 h 134"/>
              <a:gd name="T36" fmla="*/ 48 w 134"/>
              <a:gd name="T37" fmla="*/ 21 h 134"/>
              <a:gd name="T38" fmla="*/ 51 w 134"/>
              <a:gd name="T39" fmla="*/ 27 h 134"/>
              <a:gd name="T40" fmla="*/ 78 w 134"/>
              <a:gd name="T41" fmla="*/ 9 h 134"/>
              <a:gd name="T42" fmla="*/ 85 w 134"/>
              <a:gd name="T43" fmla="*/ 10 h 134"/>
              <a:gd name="T44" fmla="*/ 102 w 134"/>
              <a:gd name="T45" fmla="*/ 34 h 134"/>
              <a:gd name="T46" fmla="*/ 96 w 134"/>
              <a:gd name="T47" fmla="*/ 42 h 134"/>
              <a:gd name="T48" fmla="*/ 83 w 134"/>
              <a:gd name="T49" fmla="*/ 61 h 134"/>
              <a:gd name="T50" fmla="*/ 106 w 134"/>
              <a:gd name="T51" fmla="*/ 58 h 134"/>
              <a:gd name="T52" fmla="*/ 116 w 134"/>
              <a:gd name="T53" fmla="*/ 55 h 134"/>
              <a:gd name="T54" fmla="*/ 132 w 134"/>
              <a:gd name="T55" fmla="*/ 79 h 134"/>
              <a:gd name="T56" fmla="*/ 131 w 134"/>
              <a:gd name="T57" fmla="*/ 8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4" h="134">
                <a:moveTo>
                  <a:pt x="131" y="86"/>
                </a:moveTo>
                <a:cubicBezTo>
                  <a:pt x="107" y="102"/>
                  <a:pt x="107" y="102"/>
                  <a:pt x="107" y="102"/>
                </a:cubicBezTo>
                <a:cubicBezTo>
                  <a:pt x="104" y="104"/>
                  <a:pt x="98" y="102"/>
                  <a:pt x="99" y="97"/>
                </a:cubicBezTo>
                <a:cubicBezTo>
                  <a:pt x="101" y="87"/>
                  <a:pt x="91" y="76"/>
                  <a:pt x="79" y="84"/>
                </a:cubicBezTo>
                <a:cubicBezTo>
                  <a:pt x="66" y="93"/>
                  <a:pt x="75" y="107"/>
                  <a:pt x="82" y="107"/>
                </a:cubicBezTo>
                <a:cubicBezTo>
                  <a:pt x="91" y="107"/>
                  <a:pt x="86" y="116"/>
                  <a:pt x="86" y="116"/>
                </a:cubicBezTo>
                <a:cubicBezTo>
                  <a:pt x="62" y="132"/>
                  <a:pt x="62" y="132"/>
                  <a:pt x="62" y="132"/>
                </a:cubicBezTo>
                <a:cubicBezTo>
                  <a:pt x="60" y="134"/>
                  <a:pt x="56" y="133"/>
                  <a:pt x="55" y="131"/>
                </a:cubicBezTo>
                <a:cubicBezTo>
                  <a:pt x="37" y="105"/>
                  <a:pt x="37" y="105"/>
                  <a:pt x="37" y="105"/>
                </a:cubicBezTo>
                <a:cubicBezTo>
                  <a:pt x="34" y="104"/>
                  <a:pt x="31" y="104"/>
                  <a:pt x="31" y="110"/>
                </a:cubicBezTo>
                <a:cubicBezTo>
                  <a:pt x="30" y="117"/>
                  <a:pt x="16" y="126"/>
                  <a:pt x="8" y="113"/>
                </a:cubicBezTo>
                <a:cubicBezTo>
                  <a:pt x="0" y="101"/>
                  <a:pt x="10" y="91"/>
                  <a:pt x="20" y="93"/>
                </a:cubicBezTo>
                <a:cubicBezTo>
                  <a:pt x="24" y="94"/>
                  <a:pt x="26" y="92"/>
                  <a:pt x="27" y="89"/>
                </a:cubicBezTo>
                <a:cubicBezTo>
                  <a:pt x="8" y="62"/>
                  <a:pt x="8" y="62"/>
                  <a:pt x="8" y="62"/>
                </a:cubicBezTo>
                <a:cubicBezTo>
                  <a:pt x="7" y="60"/>
                  <a:pt x="7" y="57"/>
                  <a:pt x="9" y="55"/>
                </a:cubicBezTo>
                <a:cubicBezTo>
                  <a:pt x="36" y="37"/>
                  <a:pt x="36" y="37"/>
                  <a:pt x="36" y="37"/>
                </a:cubicBezTo>
                <a:cubicBezTo>
                  <a:pt x="37" y="35"/>
                  <a:pt x="36" y="31"/>
                  <a:pt x="31" y="31"/>
                </a:cubicBezTo>
                <a:cubicBezTo>
                  <a:pt x="24" y="31"/>
                  <a:pt x="15" y="17"/>
                  <a:pt x="28" y="8"/>
                </a:cubicBezTo>
                <a:cubicBezTo>
                  <a:pt x="39" y="0"/>
                  <a:pt x="50" y="11"/>
                  <a:pt x="48" y="21"/>
                </a:cubicBezTo>
                <a:cubicBezTo>
                  <a:pt x="47" y="24"/>
                  <a:pt x="49" y="26"/>
                  <a:pt x="51" y="27"/>
                </a:cubicBezTo>
                <a:cubicBezTo>
                  <a:pt x="78" y="9"/>
                  <a:pt x="78" y="9"/>
                  <a:pt x="78" y="9"/>
                </a:cubicBezTo>
                <a:cubicBezTo>
                  <a:pt x="81" y="7"/>
                  <a:pt x="84" y="8"/>
                  <a:pt x="85" y="10"/>
                </a:cubicBezTo>
                <a:cubicBezTo>
                  <a:pt x="102" y="34"/>
                  <a:pt x="102" y="34"/>
                  <a:pt x="102" y="34"/>
                </a:cubicBezTo>
                <a:cubicBezTo>
                  <a:pt x="104" y="37"/>
                  <a:pt x="102" y="43"/>
                  <a:pt x="96" y="42"/>
                </a:cubicBezTo>
                <a:cubicBezTo>
                  <a:pt x="86" y="39"/>
                  <a:pt x="76" y="50"/>
                  <a:pt x="83" y="61"/>
                </a:cubicBezTo>
                <a:cubicBezTo>
                  <a:pt x="92" y="74"/>
                  <a:pt x="106" y="65"/>
                  <a:pt x="106" y="58"/>
                </a:cubicBezTo>
                <a:cubicBezTo>
                  <a:pt x="107" y="49"/>
                  <a:pt x="116" y="55"/>
                  <a:pt x="116" y="55"/>
                </a:cubicBezTo>
                <a:cubicBezTo>
                  <a:pt x="132" y="79"/>
                  <a:pt x="132" y="79"/>
                  <a:pt x="132" y="79"/>
                </a:cubicBezTo>
                <a:cubicBezTo>
                  <a:pt x="134" y="81"/>
                  <a:pt x="133" y="84"/>
                  <a:pt x="131" y="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grpSp>
        <p:nvGrpSpPr>
          <p:cNvPr id="8" name="组合 7"/>
          <p:cNvGrpSpPr/>
          <p:nvPr userDrawn="1"/>
        </p:nvGrpSpPr>
        <p:grpSpPr>
          <a:xfrm rot="16200000">
            <a:off x="730694" y="-4917332"/>
            <a:ext cx="12351888" cy="16692664"/>
            <a:chOff x="0" y="-292100"/>
            <a:chExt cx="12351888" cy="7442200"/>
          </a:xfrm>
        </p:grpSpPr>
        <p:cxnSp>
          <p:nvCxnSpPr>
            <p:cNvPr id="9" name="直接连接符 8"/>
            <p:cNvCxnSpPr/>
            <p:nvPr/>
          </p:nvCxnSpPr>
          <p:spPr>
            <a:xfrm>
              <a:off x="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1466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02932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54398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05864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57331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08797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60263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11729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63195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14662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66128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17594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69060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20526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71993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23459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74925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26391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77857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029324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080790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132256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183722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235188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userDrawn="1"/>
        </p:nvGrpSpPr>
        <p:grpSpPr>
          <a:xfrm>
            <a:off x="0" y="-292100"/>
            <a:ext cx="12351888" cy="7442200"/>
            <a:chOff x="0" y="-292100"/>
            <a:chExt cx="12351888" cy="7442200"/>
          </a:xfrm>
        </p:grpSpPr>
        <p:cxnSp>
          <p:nvCxnSpPr>
            <p:cNvPr id="35" name="直接连接符 34"/>
            <p:cNvCxnSpPr/>
            <p:nvPr/>
          </p:nvCxnSpPr>
          <p:spPr>
            <a:xfrm>
              <a:off x="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51466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02932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54398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05864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57331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08797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60263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411729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63195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14662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66128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17594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69060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526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771993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823459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874925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926391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977857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029324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080790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1132256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183722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1235188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EE8106-0425-4A8B-AB86-4A203B71771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8BBD8-D93A-4C4D-91BB-16F33618D7B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4.jpeg"/><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microsoft.com/office/2007/relationships/hdphoto" Target="../media/image10.wdp"/><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5.xml"/><Relationship Id="rId2" Type="http://schemas.microsoft.com/office/2007/relationships/hdphoto" Target="../media/image12.wdp"/><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4.xml"/><Relationship Id="rId2" Type="http://schemas.openxmlformats.org/officeDocument/2006/relationships/tags" Target="../tags/tag6.xml"/><Relationship Id="rId1" Type="http://schemas.openxmlformats.org/officeDocument/2006/relationships/chart" Target="../charts/char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8.pn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xml"/><Relationship Id="rId2" Type="http://schemas.openxmlformats.org/officeDocument/2006/relationships/image" Target="../media/image4.jpeg"/><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9.xml"/><Relationship Id="rId2" Type="http://schemas.microsoft.com/office/2007/relationships/hdphoto" Target="../media/image20.wdp"/><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jpeg"/><Relationship Id="rId1" Type="http://schemas.openxmlformats.org/officeDocument/2006/relationships/image" Target="../media/image21.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image" Target="../media/image4.jpe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5.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4.jpe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385602" y="3582559"/>
            <a:ext cx="5420797" cy="1100527"/>
            <a:chOff x="3482582" y="3582559"/>
            <a:chExt cx="5420797" cy="1100527"/>
          </a:xfrm>
        </p:grpSpPr>
        <p:sp>
          <p:nvSpPr>
            <p:cNvPr id="20" name="文本框 19"/>
            <p:cNvSpPr txBox="1"/>
            <p:nvPr/>
          </p:nvSpPr>
          <p:spPr>
            <a:xfrm>
              <a:off x="3482582" y="3582559"/>
              <a:ext cx="542079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chemeClr val="tx1">
                      <a:lumMod val="75000"/>
                      <a:lumOff val="25000"/>
                    </a:schemeClr>
                  </a:solidFill>
                  <a:effectLst>
                    <a:outerShdw blurRad="38100" dist="38100" dir="2700000" algn="tl">
                      <a:srgbClr val="262626">
                        <a:alpha val="15000"/>
                      </a:srgbClr>
                    </a:outerShdw>
                  </a:effectLst>
                  <a:uLnTx/>
                  <a:uFillTx/>
                  <a:latin typeface="思源黑体 CN Heavy" panose="020B0A00000000000000" pitchFamily="34" charset="-122"/>
                  <a:ea typeface="思源黑体 CN Heavy" panose="020B0A00000000000000" pitchFamily="34" charset="-122"/>
                  <a:cs typeface="+mn-cs"/>
                </a:rPr>
                <a:t>企业</a:t>
              </a:r>
              <a:r>
                <a:rPr lang="zh-CN" altLang="en-US" sz="4800">
                  <a:solidFill>
                    <a:schemeClr val="tx1">
                      <a:lumMod val="75000"/>
                      <a:lumOff val="25000"/>
                    </a:schemeClr>
                  </a:solidFill>
                  <a:effectLst>
                    <a:outerShdw blurRad="38100" dist="38100" dir="2700000" algn="tl">
                      <a:srgbClr val="262626">
                        <a:alpha val="15000"/>
                      </a:srgbClr>
                    </a:outerShdw>
                  </a:effectLst>
                  <a:latin typeface="思源黑体 CN Heavy" panose="020B0A00000000000000" pitchFamily="34" charset="-122"/>
                  <a:ea typeface="思源黑体 CN Heavy" panose="020B0A00000000000000" pitchFamily="34" charset="-122"/>
                </a:rPr>
                <a:t>品牌宣传</a:t>
              </a:r>
              <a:r>
                <a:rPr lang="en-US" altLang="zh-CN" sz="4800">
                  <a:solidFill>
                    <a:schemeClr val="tx1">
                      <a:lumMod val="75000"/>
                      <a:lumOff val="25000"/>
                    </a:schemeClr>
                  </a:solidFill>
                  <a:effectLst>
                    <a:outerShdw blurRad="38100" dist="38100" dir="2700000" algn="tl">
                      <a:srgbClr val="262626">
                        <a:alpha val="15000"/>
                      </a:srgbClr>
                    </a:outerShdw>
                  </a:effectLst>
                  <a:latin typeface="思源黑体 CN Heavy" panose="020B0A00000000000000" pitchFamily="34" charset="-122"/>
                  <a:ea typeface="思源黑体 CN Heavy" panose="020B0A00000000000000" pitchFamily="34" charset="-122"/>
                </a:rPr>
                <a:t>PPT</a:t>
              </a:r>
              <a:endParaRPr kumimoji="0" lang="zh-CN" altLang="en-US" sz="4800" b="0" i="0" u="none" strike="noStrike" kern="1200" cap="none" spc="0" normalizeH="0" baseline="0" noProof="0" dirty="0">
                <a:ln>
                  <a:noFill/>
                </a:ln>
                <a:solidFill>
                  <a:schemeClr val="tx1">
                    <a:lumMod val="75000"/>
                    <a:lumOff val="25000"/>
                  </a:schemeClr>
                </a:solidFill>
                <a:effectLst>
                  <a:outerShdw blurRad="38100" dist="38100" dir="2700000" algn="tl">
                    <a:srgbClr val="262626">
                      <a:alpha val="15000"/>
                    </a:srgbClr>
                  </a:outerShdw>
                </a:effectLst>
                <a:uLnTx/>
                <a:uFillTx/>
                <a:latin typeface="思源黑体 CN Heavy" panose="020B0A00000000000000" pitchFamily="34" charset="-122"/>
                <a:ea typeface="思源黑体 CN Heavy" panose="020B0A00000000000000" pitchFamily="34" charset="-122"/>
              </a:endParaRPr>
            </a:p>
          </p:txBody>
        </p:sp>
        <p:sp>
          <p:nvSpPr>
            <p:cNvPr id="21" name="文本框 20"/>
            <p:cNvSpPr txBox="1"/>
            <p:nvPr/>
          </p:nvSpPr>
          <p:spPr>
            <a:xfrm>
              <a:off x="3829804" y="4313754"/>
              <a:ext cx="4601214" cy="369332"/>
            </a:xfrm>
            <a:prstGeom prst="rect">
              <a:avLst/>
            </a:prstGeom>
            <a:noFill/>
          </p:spPr>
          <p:txBody>
            <a:bodyPr wrap="square" rtlCol="0">
              <a:spAutoFit/>
            </a:bodyPr>
            <a:lstStyle/>
            <a:p>
              <a:pPr lvl="0" algn="ctr">
                <a:defRPr/>
              </a:pPr>
              <a:r>
                <a:rPr lang="en-US" altLang="zh-CN" spc="200">
                  <a:solidFill>
                    <a:schemeClr val="tx1">
                      <a:lumMod val="75000"/>
                      <a:lumOff val="25000"/>
                    </a:schemeClr>
                  </a:solidFill>
                  <a:latin typeface="Calibri Light" panose="020F0302020204030204" pitchFamily="34" charset="0"/>
                  <a:ea typeface="思源黑体 CN Light"/>
                  <a:cs typeface="Segoe UI Light" panose="020B0502040204020203" pitchFamily="34" charset="0"/>
                </a:rPr>
                <a:t>Enterprise Promotion Template</a:t>
              </a:r>
              <a:endParaRPr kumimoji="0" lang="zh-CN" altLang="en-US" b="0" i="0" u="none" strike="noStrike" kern="1200" cap="none" spc="200" normalizeH="0" baseline="0" noProof="0" dirty="0">
                <a:ln>
                  <a:noFill/>
                </a:ln>
                <a:solidFill>
                  <a:schemeClr val="tx1">
                    <a:lumMod val="75000"/>
                    <a:lumOff val="25000"/>
                  </a:schemeClr>
                </a:solidFill>
                <a:effectLst/>
                <a:uLnTx/>
                <a:uFillTx/>
                <a:latin typeface="Calibri Light" panose="020F0302020204030204" pitchFamily="34" charset="0"/>
                <a:ea typeface="思源黑体 CN Light"/>
                <a:cs typeface="Segoe UI Light" panose="020B0502040204020203" pitchFamily="34" charset="0"/>
              </a:endParaRPr>
            </a:p>
          </p:txBody>
        </p:sp>
      </p:grpSp>
      <p:cxnSp>
        <p:nvCxnSpPr>
          <p:cNvPr id="22" name="直接连接符 21"/>
          <p:cNvCxnSpPr/>
          <p:nvPr/>
        </p:nvCxnSpPr>
        <p:spPr>
          <a:xfrm>
            <a:off x="8218178" y="4521010"/>
            <a:ext cx="6833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3508744" y="4517184"/>
            <a:ext cx="642121" cy="765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4538662" y="5984761"/>
            <a:ext cx="3114675" cy="3371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a:ea typeface="思源黑体 CN Light"/>
                <a:cs typeface="+mn-cs"/>
              </a:rPr>
              <a:t>汇报人：</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思源黑体 CN Light"/>
                <a:ea typeface="思源黑体 CN Light"/>
                <a:cs typeface="+mn-cs"/>
              </a:rPr>
              <a:t>XXX</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思源黑体 CN Light"/>
              <a:ea typeface="思源黑体 CN Light"/>
              <a:cs typeface="+mn-cs"/>
            </a:endParaRPr>
          </a:p>
        </p:txBody>
      </p:sp>
      <p:sp>
        <p:nvSpPr>
          <p:cNvPr id="15" name="椭圆 14"/>
          <p:cNvSpPr/>
          <p:nvPr/>
        </p:nvSpPr>
        <p:spPr>
          <a:xfrm>
            <a:off x="-261888" y="-941152"/>
            <a:ext cx="571854" cy="571854"/>
          </a:xfrm>
          <a:prstGeom prst="ellipse">
            <a:avLst/>
          </a:prstGeom>
          <a:solidFill>
            <a:srgbClr val="F420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94946" y="-941152"/>
            <a:ext cx="571854" cy="571854"/>
          </a:xfrm>
          <a:prstGeom prst="ellipse">
            <a:avLst/>
          </a:prstGeom>
          <a:solidFill>
            <a:srgbClr val="2730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251780" y="-941152"/>
            <a:ext cx="571854" cy="57185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823634" y="4788115"/>
            <a:ext cx="883403" cy="369332"/>
          </a:xfrm>
          <a:prstGeom prst="rect">
            <a:avLst/>
          </a:prstGeom>
          <a:noFill/>
        </p:spPr>
        <p:txBody>
          <a:bodyPr wrap="square" rtlCol="0">
            <a:spAutoFit/>
          </a:bodyPr>
          <a:lstStyle/>
          <a:p>
            <a:pPr algn="ctr"/>
            <a:r>
              <a:rPr lang="en-US" altLang="zh-CN">
                <a:solidFill>
                  <a:schemeClr val="bg1"/>
                </a:solidFill>
              </a:rPr>
              <a:t>LOGO</a:t>
            </a:r>
            <a:endParaRPr lang="zh-CN" altLang="en-US">
              <a:solidFill>
                <a:schemeClr val="bg1"/>
              </a:solidFill>
            </a:endParaRPr>
          </a:p>
        </p:txBody>
      </p:sp>
      <p:grpSp>
        <p:nvGrpSpPr>
          <p:cNvPr id="7" name="组合 6"/>
          <p:cNvGrpSpPr/>
          <p:nvPr/>
        </p:nvGrpSpPr>
        <p:grpSpPr>
          <a:xfrm>
            <a:off x="2004870" y="2768038"/>
            <a:ext cx="1607224" cy="1728223"/>
            <a:chOff x="2222580" y="2768038"/>
            <a:chExt cx="1607224" cy="1728223"/>
          </a:xfrm>
        </p:grpSpPr>
        <p:grpSp>
          <p:nvGrpSpPr>
            <p:cNvPr id="31" name="Group 9"/>
            <p:cNvGrpSpPr/>
            <p:nvPr/>
          </p:nvGrpSpPr>
          <p:grpSpPr bwMode="auto">
            <a:xfrm>
              <a:off x="2222580" y="2768038"/>
              <a:ext cx="1607224" cy="1728223"/>
              <a:chOff x="1226226" y="1081377"/>
              <a:chExt cx="6072164" cy="6528466"/>
            </a:xfrm>
          </p:grpSpPr>
          <p:sp>
            <p:nvSpPr>
              <p:cNvPr id="32" name="AutoShape 10"/>
              <p:cNvSpPr/>
              <p:nvPr/>
            </p:nvSpPr>
            <p:spPr bwMode="auto">
              <a:xfrm rot="12602283">
                <a:off x="2283233" y="1283653"/>
                <a:ext cx="3958150" cy="3562351"/>
              </a:xfrm>
              <a:custGeom>
                <a:avLst/>
                <a:gdLst>
                  <a:gd name="T0" fmla="+- 0 10802 6"/>
                  <a:gd name="T1" fmla="*/ T0 w 21593"/>
                  <a:gd name="T2" fmla="+- 0 10804 12"/>
                  <a:gd name="T3" fmla="*/ 10804 h 21584"/>
                  <a:gd name="T4" fmla="+- 0 10802 6"/>
                  <a:gd name="T5" fmla="*/ T4 w 21593"/>
                  <a:gd name="T6" fmla="+- 0 10804 12"/>
                  <a:gd name="T7" fmla="*/ 10804 h 21584"/>
                  <a:gd name="T8" fmla="+- 0 10802 6"/>
                  <a:gd name="T9" fmla="*/ T8 w 21593"/>
                  <a:gd name="T10" fmla="+- 0 10804 12"/>
                  <a:gd name="T11" fmla="*/ 10804 h 21584"/>
                  <a:gd name="T12" fmla="+- 0 10802 6"/>
                  <a:gd name="T13" fmla="*/ T12 w 21593"/>
                  <a:gd name="T14" fmla="+- 0 10804 12"/>
                  <a:gd name="T15" fmla="*/ 10804 h 21584"/>
                </a:gdLst>
                <a:ahLst/>
                <a:cxnLst>
                  <a:cxn ang="0">
                    <a:pos x="T1" y="T3"/>
                  </a:cxn>
                  <a:cxn ang="0">
                    <a:pos x="T5" y="T7"/>
                  </a:cxn>
                  <a:cxn ang="0">
                    <a:pos x="T9" y="T11"/>
                  </a:cxn>
                  <a:cxn ang="0">
                    <a:pos x="T13" y="T15"/>
                  </a:cxn>
                </a:cxnLst>
                <a:rect l="0" t="0" r="r" b="b"/>
                <a:pathLst>
                  <a:path w="21593" h="21584">
                    <a:moveTo>
                      <a:pt x="6655" y="1"/>
                    </a:moveTo>
                    <a:cubicBezTo>
                      <a:pt x="6251" y="-5"/>
                      <a:pt x="5853" y="101"/>
                      <a:pt x="5494" y="306"/>
                    </a:cubicBezTo>
                    <a:cubicBezTo>
                      <a:pt x="5116" y="522"/>
                      <a:pt x="4794" y="842"/>
                      <a:pt x="4559" y="1236"/>
                    </a:cubicBezTo>
                    <a:lnTo>
                      <a:pt x="257" y="9428"/>
                    </a:lnTo>
                    <a:cubicBezTo>
                      <a:pt x="94" y="9832"/>
                      <a:pt x="7" y="10270"/>
                      <a:pt x="1" y="10714"/>
                    </a:cubicBezTo>
                    <a:cubicBezTo>
                      <a:pt x="-6" y="11192"/>
                      <a:pt x="81" y="11666"/>
                      <a:pt x="257" y="12102"/>
                    </a:cubicBezTo>
                    <a:lnTo>
                      <a:pt x="4417" y="20185"/>
                    </a:lnTo>
                    <a:cubicBezTo>
                      <a:pt x="4636" y="20610"/>
                      <a:pt x="4951" y="20962"/>
                      <a:pt x="5332" y="21208"/>
                    </a:cubicBezTo>
                    <a:cubicBezTo>
                      <a:pt x="5696" y="21443"/>
                      <a:pt x="6108" y="21572"/>
                      <a:pt x="6529" y="21584"/>
                    </a:cubicBezTo>
                    <a:lnTo>
                      <a:pt x="14739" y="21584"/>
                    </a:lnTo>
                    <a:cubicBezTo>
                      <a:pt x="15238" y="21588"/>
                      <a:pt x="15729" y="21446"/>
                      <a:pt x="16162" y="21172"/>
                    </a:cubicBezTo>
                    <a:cubicBezTo>
                      <a:pt x="16545" y="20929"/>
                      <a:pt x="16871" y="20591"/>
                      <a:pt x="17115" y="20183"/>
                    </a:cubicBezTo>
                    <a:lnTo>
                      <a:pt x="21227" y="12302"/>
                    </a:lnTo>
                    <a:cubicBezTo>
                      <a:pt x="21468" y="11849"/>
                      <a:pt x="21594" y="11332"/>
                      <a:pt x="21593" y="10806"/>
                    </a:cubicBezTo>
                    <a:cubicBezTo>
                      <a:pt x="21592" y="10284"/>
                      <a:pt x="21466" y="9771"/>
                      <a:pt x="21227" y="9321"/>
                    </a:cubicBezTo>
                    <a:lnTo>
                      <a:pt x="17012" y="1260"/>
                    </a:lnTo>
                    <a:cubicBezTo>
                      <a:pt x="16793" y="867"/>
                      <a:pt x="16484" y="545"/>
                      <a:pt x="16118" y="324"/>
                    </a:cubicBezTo>
                    <a:cubicBezTo>
                      <a:pt x="15748" y="101"/>
                      <a:pt x="15331" y="-12"/>
                      <a:pt x="14910" y="1"/>
                    </a:cubicBezTo>
                    <a:lnTo>
                      <a:pt x="6655" y="1"/>
                    </a:lnTo>
                    <a:close/>
                  </a:path>
                </a:pathLst>
              </a:custGeom>
              <a:solidFill>
                <a:srgbClr val="F42039"/>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pPr algn="ctr" defTabSz="412750" fontAlgn="base" hangingPunct="0">
                  <a:spcBef>
                    <a:spcPct val="0"/>
                  </a:spcBef>
                  <a:spcAft>
                    <a:spcPct val="0"/>
                  </a:spcAft>
                </a:pPr>
                <a:endParaRPr lang="zh-CN" altLang="zh-CN" sz="1000">
                  <a:solidFill>
                    <a:srgbClr val="000000"/>
                  </a:solidFill>
                  <a:latin typeface="Helvetica Light" charset="0"/>
                  <a:ea typeface="Helvetica Light" charset="0"/>
                  <a:cs typeface="Helvetica Light" charset="0"/>
                  <a:sym typeface="Helvetica Light" charset="0"/>
                </a:endParaRPr>
              </a:p>
            </p:txBody>
          </p:sp>
          <p:sp>
            <p:nvSpPr>
              <p:cNvPr id="33" name="AutoShape 11"/>
              <p:cNvSpPr/>
              <p:nvPr/>
            </p:nvSpPr>
            <p:spPr bwMode="auto">
              <a:xfrm rot="12602283">
                <a:off x="1226226" y="1081377"/>
                <a:ext cx="6072164" cy="6528466"/>
              </a:xfrm>
              <a:custGeom>
                <a:avLst/>
                <a:gdLst>
                  <a:gd name="T0" fmla="+- 0 10802 5"/>
                  <a:gd name="T1" fmla="*/ T0 w 21594"/>
                  <a:gd name="T2" fmla="+- 0 10802 8"/>
                  <a:gd name="T3" fmla="*/ 10802 h 21589"/>
                  <a:gd name="T4" fmla="+- 0 10802 5"/>
                  <a:gd name="T5" fmla="*/ T4 w 21594"/>
                  <a:gd name="T6" fmla="+- 0 10802 8"/>
                  <a:gd name="T7" fmla="*/ 10802 h 21589"/>
                  <a:gd name="T8" fmla="+- 0 10802 5"/>
                  <a:gd name="T9" fmla="*/ T8 w 21594"/>
                  <a:gd name="T10" fmla="+- 0 10802 8"/>
                  <a:gd name="T11" fmla="*/ 10802 h 21589"/>
                  <a:gd name="T12" fmla="+- 0 10802 5"/>
                  <a:gd name="T13" fmla="*/ T12 w 21594"/>
                  <a:gd name="T14" fmla="+- 0 10802 8"/>
                  <a:gd name="T15" fmla="*/ 10802 h 21589"/>
                </a:gdLst>
                <a:ahLst/>
                <a:cxnLst>
                  <a:cxn ang="0">
                    <a:pos x="T1" y="T3"/>
                  </a:cxn>
                  <a:cxn ang="0">
                    <a:pos x="T5" y="T7"/>
                  </a:cxn>
                  <a:cxn ang="0">
                    <a:pos x="T9" y="T11"/>
                  </a:cxn>
                  <a:cxn ang="0">
                    <a:pos x="T13" y="T15"/>
                  </a:cxn>
                </a:cxnLst>
                <a:rect l="0" t="0" r="r" b="b"/>
                <a:pathLst>
                  <a:path w="21594" h="21589">
                    <a:moveTo>
                      <a:pt x="5250" y="0"/>
                    </a:moveTo>
                    <a:cubicBezTo>
                      <a:pt x="4931" y="-3"/>
                      <a:pt x="4617" y="67"/>
                      <a:pt x="4334" y="202"/>
                    </a:cubicBezTo>
                    <a:cubicBezTo>
                      <a:pt x="4035" y="345"/>
                      <a:pt x="3781" y="556"/>
                      <a:pt x="3596" y="816"/>
                    </a:cubicBezTo>
                    <a:lnTo>
                      <a:pt x="203" y="6227"/>
                    </a:lnTo>
                    <a:cubicBezTo>
                      <a:pt x="74" y="6494"/>
                      <a:pt x="5" y="6783"/>
                      <a:pt x="0" y="7076"/>
                    </a:cubicBezTo>
                    <a:cubicBezTo>
                      <a:pt x="-5" y="7392"/>
                      <a:pt x="63" y="7705"/>
                      <a:pt x="203" y="7993"/>
                    </a:cubicBezTo>
                    <a:lnTo>
                      <a:pt x="8044" y="20666"/>
                    </a:lnTo>
                    <a:cubicBezTo>
                      <a:pt x="8217" y="20946"/>
                      <a:pt x="8466" y="21179"/>
                      <a:pt x="8766" y="21341"/>
                    </a:cubicBezTo>
                    <a:cubicBezTo>
                      <a:pt x="9053" y="21496"/>
                      <a:pt x="9378" y="21582"/>
                      <a:pt x="9711" y="21589"/>
                    </a:cubicBezTo>
                    <a:lnTo>
                      <a:pt x="16187" y="21589"/>
                    </a:lnTo>
                    <a:cubicBezTo>
                      <a:pt x="16581" y="21592"/>
                      <a:pt x="16968" y="21498"/>
                      <a:pt x="17310" y="21317"/>
                    </a:cubicBezTo>
                    <a:cubicBezTo>
                      <a:pt x="17612" y="21157"/>
                      <a:pt x="17869" y="20933"/>
                      <a:pt x="18062" y="20664"/>
                    </a:cubicBezTo>
                    <a:lnTo>
                      <a:pt x="21306" y="15459"/>
                    </a:lnTo>
                    <a:cubicBezTo>
                      <a:pt x="21495" y="15159"/>
                      <a:pt x="21595" y="14818"/>
                      <a:pt x="21594" y="14471"/>
                    </a:cubicBezTo>
                    <a:cubicBezTo>
                      <a:pt x="21594" y="14126"/>
                      <a:pt x="21494" y="13787"/>
                      <a:pt x="21306" y="13490"/>
                    </a:cubicBezTo>
                    <a:lnTo>
                      <a:pt x="13420" y="832"/>
                    </a:lnTo>
                    <a:cubicBezTo>
                      <a:pt x="13247" y="573"/>
                      <a:pt x="13004" y="360"/>
                      <a:pt x="12715" y="214"/>
                    </a:cubicBezTo>
                    <a:cubicBezTo>
                      <a:pt x="12423" y="66"/>
                      <a:pt x="12094" y="-8"/>
                      <a:pt x="11762" y="0"/>
                    </a:cubicBezTo>
                    <a:lnTo>
                      <a:pt x="5250" y="0"/>
                    </a:lnTo>
                    <a:close/>
                  </a:path>
                </a:pathLst>
              </a:custGeom>
              <a:noFill/>
              <a:ln w="19050" cap="flat" cmpd="sng">
                <a:solidFill>
                  <a:srgbClr val="F42039"/>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pPr algn="ctr" defTabSz="412750" fontAlgn="base" hangingPunct="0">
                  <a:spcBef>
                    <a:spcPct val="0"/>
                  </a:spcBef>
                  <a:spcAft>
                    <a:spcPct val="0"/>
                  </a:spcAft>
                </a:pPr>
                <a:endParaRPr lang="zh-CN" altLang="zh-CN" sz="1000">
                  <a:solidFill>
                    <a:srgbClr val="000000"/>
                  </a:solidFill>
                  <a:latin typeface="Helvetica Light" charset="0"/>
                  <a:ea typeface="Helvetica Light" charset="0"/>
                  <a:cs typeface="Helvetica Light" charset="0"/>
                  <a:sym typeface="Helvetica Light" charset="0"/>
                </a:endParaRPr>
              </a:p>
            </p:txBody>
          </p:sp>
          <p:sp>
            <p:nvSpPr>
              <p:cNvPr id="34" name="Text Box 14"/>
              <p:cNvSpPr txBox="1"/>
              <p:nvPr/>
            </p:nvSpPr>
            <p:spPr bwMode="auto">
              <a:xfrm>
                <a:off x="2496869" y="5271832"/>
                <a:ext cx="3530881" cy="15889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spAutoFit/>
              </a:bodyPr>
              <a:lstStyle/>
              <a:p>
                <a:pPr algn="ctr" defTabSz="412750" fontAlgn="base" hangingPunct="0">
                  <a:spcBef>
                    <a:spcPct val="0"/>
                  </a:spcBef>
                  <a:spcAft>
                    <a:spcPct val="0"/>
                  </a:spcAft>
                </a:pPr>
                <a:r>
                  <a:rPr lang="zh-CN" altLang="zh-CN" sz="1200" b="1">
                    <a:solidFill>
                      <a:schemeClr val="tx1">
                        <a:lumMod val="75000"/>
                        <a:lumOff val="25000"/>
                      </a:schemeClr>
                    </a:solidFill>
                    <a:latin typeface="Arial" panose="020B0604020202020204" pitchFamily="34" charset="0"/>
                    <a:ea typeface="思源黑体 CN Light"/>
                    <a:cs typeface="Arial" panose="020B0604020202020204" pitchFamily="34" charset="0"/>
                    <a:sym typeface="Arial" panose="020B0604020202020204" pitchFamily="34" charset="0"/>
                  </a:rPr>
                  <a:t>Insert your text here</a:t>
                </a:r>
                <a:endParaRPr lang="zh-CN" altLang="zh-CN" sz="1200" b="1">
                  <a:solidFill>
                    <a:schemeClr val="tx1">
                      <a:lumMod val="75000"/>
                      <a:lumOff val="25000"/>
                    </a:schemeClr>
                  </a:solidFill>
                  <a:latin typeface="Arial" panose="020B0604020202020204" pitchFamily="34" charset="0"/>
                  <a:ea typeface="思源黑体 CN Light"/>
                  <a:cs typeface="Arial" panose="020B0604020202020204" pitchFamily="34" charset="0"/>
                  <a:sym typeface="Arial" panose="020B0604020202020204" pitchFamily="34" charset="0"/>
                </a:endParaRPr>
              </a:p>
            </p:txBody>
          </p:sp>
        </p:grpSp>
        <p:sp>
          <p:nvSpPr>
            <p:cNvPr id="5" name="文本框 4"/>
            <p:cNvSpPr txBox="1"/>
            <p:nvPr/>
          </p:nvSpPr>
          <p:spPr>
            <a:xfrm>
              <a:off x="2670927" y="3137009"/>
              <a:ext cx="710530" cy="369332"/>
            </a:xfrm>
            <a:prstGeom prst="rect">
              <a:avLst/>
            </a:prstGeom>
            <a:noFill/>
          </p:spPr>
          <p:txBody>
            <a:bodyPr wrap="square" rtlCol="0">
              <a:spAutoFit/>
            </a:bodyPr>
            <a:lstStyle/>
            <a:p>
              <a:pPr algn="ctr"/>
              <a:r>
                <a:rPr lang="en-US" altLang="zh-CN">
                  <a:solidFill>
                    <a:schemeClr val="bg1"/>
                  </a:solidFill>
                </a:rPr>
                <a:t>logo</a:t>
              </a:r>
              <a:endParaRPr lang="zh-CN" altLang="en-US">
                <a:solidFill>
                  <a:schemeClr val="bg1"/>
                </a:solidFill>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îsļîḑê"/>
          <p:cNvSpPr/>
          <p:nvPr/>
        </p:nvSpPr>
        <p:spPr>
          <a:xfrm>
            <a:off x="4648445" y="2154449"/>
            <a:ext cx="1439509" cy="143950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27303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sym typeface="思源黑体 CN Bold" panose="020B0800000000000000" pitchFamily="34" charset="-122"/>
              </a:rPr>
              <a:t>衣柜</a:t>
            </a:r>
            <a:endParaRPr kumimoji="0" lang="zh-CN" altLang="en-US" sz="2000" b="0"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sym typeface="思源黑体 CN Bold" panose="020B0800000000000000" pitchFamily="34" charset="-122"/>
            </a:endParaRPr>
          </a:p>
        </p:txBody>
      </p:sp>
      <p:sp>
        <p:nvSpPr>
          <p:cNvPr id="3" name="ïsļïďê"/>
          <p:cNvSpPr/>
          <p:nvPr/>
        </p:nvSpPr>
        <p:spPr>
          <a:xfrm>
            <a:off x="5232832" y="2268356"/>
            <a:ext cx="270734" cy="270734"/>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333333"/>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1</a:t>
            </a:r>
            <a:endParaRPr kumimoji="0" lang="en-US" altLang="zh-CN" sz="1200" b="0" i="0" u="none" strike="noStrike" kern="1200" cap="none" spc="0" normalizeH="0" baseline="0" noProof="0" dirty="0">
              <a:ln>
                <a:noFill/>
              </a:ln>
              <a:solidFill>
                <a:srgbClr val="333333"/>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endParaRPr>
          </a:p>
        </p:txBody>
      </p:sp>
      <p:sp>
        <p:nvSpPr>
          <p:cNvPr id="4" name="íṩľîḓé"/>
          <p:cNvSpPr/>
          <p:nvPr/>
        </p:nvSpPr>
        <p:spPr>
          <a:xfrm>
            <a:off x="6103222" y="2154449"/>
            <a:ext cx="1441160" cy="143950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F4203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sym typeface="思源黑体 CN Bold" panose="020B0800000000000000" pitchFamily="34" charset="-122"/>
              </a:rPr>
              <a:t>沙发</a:t>
            </a:r>
            <a:endParaRPr kumimoji="0" lang="zh-CN" altLang="en-US" sz="20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sym typeface="思源黑体 CN Bold" panose="020B0800000000000000" pitchFamily="34" charset="-122"/>
            </a:endParaRPr>
          </a:p>
        </p:txBody>
      </p:sp>
      <p:sp>
        <p:nvSpPr>
          <p:cNvPr id="5" name="ïšliḍe"/>
          <p:cNvSpPr/>
          <p:nvPr/>
        </p:nvSpPr>
        <p:spPr>
          <a:xfrm>
            <a:off x="6687610" y="2268356"/>
            <a:ext cx="272384" cy="270734"/>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a:ln>
                  <a:noFill/>
                </a:ln>
                <a:solidFill>
                  <a:srgbClr val="333333"/>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2</a:t>
            </a:r>
            <a:endParaRPr kumimoji="0" lang="en-US" altLang="zh-CN" sz="1200" b="0" i="0" u="none" strike="noStrike" kern="1200" cap="none" spc="0" normalizeH="0" baseline="0" noProof="0" dirty="0">
              <a:ln>
                <a:noFill/>
              </a:ln>
              <a:solidFill>
                <a:srgbClr val="333333"/>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endParaRPr>
          </a:p>
        </p:txBody>
      </p:sp>
      <p:sp>
        <p:nvSpPr>
          <p:cNvPr id="6" name="ïs1íḍe"/>
          <p:cNvSpPr/>
          <p:nvPr/>
        </p:nvSpPr>
        <p:spPr>
          <a:xfrm>
            <a:off x="4647619" y="3612387"/>
            <a:ext cx="1441160" cy="143950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F4203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sym typeface="思源黑体 CN Bold" panose="020B0800000000000000" pitchFamily="34" charset="-122"/>
              </a:rPr>
              <a:t>木门</a:t>
            </a:r>
            <a:endParaRPr kumimoji="0" lang="zh-CN" altLang="en-US" sz="20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sym typeface="思源黑体 CN Bold" panose="020B0800000000000000" pitchFamily="34" charset="-122"/>
            </a:endParaRPr>
          </a:p>
        </p:txBody>
      </p:sp>
      <p:sp>
        <p:nvSpPr>
          <p:cNvPr id="7" name="íSlïḋê"/>
          <p:cNvSpPr/>
          <p:nvPr/>
        </p:nvSpPr>
        <p:spPr>
          <a:xfrm>
            <a:off x="5232832" y="3726294"/>
            <a:ext cx="270734" cy="270734"/>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333333"/>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3</a:t>
            </a:r>
            <a:endParaRPr kumimoji="0" lang="en-US" altLang="zh-CN" sz="1200" b="0" i="0" u="none" strike="noStrike" kern="1200" cap="none" spc="0" normalizeH="0" baseline="0" noProof="0" dirty="0">
              <a:ln>
                <a:noFill/>
              </a:ln>
              <a:solidFill>
                <a:srgbClr val="333333"/>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endParaRPr>
          </a:p>
        </p:txBody>
      </p:sp>
      <p:sp>
        <p:nvSpPr>
          <p:cNvPr id="8" name="ïSľîḍè"/>
          <p:cNvSpPr/>
          <p:nvPr/>
        </p:nvSpPr>
        <p:spPr>
          <a:xfrm>
            <a:off x="6103222" y="3612387"/>
            <a:ext cx="1441160" cy="143950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27303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sym typeface="思源黑体 CN Bold" panose="020B0800000000000000" pitchFamily="34" charset="-122"/>
              </a:rPr>
              <a:t>桌椅</a:t>
            </a:r>
            <a:endParaRPr kumimoji="0" lang="zh-CN" altLang="en-US" sz="2000" b="0"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sym typeface="思源黑体 CN Bold" panose="020B0800000000000000" pitchFamily="34" charset="-122"/>
            </a:endParaRPr>
          </a:p>
        </p:txBody>
      </p:sp>
      <p:sp>
        <p:nvSpPr>
          <p:cNvPr id="9" name="íṡļîḑê"/>
          <p:cNvSpPr/>
          <p:nvPr/>
        </p:nvSpPr>
        <p:spPr>
          <a:xfrm>
            <a:off x="6687610" y="3726294"/>
            <a:ext cx="272384" cy="270734"/>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a:ln>
                  <a:noFill/>
                </a:ln>
                <a:solidFill>
                  <a:srgbClr val="333333"/>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4</a:t>
            </a:r>
            <a:endParaRPr kumimoji="0" lang="en-US" altLang="zh-CN" sz="1200" b="0" i="0" u="none" strike="noStrike" kern="1200" cap="none" spc="0" normalizeH="0" baseline="0" noProof="0" dirty="0">
              <a:ln>
                <a:noFill/>
              </a:ln>
              <a:solidFill>
                <a:srgbClr val="333333"/>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endParaRPr>
          </a:p>
        </p:txBody>
      </p:sp>
      <p:grpSp>
        <p:nvGrpSpPr>
          <p:cNvPr id="24" name="组合 23"/>
          <p:cNvGrpSpPr/>
          <p:nvPr/>
        </p:nvGrpSpPr>
        <p:grpSpPr>
          <a:xfrm>
            <a:off x="1845843" y="1763627"/>
            <a:ext cx="1973762" cy="1155643"/>
            <a:chOff x="2197445" y="2412894"/>
            <a:chExt cx="1973762" cy="1155643"/>
          </a:xfrm>
        </p:grpSpPr>
        <p:sp>
          <p:nvSpPr>
            <p:cNvPr id="34" name="文本框 33"/>
            <p:cNvSpPr txBox="1"/>
            <p:nvPr/>
          </p:nvSpPr>
          <p:spPr>
            <a:xfrm>
              <a:off x="2451443" y="2412894"/>
              <a:ext cx="1265659" cy="400110"/>
            </a:xfrm>
            <a:prstGeom prst="rect">
              <a:avLst/>
            </a:prstGeom>
            <a:noFill/>
          </p:spPr>
          <p:txBody>
            <a:bodyPr wrap="square" rtlCol="0">
              <a:spAutoFit/>
              <a:scene3d>
                <a:camera prst="orthographicFront"/>
                <a:lightRig rig="threePt" dir="t"/>
              </a:scene3d>
              <a:sp3d contourW="12700"/>
            </a:bodyPr>
            <a:lstStyle/>
            <a:p>
              <a:pPr fontAlgn="base">
                <a:spcBef>
                  <a:spcPct val="0"/>
                </a:spcBef>
                <a:spcAft>
                  <a:spcPct val="0"/>
                </a:spcAft>
              </a:pPr>
              <a:r>
                <a:rPr lang="zh-CN" altLang="en-US" sz="2000" b="1">
                  <a:solidFill>
                    <a:schemeClr val="tx1">
                      <a:lumMod val="75000"/>
                      <a:lumOff val="25000"/>
                    </a:schemeClr>
                  </a:solidFill>
                  <a:ea typeface="微软雅黑" panose="020B0503020204020204" charset="-122"/>
                </a:rPr>
                <a:t>时尚衣柜</a:t>
              </a:r>
              <a:endParaRPr lang="zh-CN" altLang="en-US" sz="2000" b="1" dirty="0">
                <a:solidFill>
                  <a:schemeClr val="tx1">
                    <a:lumMod val="75000"/>
                    <a:lumOff val="25000"/>
                  </a:schemeClr>
                </a:solidFill>
                <a:ea typeface="微软雅黑" panose="020B0503020204020204" charset="-122"/>
              </a:endParaRPr>
            </a:p>
          </p:txBody>
        </p:sp>
        <p:sp>
          <p:nvSpPr>
            <p:cNvPr id="35" name="文本框 34"/>
            <p:cNvSpPr txBox="1"/>
            <p:nvPr/>
          </p:nvSpPr>
          <p:spPr>
            <a:xfrm>
              <a:off x="2197445" y="2801276"/>
              <a:ext cx="1973762" cy="767261"/>
            </a:xfrm>
            <a:prstGeom prst="rect">
              <a:avLst/>
            </a:prstGeom>
            <a:noFill/>
          </p:spPr>
          <p:txBody>
            <a:bodyPr wrap="square" rtlCol="0">
              <a:spAutoFit/>
              <a:scene3d>
                <a:camera prst="orthographicFront"/>
                <a:lightRig rig="threePt" dir="t"/>
              </a:scene3d>
              <a:sp3d contourW="12700"/>
            </a:bodyPr>
            <a:lstStyle/>
            <a:p>
              <a:pPr>
                <a:lnSpc>
                  <a:spcPts val="1800"/>
                </a:lnSpc>
                <a:defRPr/>
              </a:pPr>
              <a:r>
                <a:rPr kumimoji="0" lang="zh-CN" altLang="en-US" sz="1200" b="0" i="0" u="none" strike="noStrike" kern="1200" cap="none" spc="0" normalizeH="0" baseline="0" noProof="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rPr>
                <a:t>时尚衣柜设计，时尚衣柜设计，时尚衣柜设计，时尚衣柜设计</a:t>
              </a:r>
              <a:endParaRPr kumimoji="0" lang="en-US" altLang="zh-CN"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endParaRPr>
            </a:p>
          </p:txBody>
        </p:sp>
      </p:grpSp>
      <p:grpSp>
        <p:nvGrpSpPr>
          <p:cNvPr id="25" name="组合 24"/>
          <p:cNvGrpSpPr/>
          <p:nvPr/>
        </p:nvGrpSpPr>
        <p:grpSpPr>
          <a:xfrm>
            <a:off x="8372395" y="1768685"/>
            <a:ext cx="2088062" cy="1156606"/>
            <a:chOff x="2197445" y="2412894"/>
            <a:chExt cx="2088062" cy="1156606"/>
          </a:xfrm>
        </p:grpSpPr>
        <p:sp>
          <p:nvSpPr>
            <p:cNvPr id="32" name="文本框 31"/>
            <p:cNvSpPr txBox="1"/>
            <p:nvPr/>
          </p:nvSpPr>
          <p:spPr>
            <a:xfrm>
              <a:off x="2464143" y="2412894"/>
              <a:ext cx="1821364" cy="400110"/>
            </a:xfrm>
            <a:prstGeom prst="rect">
              <a:avLst/>
            </a:prstGeom>
            <a:noFill/>
          </p:spPr>
          <p:txBody>
            <a:bodyPr wrap="square" rtlCol="0">
              <a:spAutoFit/>
              <a:scene3d>
                <a:camera prst="orthographicFront"/>
                <a:lightRig rig="threePt" dir="t"/>
              </a:scene3d>
              <a:sp3d contourW="12700"/>
            </a:bodyPr>
            <a:lstStyle/>
            <a:p>
              <a:pPr fontAlgn="base">
                <a:spcBef>
                  <a:spcPct val="0"/>
                </a:spcBef>
                <a:spcAft>
                  <a:spcPct val="0"/>
                </a:spcAft>
              </a:pPr>
              <a:r>
                <a:rPr lang="zh-CN" altLang="en-US" sz="2000" b="1">
                  <a:solidFill>
                    <a:schemeClr val="tx1">
                      <a:lumMod val="75000"/>
                      <a:lumOff val="25000"/>
                    </a:schemeClr>
                  </a:solidFill>
                  <a:ea typeface="微软雅黑" panose="020B0503020204020204" charset="-122"/>
                </a:rPr>
                <a:t>真皮沙发</a:t>
              </a:r>
              <a:endParaRPr lang="zh-CN" altLang="en-US" sz="2000" b="1" dirty="0">
                <a:solidFill>
                  <a:schemeClr val="tx1">
                    <a:lumMod val="75000"/>
                    <a:lumOff val="25000"/>
                  </a:schemeClr>
                </a:solidFill>
                <a:ea typeface="微软雅黑" panose="020B0503020204020204" charset="-122"/>
              </a:endParaRPr>
            </a:p>
          </p:txBody>
        </p:sp>
        <p:sp>
          <p:nvSpPr>
            <p:cNvPr id="33" name="文本框 32"/>
            <p:cNvSpPr txBox="1"/>
            <p:nvPr/>
          </p:nvSpPr>
          <p:spPr>
            <a:xfrm>
              <a:off x="2197445" y="2801276"/>
              <a:ext cx="1973762" cy="768224"/>
            </a:xfrm>
            <a:prstGeom prst="rect">
              <a:avLst/>
            </a:prstGeom>
            <a:noFill/>
          </p:spPr>
          <p:txBody>
            <a:bodyPr wrap="square" rtlCol="0">
              <a:spAutoFit/>
              <a:scene3d>
                <a:camera prst="orthographicFront"/>
                <a:lightRig rig="threePt" dir="t"/>
              </a:scene3d>
              <a:sp3d contourW="12700"/>
            </a:bodyPr>
            <a:lstStyle/>
            <a:p>
              <a:pPr>
                <a:lnSpc>
                  <a:spcPts val="1800"/>
                </a:lnSpc>
                <a:defRPr/>
              </a:pPr>
              <a:r>
                <a:rPr lang="zh-CN" altLang="en-US" sz="1200">
                  <a:solidFill>
                    <a:schemeClr val="tx1">
                      <a:lumMod val="75000"/>
                      <a:lumOff val="25000"/>
                    </a:schemeClr>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时尚衣柜设计，时尚衣柜设计，时尚衣柜设计，时尚衣柜设计</a:t>
              </a:r>
              <a:endParaRPr lang="en-US" altLang="zh-CN" sz="1200" dirty="0">
                <a:solidFill>
                  <a:prstClr val="black">
                    <a:lumMod val="95000"/>
                    <a:lumOff val="5000"/>
                  </a:prstClr>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26" name="组合 25"/>
          <p:cNvGrpSpPr/>
          <p:nvPr/>
        </p:nvGrpSpPr>
        <p:grpSpPr>
          <a:xfrm>
            <a:off x="1845843" y="4271100"/>
            <a:ext cx="1973762" cy="1137556"/>
            <a:chOff x="2197445" y="2431944"/>
            <a:chExt cx="1973762" cy="1137556"/>
          </a:xfrm>
        </p:grpSpPr>
        <p:sp>
          <p:nvSpPr>
            <p:cNvPr id="30" name="文本框 29"/>
            <p:cNvSpPr txBox="1"/>
            <p:nvPr/>
          </p:nvSpPr>
          <p:spPr>
            <a:xfrm>
              <a:off x="2438743" y="2431944"/>
              <a:ext cx="1265659" cy="400110"/>
            </a:xfrm>
            <a:prstGeom prst="rect">
              <a:avLst/>
            </a:prstGeom>
            <a:noFill/>
          </p:spPr>
          <p:txBody>
            <a:bodyPr wrap="square" rtlCol="0">
              <a:spAutoFit/>
              <a:scene3d>
                <a:camera prst="orthographicFront"/>
                <a:lightRig rig="threePt" dir="t"/>
              </a:scene3d>
              <a:sp3d contourW="12700"/>
            </a:bodyPr>
            <a:lstStyle/>
            <a:p>
              <a:pPr fontAlgn="base">
                <a:spcBef>
                  <a:spcPct val="0"/>
                </a:spcBef>
                <a:spcAft>
                  <a:spcPct val="0"/>
                </a:spcAft>
              </a:pPr>
              <a:r>
                <a:rPr lang="zh-CN" altLang="en-US" sz="2000" b="1">
                  <a:solidFill>
                    <a:schemeClr val="tx1">
                      <a:lumMod val="75000"/>
                      <a:lumOff val="25000"/>
                    </a:schemeClr>
                  </a:solidFill>
                  <a:ea typeface="微软雅黑" panose="020B0503020204020204" charset="-122"/>
                </a:rPr>
                <a:t>无漆木门</a:t>
              </a:r>
              <a:endParaRPr lang="zh-CN" altLang="en-US" sz="2000" b="1" dirty="0">
                <a:solidFill>
                  <a:schemeClr val="tx1">
                    <a:lumMod val="75000"/>
                    <a:lumOff val="25000"/>
                  </a:schemeClr>
                </a:solidFill>
                <a:ea typeface="微软雅黑" panose="020B0503020204020204" charset="-122"/>
              </a:endParaRPr>
            </a:p>
          </p:txBody>
        </p:sp>
        <p:sp>
          <p:nvSpPr>
            <p:cNvPr id="31" name="文本框 30"/>
            <p:cNvSpPr txBox="1"/>
            <p:nvPr/>
          </p:nvSpPr>
          <p:spPr>
            <a:xfrm>
              <a:off x="2197445" y="2801276"/>
              <a:ext cx="1973762" cy="768224"/>
            </a:xfrm>
            <a:prstGeom prst="rect">
              <a:avLst/>
            </a:prstGeom>
            <a:noFill/>
          </p:spPr>
          <p:txBody>
            <a:bodyPr wrap="square" rtlCol="0">
              <a:spAutoFit/>
              <a:scene3d>
                <a:camera prst="orthographicFront"/>
                <a:lightRig rig="threePt" dir="t"/>
              </a:scene3d>
              <a:sp3d contourW="12700"/>
            </a:bodyPr>
            <a:lstStyle/>
            <a:p>
              <a:pPr>
                <a:lnSpc>
                  <a:spcPts val="1800"/>
                </a:lnSpc>
                <a:defRPr/>
              </a:pPr>
              <a:r>
                <a:rPr lang="zh-CN" altLang="en-US" sz="1200">
                  <a:solidFill>
                    <a:schemeClr val="tx1">
                      <a:lumMod val="75000"/>
                      <a:lumOff val="25000"/>
                    </a:schemeClr>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时尚衣柜设计，时尚衣柜设计，时尚衣柜设计，时尚衣柜设计</a:t>
              </a:r>
              <a:endParaRPr lang="en-US" altLang="zh-CN" sz="1200" dirty="0">
                <a:solidFill>
                  <a:prstClr val="black">
                    <a:lumMod val="95000"/>
                    <a:lumOff val="5000"/>
                  </a:prstClr>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27" name="组合 26"/>
          <p:cNvGrpSpPr/>
          <p:nvPr/>
        </p:nvGrpSpPr>
        <p:grpSpPr>
          <a:xfrm>
            <a:off x="8372395" y="4275635"/>
            <a:ext cx="2088062" cy="1156606"/>
            <a:chOff x="2197445" y="2412894"/>
            <a:chExt cx="2088062" cy="1156606"/>
          </a:xfrm>
        </p:grpSpPr>
        <p:sp>
          <p:nvSpPr>
            <p:cNvPr id="28" name="文本框 27"/>
            <p:cNvSpPr txBox="1"/>
            <p:nvPr/>
          </p:nvSpPr>
          <p:spPr>
            <a:xfrm>
              <a:off x="2464143" y="2412894"/>
              <a:ext cx="1821364" cy="400110"/>
            </a:xfrm>
            <a:prstGeom prst="rect">
              <a:avLst/>
            </a:prstGeom>
            <a:noFill/>
          </p:spPr>
          <p:txBody>
            <a:bodyPr wrap="square" rtlCol="0">
              <a:spAutoFit/>
              <a:scene3d>
                <a:camera prst="orthographicFront"/>
                <a:lightRig rig="threePt" dir="t"/>
              </a:scene3d>
              <a:sp3d contourW="12700"/>
            </a:bodyPr>
            <a:lstStyle/>
            <a:p>
              <a:pPr fontAlgn="base">
                <a:spcBef>
                  <a:spcPct val="0"/>
                </a:spcBef>
                <a:spcAft>
                  <a:spcPct val="0"/>
                </a:spcAft>
              </a:pPr>
              <a:r>
                <a:rPr lang="zh-CN" altLang="en-US" sz="2000" b="1">
                  <a:solidFill>
                    <a:schemeClr val="tx1">
                      <a:lumMod val="75000"/>
                      <a:lumOff val="25000"/>
                    </a:schemeClr>
                  </a:solidFill>
                  <a:ea typeface="微软雅黑" panose="020B0503020204020204" charset="-122"/>
                </a:rPr>
                <a:t>简欧风桌椅</a:t>
              </a:r>
              <a:endParaRPr lang="zh-CN" altLang="en-US" sz="2000" b="1" dirty="0">
                <a:solidFill>
                  <a:schemeClr val="tx1">
                    <a:lumMod val="75000"/>
                    <a:lumOff val="25000"/>
                  </a:schemeClr>
                </a:solidFill>
                <a:ea typeface="微软雅黑" panose="020B0503020204020204" charset="-122"/>
              </a:endParaRPr>
            </a:p>
          </p:txBody>
        </p:sp>
        <p:sp>
          <p:nvSpPr>
            <p:cNvPr id="29" name="文本框 28"/>
            <p:cNvSpPr txBox="1"/>
            <p:nvPr/>
          </p:nvSpPr>
          <p:spPr>
            <a:xfrm>
              <a:off x="2197445" y="2801276"/>
              <a:ext cx="1973762" cy="768224"/>
            </a:xfrm>
            <a:prstGeom prst="rect">
              <a:avLst/>
            </a:prstGeom>
            <a:noFill/>
          </p:spPr>
          <p:txBody>
            <a:bodyPr wrap="square" rtlCol="0">
              <a:spAutoFit/>
              <a:scene3d>
                <a:camera prst="orthographicFront"/>
                <a:lightRig rig="threePt" dir="t"/>
              </a:scene3d>
              <a:sp3d contourW="12700"/>
            </a:bodyPr>
            <a:lstStyle/>
            <a:p>
              <a:pPr>
                <a:lnSpc>
                  <a:spcPts val="1800"/>
                </a:lnSpc>
                <a:defRPr/>
              </a:pPr>
              <a:r>
                <a:rPr lang="zh-CN" altLang="en-US" sz="1200">
                  <a:solidFill>
                    <a:schemeClr val="tx1">
                      <a:lumMod val="75000"/>
                      <a:lumOff val="25000"/>
                    </a:schemeClr>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时尚衣柜设计，时尚衣柜设计，时尚衣柜设计，时尚衣柜设计</a:t>
              </a:r>
              <a:endParaRPr lang="en-US" altLang="zh-CN" sz="1200" dirty="0">
                <a:solidFill>
                  <a:prstClr val="black">
                    <a:lumMod val="95000"/>
                    <a:lumOff val="5000"/>
                  </a:prstClr>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23" name="组合 22"/>
          <p:cNvGrpSpPr/>
          <p:nvPr/>
        </p:nvGrpSpPr>
        <p:grpSpPr>
          <a:xfrm>
            <a:off x="994533" y="299511"/>
            <a:ext cx="3923066" cy="501650"/>
            <a:chOff x="994533" y="299511"/>
            <a:chExt cx="3923066" cy="501650"/>
          </a:xfrm>
        </p:grpSpPr>
        <p:sp>
          <p:nvSpPr>
            <p:cNvPr id="37" name="文本占位符 36"/>
            <p:cNvSpPr txBox="1"/>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主营业务</a:t>
              </a:r>
              <a:endPar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8" name="文本框 37"/>
            <p:cNvSpPr txBox="1"/>
            <p:nvPr/>
          </p:nvSpPr>
          <p:spPr>
            <a:xfrm>
              <a:off x="2654501" y="381059"/>
              <a:ext cx="22630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MAIN BUSINESS</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994533" y="299511"/>
            <a:ext cx="4804665" cy="501650"/>
            <a:chOff x="994533" y="299511"/>
            <a:chExt cx="4804665" cy="501650"/>
          </a:xfrm>
        </p:grpSpPr>
        <p:sp>
          <p:nvSpPr>
            <p:cNvPr id="42" name="文本占位符 36"/>
            <p:cNvSpPr txBox="1"/>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服务案例</a:t>
              </a:r>
              <a:endPar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3" name="文本框 42"/>
            <p:cNvSpPr txBox="1"/>
            <p:nvPr/>
          </p:nvSpPr>
          <p:spPr>
            <a:xfrm>
              <a:off x="2654500" y="381059"/>
              <a:ext cx="31446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BUSINESS CASES</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24" name="组合 23"/>
          <p:cNvGrpSpPr/>
          <p:nvPr/>
        </p:nvGrpSpPr>
        <p:grpSpPr>
          <a:xfrm>
            <a:off x="6592392" y="1854841"/>
            <a:ext cx="4171528" cy="1020521"/>
            <a:chOff x="6679476" y="1854841"/>
            <a:chExt cx="4171528" cy="1020521"/>
          </a:xfrm>
        </p:grpSpPr>
        <p:grpSp>
          <p:nvGrpSpPr>
            <p:cNvPr id="127" name="Group 7"/>
            <p:cNvGrpSpPr/>
            <p:nvPr/>
          </p:nvGrpSpPr>
          <p:grpSpPr>
            <a:xfrm>
              <a:off x="6679476" y="1956046"/>
              <a:ext cx="889725" cy="894311"/>
              <a:chOff x="6679476" y="1967667"/>
              <a:chExt cx="889725" cy="894311"/>
            </a:xfrm>
          </p:grpSpPr>
          <p:grpSp>
            <p:nvGrpSpPr>
              <p:cNvPr id="128" name="Group 33"/>
              <p:cNvGrpSpPr/>
              <p:nvPr/>
            </p:nvGrpSpPr>
            <p:grpSpPr>
              <a:xfrm>
                <a:off x="6679476" y="1967667"/>
                <a:ext cx="889725" cy="894311"/>
                <a:chOff x="4852444" y="1475750"/>
                <a:chExt cx="667294" cy="670733"/>
              </a:xfrm>
            </p:grpSpPr>
            <p:sp>
              <p:nvSpPr>
                <p:cNvPr id="130" name="Rectangle 5"/>
                <p:cNvSpPr>
                  <a:spLocks noChangeArrowheads="1"/>
                </p:cNvSpPr>
                <p:nvPr/>
              </p:nvSpPr>
              <p:spPr bwMode="auto">
                <a:xfrm>
                  <a:off x="4852444" y="1475750"/>
                  <a:ext cx="667294" cy="670733"/>
                </a:xfrm>
                <a:prstGeom prst="rect">
                  <a:avLst/>
                </a:prstGeom>
                <a:solidFill>
                  <a:srgbClr val="F42039"/>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sp>
              <p:nvSpPr>
                <p:cNvPr id="131" name="Freeform 6"/>
                <p:cNvSpPr/>
                <p:nvPr/>
              </p:nvSpPr>
              <p:spPr bwMode="auto">
                <a:xfrm>
                  <a:off x="4852444" y="1475750"/>
                  <a:ext cx="667294" cy="670733"/>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rgbClr val="273039"/>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grpSp>
          <p:sp>
            <p:nvSpPr>
              <p:cNvPr id="129" name="Freeform 24"/>
              <p:cNvSpPr/>
              <p:nvPr/>
            </p:nvSpPr>
            <p:spPr bwMode="auto">
              <a:xfrm>
                <a:off x="6959186" y="2266893"/>
                <a:ext cx="355703" cy="289402"/>
              </a:xfrm>
              <a:custGeom>
                <a:avLst/>
                <a:gdLst>
                  <a:gd name="T0" fmla="*/ 397 w 21600"/>
                  <a:gd name="T1" fmla="*/ 38 h 21600"/>
                  <a:gd name="T2" fmla="*/ 351 w 21600"/>
                  <a:gd name="T3" fmla="*/ 52 h 21600"/>
                  <a:gd name="T4" fmla="*/ 387 w 21600"/>
                  <a:gd name="T5" fmla="*/ 6 h 21600"/>
                  <a:gd name="T6" fmla="*/ 335 w 21600"/>
                  <a:gd name="T7" fmla="*/ 26 h 21600"/>
                  <a:gd name="T8" fmla="*/ 276 w 21600"/>
                  <a:gd name="T9" fmla="*/ 0 h 21600"/>
                  <a:gd name="T10" fmla="*/ 193 w 21600"/>
                  <a:gd name="T11" fmla="*/ 83 h 21600"/>
                  <a:gd name="T12" fmla="*/ 195 w 21600"/>
                  <a:gd name="T13" fmla="*/ 101 h 21600"/>
                  <a:gd name="T14" fmla="*/ 28 w 21600"/>
                  <a:gd name="T15" fmla="*/ 16 h 21600"/>
                  <a:gd name="T16" fmla="*/ 16 w 21600"/>
                  <a:gd name="T17" fmla="*/ 57 h 21600"/>
                  <a:gd name="T18" fmla="*/ 52 w 21600"/>
                  <a:gd name="T19" fmla="*/ 125 h 21600"/>
                  <a:gd name="T20" fmla="*/ 16 w 21600"/>
                  <a:gd name="T21" fmla="*/ 115 h 21600"/>
                  <a:gd name="T22" fmla="*/ 16 w 21600"/>
                  <a:gd name="T23" fmla="*/ 115 h 21600"/>
                  <a:gd name="T24" fmla="*/ 83 w 21600"/>
                  <a:gd name="T25" fmla="*/ 196 h 21600"/>
                  <a:gd name="T26" fmla="*/ 60 w 21600"/>
                  <a:gd name="T27" fmla="*/ 198 h 21600"/>
                  <a:gd name="T28" fmla="*/ 44 w 21600"/>
                  <a:gd name="T29" fmla="*/ 196 h 21600"/>
                  <a:gd name="T30" fmla="*/ 121 w 21600"/>
                  <a:gd name="T31" fmla="*/ 252 h 21600"/>
                  <a:gd name="T32" fmla="*/ 20 w 21600"/>
                  <a:gd name="T33" fmla="*/ 289 h 21600"/>
                  <a:gd name="T34" fmla="*/ 0 w 21600"/>
                  <a:gd name="T35" fmla="*/ 287 h 21600"/>
                  <a:gd name="T36" fmla="*/ 125 w 21600"/>
                  <a:gd name="T37" fmla="*/ 323 h 21600"/>
                  <a:gd name="T38" fmla="*/ 357 w 21600"/>
                  <a:gd name="T39" fmla="*/ 91 h 21600"/>
                  <a:gd name="T40" fmla="*/ 357 w 21600"/>
                  <a:gd name="T41" fmla="*/ 81 h 21600"/>
                  <a:gd name="T42" fmla="*/ 397 w 21600"/>
                  <a:gd name="T43" fmla="*/ 38 h 21600"/>
                  <a:gd name="T44" fmla="*/ 397 w 21600"/>
                  <a:gd name="T45" fmla="*/ 38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5"/>
                    </a:moveTo>
                    <a:cubicBezTo>
                      <a:pt x="20832" y="2970"/>
                      <a:pt x="19955" y="3375"/>
                      <a:pt x="19078" y="3510"/>
                    </a:cubicBezTo>
                    <a:cubicBezTo>
                      <a:pt x="19955" y="2835"/>
                      <a:pt x="20723" y="1755"/>
                      <a:pt x="21052" y="405"/>
                    </a:cubicBezTo>
                    <a:cubicBezTo>
                      <a:pt x="20175" y="1080"/>
                      <a:pt x="19188" y="1485"/>
                      <a:pt x="18201" y="1755"/>
                    </a:cubicBezTo>
                    <a:cubicBezTo>
                      <a:pt x="17434" y="675"/>
                      <a:pt x="16227" y="0"/>
                      <a:pt x="15021" y="0"/>
                    </a:cubicBezTo>
                    <a:cubicBezTo>
                      <a:pt x="12499" y="0"/>
                      <a:pt x="10526" y="2430"/>
                      <a:pt x="10526" y="5535"/>
                    </a:cubicBezTo>
                    <a:cubicBezTo>
                      <a:pt x="10526" y="5940"/>
                      <a:pt x="10636" y="6345"/>
                      <a:pt x="10636" y="6750"/>
                    </a:cubicBezTo>
                    <a:cubicBezTo>
                      <a:pt x="7017" y="6480"/>
                      <a:pt x="3728" y="4320"/>
                      <a:pt x="1535" y="1080"/>
                    </a:cubicBezTo>
                    <a:cubicBezTo>
                      <a:pt x="1096" y="1890"/>
                      <a:pt x="877" y="2835"/>
                      <a:pt x="877" y="3780"/>
                    </a:cubicBezTo>
                    <a:cubicBezTo>
                      <a:pt x="877" y="5670"/>
                      <a:pt x="1754" y="7290"/>
                      <a:pt x="2851" y="8370"/>
                    </a:cubicBezTo>
                    <a:cubicBezTo>
                      <a:pt x="2193" y="8235"/>
                      <a:pt x="1535" y="8100"/>
                      <a:pt x="877" y="7695"/>
                    </a:cubicBezTo>
                    <a:cubicBezTo>
                      <a:pt x="877" y="10395"/>
                      <a:pt x="2412" y="12555"/>
                      <a:pt x="4495" y="13095"/>
                    </a:cubicBezTo>
                    <a:cubicBezTo>
                      <a:pt x="4057" y="13230"/>
                      <a:pt x="3728" y="13230"/>
                      <a:pt x="3289" y="13230"/>
                    </a:cubicBezTo>
                    <a:cubicBezTo>
                      <a:pt x="2960" y="13230"/>
                      <a:pt x="2741" y="13230"/>
                      <a:pt x="2412" y="13095"/>
                    </a:cubicBezTo>
                    <a:cubicBezTo>
                      <a:pt x="2960" y="15255"/>
                      <a:pt x="4605" y="16875"/>
                      <a:pt x="6579" y="16875"/>
                    </a:cubicBezTo>
                    <a:cubicBezTo>
                      <a:pt x="5044" y="18360"/>
                      <a:pt x="3180" y="19305"/>
                      <a:pt x="1096" y="19305"/>
                    </a:cubicBezTo>
                    <a:cubicBezTo>
                      <a:pt x="768" y="19305"/>
                      <a:pt x="329" y="19305"/>
                      <a:pt x="0" y="19170"/>
                    </a:cubicBezTo>
                    <a:cubicBezTo>
                      <a:pt x="1974" y="20790"/>
                      <a:pt x="4276" y="21600"/>
                      <a:pt x="6798" y="21600"/>
                    </a:cubicBezTo>
                    <a:cubicBezTo>
                      <a:pt x="15021" y="21600"/>
                      <a:pt x="19407" y="13365"/>
                      <a:pt x="19407" y="6075"/>
                    </a:cubicBezTo>
                    <a:cubicBezTo>
                      <a:pt x="19407" y="5940"/>
                      <a:pt x="19407" y="5670"/>
                      <a:pt x="19407" y="5400"/>
                    </a:cubicBezTo>
                    <a:cubicBezTo>
                      <a:pt x="20284" y="4590"/>
                      <a:pt x="21052" y="3645"/>
                      <a:pt x="21600" y="2565"/>
                    </a:cubicBezTo>
                    <a:close/>
                    <a:moveTo>
                      <a:pt x="21600" y="2565"/>
                    </a:moveTo>
                  </a:path>
                </a:pathLst>
              </a:custGeom>
              <a:solidFill>
                <a:sysClr val="window" lastClr="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grpSp>
          <p:nvGrpSpPr>
            <p:cNvPr id="152" name="Group 1"/>
            <p:cNvGrpSpPr/>
            <p:nvPr/>
          </p:nvGrpSpPr>
          <p:grpSpPr>
            <a:xfrm>
              <a:off x="7702550" y="1854841"/>
              <a:ext cx="3148454" cy="1020521"/>
              <a:chOff x="2352147" y="1674851"/>
              <a:chExt cx="3148454" cy="1020521"/>
            </a:xfrm>
          </p:grpSpPr>
          <p:sp>
            <p:nvSpPr>
              <p:cNvPr id="153" name="Rectangle 19"/>
              <p:cNvSpPr/>
              <p:nvPr/>
            </p:nvSpPr>
            <p:spPr>
              <a:xfrm>
                <a:off x="2353928" y="2159776"/>
                <a:ext cx="3146673" cy="535596"/>
              </a:xfrm>
              <a:prstGeom prst="rect">
                <a:avLst/>
              </a:prstGeom>
            </p:spPr>
            <p:txBody>
              <a:bodyPr wrap="square">
                <a:spAutoFit/>
              </a:bodyPr>
              <a:lstStyle/>
              <a:p>
                <a:pPr>
                  <a:lnSpc>
                    <a:spcPct val="125000"/>
                  </a:lnSpc>
                  <a:defRPr/>
                </a:pPr>
                <a:r>
                  <a:rPr lang="zh-CN" altLang="en-US" sz="1200">
                    <a:solidFill>
                      <a:schemeClr val="tx1">
                        <a:lumMod val="85000"/>
                        <a:lumOff val="15000"/>
                      </a:schemeClr>
                    </a:solidFill>
                    <a:latin typeface="思源黑体 CN Light" panose="020B0300000000000000" pitchFamily="34" charset="-122"/>
                    <a:ea typeface="思源黑体 CN Light" panose="020B0300000000000000" pitchFamily="34" charset="-122"/>
                  </a:rPr>
                  <a:t>项目介绍一般包含时间，规模，总项目总金额及甲方服务评价等相关内容。</a:t>
                </a:r>
                <a:r>
                  <a:rPr lang="id-ID" sz="1200">
                    <a:solidFill>
                      <a:prstClr val="black">
                        <a:lumMod val="50000"/>
                        <a:lumOff val="50000"/>
                      </a:prstClr>
                    </a:solidFill>
                    <a:latin typeface="Lato Light" panose="020F0302020204030203" pitchFamily="34" charset="0"/>
                  </a:rPr>
                  <a:t>.</a:t>
                </a:r>
                <a:endParaRPr lang="id-ID" sz="1200" dirty="0">
                  <a:solidFill>
                    <a:prstClr val="black">
                      <a:lumMod val="50000"/>
                      <a:lumOff val="50000"/>
                    </a:prstClr>
                  </a:solidFill>
                  <a:latin typeface="Lato Light" panose="020F0302020204030203" pitchFamily="34" charset="0"/>
                </a:endParaRPr>
              </a:p>
            </p:txBody>
          </p:sp>
          <p:sp>
            <p:nvSpPr>
              <p:cNvPr id="154" name="TextBox 88"/>
              <p:cNvSpPr txBox="1"/>
              <p:nvPr/>
            </p:nvSpPr>
            <p:spPr>
              <a:xfrm>
                <a:off x="2352147" y="1674851"/>
                <a:ext cx="1005403" cy="421334"/>
              </a:xfrm>
              <a:prstGeom prst="rect">
                <a:avLst/>
              </a:prstGeom>
              <a:noFill/>
            </p:spPr>
            <p:txBody>
              <a:bodyPr wrap="none" rtlCol="0">
                <a:spAutoFit/>
              </a:bodyPr>
              <a:lstStyle/>
              <a:p>
                <a:pPr>
                  <a:lnSpc>
                    <a:spcPct val="150000"/>
                  </a:lnSpc>
                  <a:defRPr/>
                </a:pPr>
                <a:r>
                  <a:rPr lang="zh-CN" altLang="en-US" sz="1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rPr>
                  <a:t>王兄科技</a:t>
                </a:r>
                <a:endParaRPr 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endParaRPr>
              </a:p>
            </p:txBody>
          </p:sp>
        </p:grpSp>
      </p:grpSp>
      <p:grpSp>
        <p:nvGrpSpPr>
          <p:cNvPr id="23" name="组合 22"/>
          <p:cNvGrpSpPr/>
          <p:nvPr/>
        </p:nvGrpSpPr>
        <p:grpSpPr>
          <a:xfrm>
            <a:off x="6592392" y="3171445"/>
            <a:ext cx="4172418" cy="1020521"/>
            <a:chOff x="6679476" y="3171445"/>
            <a:chExt cx="4172418" cy="1020521"/>
          </a:xfrm>
        </p:grpSpPr>
        <p:grpSp>
          <p:nvGrpSpPr>
            <p:cNvPr id="168" name="Group 33"/>
            <p:cNvGrpSpPr/>
            <p:nvPr/>
          </p:nvGrpSpPr>
          <p:grpSpPr>
            <a:xfrm>
              <a:off x="6679476" y="3278605"/>
              <a:ext cx="889725" cy="894311"/>
              <a:chOff x="4852444" y="1475750"/>
              <a:chExt cx="667294" cy="670733"/>
            </a:xfrm>
          </p:grpSpPr>
          <p:sp>
            <p:nvSpPr>
              <p:cNvPr id="170" name="Rectangle 5"/>
              <p:cNvSpPr>
                <a:spLocks noChangeArrowheads="1"/>
              </p:cNvSpPr>
              <p:nvPr/>
            </p:nvSpPr>
            <p:spPr bwMode="auto">
              <a:xfrm>
                <a:off x="4852444" y="1475750"/>
                <a:ext cx="667294" cy="670733"/>
              </a:xfrm>
              <a:prstGeom prst="rect">
                <a:avLst/>
              </a:prstGeom>
              <a:solidFill>
                <a:srgbClr val="F42039"/>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sp>
            <p:nvSpPr>
              <p:cNvPr id="171" name="Freeform 6"/>
              <p:cNvSpPr/>
              <p:nvPr/>
            </p:nvSpPr>
            <p:spPr bwMode="auto">
              <a:xfrm>
                <a:off x="4852444" y="1475750"/>
                <a:ext cx="667294" cy="670733"/>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rgbClr val="273039"/>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grpSp>
        <p:sp>
          <p:nvSpPr>
            <p:cNvPr id="190" name="Freeform 21"/>
            <p:cNvSpPr/>
            <p:nvPr/>
          </p:nvSpPr>
          <p:spPr bwMode="auto">
            <a:xfrm>
              <a:off x="6982506" y="3544819"/>
              <a:ext cx="283663" cy="358389"/>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nvGrpSpPr>
            <p:cNvPr id="193" name="Group 1"/>
            <p:cNvGrpSpPr/>
            <p:nvPr/>
          </p:nvGrpSpPr>
          <p:grpSpPr>
            <a:xfrm>
              <a:off x="7703440" y="3171445"/>
              <a:ext cx="3148454" cy="1020521"/>
              <a:chOff x="2352147" y="1674851"/>
              <a:chExt cx="3148454" cy="1020521"/>
            </a:xfrm>
          </p:grpSpPr>
          <p:sp>
            <p:nvSpPr>
              <p:cNvPr id="194" name="Rectangle 19"/>
              <p:cNvSpPr/>
              <p:nvPr/>
            </p:nvSpPr>
            <p:spPr>
              <a:xfrm>
                <a:off x="2353928" y="2159776"/>
                <a:ext cx="3146673" cy="535596"/>
              </a:xfrm>
              <a:prstGeom prst="rect">
                <a:avLst/>
              </a:prstGeom>
            </p:spPr>
            <p:txBody>
              <a:bodyPr wrap="square">
                <a:spAutoFit/>
              </a:bodyPr>
              <a:lstStyle/>
              <a:p>
                <a:pPr>
                  <a:lnSpc>
                    <a:spcPct val="125000"/>
                  </a:lnSpc>
                  <a:defRPr/>
                </a:pPr>
                <a:r>
                  <a:rPr lang="zh-CN" altLang="en-US" sz="1200">
                    <a:solidFill>
                      <a:schemeClr val="tx1">
                        <a:lumMod val="85000"/>
                        <a:lumOff val="15000"/>
                      </a:schemeClr>
                    </a:solidFill>
                    <a:latin typeface="思源黑体 CN Light" panose="020B0300000000000000" pitchFamily="34" charset="-122"/>
                    <a:ea typeface="思源黑体 CN Light" panose="020B0300000000000000" pitchFamily="34" charset="-122"/>
                  </a:rPr>
                  <a:t>项目介绍一般包含时间，规模，总项目总金额及甲方服务评价等相关内容。</a:t>
                </a:r>
                <a:r>
                  <a:rPr lang="id-ID" sz="1200">
                    <a:solidFill>
                      <a:prstClr val="black">
                        <a:lumMod val="50000"/>
                        <a:lumOff val="50000"/>
                      </a:prstClr>
                    </a:solidFill>
                    <a:latin typeface="Lato Light" panose="020F0302020204030203" pitchFamily="34" charset="0"/>
                  </a:rPr>
                  <a:t>.</a:t>
                </a:r>
                <a:endParaRPr lang="id-ID" sz="1200" dirty="0">
                  <a:solidFill>
                    <a:prstClr val="black">
                      <a:lumMod val="50000"/>
                      <a:lumOff val="50000"/>
                    </a:prstClr>
                  </a:solidFill>
                  <a:latin typeface="Lato Light" panose="020F0302020204030203" pitchFamily="34" charset="0"/>
                </a:endParaRPr>
              </a:p>
            </p:txBody>
          </p:sp>
          <p:sp>
            <p:nvSpPr>
              <p:cNvPr id="195" name="TextBox 88"/>
              <p:cNvSpPr txBox="1"/>
              <p:nvPr/>
            </p:nvSpPr>
            <p:spPr>
              <a:xfrm>
                <a:off x="2352147" y="1674851"/>
                <a:ext cx="1005403" cy="421334"/>
              </a:xfrm>
              <a:prstGeom prst="rect">
                <a:avLst/>
              </a:prstGeom>
              <a:noFill/>
            </p:spPr>
            <p:txBody>
              <a:bodyPr wrap="none" rtlCol="0">
                <a:spAutoFit/>
              </a:bodyPr>
              <a:lstStyle/>
              <a:p>
                <a:pPr>
                  <a:lnSpc>
                    <a:spcPct val="150000"/>
                  </a:lnSpc>
                  <a:defRPr/>
                </a:pPr>
                <a:r>
                  <a:rPr lang="zh-CN" altLang="en-US" sz="1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rPr>
                  <a:t>王兄科技</a:t>
                </a:r>
                <a:endParaRPr 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endParaRPr>
              </a:p>
            </p:txBody>
          </p:sp>
        </p:grpSp>
      </p:grpSp>
      <p:grpSp>
        <p:nvGrpSpPr>
          <p:cNvPr id="21" name="组合 20"/>
          <p:cNvGrpSpPr/>
          <p:nvPr/>
        </p:nvGrpSpPr>
        <p:grpSpPr>
          <a:xfrm>
            <a:off x="6592392" y="4512358"/>
            <a:ext cx="4171528" cy="1020521"/>
            <a:chOff x="6679476" y="4512358"/>
            <a:chExt cx="4171528" cy="1020521"/>
          </a:xfrm>
        </p:grpSpPr>
        <p:grpSp>
          <p:nvGrpSpPr>
            <p:cNvPr id="185" name="Group 33"/>
            <p:cNvGrpSpPr/>
            <p:nvPr/>
          </p:nvGrpSpPr>
          <p:grpSpPr>
            <a:xfrm>
              <a:off x="6679476" y="4625868"/>
              <a:ext cx="889725" cy="894311"/>
              <a:chOff x="4852444" y="1475750"/>
              <a:chExt cx="667294" cy="670733"/>
            </a:xfrm>
          </p:grpSpPr>
          <p:sp>
            <p:nvSpPr>
              <p:cNvPr id="187" name="Rectangle 5"/>
              <p:cNvSpPr>
                <a:spLocks noChangeArrowheads="1"/>
              </p:cNvSpPr>
              <p:nvPr/>
            </p:nvSpPr>
            <p:spPr bwMode="auto">
              <a:xfrm>
                <a:off x="4852444" y="1475750"/>
                <a:ext cx="667294" cy="670733"/>
              </a:xfrm>
              <a:prstGeom prst="rect">
                <a:avLst/>
              </a:prstGeom>
              <a:solidFill>
                <a:srgbClr val="F42039"/>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sp>
            <p:nvSpPr>
              <p:cNvPr id="188" name="Freeform 6"/>
              <p:cNvSpPr/>
              <p:nvPr/>
            </p:nvSpPr>
            <p:spPr bwMode="auto">
              <a:xfrm>
                <a:off x="4852444" y="1475750"/>
                <a:ext cx="667294" cy="670733"/>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rgbClr val="273039"/>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grpSp>
        <p:sp>
          <p:nvSpPr>
            <p:cNvPr id="192" name="Freeform 109"/>
            <p:cNvSpPr/>
            <p:nvPr/>
          </p:nvSpPr>
          <p:spPr bwMode="auto">
            <a:xfrm>
              <a:off x="6948792" y="4914764"/>
              <a:ext cx="376490" cy="307279"/>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nvGrpSpPr>
            <p:cNvPr id="196" name="Group 1"/>
            <p:cNvGrpSpPr/>
            <p:nvPr/>
          </p:nvGrpSpPr>
          <p:grpSpPr>
            <a:xfrm>
              <a:off x="7702550" y="4512358"/>
              <a:ext cx="3148454" cy="1020521"/>
              <a:chOff x="2352147" y="1674851"/>
              <a:chExt cx="3148454" cy="1020521"/>
            </a:xfrm>
          </p:grpSpPr>
          <p:sp>
            <p:nvSpPr>
              <p:cNvPr id="197" name="Rectangle 19"/>
              <p:cNvSpPr/>
              <p:nvPr/>
            </p:nvSpPr>
            <p:spPr>
              <a:xfrm>
                <a:off x="2353928" y="2159776"/>
                <a:ext cx="3146673" cy="535596"/>
              </a:xfrm>
              <a:prstGeom prst="rect">
                <a:avLst/>
              </a:prstGeom>
            </p:spPr>
            <p:txBody>
              <a:bodyPr wrap="square">
                <a:spAutoFit/>
              </a:bodyPr>
              <a:lstStyle/>
              <a:p>
                <a:pPr>
                  <a:lnSpc>
                    <a:spcPct val="125000"/>
                  </a:lnSpc>
                  <a:defRPr/>
                </a:pPr>
                <a:r>
                  <a:rPr lang="zh-CN" altLang="en-US" sz="1200">
                    <a:solidFill>
                      <a:schemeClr val="tx1">
                        <a:lumMod val="85000"/>
                        <a:lumOff val="15000"/>
                      </a:schemeClr>
                    </a:solidFill>
                    <a:latin typeface="思源黑体 CN Light" panose="020B0300000000000000" pitchFamily="34" charset="-122"/>
                    <a:ea typeface="思源黑体 CN Light" panose="020B0300000000000000" pitchFamily="34" charset="-122"/>
                  </a:rPr>
                  <a:t>项目介绍一般包含时间，规模，总项目总金额及甲方服务评价等相关内容。</a:t>
                </a:r>
                <a:r>
                  <a:rPr lang="id-ID" sz="1200">
                    <a:solidFill>
                      <a:prstClr val="black">
                        <a:lumMod val="50000"/>
                        <a:lumOff val="50000"/>
                      </a:prstClr>
                    </a:solidFill>
                    <a:latin typeface="Lato Light" panose="020F0302020204030203" pitchFamily="34" charset="0"/>
                  </a:rPr>
                  <a:t>.</a:t>
                </a:r>
                <a:endParaRPr lang="id-ID" sz="1200" dirty="0">
                  <a:solidFill>
                    <a:prstClr val="black">
                      <a:lumMod val="50000"/>
                      <a:lumOff val="50000"/>
                    </a:prstClr>
                  </a:solidFill>
                  <a:latin typeface="Lato Light" panose="020F0302020204030203" pitchFamily="34" charset="0"/>
                </a:endParaRPr>
              </a:p>
            </p:txBody>
          </p:sp>
          <p:sp>
            <p:nvSpPr>
              <p:cNvPr id="198" name="TextBox 88"/>
              <p:cNvSpPr txBox="1"/>
              <p:nvPr/>
            </p:nvSpPr>
            <p:spPr>
              <a:xfrm>
                <a:off x="2352147" y="1674851"/>
                <a:ext cx="1005403" cy="421334"/>
              </a:xfrm>
              <a:prstGeom prst="rect">
                <a:avLst/>
              </a:prstGeom>
              <a:noFill/>
            </p:spPr>
            <p:txBody>
              <a:bodyPr wrap="none" rtlCol="0">
                <a:spAutoFit/>
              </a:bodyPr>
              <a:lstStyle/>
              <a:p>
                <a:pPr>
                  <a:lnSpc>
                    <a:spcPct val="150000"/>
                  </a:lnSpc>
                  <a:defRPr/>
                </a:pPr>
                <a:r>
                  <a:rPr lang="zh-CN" altLang="en-US" sz="1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rPr>
                  <a:t>王兄科技</a:t>
                </a:r>
                <a:endParaRPr 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endParaRPr>
              </a:p>
            </p:txBody>
          </p:sp>
        </p:grpSp>
      </p:grpSp>
      <p:grpSp>
        <p:nvGrpSpPr>
          <p:cNvPr id="26" name="组合 25"/>
          <p:cNvGrpSpPr/>
          <p:nvPr/>
        </p:nvGrpSpPr>
        <p:grpSpPr>
          <a:xfrm>
            <a:off x="1609083" y="1851645"/>
            <a:ext cx="4171528" cy="1020521"/>
            <a:chOff x="1667139" y="1851645"/>
            <a:chExt cx="4171528" cy="1020521"/>
          </a:xfrm>
        </p:grpSpPr>
        <p:grpSp>
          <p:nvGrpSpPr>
            <p:cNvPr id="123" name="Group 4"/>
            <p:cNvGrpSpPr/>
            <p:nvPr/>
          </p:nvGrpSpPr>
          <p:grpSpPr>
            <a:xfrm>
              <a:off x="1667139" y="1958348"/>
              <a:ext cx="889725" cy="894311"/>
              <a:chOff x="1667139" y="1967667"/>
              <a:chExt cx="889725" cy="894311"/>
            </a:xfrm>
          </p:grpSpPr>
          <p:sp>
            <p:nvSpPr>
              <p:cNvPr id="124" name="Rectangle 5"/>
              <p:cNvSpPr>
                <a:spLocks noChangeArrowheads="1"/>
              </p:cNvSpPr>
              <p:nvPr/>
            </p:nvSpPr>
            <p:spPr bwMode="auto">
              <a:xfrm>
                <a:off x="1667139" y="1967667"/>
                <a:ext cx="889725" cy="894311"/>
              </a:xfrm>
              <a:prstGeom prst="rect">
                <a:avLst/>
              </a:prstGeom>
              <a:solidFill>
                <a:srgbClr val="273039"/>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sp>
            <p:nvSpPr>
              <p:cNvPr id="125" name="Freeform 6"/>
              <p:cNvSpPr/>
              <p:nvPr/>
            </p:nvSpPr>
            <p:spPr bwMode="auto">
              <a:xfrm>
                <a:off x="1667139" y="1967667"/>
                <a:ext cx="889725" cy="894311"/>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rgbClr val="F42039"/>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sp>
            <p:nvSpPr>
              <p:cNvPr id="126" name="Freeform 45"/>
              <p:cNvSpPr/>
              <p:nvPr/>
            </p:nvSpPr>
            <p:spPr bwMode="auto">
              <a:xfrm>
                <a:off x="2028996" y="2241493"/>
                <a:ext cx="166009" cy="355530"/>
              </a:xfrm>
              <a:custGeom>
                <a:avLst/>
                <a:gdLst>
                  <a:gd name="T0" fmla="*/ 194 w 21600"/>
                  <a:gd name="T1" fmla="*/ 133 h 21600"/>
                  <a:gd name="T2" fmla="*/ 129 w 21600"/>
                  <a:gd name="T3" fmla="*/ 133 h 21600"/>
                  <a:gd name="T4" fmla="*/ 129 w 21600"/>
                  <a:gd name="T5" fmla="*/ 90 h 21600"/>
                  <a:gd name="T6" fmla="*/ 147 w 21600"/>
                  <a:gd name="T7" fmla="*/ 71 h 21600"/>
                  <a:gd name="T8" fmla="*/ 194 w 21600"/>
                  <a:gd name="T9" fmla="*/ 71 h 21600"/>
                  <a:gd name="T10" fmla="*/ 194 w 21600"/>
                  <a:gd name="T11" fmla="*/ 0 h 21600"/>
                  <a:gd name="T12" fmla="*/ 129 w 21600"/>
                  <a:gd name="T13" fmla="*/ 0 h 21600"/>
                  <a:gd name="T14" fmla="*/ 43 w 21600"/>
                  <a:gd name="T15" fmla="*/ 86 h 21600"/>
                  <a:gd name="T16" fmla="*/ 43 w 21600"/>
                  <a:gd name="T17" fmla="*/ 133 h 21600"/>
                  <a:gd name="T18" fmla="*/ 0 w 21600"/>
                  <a:gd name="T19" fmla="*/ 133 h 21600"/>
                  <a:gd name="T20" fmla="*/ 0 w 21600"/>
                  <a:gd name="T21" fmla="*/ 206 h 21600"/>
                  <a:gd name="T22" fmla="*/ 43 w 21600"/>
                  <a:gd name="T23" fmla="*/ 206 h 21600"/>
                  <a:gd name="T24" fmla="*/ 43 w 21600"/>
                  <a:gd name="T25" fmla="*/ 415 h 21600"/>
                  <a:gd name="T26" fmla="*/ 129 w 21600"/>
                  <a:gd name="T27" fmla="*/ 415 h 21600"/>
                  <a:gd name="T28" fmla="*/ 129 w 21600"/>
                  <a:gd name="T29" fmla="*/ 206 h 21600"/>
                  <a:gd name="T30" fmla="*/ 188 w 21600"/>
                  <a:gd name="T31" fmla="*/ 206 h 21600"/>
                  <a:gd name="T32" fmla="*/ 194 w 21600"/>
                  <a:gd name="T33" fmla="*/ 133 h 21600"/>
                  <a:gd name="T34" fmla="*/ 194 w 21600"/>
                  <a:gd name="T35" fmla="*/ 133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6939"/>
                    </a:moveTo>
                    <a:cubicBezTo>
                      <a:pt x="14400" y="6939"/>
                      <a:pt x="14400" y="6939"/>
                      <a:pt x="14400" y="6939"/>
                    </a:cubicBezTo>
                    <a:cubicBezTo>
                      <a:pt x="14400" y="4701"/>
                      <a:pt x="14400" y="4701"/>
                      <a:pt x="14400" y="4701"/>
                    </a:cubicBezTo>
                    <a:cubicBezTo>
                      <a:pt x="14400" y="3917"/>
                      <a:pt x="15600" y="3693"/>
                      <a:pt x="16320" y="3693"/>
                    </a:cubicBezTo>
                    <a:cubicBezTo>
                      <a:pt x="17280" y="3693"/>
                      <a:pt x="21600" y="3693"/>
                      <a:pt x="21600" y="3693"/>
                    </a:cubicBezTo>
                    <a:cubicBezTo>
                      <a:pt x="21600" y="0"/>
                      <a:pt x="21600" y="0"/>
                      <a:pt x="21600" y="0"/>
                    </a:cubicBezTo>
                    <a:cubicBezTo>
                      <a:pt x="14400" y="0"/>
                      <a:pt x="14400" y="0"/>
                      <a:pt x="14400" y="0"/>
                    </a:cubicBezTo>
                    <a:cubicBezTo>
                      <a:pt x="6480" y="0"/>
                      <a:pt x="4800" y="2686"/>
                      <a:pt x="4800" y="4477"/>
                    </a:cubicBezTo>
                    <a:cubicBezTo>
                      <a:pt x="4800" y="6939"/>
                      <a:pt x="4800" y="6939"/>
                      <a:pt x="4800" y="6939"/>
                    </a:cubicBezTo>
                    <a:cubicBezTo>
                      <a:pt x="0" y="6939"/>
                      <a:pt x="0" y="6939"/>
                      <a:pt x="0" y="6939"/>
                    </a:cubicBezTo>
                    <a:cubicBezTo>
                      <a:pt x="0" y="10744"/>
                      <a:pt x="0" y="10744"/>
                      <a:pt x="0" y="10744"/>
                    </a:cubicBezTo>
                    <a:cubicBezTo>
                      <a:pt x="4800" y="10744"/>
                      <a:pt x="4800" y="10744"/>
                      <a:pt x="4800" y="10744"/>
                    </a:cubicBezTo>
                    <a:cubicBezTo>
                      <a:pt x="4800" y="15668"/>
                      <a:pt x="4800" y="21600"/>
                      <a:pt x="4800" y="21600"/>
                    </a:cubicBezTo>
                    <a:cubicBezTo>
                      <a:pt x="14400" y="21600"/>
                      <a:pt x="14400" y="21600"/>
                      <a:pt x="14400" y="21600"/>
                    </a:cubicBezTo>
                    <a:cubicBezTo>
                      <a:pt x="14400" y="21600"/>
                      <a:pt x="14400" y="15556"/>
                      <a:pt x="14400" y="10744"/>
                    </a:cubicBezTo>
                    <a:cubicBezTo>
                      <a:pt x="20880" y="10744"/>
                      <a:pt x="20880" y="10744"/>
                      <a:pt x="20880" y="10744"/>
                    </a:cubicBezTo>
                    <a:lnTo>
                      <a:pt x="21600" y="6939"/>
                    </a:lnTo>
                    <a:close/>
                    <a:moveTo>
                      <a:pt x="21600" y="6939"/>
                    </a:moveTo>
                  </a:path>
                </a:pathLst>
              </a:custGeom>
              <a:solidFill>
                <a:sysClr val="window" lastClr="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grpSp>
          <p:nvGrpSpPr>
            <p:cNvPr id="199" name="Group 1"/>
            <p:cNvGrpSpPr/>
            <p:nvPr/>
          </p:nvGrpSpPr>
          <p:grpSpPr>
            <a:xfrm>
              <a:off x="2690213" y="1851645"/>
              <a:ext cx="3148454" cy="1020521"/>
              <a:chOff x="2352147" y="1674851"/>
              <a:chExt cx="3148454" cy="1020521"/>
            </a:xfrm>
          </p:grpSpPr>
          <p:sp>
            <p:nvSpPr>
              <p:cNvPr id="200" name="Rectangle 19"/>
              <p:cNvSpPr/>
              <p:nvPr/>
            </p:nvSpPr>
            <p:spPr>
              <a:xfrm>
                <a:off x="2353928" y="2159776"/>
                <a:ext cx="3146673" cy="535596"/>
              </a:xfrm>
              <a:prstGeom prst="rect">
                <a:avLst/>
              </a:prstGeom>
            </p:spPr>
            <p:txBody>
              <a:bodyPr wrap="square">
                <a:spAutoFit/>
              </a:bodyPr>
              <a:lstStyle/>
              <a:p>
                <a:pPr>
                  <a:lnSpc>
                    <a:spcPct val="125000"/>
                  </a:lnSpc>
                  <a:defRPr/>
                </a:pPr>
                <a:r>
                  <a:rPr lang="zh-CN" altLang="en-US" sz="1200">
                    <a:solidFill>
                      <a:schemeClr val="tx1">
                        <a:lumMod val="85000"/>
                        <a:lumOff val="15000"/>
                      </a:schemeClr>
                    </a:solidFill>
                    <a:latin typeface="思源黑体 CN Light" panose="020B0300000000000000" pitchFamily="34" charset="-122"/>
                    <a:ea typeface="思源黑体 CN Light" panose="020B0300000000000000" pitchFamily="34" charset="-122"/>
                  </a:rPr>
                  <a:t>项目介绍一般包含时间，规模，总项目总金额及甲方服务评价等相关内容。</a:t>
                </a:r>
                <a:r>
                  <a:rPr lang="id-ID" sz="1200">
                    <a:solidFill>
                      <a:prstClr val="black">
                        <a:lumMod val="50000"/>
                        <a:lumOff val="50000"/>
                      </a:prstClr>
                    </a:solidFill>
                    <a:latin typeface="Lato Light" panose="020F0302020204030203" pitchFamily="34" charset="0"/>
                  </a:rPr>
                  <a:t>.</a:t>
                </a:r>
                <a:endParaRPr lang="id-ID" sz="1200" dirty="0">
                  <a:solidFill>
                    <a:prstClr val="black">
                      <a:lumMod val="50000"/>
                      <a:lumOff val="50000"/>
                    </a:prstClr>
                  </a:solidFill>
                  <a:latin typeface="Lato Light" panose="020F0302020204030203" pitchFamily="34" charset="0"/>
                </a:endParaRPr>
              </a:p>
            </p:txBody>
          </p:sp>
          <p:sp>
            <p:nvSpPr>
              <p:cNvPr id="201" name="TextBox 88"/>
              <p:cNvSpPr txBox="1"/>
              <p:nvPr/>
            </p:nvSpPr>
            <p:spPr>
              <a:xfrm>
                <a:off x="2352147" y="1674851"/>
                <a:ext cx="1005403" cy="421334"/>
              </a:xfrm>
              <a:prstGeom prst="rect">
                <a:avLst/>
              </a:prstGeom>
              <a:noFill/>
            </p:spPr>
            <p:txBody>
              <a:bodyPr wrap="none" rtlCol="0">
                <a:spAutoFit/>
              </a:bodyPr>
              <a:lstStyle/>
              <a:p>
                <a:pPr>
                  <a:lnSpc>
                    <a:spcPct val="150000"/>
                  </a:lnSpc>
                  <a:defRPr/>
                </a:pPr>
                <a:r>
                  <a:rPr lang="zh-CN" altLang="en-US" sz="1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rPr>
                  <a:t>王兄科技</a:t>
                </a:r>
                <a:endParaRPr 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endParaRPr>
              </a:p>
            </p:txBody>
          </p:sp>
        </p:grpSp>
      </p:grpSp>
      <p:grpSp>
        <p:nvGrpSpPr>
          <p:cNvPr id="27" name="组合 26"/>
          <p:cNvGrpSpPr/>
          <p:nvPr/>
        </p:nvGrpSpPr>
        <p:grpSpPr>
          <a:xfrm>
            <a:off x="1609083" y="3168249"/>
            <a:ext cx="4172418" cy="1031673"/>
            <a:chOff x="1667139" y="3168249"/>
            <a:chExt cx="4172418" cy="1031673"/>
          </a:xfrm>
        </p:grpSpPr>
        <p:grpSp>
          <p:nvGrpSpPr>
            <p:cNvPr id="157" name="Group 4"/>
            <p:cNvGrpSpPr/>
            <p:nvPr/>
          </p:nvGrpSpPr>
          <p:grpSpPr>
            <a:xfrm>
              <a:off x="1667139" y="3305611"/>
              <a:ext cx="889725" cy="894311"/>
              <a:chOff x="1667139" y="1967667"/>
              <a:chExt cx="889725" cy="894311"/>
            </a:xfrm>
          </p:grpSpPr>
          <p:sp>
            <p:nvSpPr>
              <p:cNvPr id="158" name="Rectangle 5"/>
              <p:cNvSpPr>
                <a:spLocks noChangeArrowheads="1"/>
              </p:cNvSpPr>
              <p:nvPr/>
            </p:nvSpPr>
            <p:spPr bwMode="auto">
              <a:xfrm>
                <a:off x="1667139" y="1967667"/>
                <a:ext cx="889725" cy="894311"/>
              </a:xfrm>
              <a:prstGeom prst="rect">
                <a:avLst/>
              </a:prstGeom>
              <a:solidFill>
                <a:srgbClr val="273039"/>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sp>
            <p:nvSpPr>
              <p:cNvPr id="159" name="Freeform 6"/>
              <p:cNvSpPr/>
              <p:nvPr/>
            </p:nvSpPr>
            <p:spPr bwMode="auto">
              <a:xfrm>
                <a:off x="1667139" y="1967667"/>
                <a:ext cx="889725" cy="894311"/>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rgbClr val="F42039"/>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grpSp>
        <p:sp>
          <p:nvSpPr>
            <p:cNvPr id="189" name="Freeform 26"/>
            <p:cNvSpPr>
              <a:spLocks noEditPoints="1"/>
            </p:cNvSpPr>
            <p:nvPr/>
          </p:nvSpPr>
          <p:spPr bwMode="auto">
            <a:xfrm>
              <a:off x="1956145" y="3587983"/>
              <a:ext cx="309995" cy="309995"/>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nvGrpSpPr>
            <p:cNvPr id="202" name="Group 1"/>
            <p:cNvGrpSpPr/>
            <p:nvPr/>
          </p:nvGrpSpPr>
          <p:grpSpPr>
            <a:xfrm>
              <a:off x="2691103" y="3168249"/>
              <a:ext cx="3148454" cy="1020521"/>
              <a:chOff x="2352147" y="1674851"/>
              <a:chExt cx="3148454" cy="1020521"/>
            </a:xfrm>
          </p:grpSpPr>
          <p:sp>
            <p:nvSpPr>
              <p:cNvPr id="203" name="Rectangle 19"/>
              <p:cNvSpPr/>
              <p:nvPr/>
            </p:nvSpPr>
            <p:spPr>
              <a:xfrm>
                <a:off x="2353928" y="2159776"/>
                <a:ext cx="3146673" cy="535596"/>
              </a:xfrm>
              <a:prstGeom prst="rect">
                <a:avLst/>
              </a:prstGeom>
            </p:spPr>
            <p:txBody>
              <a:bodyPr wrap="square">
                <a:spAutoFit/>
              </a:bodyPr>
              <a:lstStyle/>
              <a:p>
                <a:pPr>
                  <a:lnSpc>
                    <a:spcPct val="125000"/>
                  </a:lnSpc>
                  <a:defRPr/>
                </a:pPr>
                <a:r>
                  <a:rPr lang="zh-CN" altLang="en-US" sz="1200">
                    <a:solidFill>
                      <a:schemeClr val="tx1">
                        <a:lumMod val="85000"/>
                        <a:lumOff val="15000"/>
                      </a:schemeClr>
                    </a:solidFill>
                    <a:latin typeface="思源黑体 CN Light" panose="020B0300000000000000" pitchFamily="34" charset="-122"/>
                    <a:ea typeface="思源黑体 CN Light" panose="020B0300000000000000" pitchFamily="34" charset="-122"/>
                  </a:rPr>
                  <a:t>项目介绍一般包含时间，规模，总项目总金额及甲方服务评价等相关内容。</a:t>
                </a:r>
                <a:r>
                  <a:rPr lang="id-ID" sz="1200">
                    <a:solidFill>
                      <a:prstClr val="black">
                        <a:lumMod val="50000"/>
                        <a:lumOff val="50000"/>
                      </a:prstClr>
                    </a:solidFill>
                    <a:latin typeface="Lato Light" panose="020F0302020204030203" pitchFamily="34" charset="0"/>
                  </a:rPr>
                  <a:t>.</a:t>
                </a:r>
                <a:endParaRPr lang="id-ID" sz="1200" dirty="0">
                  <a:solidFill>
                    <a:prstClr val="black">
                      <a:lumMod val="50000"/>
                      <a:lumOff val="50000"/>
                    </a:prstClr>
                  </a:solidFill>
                  <a:latin typeface="Lato Light" panose="020F0302020204030203" pitchFamily="34" charset="0"/>
                </a:endParaRPr>
              </a:p>
            </p:txBody>
          </p:sp>
          <p:sp>
            <p:nvSpPr>
              <p:cNvPr id="204" name="TextBox 88"/>
              <p:cNvSpPr txBox="1"/>
              <p:nvPr/>
            </p:nvSpPr>
            <p:spPr>
              <a:xfrm>
                <a:off x="2352147" y="1674851"/>
                <a:ext cx="1005403" cy="421334"/>
              </a:xfrm>
              <a:prstGeom prst="rect">
                <a:avLst/>
              </a:prstGeom>
              <a:noFill/>
            </p:spPr>
            <p:txBody>
              <a:bodyPr wrap="none" rtlCol="0">
                <a:spAutoFit/>
              </a:bodyPr>
              <a:lstStyle/>
              <a:p>
                <a:pPr>
                  <a:lnSpc>
                    <a:spcPct val="150000"/>
                  </a:lnSpc>
                  <a:defRPr/>
                </a:pPr>
                <a:r>
                  <a:rPr lang="zh-CN" altLang="en-US" sz="1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rPr>
                  <a:t>王兄科技</a:t>
                </a:r>
                <a:endParaRPr 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endParaRPr>
              </a:p>
            </p:txBody>
          </p:sp>
        </p:grpSp>
      </p:grpSp>
      <p:grpSp>
        <p:nvGrpSpPr>
          <p:cNvPr id="29" name="组合 28"/>
          <p:cNvGrpSpPr/>
          <p:nvPr/>
        </p:nvGrpSpPr>
        <p:grpSpPr>
          <a:xfrm>
            <a:off x="1609083" y="4509162"/>
            <a:ext cx="4171528" cy="1038023"/>
            <a:chOff x="1667139" y="4509162"/>
            <a:chExt cx="4171528" cy="1038023"/>
          </a:xfrm>
        </p:grpSpPr>
        <p:grpSp>
          <p:nvGrpSpPr>
            <p:cNvPr id="174" name="Group 4"/>
            <p:cNvGrpSpPr/>
            <p:nvPr/>
          </p:nvGrpSpPr>
          <p:grpSpPr>
            <a:xfrm>
              <a:off x="1667139" y="4652874"/>
              <a:ext cx="889725" cy="894311"/>
              <a:chOff x="1667139" y="1967667"/>
              <a:chExt cx="889725" cy="894311"/>
            </a:xfrm>
          </p:grpSpPr>
          <p:sp>
            <p:nvSpPr>
              <p:cNvPr id="175" name="Rectangle 5"/>
              <p:cNvSpPr>
                <a:spLocks noChangeArrowheads="1"/>
              </p:cNvSpPr>
              <p:nvPr/>
            </p:nvSpPr>
            <p:spPr bwMode="auto">
              <a:xfrm>
                <a:off x="1667139" y="1967667"/>
                <a:ext cx="889725" cy="894311"/>
              </a:xfrm>
              <a:prstGeom prst="rect">
                <a:avLst/>
              </a:prstGeom>
              <a:solidFill>
                <a:srgbClr val="273039"/>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sp>
            <p:nvSpPr>
              <p:cNvPr id="176" name="Freeform 6"/>
              <p:cNvSpPr/>
              <p:nvPr/>
            </p:nvSpPr>
            <p:spPr bwMode="auto">
              <a:xfrm>
                <a:off x="1667139" y="1967667"/>
                <a:ext cx="889725" cy="894311"/>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rgbClr val="F42039"/>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grpSp>
        <p:sp>
          <p:nvSpPr>
            <p:cNvPr id="191" name="AutoShape 48"/>
            <p:cNvSpPr/>
            <p:nvPr/>
          </p:nvSpPr>
          <p:spPr bwMode="auto">
            <a:xfrm>
              <a:off x="1968845" y="4914764"/>
              <a:ext cx="309720" cy="315161"/>
            </a:xfrm>
            <a:custGeom>
              <a:avLst/>
              <a:gdLst>
                <a:gd name="T0" fmla="*/ 0 w 21600"/>
                <a:gd name="T1" fmla="*/ 11506 h 21600"/>
                <a:gd name="T2" fmla="*/ 7091 w 21600"/>
                <a:gd name="T3" fmla="*/ 14436 h 21600"/>
                <a:gd name="T4" fmla="*/ 10145 w 21600"/>
                <a:gd name="T5" fmla="*/ 21600 h 21600"/>
                <a:gd name="T6" fmla="*/ 14291 w 21600"/>
                <a:gd name="T7" fmla="*/ 21600 h 21600"/>
                <a:gd name="T8" fmla="*/ 0 w 21600"/>
                <a:gd name="T9" fmla="*/ 7381 h 21600"/>
                <a:gd name="T10" fmla="*/ 0 w 21600"/>
                <a:gd name="T11" fmla="*/ 11506 h 21600"/>
                <a:gd name="T12" fmla="*/ 0 w 21600"/>
                <a:gd name="T13" fmla="*/ 4125 h 21600"/>
                <a:gd name="T14" fmla="*/ 17455 w 21600"/>
                <a:gd name="T15" fmla="*/ 21600 h 21600"/>
                <a:gd name="T16" fmla="*/ 21600 w 21600"/>
                <a:gd name="T17" fmla="*/ 21600 h 21600"/>
                <a:gd name="T18" fmla="*/ 0 w 21600"/>
                <a:gd name="T19" fmla="*/ 0 h 21600"/>
                <a:gd name="T20" fmla="*/ 0 w 21600"/>
                <a:gd name="T21" fmla="*/ 4125 h 21600"/>
                <a:gd name="T22" fmla="*/ 5782 w 21600"/>
                <a:gd name="T23" fmla="*/ 18669 h 21600"/>
                <a:gd name="T24" fmla="*/ 2836 w 21600"/>
                <a:gd name="T25" fmla="*/ 21600 h 21600"/>
                <a:gd name="T26" fmla="*/ 0 w 21600"/>
                <a:gd name="T27" fmla="*/ 18669 h 21600"/>
                <a:gd name="T28" fmla="*/ 2836 w 21600"/>
                <a:gd name="T29" fmla="*/ 15847 h 21600"/>
                <a:gd name="T30" fmla="*/ 5782 w 21600"/>
                <a:gd name="T31" fmla="*/ 18669 h 21600"/>
                <a:gd name="T32" fmla="*/ 5782 w 21600"/>
                <a:gd name="T33" fmla="*/ 1866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00" h="21600">
                  <a:moveTo>
                    <a:pt x="0" y="11506"/>
                  </a:moveTo>
                  <a:cubicBezTo>
                    <a:pt x="2727" y="11506"/>
                    <a:pt x="5236" y="12482"/>
                    <a:pt x="7091" y="14436"/>
                  </a:cubicBezTo>
                  <a:cubicBezTo>
                    <a:pt x="9055" y="16390"/>
                    <a:pt x="10145" y="18886"/>
                    <a:pt x="10145" y="21600"/>
                  </a:cubicBezTo>
                  <a:cubicBezTo>
                    <a:pt x="14291" y="21600"/>
                    <a:pt x="14291" y="21600"/>
                    <a:pt x="14291" y="21600"/>
                  </a:cubicBezTo>
                  <a:cubicBezTo>
                    <a:pt x="14291" y="13785"/>
                    <a:pt x="7855" y="7381"/>
                    <a:pt x="0" y="7381"/>
                  </a:cubicBezTo>
                  <a:lnTo>
                    <a:pt x="0" y="11506"/>
                  </a:lnTo>
                  <a:close/>
                  <a:moveTo>
                    <a:pt x="0" y="4125"/>
                  </a:moveTo>
                  <a:cubicBezTo>
                    <a:pt x="9600" y="4125"/>
                    <a:pt x="17455" y="11940"/>
                    <a:pt x="17455" y="21600"/>
                  </a:cubicBezTo>
                  <a:cubicBezTo>
                    <a:pt x="21600" y="21600"/>
                    <a:pt x="21600" y="21600"/>
                    <a:pt x="21600" y="21600"/>
                  </a:cubicBezTo>
                  <a:cubicBezTo>
                    <a:pt x="21600" y="9660"/>
                    <a:pt x="11891" y="0"/>
                    <a:pt x="0" y="0"/>
                  </a:cubicBezTo>
                  <a:lnTo>
                    <a:pt x="0" y="4125"/>
                  </a:lnTo>
                  <a:close/>
                  <a:moveTo>
                    <a:pt x="5782" y="18669"/>
                  </a:moveTo>
                  <a:cubicBezTo>
                    <a:pt x="5782" y="20297"/>
                    <a:pt x="4473" y="21600"/>
                    <a:pt x="2836" y="21600"/>
                  </a:cubicBezTo>
                  <a:cubicBezTo>
                    <a:pt x="1309" y="21600"/>
                    <a:pt x="0" y="20297"/>
                    <a:pt x="0" y="18669"/>
                  </a:cubicBezTo>
                  <a:cubicBezTo>
                    <a:pt x="0" y="17150"/>
                    <a:pt x="1309" y="15847"/>
                    <a:pt x="2836" y="15847"/>
                  </a:cubicBezTo>
                  <a:cubicBezTo>
                    <a:pt x="4473" y="15847"/>
                    <a:pt x="5782" y="17150"/>
                    <a:pt x="5782" y="18669"/>
                  </a:cubicBezTo>
                  <a:close/>
                  <a:moveTo>
                    <a:pt x="5782" y="18669"/>
                  </a:moveTo>
                </a:path>
              </a:pathLst>
            </a:custGeom>
            <a:solidFill>
              <a:sysClr val="window" lastClr="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nvGrpSpPr>
            <p:cNvPr id="205" name="Group 1"/>
            <p:cNvGrpSpPr/>
            <p:nvPr/>
          </p:nvGrpSpPr>
          <p:grpSpPr>
            <a:xfrm>
              <a:off x="2690213" y="4509162"/>
              <a:ext cx="3148454" cy="1020521"/>
              <a:chOff x="2352147" y="1674851"/>
              <a:chExt cx="3148454" cy="1020521"/>
            </a:xfrm>
          </p:grpSpPr>
          <p:sp>
            <p:nvSpPr>
              <p:cNvPr id="206" name="Rectangle 19"/>
              <p:cNvSpPr/>
              <p:nvPr/>
            </p:nvSpPr>
            <p:spPr>
              <a:xfrm>
                <a:off x="2353928" y="2159776"/>
                <a:ext cx="3146673" cy="535596"/>
              </a:xfrm>
              <a:prstGeom prst="rect">
                <a:avLst/>
              </a:prstGeom>
            </p:spPr>
            <p:txBody>
              <a:bodyPr wrap="square">
                <a:spAutoFit/>
              </a:bodyPr>
              <a:lstStyle/>
              <a:p>
                <a:pPr>
                  <a:lnSpc>
                    <a:spcPct val="125000"/>
                  </a:lnSpc>
                  <a:defRPr/>
                </a:pPr>
                <a:r>
                  <a:rPr lang="zh-CN" altLang="en-US" sz="1200">
                    <a:solidFill>
                      <a:schemeClr val="tx1">
                        <a:lumMod val="85000"/>
                        <a:lumOff val="15000"/>
                      </a:schemeClr>
                    </a:solidFill>
                    <a:latin typeface="思源黑体 CN Light" panose="020B0300000000000000" pitchFamily="34" charset="-122"/>
                    <a:ea typeface="思源黑体 CN Light" panose="020B0300000000000000" pitchFamily="34" charset="-122"/>
                  </a:rPr>
                  <a:t>项目介绍一般包含时间，规模，总项目总金额及甲方服务评价等相关内容。</a:t>
                </a:r>
                <a:r>
                  <a:rPr lang="id-ID" sz="1200">
                    <a:solidFill>
                      <a:prstClr val="black">
                        <a:lumMod val="50000"/>
                        <a:lumOff val="50000"/>
                      </a:prstClr>
                    </a:solidFill>
                    <a:latin typeface="Lato Light" panose="020F0302020204030203" pitchFamily="34" charset="0"/>
                  </a:rPr>
                  <a:t>.</a:t>
                </a:r>
                <a:endParaRPr lang="id-ID" sz="1200" dirty="0">
                  <a:solidFill>
                    <a:prstClr val="black">
                      <a:lumMod val="50000"/>
                      <a:lumOff val="50000"/>
                    </a:prstClr>
                  </a:solidFill>
                  <a:latin typeface="Lato Light" panose="020F0302020204030203" pitchFamily="34" charset="0"/>
                </a:endParaRPr>
              </a:p>
            </p:txBody>
          </p:sp>
          <p:sp>
            <p:nvSpPr>
              <p:cNvPr id="207" name="TextBox 88"/>
              <p:cNvSpPr txBox="1"/>
              <p:nvPr/>
            </p:nvSpPr>
            <p:spPr>
              <a:xfrm>
                <a:off x="2352147" y="1674851"/>
                <a:ext cx="1005403" cy="421334"/>
              </a:xfrm>
              <a:prstGeom prst="rect">
                <a:avLst/>
              </a:prstGeom>
              <a:noFill/>
            </p:spPr>
            <p:txBody>
              <a:bodyPr wrap="none" rtlCol="0">
                <a:spAutoFit/>
              </a:bodyPr>
              <a:lstStyle/>
              <a:p>
                <a:pPr>
                  <a:lnSpc>
                    <a:spcPct val="150000"/>
                  </a:lnSpc>
                  <a:defRPr/>
                </a:pPr>
                <a:r>
                  <a:rPr lang="zh-CN" altLang="en-US" sz="1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rPr>
                  <a:t>王兄科技</a:t>
                </a:r>
                <a:endParaRPr 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endParaRPr>
              </a:p>
            </p:txBody>
          </p:sp>
        </p:grpSp>
      </p:gr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rot="19764335">
            <a:off x="-3207779" y="-2262664"/>
            <a:ext cx="5943600" cy="5943600"/>
          </a:xfrm>
          <a:prstGeom prst="roundRect">
            <a:avLst>
              <a:gd name="adj" fmla="val 8653"/>
            </a:avLst>
          </a:prstGeom>
          <a:solidFill>
            <a:srgbClr val="005A9C">
              <a:alpha val="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6" name="矩形: 圆角 5"/>
          <p:cNvSpPr/>
          <p:nvPr/>
        </p:nvSpPr>
        <p:spPr>
          <a:xfrm rot="8964335">
            <a:off x="9480756" y="3188355"/>
            <a:ext cx="5943600" cy="5943600"/>
          </a:xfrm>
          <a:prstGeom prst="roundRect">
            <a:avLst>
              <a:gd name="adj" fmla="val 8653"/>
            </a:avLst>
          </a:prstGeom>
          <a:solidFill>
            <a:srgbClr val="005A9C">
              <a:alpha val="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8" name="组合 7"/>
          <p:cNvGrpSpPr/>
          <p:nvPr/>
        </p:nvGrpSpPr>
        <p:grpSpPr>
          <a:xfrm>
            <a:off x="3271667" y="2603012"/>
            <a:ext cx="5724867" cy="1651977"/>
            <a:chOff x="3281190" y="2598060"/>
            <a:chExt cx="5724867" cy="1651977"/>
          </a:xfrm>
        </p:grpSpPr>
        <p:grpSp>
          <p:nvGrpSpPr>
            <p:cNvPr id="9" name="组合 8"/>
            <p:cNvGrpSpPr/>
            <p:nvPr/>
          </p:nvGrpSpPr>
          <p:grpSpPr>
            <a:xfrm>
              <a:off x="3281190" y="2970078"/>
              <a:ext cx="5724867" cy="1279959"/>
              <a:chOff x="4872702" y="2880524"/>
              <a:chExt cx="5193646" cy="1279959"/>
            </a:xfrm>
          </p:grpSpPr>
          <p:sp>
            <p:nvSpPr>
              <p:cNvPr id="11" name="文本框 10"/>
              <p:cNvSpPr txBox="1"/>
              <p:nvPr/>
            </p:nvSpPr>
            <p:spPr>
              <a:xfrm>
                <a:off x="4872702" y="2880524"/>
                <a:ext cx="5193646"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600" b="1" i="0" u="none" strike="noStrike" kern="1200" cap="none" spc="400" normalizeH="0" baseline="0" noProof="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企业优势</a:t>
                </a:r>
                <a:endParaRPr kumimoji="0" lang="zh-CN" altLang="en-US" sz="6600" b="1" i="0" u="none" strike="noStrike" kern="1200" cap="none" spc="40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endParaRPr>
              </a:p>
            </p:txBody>
          </p:sp>
          <p:sp>
            <p:nvSpPr>
              <p:cNvPr id="12" name="文本框 11"/>
              <p:cNvSpPr txBox="1"/>
              <p:nvPr/>
            </p:nvSpPr>
            <p:spPr>
              <a:xfrm>
                <a:off x="5804068" y="3883484"/>
                <a:ext cx="1498884"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200" normalizeH="0" baseline="0" noProof="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rPr>
                  <a:t>Advantages</a:t>
                </a:r>
                <a:endParaRPr kumimoji="0" lang="zh-CN" altLang="en-US" sz="1200" b="0" i="0" u="none" strike="noStrike" kern="1200" cap="none" spc="20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endParaRPr>
              </a:p>
            </p:txBody>
          </p:sp>
        </p:grpSp>
        <p:sp>
          <p:nvSpPr>
            <p:cNvPr id="10" name="文本框 9"/>
            <p:cNvSpPr txBox="1"/>
            <p:nvPr/>
          </p:nvSpPr>
          <p:spPr>
            <a:xfrm>
              <a:off x="6468257" y="2598060"/>
              <a:ext cx="1482166"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100" normalizeH="0" baseline="0" noProof="0">
                  <a:ln>
                    <a:noFill/>
                  </a:ln>
                  <a:solidFill>
                    <a:srgbClr val="F42039"/>
                  </a:solidFill>
                  <a:effectLst/>
                  <a:uLnTx/>
                  <a:uFillTx/>
                  <a:latin typeface="Arial" panose="020B0604020202020204" pitchFamily="34" charset="0"/>
                  <a:ea typeface="思源黑体 CN Light" panose="020B0300000000000000" pitchFamily="34" charset="-122"/>
                  <a:cs typeface="Arial" panose="020B0604020202020204" pitchFamily="34" charset="0"/>
                  <a:sym typeface="思源黑体 CN Light" panose="020B0300000000000000" pitchFamily="34" charset="-122"/>
                </a:rPr>
                <a:t>PART 03</a:t>
              </a:r>
              <a:endParaRPr kumimoji="0" lang="zh-CN" altLang="en-US" sz="2000" b="1" i="0" u="none" strike="noStrike" kern="1200" cap="none" spc="100" normalizeH="0" baseline="0" noProof="0" dirty="0">
                <a:ln>
                  <a:noFill/>
                </a:ln>
                <a:solidFill>
                  <a:srgbClr val="F42039"/>
                </a:solidFill>
                <a:effectLst/>
                <a:uLnTx/>
                <a:uFillTx/>
                <a:latin typeface="Arial" panose="020B0604020202020204" pitchFamily="34" charset="0"/>
                <a:ea typeface="思源黑体 CN Light" panose="020B0300000000000000" pitchFamily="34" charset="-122"/>
                <a:cs typeface="Arial" panose="020B0604020202020204" pitchFamily="34" charset="0"/>
                <a:sym typeface="思源黑体 CN Light" panose="020B0300000000000000" pitchFamily="34" charset="-122"/>
              </a:endParaRPr>
            </a:p>
          </p:txBody>
        </p:sp>
      </p:grpSp>
      <p:cxnSp>
        <p:nvCxnSpPr>
          <p:cNvPr id="13" name="直接连接符 12"/>
          <p:cNvCxnSpPr/>
          <p:nvPr/>
        </p:nvCxnSpPr>
        <p:spPr>
          <a:xfrm>
            <a:off x="5916386" y="4699000"/>
            <a:ext cx="359228" cy="0"/>
          </a:xfrm>
          <a:prstGeom prst="line">
            <a:avLst/>
          </a:prstGeom>
          <a:ln w="12700">
            <a:solidFill>
              <a:srgbClr val="F42039"/>
            </a:solidFill>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a:blip r:embed="rId1" cstate="screen"/>
          <a:srcRect/>
          <a:stretch>
            <a:fillRect/>
          </a:stretch>
        </p:blipFill>
        <p:spPr>
          <a:xfrm>
            <a:off x="-530654" y="-323662"/>
            <a:ext cx="3673772" cy="4324864"/>
          </a:xfrm>
          <a:custGeom>
            <a:avLst/>
            <a:gdLst>
              <a:gd name="connsiteX0" fmla="*/ 0 w 3673772"/>
              <a:gd name="connsiteY0" fmla="*/ 0 h 4324864"/>
              <a:gd name="connsiteX1" fmla="*/ 2657495 w 3673772"/>
              <a:gd name="connsiteY1" fmla="*/ 0 h 4324864"/>
              <a:gd name="connsiteX2" fmla="*/ 3602097 w 3673772"/>
              <a:gd name="connsiteY2" fmla="*/ 1597590 h 4324864"/>
              <a:gd name="connsiteX3" fmla="*/ 3421149 w 3673772"/>
              <a:gd name="connsiteY3" fmla="*/ 2302052 h 4324864"/>
              <a:gd name="connsiteX4" fmla="*/ 0 w 3673772"/>
              <a:gd name="connsiteY4" fmla="*/ 4324864 h 4324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3772" h="4324864">
                <a:moveTo>
                  <a:pt x="0" y="0"/>
                </a:moveTo>
                <a:lnTo>
                  <a:pt x="2657495" y="0"/>
                </a:lnTo>
                <a:lnTo>
                  <a:pt x="3602097" y="1597590"/>
                </a:lnTo>
                <a:cubicBezTo>
                  <a:pt x="3746661" y="1842090"/>
                  <a:pt x="3665648" y="2157488"/>
                  <a:pt x="3421149" y="2302052"/>
                </a:cubicBezTo>
                <a:lnTo>
                  <a:pt x="0" y="4324864"/>
                </a:lnTo>
                <a:close/>
              </a:path>
            </a:pathLst>
          </a:custGeom>
        </p:spPr>
      </p:pic>
      <p:pic>
        <p:nvPicPr>
          <p:cNvPr id="18" name="图片 17"/>
          <p:cNvPicPr>
            <a:picLocks noChangeAspect="1"/>
          </p:cNvPicPr>
          <p:nvPr/>
        </p:nvPicPr>
        <p:blipFill rotWithShape="1">
          <a:blip r:embed="rId2" cstate="screen"/>
          <a:srcRect r="-6942" b="-32485"/>
          <a:stretch>
            <a:fillRect/>
          </a:stretch>
        </p:blipFill>
        <p:spPr>
          <a:xfrm>
            <a:off x="9073457" y="3225449"/>
            <a:ext cx="6146877" cy="4926652"/>
          </a:xfrm>
          <a:custGeom>
            <a:avLst/>
            <a:gdLst>
              <a:gd name="connsiteX0" fmla="*/ 3069376 w 6084678"/>
              <a:gd name="connsiteY0" fmla="*/ 0 h 4876800"/>
              <a:gd name="connsiteX1" fmla="*/ 5575232 w 6084678"/>
              <a:gd name="connsiteY1" fmla="*/ 0 h 4876800"/>
              <a:gd name="connsiteX2" fmla="*/ 6084678 w 6084678"/>
              <a:gd name="connsiteY2" fmla="*/ 861619 h 4876800"/>
              <a:gd name="connsiteX3" fmla="*/ 6084678 w 6084678"/>
              <a:gd name="connsiteY3" fmla="*/ 4876800 h 4876800"/>
              <a:gd name="connsiteX4" fmla="*/ 1553915 w 6084678"/>
              <a:gd name="connsiteY4" fmla="*/ 4876800 h 4876800"/>
              <a:gd name="connsiteX5" fmla="*/ 71676 w 6084678"/>
              <a:gd name="connsiteY5" fmla="*/ 2369914 h 4876800"/>
              <a:gd name="connsiteX6" fmla="*/ 252625 w 6084678"/>
              <a:gd name="connsiteY6" fmla="*/ 1665452 h 48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4678" h="4876800">
                <a:moveTo>
                  <a:pt x="3069376" y="0"/>
                </a:moveTo>
                <a:lnTo>
                  <a:pt x="5575232" y="0"/>
                </a:lnTo>
                <a:lnTo>
                  <a:pt x="6084678" y="861619"/>
                </a:lnTo>
                <a:lnTo>
                  <a:pt x="6084678" y="4876800"/>
                </a:lnTo>
                <a:lnTo>
                  <a:pt x="1553915" y="4876800"/>
                </a:lnTo>
                <a:lnTo>
                  <a:pt x="71676" y="2369914"/>
                </a:lnTo>
                <a:cubicBezTo>
                  <a:pt x="-72888" y="2125415"/>
                  <a:pt x="8125" y="1810016"/>
                  <a:pt x="252625" y="1665452"/>
                </a:cubicBezTo>
                <a:close/>
              </a:path>
            </a:pathLst>
          </a:custGeom>
        </p:spPr>
      </p:pic>
      <p:grpSp>
        <p:nvGrpSpPr>
          <p:cNvPr id="19" name="组合 18"/>
          <p:cNvGrpSpPr/>
          <p:nvPr/>
        </p:nvGrpSpPr>
        <p:grpSpPr>
          <a:xfrm>
            <a:off x="4216658" y="-2498761"/>
            <a:ext cx="5724867" cy="1881153"/>
            <a:chOff x="3281190" y="2286736"/>
            <a:chExt cx="5724867" cy="1881153"/>
          </a:xfrm>
        </p:grpSpPr>
        <p:grpSp>
          <p:nvGrpSpPr>
            <p:cNvPr id="20" name="组合 19"/>
            <p:cNvGrpSpPr/>
            <p:nvPr/>
          </p:nvGrpSpPr>
          <p:grpSpPr>
            <a:xfrm>
              <a:off x="3281190" y="2970078"/>
              <a:ext cx="5724867" cy="1197811"/>
              <a:chOff x="4872702" y="2880524"/>
              <a:chExt cx="5193646" cy="1197811"/>
            </a:xfrm>
          </p:grpSpPr>
          <p:sp>
            <p:nvSpPr>
              <p:cNvPr id="22" name="文本框 21"/>
              <p:cNvSpPr txBox="1"/>
              <p:nvPr/>
            </p:nvSpPr>
            <p:spPr>
              <a:xfrm>
                <a:off x="4872702" y="2880524"/>
                <a:ext cx="519364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400" normalizeH="0" baseline="0" noProof="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关于我们</a:t>
                </a:r>
                <a:endParaRPr kumimoji="0" lang="zh-CN" altLang="en-US" sz="5400" b="1" i="0" u="none" strike="noStrike" kern="1200" cap="none" spc="40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endParaRPr>
              </a:p>
            </p:txBody>
          </p:sp>
          <p:sp>
            <p:nvSpPr>
              <p:cNvPr id="23" name="文本框 22"/>
              <p:cNvSpPr txBox="1"/>
              <p:nvPr/>
            </p:nvSpPr>
            <p:spPr>
              <a:xfrm>
                <a:off x="6107666" y="3801336"/>
                <a:ext cx="2709983"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200" normalizeH="0" baseline="0" noProof="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rPr>
                  <a:t>About  us</a:t>
                </a:r>
                <a:endParaRPr kumimoji="0" lang="zh-CN" altLang="en-US" sz="1200" b="0" i="0" u="none" strike="noStrike" kern="1200" cap="none" spc="20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endParaRPr>
              </a:p>
            </p:txBody>
          </p:sp>
        </p:grpSp>
        <p:sp>
          <p:nvSpPr>
            <p:cNvPr id="21" name="文本框 20"/>
            <p:cNvSpPr txBox="1"/>
            <p:nvPr/>
          </p:nvSpPr>
          <p:spPr>
            <a:xfrm>
              <a:off x="5190470" y="2286736"/>
              <a:ext cx="190767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100" normalizeH="0" baseline="0" noProof="0">
                  <a:ln>
                    <a:noFill/>
                  </a:ln>
                  <a:solidFill>
                    <a:schemeClr val="tx1">
                      <a:lumMod val="75000"/>
                      <a:lumOff val="25000"/>
                    </a:schemeClr>
                  </a:solidFill>
                  <a:effectLst/>
                  <a:uLnTx/>
                  <a:uFillTx/>
                  <a:latin typeface="Gotham Bold" charset="0"/>
                  <a:ea typeface="微软雅黑" panose="020B0503020204020204" charset="-122"/>
                  <a:cs typeface="+mn-cs"/>
                  <a:sym typeface="Gotham Bold" charset="0"/>
                </a:rPr>
                <a:t>PART 01</a:t>
              </a:r>
              <a:endParaRPr kumimoji="0" lang="zh-CN" altLang="en-US" sz="2400" b="1" i="0" u="none" strike="noStrike" kern="1200" cap="none" spc="100" normalizeH="0" baseline="0" noProof="0" dirty="0">
                <a:ln>
                  <a:noFill/>
                </a:ln>
                <a:solidFill>
                  <a:schemeClr val="tx1">
                    <a:lumMod val="75000"/>
                    <a:lumOff val="25000"/>
                  </a:schemeClr>
                </a:solidFill>
                <a:effectLst/>
                <a:uLnTx/>
                <a:uFillTx/>
                <a:latin typeface="Gotham Bold" charset="0"/>
                <a:ea typeface="微软雅黑" panose="020B0503020204020204" charset="-122"/>
                <a:cs typeface="+mn-cs"/>
                <a:sym typeface="Gotham Bold" charset="0"/>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626934" y="3351094"/>
            <a:ext cx="4535537" cy="609975"/>
            <a:chOff x="6380110" y="3032047"/>
            <a:chExt cx="4535537" cy="609975"/>
          </a:xfrm>
        </p:grpSpPr>
        <p:sp>
          <p:nvSpPr>
            <p:cNvPr id="12" name="文本框 11"/>
            <p:cNvSpPr txBox="1"/>
            <p:nvPr/>
          </p:nvSpPr>
          <p:spPr>
            <a:xfrm>
              <a:off x="7895768" y="3032047"/>
              <a:ext cx="3019879" cy="609975"/>
            </a:xfrm>
            <a:prstGeom prst="rect">
              <a:avLst/>
            </a:prstGeom>
            <a:noFill/>
          </p:spPr>
          <p:txBody>
            <a:bodyPr wrap="square" rtlCol="0">
              <a:spAutoFit/>
            </a:bodyPr>
            <a:lstStyle/>
            <a:p>
              <a:pPr>
                <a:lnSpc>
                  <a:spcPct val="125000"/>
                </a:lnSpc>
              </a:pPr>
              <a:r>
                <a:rPr lang="zh-CN" altLang="en-US" sz="1400">
                  <a:solidFill>
                    <a:schemeClr val="tx1">
                      <a:lumMod val="85000"/>
                      <a:lumOff val="15000"/>
                    </a:schemeClr>
                  </a:solidFill>
                  <a:latin typeface="思源黑体 CN Light" panose="020B0300000000000000" pitchFamily="34" charset="-122"/>
                  <a:ea typeface="思源黑体 CN Light" panose="020B0300000000000000" pitchFamily="34" charset="-122"/>
                </a:rPr>
                <a:t>年营业额超</a:t>
              </a:r>
              <a:r>
                <a:rPr lang="en-US" altLang="zh-CN" sz="1400">
                  <a:solidFill>
                    <a:schemeClr val="tx1">
                      <a:lumMod val="85000"/>
                      <a:lumOff val="15000"/>
                    </a:schemeClr>
                  </a:solidFill>
                  <a:latin typeface="思源黑体 CN Light" panose="020B0300000000000000" pitchFamily="34" charset="-122"/>
                  <a:ea typeface="思源黑体 CN Light" panose="020B0300000000000000" pitchFamily="34" charset="-122"/>
                </a:rPr>
                <a:t>100</a:t>
              </a:r>
              <a:r>
                <a:rPr lang="zh-CN" altLang="en-US" sz="1400">
                  <a:solidFill>
                    <a:schemeClr val="tx1">
                      <a:lumMod val="85000"/>
                      <a:lumOff val="15000"/>
                    </a:schemeClr>
                  </a:solidFill>
                  <a:latin typeface="思源黑体 CN Light" panose="020B0300000000000000" pitchFamily="34" charset="-122"/>
                  <a:ea typeface="思源黑体 CN Light" panose="020B0300000000000000" pitchFamily="34" charset="-122"/>
                </a:rPr>
                <a:t>亿，跻身全国行业十强，稳步增长</a:t>
              </a:r>
              <a:endParaRPr lang="zh-CN" altLang="en-US" sz="1400"/>
            </a:p>
          </p:txBody>
        </p:sp>
        <p:grpSp>
          <p:nvGrpSpPr>
            <p:cNvPr id="9" name="组合 8"/>
            <p:cNvGrpSpPr/>
            <p:nvPr/>
          </p:nvGrpSpPr>
          <p:grpSpPr>
            <a:xfrm>
              <a:off x="6380110" y="3117574"/>
              <a:ext cx="1163924" cy="441937"/>
              <a:chOff x="6379965" y="895482"/>
              <a:chExt cx="1163924" cy="441937"/>
            </a:xfrm>
          </p:grpSpPr>
          <p:sp>
            <p:nvSpPr>
              <p:cNvPr id="13" name="Freeform 22"/>
              <p:cNvSpPr/>
              <p:nvPr/>
            </p:nvSpPr>
            <p:spPr bwMode="auto">
              <a:xfrm rot="5400000" flipH="1" flipV="1">
                <a:off x="6740958" y="534489"/>
                <a:ext cx="441937" cy="1163924"/>
              </a:xfrm>
              <a:custGeom>
                <a:avLst/>
                <a:gdLst>
                  <a:gd name="T0" fmla="*/ 365 w 365"/>
                  <a:gd name="T1" fmla="*/ 483 h 568"/>
                  <a:gd name="T2" fmla="*/ 183 w 365"/>
                  <a:gd name="T3" fmla="*/ 568 h 568"/>
                  <a:gd name="T4" fmla="*/ 0 w 365"/>
                  <a:gd name="T5" fmla="*/ 483 h 568"/>
                  <a:gd name="T6" fmla="*/ 0 w 365"/>
                  <a:gd name="T7" fmla="*/ 16 h 568"/>
                  <a:gd name="T8" fmla="*/ 22 w 365"/>
                  <a:gd name="T9" fmla="*/ 0 h 568"/>
                  <a:gd name="T10" fmla="*/ 343 w 365"/>
                  <a:gd name="T11" fmla="*/ 0 h 568"/>
                  <a:gd name="T12" fmla="*/ 365 w 365"/>
                  <a:gd name="T13" fmla="*/ 16 h 568"/>
                  <a:gd name="T14" fmla="*/ 365 w 365"/>
                  <a:gd name="T15" fmla="*/ 483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568">
                    <a:moveTo>
                      <a:pt x="365" y="483"/>
                    </a:moveTo>
                    <a:cubicBezTo>
                      <a:pt x="365" y="492"/>
                      <a:pt x="183" y="568"/>
                      <a:pt x="183" y="568"/>
                    </a:cubicBezTo>
                    <a:cubicBezTo>
                      <a:pt x="183" y="568"/>
                      <a:pt x="0" y="492"/>
                      <a:pt x="0" y="483"/>
                    </a:cubicBezTo>
                    <a:cubicBezTo>
                      <a:pt x="0" y="16"/>
                      <a:pt x="0" y="16"/>
                      <a:pt x="0" y="16"/>
                    </a:cubicBezTo>
                    <a:cubicBezTo>
                      <a:pt x="0" y="7"/>
                      <a:pt x="10" y="0"/>
                      <a:pt x="22" y="0"/>
                    </a:cubicBezTo>
                    <a:cubicBezTo>
                      <a:pt x="343" y="0"/>
                      <a:pt x="343" y="0"/>
                      <a:pt x="343" y="0"/>
                    </a:cubicBezTo>
                    <a:cubicBezTo>
                      <a:pt x="355" y="0"/>
                      <a:pt x="365" y="7"/>
                      <a:pt x="365" y="16"/>
                    </a:cubicBezTo>
                    <a:lnTo>
                      <a:pt x="365" y="483"/>
                    </a:lnTo>
                    <a:close/>
                  </a:path>
                </a:pathLst>
              </a:custGeom>
              <a:solidFill>
                <a:srgbClr val="273039"/>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prstClr val="black"/>
                  </a:solidFill>
                  <a:effectLst/>
                  <a:uLnTx/>
                  <a:uFillTx/>
                  <a:latin typeface="Calibri" panose="020F0502020204030204"/>
                </a:endParaRPr>
              </a:p>
            </p:txBody>
          </p:sp>
          <p:sp>
            <p:nvSpPr>
              <p:cNvPr id="8" name="矩形 7"/>
              <p:cNvSpPr/>
              <p:nvPr/>
            </p:nvSpPr>
            <p:spPr>
              <a:xfrm>
                <a:off x="6441930" y="916397"/>
                <a:ext cx="893193" cy="400110"/>
              </a:xfrm>
              <a:prstGeom prst="rect">
                <a:avLst/>
              </a:prstGeom>
            </p:spPr>
            <p:txBody>
              <a:bodyPr wrap="none">
                <a:spAutoFit/>
              </a:bodyPr>
              <a:lstStyle/>
              <a:p>
                <a:pPr lvl="0" algn="ctr">
                  <a:defRPr/>
                </a:pPr>
                <a:r>
                  <a:rPr lang="en-US" altLang="zh-CN" sz="2000">
                    <a:solidFill>
                      <a:prstClr val="white"/>
                    </a:solidFill>
                    <a:latin typeface="+mn-ea"/>
                  </a:rPr>
                  <a:t>100</a:t>
                </a:r>
                <a:r>
                  <a:rPr lang="zh-CN" altLang="en-US" sz="2000">
                    <a:solidFill>
                      <a:prstClr val="white"/>
                    </a:solidFill>
                    <a:latin typeface="+mn-ea"/>
                  </a:rPr>
                  <a:t>亿</a:t>
                </a:r>
                <a:endParaRPr lang="en-US" altLang="zh-CN" sz="2000">
                  <a:solidFill>
                    <a:prstClr val="white"/>
                  </a:solidFill>
                  <a:latin typeface="+mn-ea"/>
                </a:endParaRPr>
              </a:p>
            </p:txBody>
          </p:sp>
        </p:grpSp>
      </p:grpSp>
      <p:grpSp>
        <p:nvGrpSpPr>
          <p:cNvPr id="10" name="组合 9"/>
          <p:cNvGrpSpPr/>
          <p:nvPr/>
        </p:nvGrpSpPr>
        <p:grpSpPr>
          <a:xfrm>
            <a:off x="6626934" y="1909433"/>
            <a:ext cx="4535536" cy="610873"/>
            <a:chOff x="6380110" y="1960233"/>
            <a:chExt cx="4535536" cy="610873"/>
          </a:xfrm>
        </p:grpSpPr>
        <p:sp>
          <p:nvSpPr>
            <p:cNvPr id="11" name="文本框 10"/>
            <p:cNvSpPr txBox="1"/>
            <p:nvPr/>
          </p:nvSpPr>
          <p:spPr>
            <a:xfrm>
              <a:off x="7895767" y="1960233"/>
              <a:ext cx="3019879" cy="610873"/>
            </a:xfrm>
            <a:prstGeom prst="rect">
              <a:avLst/>
            </a:prstGeom>
            <a:noFill/>
          </p:spPr>
          <p:txBody>
            <a:bodyPr wrap="square" rtlCol="0">
              <a:spAutoFit/>
            </a:bodyPr>
            <a:lstStyle/>
            <a:p>
              <a:pPr>
                <a:lnSpc>
                  <a:spcPct val="125000"/>
                </a:lnSpc>
              </a:pPr>
              <a:r>
                <a:rPr lang="en-US" altLang="zh-CN" sz="1400">
                  <a:solidFill>
                    <a:schemeClr val="tx1">
                      <a:lumMod val="85000"/>
                      <a:lumOff val="15000"/>
                    </a:schemeClr>
                  </a:solidFill>
                  <a:latin typeface="思源黑体 CN Light" panose="020B0300000000000000" pitchFamily="34" charset="-122"/>
                  <a:ea typeface="思源黑体 CN Light" panose="020B0300000000000000" pitchFamily="34" charset="-122"/>
                </a:rPr>
                <a:t>30+</a:t>
              </a:r>
              <a:r>
                <a:rPr lang="zh-CN" altLang="en-US" sz="1400">
                  <a:solidFill>
                    <a:schemeClr val="tx1">
                      <a:lumMod val="85000"/>
                      <a:lumOff val="15000"/>
                    </a:schemeClr>
                  </a:solidFill>
                  <a:latin typeface="思源黑体 CN Light" panose="020B0300000000000000" pitchFamily="34" charset="-122"/>
                  <a:ea typeface="思源黑体 CN Light" panose="020B0300000000000000" pitchFamily="34" charset="-122"/>
                </a:rPr>
                <a:t>办事处，覆盖全国</a:t>
              </a:r>
              <a:r>
                <a:rPr lang="en-US" altLang="zh-CN" sz="1400">
                  <a:solidFill>
                    <a:schemeClr val="tx1">
                      <a:lumMod val="85000"/>
                      <a:lumOff val="15000"/>
                    </a:schemeClr>
                  </a:solidFill>
                  <a:latin typeface="思源黑体 CN Light" panose="020B0300000000000000" pitchFamily="34" charset="-122"/>
                  <a:ea typeface="思源黑体 CN Light" panose="020B0300000000000000" pitchFamily="34" charset="-122"/>
                </a:rPr>
                <a:t>34</a:t>
              </a:r>
              <a:r>
                <a:rPr lang="zh-CN" altLang="en-US" sz="1400">
                  <a:solidFill>
                    <a:schemeClr val="tx1">
                      <a:lumMod val="85000"/>
                      <a:lumOff val="15000"/>
                    </a:schemeClr>
                  </a:solidFill>
                  <a:latin typeface="思源黑体 CN Light" panose="020B0300000000000000" pitchFamily="34" charset="-122"/>
                  <a:ea typeface="思源黑体 CN Light" panose="020B0300000000000000" pitchFamily="34" charset="-122"/>
                </a:rPr>
                <a:t>个省、市、区域，稳步增长</a:t>
              </a:r>
              <a:endParaRPr lang="zh-CN" altLang="en-US" sz="140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grpSp>
          <p:nvGrpSpPr>
            <p:cNvPr id="17" name="组合 16"/>
            <p:cNvGrpSpPr/>
            <p:nvPr/>
          </p:nvGrpSpPr>
          <p:grpSpPr>
            <a:xfrm>
              <a:off x="6380110" y="2044701"/>
              <a:ext cx="1163924" cy="441937"/>
              <a:chOff x="6370730" y="883728"/>
              <a:chExt cx="1163924" cy="441937"/>
            </a:xfrm>
          </p:grpSpPr>
          <p:sp>
            <p:nvSpPr>
              <p:cNvPr id="18" name="Freeform 22"/>
              <p:cNvSpPr/>
              <p:nvPr/>
            </p:nvSpPr>
            <p:spPr bwMode="auto">
              <a:xfrm rot="5400000" flipH="1" flipV="1">
                <a:off x="6731723" y="522735"/>
                <a:ext cx="441937" cy="1163924"/>
              </a:xfrm>
              <a:custGeom>
                <a:avLst/>
                <a:gdLst>
                  <a:gd name="T0" fmla="*/ 365 w 365"/>
                  <a:gd name="T1" fmla="*/ 483 h 568"/>
                  <a:gd name="T2" fmla="*/ 183 w 365"/>
                  <a:gd name="T3" fmla="*/ 568 h 568"/>
                  <a:gd name="T4" fmla="*/ 0 w 365"/>
                  <a:gd name="T5" fmla="*/ 483 h 568"/>
                  <a:gd name="T6" fmla="*/ 0 w 365"/>
                  <a:gd name="T7" fmla="*/ 16 h 568"/>
                  <a:gd name="T8" fmla="*/ 22 w 365"/>
                  <a:gd name="T9" fmla="*/ 0 h 568"/>
                  <a:gd name="T10" fmla="*/ 343 w 365"/>
                  <a:gd name="T11" fmla="*/ 0 h 568"/>
                  <a:gd name="T12" fmla="*/ 365 w 365"/>
                  <a:gd name="T13" fmla="*/ 16 h 568"/>
                  <a:gd name="T14" fmla="*/ 365 w 365"/>
                  <a:gd name="T15" fmla="*/ 483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568">
                    <a:moveTo>
                      <a:pt x="365" y="483"/>
                    </a:moveTo>
                    <a:cubicBezTo>
                      <a:pt x="365" y="492"/>
                      <a:pt x="183" y="568"/>
                      <a:pt x="183" y="568"/>
                    </a:cubicBezTo>
                    <a:cubicBezTo>
                      <a:pt x="183" y="568"/>
                      <a:pt x="0" y="492"/>
                      <a:pt x="0" y="483"/>
                    </a:cubicBezTo>
                    <a:cubicBezTo>
                      <a:pt x="0" y="16"/>
                      <a:pt x="0" y="16"/>
                      <a:pt x="0" y="16"/>
                    </a:cubicBezTo>
                    <a:cubicBezTo>
                      <a:pt x="0" y="7"/>
                      <a:pt x="10" y="0"/>
                      <a:pt x="22" y="0"/>
                    </a:cubicBezTo>
                    <a:cubicBezTo>
                      <a:pt x="343" y="0"/>
                      <a:pt x="343" y="0"/>
                      <a:pt x="343" y="0"/>
                    </a:cubicBezTo>
                    <a:cubicBezTo>
                      <a:pt x="355" y="0"/>
                      <a:pt x="365" y="7"/>
                      <a:pt x="365" y="16"/>
                    </a:cubicBezTo>
                    <a:lnTo>
                      <a:pt x="365" y="483"/>
                    </a:lnTo>
                    <a:close/>
                  </a:path>
                </a:pathLst>
              </a:custGeom>
              <a:solidFill>
                <a:srgbClr val="273039"/>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Calibri" panose="020F0502020204030204"/>
                </a:endParaRPr>
              </a:p>
            </p:txBody>
          </p:sp>
          <p:sp>
            <p:nvSpPr>
              <p:cNvPr id="19" name="矩形 18"/>
              <p:cNvSpPr/>
              <p:nvPr/>
            </p:nvSpPr>
            <p:spPr>
              <a:xfrm>
                <a:off x="6570169" y="916397"/>
                <a:ext cx="636713" cy="400110"/>
              </a:xfrm>
              <a:prstGeom prst="rect">
                <a:avLst/>
              </a:prstGeom>
            </p:spPr>
            <p:txBody>
              <a:bodyPr wrap="none">
                <a:spAutoFit/>
              </a:bodyPr>
              <a:lstStyle/>
              <a:p>
                <a:pPr lvl="0" algn="ctr">
                  <a:defRPr/>
                </a:pPr>
                <a:r>
                  <a:rPr lang="en-US" altLang="zh-CN" sz="2000">
                    <a:solidFill>
                      <a:prstClr val="white"/>
                    </a:solidFill>
                    <a:latin typeface="+mn-ea"/>
                  </a:rPr>
                  <a:t>30+</a:t>
                </a:r>
                <a:endParaRPr lang="en-US" altLang="zh-CN" sz="2000">
                  <a:solidFill>
                    <a:prstClr val="white"/>
                  </a:solidFill>
                  <a:latin typeface="+mn-ea"/>
                </a:endParaRPr>
              </a:p>
            </p:txBody>
          </p:sp>
        </p:grpSp>
      </p:grpSp>
      <p:grpSp>
        <p:nvGrpSpPr>
          <p:cNvPr id="15" name="组合 14"/>
          <p:cNvGrpSpPr/>
          <p:nvPr/>
        </p:nvGrpSpPr>
        <p:grpSpPr>
          <a:xfrm>
            <a:off x="6626934" y="4749246"/>
            <a:ext cx="4535535" cy="441937"/>
            <a:chOff x="6380110" y="4190446"/>
            <a:chExt cx="4535535" cy="441937"/>
          </a:xfrm>
        </p:grpSpPr>
        <p:sp>
          <p:nvSpPr>
            <p:cNvPr id="14" name="文本框 13"/>
            <p:cNvSpPr txBox="1"/>
            <p:nvPr/>
          </p:nvSpPr>
          <p:spPr>
            <a:xfrm>
              <a:off x="7895766" y="4223350"/>
              <a:ext cx="3019879" cy="340671"/>
            </a:xfrm>
            <a:prstGeom prst="rect">
              <a:avLst/>
            </a:prstGeom>
            <a:noFill/>
          </p:spPr>
          <p:txBody>
            <a:bodyPr wrap="square" rtlCol="0">
              <a:spAutoFit/>
            </a:bodyPr>
            <a:lstStyle/>
            <a:p>
              <a:pPr>
                <a:lnSpc>
                  <a:spcPct val="125000"/>
                </a:lnSpc>
              </a:pPr>
              <a:r>
                <a:rPr lang="zh-CN" altLang="en-US" sz="1400">
                  <a:solidFill>
                    <a:schemeClr val="tx1">
                      <a:lumMod val="85000"/>
                      <a:lumOff val="15000"/>
                    </a:schemeClr>
                  </a:solidFill>
                  <a:latin typeface="思源黑体 CN Light" panose="020B0300000000000000" pitchFamily="34" charset="-122"/>
                  <a:ea typeface="思源黑体 CN Light" panose="020B0300000000000000" pitchFamily="34" charset="-122"/>
                </a:rPr>
                <a:t>全国设立</a:t>
              </a:r>
              <a:r>
                <a:rPr lang="en-US" altLang="zh-CN" sz="1400">
                  <a:solidFill>
                    <a:schemeClr val="tx1">
                      <a:lumMod val="85000"/>
                      <a:lumOff val="15000"/>
                    </a:schemeClr>
                  </a:solidFill>
                  <a:latin typeface="思源黑体 CN Light" panose="020B0300000000000000" pitchFamily="34" charset="-122"/>
                  <a:ea typeface="思源黑体 CN Light" panose="020B0300000000000000" pitchFamily="34" charset="-122"/>
                </a:rPr>
                <a:t>6</a:t>
              </a:r>
              <a:r>
                <a:rPr lang="zh-CN" altLang="en-US" sz="1400">
                  <a:solidFill>
                    <a:schemeClr val="tx1">
                      <a:lumMod val="85000"/>
                      <a:lumOff val="15000"/>
                    </a:schemeClr>
                  </a:solidFill>
                  <a:latin typeface="思源黑体 CN Light" panose="020B0300000000000000" pitchFamily="34" charset="-122"/>
                  <a:ea typeface="思源黑体 CN Light" panose="020B0300000000000000" pitchFamily="34" charset="-122"/>
                </a:rPr>
                <a:t>大生产及物流基地</a:t>
              </a:r>
              <a:endParaRPr lang="zh-CN" altLang="en-US" sz="1600"/>
            </a:p>
          </p:txBody>
        </p:sp>
        <p:grpSp>
          <p:nvGrpSpPr>
            <p:cNvPr id="20" name="组合 19"/>
            <p:cNvGrpSpPr/>
            <p:nvPr/>
          </p:nvGrpSpPr>
          <p:grpSpPr>
            <a:xfrm>
              <a:off x="6380110" y="4190446"/>
              <a:ext cx="1163924" cy="441937"/>
              <a:chOff x="6371462" y="895482"/>
              <a:chExt cx="1163924" cy="441937"/>
            </a:xfrm>
          </p:grpSpPr>
          <p:sp>
            <p:nvSpPr>
              <p:cNvPr id="23" name="Freeform 22"/>
              <p:cNvSpPr/>
              <p:nvPr/>
            </p:nvSpPr>
            <p:spPr bwMode="auto">
              <a:xfrm rot="5400000" flipH="1" flipV="1">
                <a:off x="6732455" y="534489"/>
                <a:ext cx="441937" cy="1163924"/>
              </a:xfrm>
              <a:custGeom>
                <a:avLst/>
                <a:gdLst>
                  <a:gd name="T0" fmla="*/ 365 w 365"/>
                  <a:gd name="T1" fmla="*/ 483 h 568"/>
                  <a:gd name="T2" fmla="*/ 183 w 365"/>
                  <a:gd name="T3" fmla="*/ 568 h 568"/>
                  <a:gd name="T4" fmla="*/ 0 w 365"/>
                  <a:gd name="T5" fmla="*/ 483 h 568"/>
                  <a:gd name="T6" fmla="*/ 0 w 365"/>
                  <a:gd name="T7" fmla="*/ 16 h 568"/>
                  <a:gd name="T8" fmla="*/ 22 w 365"/>
                  <a:gd name="T9" fmla="*/ 0 h 568"/>
                  <a:gd name="T10" fmla="*/ 343 w 365"/>
                  <a:gd name="T11" fmla="*/ 0 h 568"/>
                  <a:gd name="T12" fmla="*/ 365 w 365"/>
                  <a:gd name="T13" fmla="*/ 16 h 568"/>
                  <a:gd name="T14" fmla="*/ 365 w 365"/>
                  <a:gd name="T15" fmla="*/ 483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568">
                    <a:moveTo>
                      <a:pt x="365" y="483"/>
                    </a:moveTo>
                    <a:cubicBezTo>
                      <a:pt x="365" y="492"/>
                      <a:pt x="183" y="568"/>
                      <a:pt x="183" y="568"/>
                    </a:cubicBezTo>
                    <a:cubicBezTo>
                      <a:pt x="183" y="568"/>
                      <a:pt x="0" y="492"/>
                      <a:pt x="0" y="483"/>
                    </a:cubicBezTo>
                    <a:cubicBezTo>
                      <a:pt x="0" y="16"/>
                      <a:pt x="0" y="16"/>
                      <a:pt x="0" y="16"/>
                    </a:cubicBezTo>
                    <a:cubicBezTo>
                      <a:pt x="0" y="7"/>
                      <a:pt x="10" y="0"/>
                      <a:pt x="22" y="0"/>
                    </a:cubicBezTo>
                    <a:cubicBezTo>
                      <a:pt x="343" y="0"/>
                      <a:pt x="343" y="0"/>
                      <a:pt x="343" y="0"/>
                    </a:cubicBezTo>
                    <a:cubicBezTo>
                      <a:pt x="355" y="0"/>
                      <a:pt x="365" y="7"/>
                      <a:pt x="365" y="16"/>
                    </a:cubicBezTo>
                    <a:lnTo>
                      <a:pt x="365" y="483"/>
                    </a:lnTo>
                    <a:close/>
                  </a:path>
                </a:pathLst>
              </a:custGeom>
              <a:solidFill>
                <a:srgbClr val="273039"/>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prstClr val="black"/>
                  </a:solidFill>
                  <a:effectLst/>
                  <a:uLnTx/>
                  <a:uFillTx/>
                  <a:latin typeface="Calibri" panose="020F0502020204030204"/>
                </a:endParaRPr>
              </a:p>
            </p:txBody>
          </p:sp>
          <p:sp>
            <p:nvSpPr>
              <p:cNvPr id="24" name="矩形 23"/>
              <p:cNvSpPr/>
              <p:nvPr/>
            </p:nvSpPr>
            <p:spPr>
              <a:xfrm>
                <a:off x="6464372" y="929097"/>
                <a:ext cx="848309" cy="400110"/>
              </a:xfrm>
              <a:prstGeom prst="rect">
                <a:avLst/>
              </a:prstGeom>
            </p:spPr>
            <p:txBody>
              <a:bodyPr wrap="none">
                <a:spAutoFit/>
              </a:bodyPr>
              <a:lstStyle/>
              <a:p>
                <a:pPr lvl="0" algn="ctr">
                  <a:defRPr/>
                </a:pPr>
                <a:r>
                  <a:rPr lang="en-US" altLang="zh-CN" sz="2000">
                    <a:solidFill>
                      <a:prstClr val="white"/>
                    </a:solidFill>
                    <a:latin typeface="+mn-ea"/>
                  </a:rPr>
                  <a:t>6</a:t>
                </a:r>
                <a:r>
                  <a:rPr lang="zh-CN" altLang="en-US" sz="2000">
                    <a:solidFill>
                      <a:prstClr val="white"/>
                    </a:solidFill>
                    <a:latin typeface="+mn-ea"/>
                  </a:rPr>
                  <a:t>基地</a:t>
                </a:r>
                <a:endParaRPr lang="en-US" altLang="zh-CN" sz="2000">
                  <a:solidFill>
                    <a:prstClr val="white"/>
                  </a:solidFill>
                  <a:latin typeface="+mn-ea"/>
                </a:endParaRPr>
              </a:p>
            </p:txBody>
          </p:sp>
        </p:grpSp>
      </p:grpSp>
      <p:sp>
        <p:nvSpPr>
          <p:cNvPr id="37" name="任意多边形: 形状 36"/>
          <p:cNvSpPr/>
          <p:nvPr/>
        </p:nvSpPr>
        <p:spPr>
          <a:xfrm>
            <a:off x="-83589" y="6679587"/>
            <a:ext cx="61913" cy="4940"/>
          </a:xfrm>
          <a:custGeom>
            <a:avLst/>
            <a:gdLst/>
            <a:ahLst/>
            <a:cxnLst/>
            <a:rect l="0" t="0" r="0" b="0"/>
            <a:pathLst>
              <a:path w="61913" h="4940">
                <a:moveTo>
                  <a:pt x="35242" y="4939"/>
                </a:moveTo>
                <a:cubicBezTo>
                  <a:pt x="56197" y="4939"/>
                  <a:pt x="61912" y="3828"/>
                  <a:pt x="47942" y="2470"/>
                </a:cubicBezTo>
                <a:cubicBezTo>
                  <a:pt x="33972" y="1111"/>
                  <a:pt x="19684" y="0"/>
                  <a:pt x="16192" y="0"/>
                </a:cubicBezTo>
                <a:cubicBezTo>
                  <a:pt x="12700" y="0"/>
                  <a:pt x="6984" y="1111"/>
                  <a:pt x="3492" y="2470"/>
                </a:cubicBezTo>
                <a:cubicBezTo>
                  <a:pt x="0" y="3828"/>
                  <a:pt x="14287" y="4939"/>
                  <a:pt x="35242" y="4939"/>
                </a:cubicBezTo>
                <a:close/>
              </a:path>
            </a:pathLst>
          </a:custGeom>
          <a:solidFill>
            <a:srgbClr val="FF634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994533" y="299511"/>
            <a:ext cx="3923066" cy="501650"/>
            <a:chOff x="994533" y="299511"/>
            <a:chExt cx="3923066" cy="501650"/>
          </a:xfrm>
        </p:grpSpPr>
        <p:sp>
          <p:nvSpPr>
            <p:cNvPr id="40" name="文本占位符 36"/>
            <p:cNvSpPr txBox="1"/>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市场概况</a:t>
              </a:r>
              <a:endPar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1" name="文本框 40"/>
            <p:cNvSpPr txBox="1"/>
            <p:nvPr/>
          </p:nvSpPr>
          <p:spPr>
            <a:xfrm>
              <a:off x="2654501" y="381059"/>
              <a:ext cx="22630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MARKET SITUATION</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pic>
        <p:nvPicPr>
          <p:cNvPr id="3" name="图片 2"/>
          <p:cNvPicPr>
            <a:picLocks noChangeAspect="1"/>
          </p:cNvPicPr>
          <p:nvPr/>
        </p:nvPicPr>
        <p:blipFill>
          <a:blip r:embed="rId1" cstate="screen">
            <a:extLst>
              <a:ext uri="{BEBA8EAE-BF5A-486C-A8C5-ECC9F3942E4B}">
                <a14:imgProps xmlns:a14="http://schemas.microsoft.com/office/drawing/2010/main">
                  <a14:imgLayer r:embed="rId2">
                    <a14:imgEffect>
                      <a14:saturation sat="0"/>
                    </a14:imgEffect>
                  </a14:imgLayer>
                </a14:imgProps>
              </a:ext>
            </a:extLst>
          </a:blip>
          <a:stretch>
            <a:fillRect/>
          </a:stretch>
        </p:blipFill>
        <p:spPr>
          <a:xfrm>
            <a:off x="1444431" y="1774884"/>
            <a:ext cx="4166009" cy="437237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994533" y="299511"/>
            <a:ext cx="3923066" cy="501650"/>
            <a:chOff x="994533" y="299511"/>
            <a:chExt cx="3923066" cy="501650"/>
          </a:xfrm>
        </p:grpSpPr>
        <p:sp>
          <p:nvSpPr>
            <p:cNvPr id="22" name="文本占位符 36"/>
            <p:cNvSpPr txBox="1"/>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市场概况</a:t>
              </a:r>
              <a:endPar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1" name="文本框 30"/>
            <p:cNvSpPr txBox="1"/>
            <p:nvPr/>
          </p:nvSpPr>
          <p:spPr>
            <a:xfrm>
              <a:off x="2654501" y="381059"/>
              <a:ext cx="22630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MARKET SITUATION</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12" name="组合 11"/>
          <p:cNvGrpSpPr/>
          <p:nvPr/>
        </p:nvGrpSpPr>
        <p:grpSpPr>
          <a:xfrm>
            <a:off x="1987735" y="4925020"/>
            <a:ext cx="8640599" cy="1061422"/>
            <a:chOff x="2044416" y="4925020"/>
            <a:chExt cx="8640599" cy="1061422"/>
          </a:xfrm>
        </p:grpSpPr>
        <p:grpSp>
          <p:nvGrpSpPr>
            <p:cNvPr id="7" name="组合 6"/>
            <p:cNvGrpSpPr/>
            <p:nvPr/>
          </p:nvGrpSpPr>
          <p:grpSpPr>
            <a:xfrm>
              <a:off x="2044416" y="4942442"/>
              <a:ext cx="4058190" cy="1044000"/>
              <a:chOff x="2044416" y="4956959"/>
              <a:chExt cx="4058190" cy="1044000"/>
            </a:xfrm>
          </p:grpSpPr>
          <p:sp>
            <p:nvSpPr>
              <p:cNvPr id="11" name="文本框 10"/>
              <p:cNvSpPr txBox="1"/>
              <p:nvPr/>
            </p:nvSpPr>
            <p:spPr>
              <a:xfrm>
                <a:off x="3126361" y="5121105"/>
                <a:ext cx="2976245" cy="68493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思源黑体 CN Light" panose="020B0300000000000000" pitchFamily="34" charset="-122"/>
                    <a:ea typeface="思源黑体 CN Light" panose="020B0300000000000000" pitchFamily="34" charset="-122"/>
                  </a:defRPr>
                </a:lvl1pPr>
              </a:lstStyle>
              <a:p>
                <a:r>
                  <a:rPr lang="zh-CN" altLang="en-US" sz="1600"/>
                  <a:t>产品畅销国际，在全球设立</a:t>
                </a:r>
                <a:r>
                  <a:rPr lang="en-US" altLang="zh-CN" sz="1600"/>
                  <a:t>10</a:t>
                </a:r>
                <a:r>
                  <a:rPr lang="zh-CN" altLang="en-US" sz="1600"/>
                  <a:t>家分公司</a:t>
                </a:r>
                <a:endParaRPr lang="en-US" altLang="zh-CN" sz="1600"/>
              </a:p>
            </p:txBody>
          </p:sp>
          <p:sp>
            <p:nvSpPr>
              <p:cNvPr id="33" name="Freeform 44"/>
              <p:cNvSpPr>
                <a:spLocks noChangeAspect="1"/>
              </p:cNvSpPr>
              <p:nvPr/>
            </p:nvSpPr>
            <p:spPr bwMode="auto">
              <a:xfrm>
                <a:off x="2044416" y="4956959"/>
                <a:ext cx="1044000" cy="1044000"/>
              </a:xfrm>
              <a:custGeom>
                <a:avLst/>
                <a:gdLst>
                  <a:gd name="T0" fmla="*/ 16 w 922"/>
                  <a:gd name="T1" fmla="*/ 490 h 922"/>
                  <a:gd name="T2" fmla="*/ 432 w 922"/>
                  <a:gd name="T3" fmla="*/ 906 h 922"/>
                  <a:gd name="T4" fmla="*/ 490 w 922"/>
                  <a:gd name="T5" fmla="*/ 906 h 922"/>
                  <a:gd name="T6" fmla="*/ 906 w 922"/>
                  <a:gd name="T7" fmla="*/ 490 h 922"/>
                  <a:gd name="T8" fmla="*/ 906 w 922"/>
                  <a:gd name="T9" fmla="*/ 432 h 922"/>
                  <a:gd name="T10" fmla="*/ 490 w 922"/>
                  <a:gd name="T11" fmla="*/ 16 h 922"/>
                  <a:gd name="T12" fmla="*/ 432 w 922"/>
                  <a:gd name="T13" fmla="*/ 16 h 922"/>
                  <a:gd name="T14" fmla="*/ 16 w 922"/>
                  <a:gd name="T15" fmla="*/ 432 h 922"/>
                  <a:gd name="T16" fmla="*/ 16 w 922"/>
                  <a:gd name="T17" fmla="*/ 490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2" h="922">
                    <a:moveTo>
                      <a:pt x="16" y="490"/>
                    </a:moveTo>
                    <a:cubicBezTo>
                      <a:pt x="432" y="906"/>
                      <a:pt x="432" y="906"/>
                      <a:pt x="432" y="906"/>
                    </a:cubicBez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path>
                </a:pathLst>
              </a:custGeom>
              <a:solidFill>
                <a:srgbClr val="F42039"/>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Lato Light"/>
                </a:endParaRPr>
              </a:p>
            </p:txBody>
          </p:sp>
          <p:sp>
            <p:nvSpPr>
              <p:cNvPr id="6" name="文本框 5"/>
              <p:cNvSpPr txBox="1"/>
              <p:nvPr/>
            </p:nvSpPr>
            <p:spPr>
              <a:xfrm>
                <a:off x="2193215" y="5278904"/>
                <a:ext cx="746402" cy="400110"/>
              </a:xfrm>
              <a:prstGeom prst="rect">
                <a:avLst/>
              </a:prstGeom>
              <a:noFill/>
            </p:spPr>
            <p:txBody>
              <a:bodyPr wrap="square" rtlCol="0">
                <a:spAutoFit/>
              </a:bodyPr>
              <a:lstStyle/>
              <a:p>
                <a:pPr algn="ctr"/>
                <a:r>
                  <a:rPr lang="en-US" altLang="zh-CN" sz="2000">
                    <a:solidFill>
                      <a:schemeClr val="bg1"/>
                    </a:solidFill>
                  </a:rPr>
                  <a:t>10</a:t>
                </a:r>
                <a:r>
                  <a:rPr lang="zh-CN" altLang="en-US" sz="2000">
                    <a:solidFill>
                      <a:schemeClr val="bg1"/>
                    </a:solidFill>
                  </a:rPr>
                  <a:t>家</a:t>
                </a:r>
                <a:endParaRPr lang="zh-CN" altLang="en-US" sz="2000">
                  <a:solidFill>
                    <a:schemeClr val="bg1"/>
                  </a:solidFill>
                </a:endParaRPr>
              </a:p>
            </p:txBody>
          </p:sp>
        </p:grpSp>
        <p:grpSp>
          <p:nvGrpSpPr>
            <p:cNvPr id="10" name="组合 9"/>
            <p:cNvGrpSpPr/>
            <p:nvPr/>
          </p:nvGrpSpPr>
          <p:grpSpPr>
            <a:xfrm>
              <a:off x="6635329" y="4925020"/>
              <a:ext cx="4049686" cy="1044000"/>
              <a:chOff x="6635329" y="4910504"/>
              <a:chExt cx="4049686" cy="1044000"/>
            </a:xfrm>
          </p:grpSpPr>
          <p:grpSp>
            <p:nvGrpSpPr>
              <p:cNvPr id="9" name="组合 8"/>
              <p:cNvGrpSpPr/>
              <p:nvPr/>
            </p:nvGrpSpPr>
            <p:grpSpPr>
              <a:xfrm>
                <a:off x="6635329" y="4910504"/>
                <a:ext cx="4049686" cy="1044000"/>
                <a:chOff x="6635329" y="4910504"/>
                <a:chExt cx="4049686" cy="1044000"/>
              </a:xfrm>
            </p:grpSpPr>
            <p:sp>
              <p:nvSpPr>
                <p:cNvPr id="28" name="文本框 27"/>
                <p:cNvSpPr txBox="1"/>
                <p:nvPr/>
              </p:nvSpPr>
              <p:spPr>
                <a:xfrm>
                  <a:off x="7708770" y="5055042"/>
                  <a:ext cx="2976245" cy="758990"/>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思源黑体 CN Light" panose="020B0300000000000000" pitchFamily="34" charset="-122"/>
                      <a:ea typeface="思源黑体 CN Light" panose="020B0300000000000000" pitchFamily="34" charset="-122"/>
                    </a:defRPr>
                  </a:lvl1pPr>
                </a:lstStyle>
                <a:p>
                  <a:r>
                    <a:rPr lang="zh-CN" altLang="en-US" sz="1800"/>
                    <a:t>国外业务连续</a:t>
                  </a:r>
                  <a:r>
                    <a:rPr lang="en-US" altLang="zh-CN" sz="1800"/>
                    <a:t>5</a:t>
                  </a:r>
                  <a:r>
                    <a:rPr lang="zh-CN" altLang="en-US" sz="1800"/>
                    <a:t>年增长率超过</a:t>
                  </a:r>
                  <a:r>
                    <a:rPr lang="en-US" altLang="zh-CN" sz="1800"/>
                    <a:t>30%</a:t>
                  </a:r>
                  <a:endParaRPr lang="en-US" altLang="zh-CN" sz="1800"/>
                </a:p>
              </p:txBody>
            </p:sp>
            <p:sp>
              <p:nvSpPr>
                <p:cNvPr id="34" name="Freeform 44"/>
                <p:cNvSpPr>
                  <a:spLocks noChangeAspect="1"/>
                </p:cNvSpPr>
                <p:nvPr/>
              </p:nvSpPr>
              <p:spPr bwMode="auto">
                <a:xfrm>
                  <a:off x="6635329" y="4910504"/>
                  <a:ext cx="1044000" cy="1044000"/>
                </a:xfrm>
                <a:custGeom>
                  <a:avLst/>
                  <a:gdLst>
                    <a:gd name="T0" fmla="*/ 16 w 922"/>
                    <a:gd name="T1" fmla="*/ 490 h 922"/>
                    <a:gd name="T2" fmla="*/ 432 w 922"/>
                    <a:gd name="T3" fmla="*/ 906 h 922"/>
                    <a:gd name="T4" fmla="*/ 490 w 922"/>
                    <a:gd name="T5" fmla="*/ 906 h 922"/>
                    <a:gd name="T6" fmla="*/ 906 w 922"/>
                    <a:gd name="T7" fmla="*/ 490 h 922"/>
                    <a:gd name="T8" fmla="*/ 906 w 922"/>
                    <a:gd name="T9" fmla="*/ 432 h 922"/>
                    <a:gd name="T10" fmla="*/ 490 w 922"/>
                    <a:gd name="T11" fmla="*/ 16 h 922"/>
                    <a:gd name="T12" fmla="*/ 432 w 922"/>
                    <a:gd name="T13" fmla="*/ 16 h 922"/>
                    <a:gd name="T14" fmla="*/ 16 w 922"/>
                    <a:gd name="T15" fmla="*/ 432 h 922"/>
                    <a:gd name="T16" fmla="*/ 16 w 922"/>
                    <a:gd name="T17" fmla="*/ 490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2" h="922">
                      <a:moveTo>
                        <a:pt x="16" y="490"/>
                      </a:moveTo>
                      <a:cubicBezTo>
                        <a:pt x="432" y="906"/>
                        <a:pt x="432" y="906"/>
                        <a:pt x="432" y="906"/>
                      </a:cubicBez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path>
                  </a:pathLst>
                </a:custGeom>
                <a:solidFill>
                  <a:srgbClr val="F42039"/>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Lato Light"/>
                  </a:endParaRPr>
                </a:p>
              </p:txBody>
            </p:sp>
          </p:grpSp>
          <p:sp>
            <p:nvSpPr>
              <p:cNvPr id="35" name="文本框 34"/>
              <p:cNvSpPr txBox="1"/>
              <p:nvPr/>
            </p:nvSpPr>
            <p:spPr>
              <a:xfrm>
                <a:off x="6774821" y="5249871"/>
                <a:ext cx="746402" cy="400110"/>
              </a:xfrm>
              <a:prstGeom prst="rect">
                <a:avLst/>
              </a:prstGeom>
              <a:noFill/>
            </p:spPr>
            <p:txBody>
              <a:bodyPr wrap="square" rtlCol="0">
                <a:spAutoFit/>
              </a:bodyPr>
              <a:lstStyle/>
              <a:p>
                <a:pPr algn="ctr"/>
                <a:r>
                  <a:rPr lang="en-US" altLang="zh-CN" sz="2000">
                    <a:solidFill>
                      <a:schemeClr val="bg1"/>
                    </a:solidFill>
                  </a:rPr>
                  <a:t>30%</a:t>
                </a:r>
                <a:endParaRPr lang="zh-CN" altLang="en-US" sz="2000">
                  <a:solidFill>
                    <a:schemeClr val="bg1"/>
                  </a:solidFill>
                </a:endParaRPr>
              </a:p>
            </p:txBody>
          </p:sp>
        </p:grpSp>
      </p:grpSp>
      <p:sp>
        <p:nvSpPr>
          <p:cNvPr id="38" name="location-pointer_619"/>
          <p:cNvSpPr>
            <a:spLocks noChangeAspect="1"/>
          </p:cNvSpPr>
          <p:nvPr/>
        </p:nvSpPr>
        <p:spPr bwMode="auto">
          <a:xfrm>
            <a:off x="-769281" y="1027241"/>
            <a:ext cx="342280" cy="476721"/>
          </a:xfrm>
          <a:custGeom>
            <a:avLst/>
            <a:gdLst>
              <a:gd name="T0" fmla="*/ 435 w 435"/>
              <a:gd name="T1" fmla="*/ 218 h 607"/>
              <a:gd name="T2" fmla="*/ 217 w 435"/>
              <a:gd name="T3" fmla="*/ 0 h 607"/>
              <a:gd name="T4" fmla="*/ 0 w 435"/>
              <a:gd name="T5" fmla="*/ 218 h 607"/>
              <a:gd name="T6" fmla="*/ 41 w 435"/>
              <a:gd name="T7" fmla="*/ 345 h 607"/>
              <a:gd name="T8" fmla="*/ 171 w 435"/>
              <a:gd name="T9" fmla="*/ 580 h 607"/>
              <a:gd name="T10" fmla="*/ 220 w 435"/>
              <a:gd name="T11" fmla="*/ 607 h 607"/>
              <a:gd name="T12" fmla="*/ 269 w 435"/>
              <a:gd name="T13" fmla="*/ 580 h 607"/>
              <a:gd name="T14" fmla="*/ 394 w 435"/>
              <a:gd name="T15" fmla="*/ 344 h 607"/>
              <a:gd name="T16" fmla="*/ 435 w 435"/>
              <a:gd name="T17" fmla="*/ 218 h 607"/>
              <a:gd name="T18" fmla="*/ 217 w 435"/>
              <a:gd name="T19" fmla="*/ 146 h 607"/>
              <a:gd name="T20" fmla="*/ 289 w 435"/>
              <a:gd name="T21" fmla="*/ 218 h 607"/>
              <a:gd name="T22" fmla="*/ 217 w 435"/>
              <a:gd name="T23" fmla="*/ 289 h 607"/>
              <a:gd name="T24" fmla="*/ 146 w 435"/>
              <a:gd name="T25" fmla="*/ 218 h 607"/>
              <a:gd name="T26" fmla="*/ 217 w 435"/>
              <a:gd name="T27" fmla="*/ 14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607">
                <a:moveTo>
                  <a:pt x="435" y="218"/>
                </a:moveTo>
                <a:cubicBezTo>
                  <a:pt x="435" y="97"/>
                  <a:pt x="337" y="0"/>
                  <a:pt x="217" y="0"/>
                </a:cubicBezTo>
                <a:cubicBezTo>
                  <a:pt x="97" y="0"/>
                  <a:pt x="0" y="97"/>
                  <a:pt x="0" y="218"/>
                </a:cubicBezTo>
                <a:cubicBezTo>
                  <a:pt x="0" y="265"/>
                  <a:pt x="22" y="305"/>
                  <a:pt x="41" y="345"/>
                </a:cubicBezTo>
                <a:cubicBezTo>
                  <a:pt x="75" y="413"/>
                  <a:pt x="138" y="522"/>
                  <a:pt x="171" y="580"/>
                </a:cubicBezTo>
                <a:cubicBezTo>
                  <a:pt x="179" y="595"/>
                  <a:pt x="199" y="607"/>
                  <a:pt x="220" y="607"/>
                </a:cubicBezTo>
                <a:cubicBezTo>
                  <a:pt x="242" y="607"/>
                  <a:pt x="261" y="595"/>
                  <a:pt x="269" y="580"/>
                </a:cubicBezTo>
                <a:cubicBezTo>
                  <a:pt x="301" y="522"/>
                  <a:pt x="357" y="428"/>
                  <a:pt x="394" y="344"/>
                </a:cubicBezTo>
                <a:cubicBezTo>
                  <a:pt x="412" y="304"/>
                  <a:pt x="435" y="265"/>
                  <a:pt x="435" y="218"/>
                </a:cubicBezTo>
                <a:close/>
                <a:moveTo>
                  <a:pt x="217" y="146"/>
                </a:moveTo>
                <a:cubicBezTo>
                  <a:pt x="257" y="146"/>
                  <a:pt x="289" y="178"/>
                  <a:pt x="289" y="218"/>
                </a:cubicBezTo>
                <a:cubicBezTo>
                  <a:pt x="289" y="257"/>
                  <a:pt x="257" y="289"/>
                  <a:pt x="217" y="289"/>
                </a:cubicBezTo>
                <a:cubicBezTo>
                  <a:pt x="178" y="289"/>
                  <a:pt x="146" y="257"/>
                  <a:pt x="146" y="218"/>
                </a:cubicBezTo>
                <a:cubicBezTo>
                  <a:pt x="146" y="178"/>
                  <a:pt x="178" y="146"/>
                  <a:pt x="217" y="146"/>
                </a:cubicBezTo>
                <a:close/>
              </a:path>
            </a:pathLst>
          </a:custGeom>
          <a:solidFill>
            <a:srgbClr val="273039"/>
          </a:solidFill>
          <a:ln>
            <a:noFill/>
          </a:ln>
          <a:effectLst>
            <a:outerShdw dist="12700" sy="23000" kx="-1200000" algn="bl" rotWithShape="0">
              <a:prstClr val="black">
                <a:alpha val="13000"/>
              </a:prstClr>
            </a:outerShdw>
          </a:effectLst>
        </p:spPr>
        <p:txBody>
          <a:bodyPr/>
          <a:lstStyle/>
          <a:p>
            <a:endParaRPr lang="zh-CN" altLang="en-US"/>
          </a:p>
        </p:txBody>
      </p:sp>
      <p:grpSp>
        <p:nvGrpSpPr>
          <p:cNvPr id="14" name="组合 13"/>
          <p:cNvGrpSpPr/>
          <p:nvPr/>
        </p:nvGrpSpPr>
        <p:grpSpPr>
          <a:xfrm>
            <a:off x="3068313" y="1677709"/>
            <a:ext cx="6055374" cy="3178368"/>
            <a:chOff x="3098793" y="1839816"/>
            <a:chExt cx="6055374" cy="3178368"/>
          </a:xfrm>
          <a:effectLst/>
        </p:grpSpPr>
        <p:pic>
          <p:nvPicPr>
            <p:cNvPr id="3" name="图片 2"/>
            <p:cNvPicPr>
              <a:picLocks noChangeAspect="1"/>
            </p:cNvPicPr>
            <p:nvPr/>
          </p:nvPicPr>
          <p:blipFill>
            <a:blip r:embed="rId1" cstate="screen">
              <a:extLst>
                <a:ext uri="{BEBA8EAE-BF5A-486C-A8C5-ECC9F3942E4B}">
                  <a14:imgProps xmlns:a14="http://schemas.microsoft.com/office/drawing/2010/main">
                    <a14:imgLayer r:embed="rId2">
                      <a14:imgEffect>
                        <a14:brightnessContrast bright="30000"/>
                      </a14:imgEffect>
                      <a14:imgEffect>
                        <a14:saturation sat="0"/>
                      </a14:imgEffect>
                    </a14:imgLayer>
                  </a14:imgProps>
                </a:ext>
              </a:extLst>
            </a:blip>
            <a:stretch>
              <a:fillRect/>
            </a:stretch>
          </p:blipFill>
          <p:spPr>
            <a:xfrm>
              <a:off x="3098793" y="1839816"/>
              <a:ext cx="6055374" cy="3178368"/>
            </a:xfrm>
            <a:prstGeom prst="rect">
              <a:avLst/>
            </a:prstGeom>
            <a:effectLst/>
          </p:spPr>
        </p:pic>
        <p:grpSp>
          <p:nvGrpSpPr>
            <p:cNvPr id="13" name="组合 12"/>
            <p:cNvGrpSpPr/>
            <p:nvPr/>
          </p:nvGrpSpPr>
          <p:grpSpPr>
            <a:xfrm>
              <a:off x="6436083" y="2475512"/>
              <a:ext cx="342280" cy="563264"/>
              <a:chOff x="6693956" y="1875437"/>
              <a:chExt cx="342280" cy="563264"/>
            </a:xfrm>
          </p:grpSpPr>
          <p:sp>
            <p:nvSpPr>
              <p:cNvPr id="27" name="location-pointer_619"/>
              <p:cNvSpPr>
                <a:spLocks noChangeAspect="1"/>
              </p:cNvSpPr>
              <p:nvPr/>
            </p:nvSpPr>
            <p:spPr bwMode="auto">
              <a:xfrm>
                <a:off x="6693956" y="1875437"/>
                <a:ext cx="342280" cy="476721"/>
              </a:xfrm>
              <a:custGeom>
                <a:avLst/>
                <a:gdLst>
                  <a:gd name="T0" fmla="*/ 435 w 435"/>
                  <a:gd name="T1" fmla="*/ 218 h 607"/>
                  <a:gd name="T2" fmla="*/ 217 w 435"/>
                  <a:gd name="T3" fmla="*/ 0 h 607"/>
                  <a:gd name="T4" fmla="*/ 0 w 435"/>
                  <a:gd name="T5" fmla="*/ 218 h 607"/>
                  <a:gd name="T6" fmla="*/ 41 w 435"/>
                  <a:gd name="T7" fmla="*/ 345 h 607"/>
                  <a:gd name="T8" fmla="*/ 171 w 435"/>
                  <a:gd name="T9" fmla="*/ 580 h 607"/>
                  <a:gd name="T10" fmla="*/ 220 w 435"/>
                  <a:gd name="T11" fmla="*/ 607 h 607"/>
                  <a:gd name="T12" fmla="*/ 269 w 435"/>
                  <a:gd name="T13" fmla="*/ 580 h 607"/>
                  <a:gd name="T14" fmla="*/ 394 w 435"/>
                  <a:gd name="T15" fmla="*/ 344 h 607"/>
                  <a:gd name="T16" fmla="*/ 435 w 435"/>
                  <a:gd name="T17" fmla="*/ 218 h 607"/>
                  <a:gd name="T18" fmla="*/ 217 w 435"/>
                  <a:gd name="T19" fmla="*/ 146 h 607"/>
                  <a:gd name="T20" fmla="*/ 289 w 435"/>
                  <a:gd name="T21" fmla="*/ 218 h 607"/>
                  <a:gd name="T22" fmla="*/ 217 w 435"/>
                  <a:gd name="T23" fmla="*/ 289 h 607"/>
                  <a:gd name="T24" fmla="*/ 146 w 435"/>
                  <a:gd name="T25" fmla="*/ 218 h 607"/>
                  <a:gd name="T26" fmla="*/ 217 w 435"/>
                  <a:gd name="T27" fmla="*/ 14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607">
                    <a:moveTo>
                      <a:pt x="435" y="218"/>
                    </a:moveTo>
                    <a:cubicBezTo>
                      <a:pt x="435" y="97"/>
                      <a:pt x="337" y="0"/>
                      <a:pt x="217" y="0"/>
                    </a:cubicBezTo>
                    <a:cubicBezTo>
                      <a:pt x="97" y="0"/>
                      <a:pt x="0" y="97"/>
                      <a:pt x="0" y="218"/>
                    </a:cubicBezTo>
                    <a:cubicBezTo>
                      <a:pt x="0" y="265"/>
                      <a:pt x="22" y="305"/>
                      <a:pt x="41" y="345"/>
                    </a:cubicBezTo>
                    <a:cubicBezTo>
                      <a:pt x="75" y="413"/>
                      <a:pt x="138" y="522"/>
                      <a:pt x="171" y="580"/>
                    </a:cubicBezTo>
                    <a:cubicBezTo>
                      <a:pt x="179" y="595"/>
                      <a:pt x="199" y="607"/>
                      <a:pt x="220" y="607"/>
                    </a:cubicBezTo>
                    <a:cubicBezTo>
                      <a:pt x="242" y="607"/>
                      <a:pt x="261" y="595"/>
                      <a:pt x="269" y="580"/>
                    </a:cubicBezTo>
                    <a:cubicBezTo>
                      <a:pt x="301" y="522"/>
                      <a:pt x="357" y="428"/>
                      <a:pt x="394" y="344"/>
                    </a:cubicBezTo>
                    <a:cubicBezTo>
                      <a:pt x="412" y="304"/>
                      <a:pt x="435" y="265"/>
                      <a:pt x="435" y="218"/>
                    </a:cubicBezTo>
                    <a:close/>
                    <a:moveTo>
                      <a:pt x="217" y="146"/>
                    </a:moveTo>
                    <a:cubicBezTo>
                      <a:pt x="257" y="146"/>
                      <a:pt x="289" y="178"/>
                      <a:pt x="289" y="218"/>
                    </a:cubicBezTo>
                    <a:cubicBezTo>
                      <a:pt x="289" y="257"/>
                      <a:pt x="257" y="289"/>
                      <a:pt x="217" y="289"/>
                    </a:cubicBezTo>
                    <a:cubicBezTo>
                      <a:pt x="178" y="289"/>
                      <a:pt x="146" y="257"/>
                      <a:pt x="146" y="218"/>
                    </a:cubicBezTo>
                    <a:cubicBezTo>
                      <a:pt x="146" y="178"/>
                      <a:pt x="178" y="146"/>
                      <a:pt x="217" y="146"/>
                    </a:cubicBezTo>
                    <a:close/>
                  </a:path>
                </a:pathLst>
              </a:custGeom>
              <a:solidFill>
                <a:srgbClr val="273039"/>
              </a:solidFill>
              <a:ln>
                <a:noFill/>
              </a:ln>
              <a:effectLst/>
            </p:spPr>
            <p:txBody>
              <a:bodyPr/>
              <a:lstStyle/>
              <a:p>
                <a:endParaRPr lang="zh-CN" altLang="en-US"/>
              </a:p>
            </p:txBody>
          </p:sp>
          <p:sp>
            <p:nvSpPr>
              <p:cNvPr id="8" name="椭圆 7"/>
              <p:cNvSpPr/>
              <p:nvPr/>
            </p:nvSpPr>
            <p:spPr>
              <a:xfrm>
                <a:off x="6720062" y="2269005"/>
                <a:ext cx="290068" cy="169696"/>
              </a:xfrm>
              <a:prstGeom prst="ellipse">
                <a:avLst/>
              </a:prstGeom>
              <a:solidFill>
                <a:srgbClr val="273039">
                  <a:alpha val="91000"/>
                </a:srgbClr>
              </a:solidFill>
              <a:ln w="3175">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7699733" y="2337049"/>
              <a:ext cx="342280" cy="563264"/>
              <a:chOff x="6693956" y="1875437"/>
              <a:chExt cx="342280" cy="563264"/>
            </a:xfrm>
          </p:grpSpPr>
          <p:sp>
            <p:nvSpPr>
              <p:cNvPr id="40" name="location-pointer_619"/>
              <p:cNvSpPr>
                <a:spLocks noChangeAspect="1"/>
              </p:cNvSpPr>
              <p:nvPr/>
            </p:nvSpPr>
            <p:spPr bwMode="auto">
              <a:xfrm>
                <a:off x="6693956" y="1875437"/>
                <a:ext cx="342280" cy="476721"/>
              </a:xfrm>
              <a:custGeom>
                <a:avLst/>
                <a:gdLst>
                  <a:gd name="T0" fmla="*/ 435 w 435"/>
                  <a:gd name="T1" fmla="*/ 218 h 607"/>
                  <a:gd name="T2" fmla="*/ 217 w 435"/>
                  <a:gd name="T3" fmla="*/ 0 h 607"/>
                  <a:gd name="T4" fmla="*/ 0 w 435"/>
                  <a:gd name="T5" fmla="*/ 218 h 607"/>
                  <a:gd name="T6" fmla="*/ 41 w 435"/>
                  <a:gd name="T7" fmla="*/ 345 h 607"/>
                  <a:gd name="T8" fmla="*/ 171 w 435"/>
                  <a:gd name="T9" fmla="*/ 580 h 607"/>
                  <a:gd name="T10" fmla="*/ 220 w 435"/>
                  <a:gd name="T11" fmla="*/ 607 h 607"/>
                  <a:gd name="T12" fmla="*/ 269 w 435"/>
                  <a:gd name="T13" fmla="*/ 580 h 607"/>
                  <a:gd name="T14" fmla="*/ 394 w 435"/>
                  <a:gd name="T15" fmla="*/ 344 h 607"/>
                  <a:gd name="T16" fmla="*/ 435 w 435"/>
                  <a:gd name="T17" fmla="*/ 218 h 607"/>
                  <a:gd name="T18" fmla="*/ 217 w 435"/>
                  <a:gd name="T19" fmla="*/ 146 h 607"/>
                  <a:gd name="T20" fmla="*/ 289 w 435"/>
                  <a:gd name="T21" fmla="*/ 218 h 607"/>
                  <a:gd name="T22" fmla="*/ 217 w 435"/>
                  <a:gd name="T23" fmla="*/ 289 h 607"/>
                  <a:gd name="T24" fmla="*/ 146 w 435"/>
                  <a:gd name="T25" fmla="*/ 218 h 607"/>
                  <a:gd name="T26" fmla="*/ 217 w 435"/>
                  <a:gd name="T27" fmla="*/ 14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607">
                    <a:moveTo>
                      <a:pt x="435" y="218"/>
                    </a:moveTo>
                    <a:cubicBezTo>
                      <a:pt x="435" y="97"/>
                      <a:pt x="337" y="0"/>
                      <a:pt x="217" y="0"/>
                    </a:cubicBezTo>
                    <a:cubicBezTo>
                      <a:pt x="97" y="0"/>
                      <a:pt x="0" y="97"/>
                      <a:pt x="0" y="218"/>
                    </a:cubicBezTo>
                    <a:cubicBezTo>
                      <a:pt x="0" y="265"/>
                      <a:pt x="22" y="305"/>
                      <a:pt x="41" y="345"/>
                    </a:cubicBezTo>
                    <a:cubicBezTo>
                      <a:pt x="75" y="413"/>
                      <a:pt x="138" y="522"/>
                      <a:pt x="171" y="580"/>
                    </a:cubicBezTo>
                    <a:cubicBezTo>
                      <a:pt x="179" y="595"/>
                      <a:pt x="199" y="607"/>
                      <a:pt x="220" y="607"/>
                    </a:cubicBezTo>
                    <a:cubicBezTo>
                      <a:pt x="242" y="607"/>
                      <a:pt x="261" y="595"/>
                      <a:pt x="269" y="580"/>
                    </a:cubicBezTo>
                    <a:cubicBezTo>
                      <a:pt x="301" y="522"/>
                      <a:pt x="357" y="428"/>
                      <a:pt x="394" y="344"/>
                    </a:cubicBezTo>
                    <a:cubicBezTo>
                      <a:pt x="412" y="304"/>
                      <a:pt x="435" y="265"/>
                      <a:pt x="435" y="218"/>
                    </a:cubicBezTo>
                    <a:close/>
                    <a:moveTo>
                      <a:pt x="217" y="146"/>
                    </a:moveTo>
                    <a:cubicBezTo>
                      <a:pt x="257" y="146"/>
                      <a:pt x="289" y="178"/>
                      <a:pt x="289" y="218"/>
                    </a:cubicBezTo>
                    <a:cubicBezTo>
                      <a:pt x="289" y="257"/>
                      <a:pt x="257" y="289"/>
                      <a:pt x="217" y="289"/>
                    </a:cubicBezTo>
                    <a:cubicBezTo>
                      <a:pt x="178" y="289"/>
                      <a:pt x="146" y="257"/>
                      <a:pt x="146" y="218"/>
                    </a:cubicBezTo>
                    <a:cubicBezTo>
                      <a:pt x="146" y="178"/>
                      <a:pt x="178" y="146"/>
                      <a:pt x="217" y="146"/>
                    </a:cubicBezTo>
                    <a:close/>
                  </a:path>
                </a:pathLst>
              </a:custGeom>
              <a:solidFill>
                <a:srgbClr val="273039"/>
              </a:solidFill>
              <a:ln>
                <a:noFill/>
              </a:ln>
              <a:effectLst/>
            </p:spPr>
            <p:txBody>
              <a:bodyPr/>
              <a:lstStyle/>
              <a:p>
                <a:endParaRPr lang="zh-CN" altLang="en-US"/>
              </a:p>
            </p:txBody>
          </p:sp>
          <p:sp>
            <p:nvSpPr>
              <p:cNvPr id="41" name="椭圆 40"/>
              <p:cNvSpPr/>
              <p:nvPr/>
            </p:nvSpPr>
            <p:spPr>
              <a:xfrm>
                <a:off x="6720062" y="2269005"/>
                <a:ext cx="290068" cy="169696"/>
              </a:xfrm>
              <a:prstGeom prst="ellipse">
                <a:avLst/>
              </a:prstGeom>
              <a:solidFill>
                <a:srgbClr val="273039">
                  <a:alpha val="91000"/>
                </a:srgbClr>
              </a:solidFill>
              <a:ln w="3175">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5517182" y="2618681"/>
              <a:ext cx="342280" cy="563264"/>
              <a:chOff x="6693956" y="1875437"/>
              <a:chExt cx="342280" cy="563264"/>
            </a:xfrm>
          </p:grpSpPr>
          <p:sp>
            <p:nvSpPr>
              <p:cNvPr id="43" name="location-pointer_619"/>
              <p:cNvSpPr>
                <a:spLocks noChangeAspect="1"/>
              </p:cNvSpPr>
              <p:nvPr/>
            </p:nvSpPr>
            <p:spPr bwMode="auto">
              <a:xfrm>
                <a:off x="6693956" y="1875437"/>
                <a:ext cx="342280" cy="476721"/>
              </a:xfrm>
              <a:custGeom>
                <a:avLst/>
                <a:gdLst>
                  <a:gd name="T0" fmla="*/ 435 w 435"/>
                  <a:gd name="T1" fmla="*/ 218 h 607"/>
                  <a:gd name="T2" fmla="*/ 217 w 435"/>
                  <a:gd name="T3" fmla="*/ 0 h 607"/>
                  <a:gd name="T4" fmla="*/ 0 w 435"/>
                  <a:gd name="T5" fmla="*/ 218 h 607"/>
                  <a:gd name="T6" fmla="*/ 41 w 435"/>
                  <a:gd name="T7" fmla="*/ 345 h 607"/>
                  <a:gd name="T8" fmla="*/ 171 w 435"/>
                  <a:gd name="T9" fmla="*/ 580 h 607"/>
                  <a:gd name="T10" fmla="*/ 220 w 435"/>
                  <a:gd name="T11" fmla="*/ 607 h 607"/>
                  <a:gd name="T12" fmla="*/ 269 w 435"/>
                  <a:gd name="T13" fmla="*/ 580 h 607"/>
                  <a:gd name="T14" fmla="*/ 394 w 435"/>
                  <a:gd name="T15" fmla="*/ 344 h 607"/>
                  <a:gd name="T16" fmla="*/ 435 w 435"/>
                  <a:gd name="T17" fmla="*/ 218 h 607"/>
                  <a:gd name="T18" fmla="*/ 217 w 435"/>
                  <a:gd name="T19" fmla="*/ 146 h 607"/>
                  <a:gd name="T20" fmla="*/ 289 w 435"/>
                  <a:gd name="T21" fmla="*/ 218 h 607"/>
                  <a:gd name="T22" fmla="*/ 217 w 435"/>
                  <a:gd name="T23" fmla="*/ 289 h 607"/>
                  <a:gd name="T24" fmla="*/ 146 w 435"/>
                  <a:gd name="T25" fmla="*/ 218 h 607"/>
                  <a:gd name="T26" fmla="*/ 217 w 435"/>
                  <a:gd name="T27" fmla="*/ 14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607">
                    <a:moveTo>
                      <a:pt x="435" y="218"/>
                    </a:moveTo>
                    <a:cubicBezTo>
                      <a:pt x="435" y="97"/>
                      <a:pt x="337" y="0"/>
                      <a:pt x="217" y="0"/>
                    </a:cubicBezTo>
                    <a:cubicBezTo>
                      <a:pt x="97" y="0"/>
                      <a:pt x="0" y="97"/>
                      <a:pt x="0" y="218"/>
                    </a:cubicBezTo>
                    <a:cubicBezTo>
                      <a:pt x="0" y="265"/>
                      <a:pt x="22" y="305"/>
                      <a:pt x="41" y="345"/>
                    </a:cubicBezTo>
                    <a:cubicBezTo>
                      <a:pt x="75" y="413"/>
                      <a:pt x="138" y="522"/>
                      <a:pt x="171" y="580"/>
                    </a:cubicBezTo>
                    <a:cubicBezTo>
                      <a:pt x="179" y="595"/>
                      <a:pt x="199" y="607"/>
                      <a:pt x="220" y="607"/>
                    </a:cubicBezTo>
                    <a:cubicBezTo>
                      <a:pt x="242" y="607"/>
                      <a:pt x="261" y="595"/>
                      <a:pt x="269" y="580"/>
                    </a:cubicBezTo>
                    <a:cubicBezTo>
                      <a:pt x="301" y="522"/>
                      <a:pt x="357" y="428"/>
                      <a:pt x="394" y="344"/>
                    </a:cubicBezTo>
                    <a:cubicBezTo>
                      <a:pt x="412" y="304"/>
                      <a:pt x="435" y="265"/>
                      <a:pt x="435" y="218"/>
                    </a:cubicBezTo>
                    <a:close/>
                    <a:moveTo>
                      <a:pt x="217" y="146"/>
                    </a:moveTo>
                    <a:cubicBezTo>
                      <a:pt x="257" y="146"/>
                      <a:pt x="289" y="178"/>
                      <a:pt x="289" y="218"/>
                    </a:cubicBezTo>
                    <a:cubicBezTo>
                      <a:pt x="289" y="257"/>
                      <a:pt x="257" y="289"/>
                      <a:pt x="217" y="289"/>
                    </a:cubicBezTo>
                    <a:cubicBezTo>
                      <a:pt x="178" y="289"/>
                      <a:pt x="146" y="257"/>
                      <a:pt x="146" y="218"/>
                    </a:cubicBezTo>
                    <a:cubicBezTo>
                      <a:pt x="146" y="178"/>
                      <a:pt x="178" y="146"/>
                      <a:pt x="217" y="146"/>
                    </a:cubicBezTo>
                    <a:close/>
                  </a:path>
                </a:pathLst>
              </a:custGeom>
              <a:solidFill>
                <a:srgbClr val="273039"/>
              </a:solidFill>
              <a:ln>
                <a:noFill/>
              </a:ln>
              <a:effectLst/>
            </p:spPr>
            <p:txBody>
              <a:bodyPr/>
              <a:lstStyle/>
              <a:p>
                <a:endParaRPr lang="zh-CN" altLang="en-US"/>
              </a:p>
            </p:txBody>
          </p:sp>
          <p:sp>
            <p:nvSpPr>
              <p:cNvPr id="44" name="椭圆 43"/>
              <p:cNvSpPr/>
              <p:nvPr/>
            </p:nvSpPr>
            <p:spPr>
              <a:xfrm>
                <a:off x="6720062" y="2269005"/>
                <a:ext cx="290068" cy="169696"/>
              </a:xfrm>
              <a:prstGeom prst="ellipse">
                <a:avLst/>
              </a:prstGeom>
              <a:solidFill>
                <a:srgbClr val="273039">
                  <a:alpha val="91000"/>
                </a:srgbClr>
              </a:solidFill>
              <a:ln w="3175">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4215522" y="3312717"/>
              <a:ext cx="342280" cy="563264"/>
              <a:chOff x="6693956" y="1875437"/>
              <a:chExt cx="342280" cy="563264"/>
            </a:xfrm>
          </p:grpSpPr>
          <p:sp>
            <p:nvSpPr>
              <p:cNvPr id="46" name="location-pointer_619"/>
              <p:cNvSpPr>
                <a:spLocks noChangeAspect="1"/>
              </p:cNvSpPr>
              <p:nvPr/>
            </p:nvSpPr>
            <p:spPr bwMode="auto">
              <a:xfrm>
                <a:off x="6693956" y="1875437"/>
                <a:ext cx="342280" cy="476721"/>
              </a:xfrm>
              <a:custGeom>
                <a:avLst/>
                <a:gdLst>
                  <a:gd name="T0" fmla="*/ 435 w 435"/>
                  <a:gd name="T1" fmla="*/ 218 h 607"/>
                  <a:gd name="T2" fmla="*/ 217 w 435"/>
                  <a:gd name="T3" fmla="*/ 0 h 607"/>
                  <a:gd name="T4" fmla="*/ 0 w 435"/>
                  <a:gd name="T5" fmla="*/ 218 h 607"/>
                  <a:gd name="T6" fmla="*/ 41 w 435"/>
                  <a:gd name="T7" fmla="*/ 345 h 607"/>
                  <a:gd name="T8" fmla="*/ 171 w 435"/>
                  <a:gd name="T9" fmla="*/ 580 h 607"/>
                  <a:gd name="T10" fmla="*/ 220 w 435"/>
                  <a:gd name="T11" fmla="*/ 607 h 607"/>
                  <a:gd name="T12" fmla="*/ 269 w 435"/>
                  <a:gd name="T13" fmla="*/ 580 h 607"/>
                  <a:gd name="T14" fmla="*/ 394 w 435"/>
                  <a:gd name="T15" fmla="*/ 344 h 607"/>
                  <a:gd name="T16" fmla="*/ 435 w 435"/>
                  <a:gd name="T17" fmla="*/ 218 h 607"/>
                  <a:gd name="T18" fmla="*/ 217 w 435"/>
                  <a:gd name="T19" fmla="*/ 146 h 607"/>
                  <a:gd name="T20" fmla="*/ 289 w 435"/>
                  <a:gd name="T21" fmla="*/ 218 h 607"/>
                  <a:gd name="T22" fmla="*/ 217 w 435"/>
                  <a:gd name="T23" fmla="*/ 289 h 607"/>
                  <a:gd name="T24" fmla="*/ 146 w 435"/>
                  <a:gd name="T25" fmla="*/ 218 h 607"/>
                  <a:gd name="T26" fmla="*/ 217 w 435"/>
                  <a:gd name="T27" fmla="*/ 14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607">
                    <a:moveTo>
                      <a:pt x="435" y="218"/>
                    </a:moveTo>
                    <a:cubicBezTo>
                      <a:pt x="435" y="97"/>
                      <a:pt x="337" y="0"/>
                      <a:pt x="217" y="0"/>
                    </a:cubicBezTo>
                    <a:cubicBezTo>
                      <a:pt x="97" y="0"/>
                      <a:pt x="0" y="97"/>
                      <a:pt x="0" y="218"/>
                    </a:cubicBezTo>
                    <a:cubicBezTo>
                      <a:pt x="0" y="265"/>
                      <a:pt x="22" y="305"/>
                      <a:pt x="41" y="345"/>
                    </a:cubicBezTo>
                    <a:cubicBezTo>
                      <a:pt x="75" y="413"/>
                      <a:pt x="138" y="522"/>
                      <a:pt x="171" y="580"/>
                    </a:cubicBezTo>
                    <a:cubicBezTo>
                      <a:pt x="179" y="595"/>
                      <a:pt x="199" y="607"/>
                      <a:pt x="220" y="607"/>
                    </a:cubicBezTo>
                    <a:cubicBezTo>
                      <a:pt x="242" y="607"/>
                      <a:pt x="261" y="595"/>
                      <a:pt x="269" y="580"/>
                    </a:cubicBezTo>
                    <a:cubicBezTo>
                      <a:pt x="301" y="522"/>
                      <a:pt x="357" y="428"/>
                      <a:pt x="394" y="344"/>
                    </a:cubicBezTo>
                    <a:cubicBezTo>
                      <a:pt x="412" y="304"/>
                      <a:pt x="435" y="265"/>
                      <a:pt x="435" y="218"/>
                    </a:cubicBezTo>
                    <a:close/>
                    <a:moveTo>
                      <a:pt x="217" y="146"/>
                    </a:moveTo>
                    <a:cubicBezTo>
                      <a:pt x="257" y="146"/>
                      <a:pt x="289" y="178"/>
                      <a:pt x="289" y="218"/>
                    </a:cubicBezTo>
                    <a:cubicBezTo>
                      <a:pt x="289" y="257"/>
                      <a:pt x="257" y="289"/>
                      <a:pt x="217" y="289"/>
                    </a:cubicBezTo>
                    <a:cubicBezTo>
                      <a:pt x="178" y="289"/>
                      <a:pt x="146" y="257"/>
                      <a:pt x="146" y="218"/>
                    </a:cubicBezTo>
                    <a:cubicBezTo>
                      <a:pt x="146" y="178"/>
                      <a:pt x="178" y="146"/>
                      <a:pt x="217" y="146"/>
                    </a:cubicBezTo>
                    <a:close/>
                  </a:path>
                </a:pathLst>
              </a:custGeom>
              <a:solidFill>
                <a:srgbClr val="273039"/>
              </a:solidFill>
              <a:ln>
                <a:noFill/>
              </a:ln>
              <a:effectLst/>
            </p:spPr>
            <p:txBody>
              <a:bodyPr/>
              <a:lstStyle/>
              <a:p>
                <a:endParaRPr lang="zh-CN" altLang="en-US"/>
              </a:p>
            </p:txBody>
          </p:sp>
          <p:sp>
            <p:nvSpPr>
              <p:cNvPr id="47" name="椭圆 46"/>
              <p:cNvSpPr/>
              <p:nvPr/>
            </p:nvSpPr>
            <p:spPr>
              <a:xfrm>
                <a:off x="6720062" y="2269005"/>
                <a:ext cx="290068" cy="169696"/>
              </a:xfrm>
              <a:prstGeom prst="ellipse">
                <a:avLst/>
              </a:prstGeom>
              <a:solidFill>
                <a:srgbClr val="273039">
                  <a:alpha val="91000"/>
                </a:srgbClr>
              </a:solidFill>
              <a:ln w="3175">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3899348" y="1888882"/>
              <a:ext cx="342280" cy="563264"/>
              <a:chOff x="6693956" y="1875437"/>
              <a:chExt cx="342280" cy="563264"/>
            </a:xfrm>
          </p:grpSpPr>
          <p:sp>
            <p:nvSpPr>
              <p:cNvPr id="49" name="location-pointer_619"/>
              <p:cNvSpPr>
                <a:spLocks noChangeAspect="1"/>
              </p:cNvSpPr>
              <p:nvPr/>
            </p:nvSpPr>
            <p:spPr bwMode="auto">
              <a:xfrm>
                <a:off x="6693956" y="1875437"/>
                <a:ext cx="342280" cy="476721"/>
              </a:xfrm>
              <a:custGeom>
                <a:avLst/>
                <a:gdLst>
                  <a:gd name="T0" fmla="*/ 435 w 435"/>
                  <a:gd name="T1" fmla="*/ 218 h 607"/>
                  <a:gd name="T2" fmla="*/ 217 w 435"/>
                  <a:gd name="T3" fmla="*/ 0 h 607"/>
                  <a:gd name="T4" fmla="*/ 0 w 435"/>
                  <a:gd name="T5" fmla="*/ 218 h 607"/>
                  <a:gd name="T6" fmla="*/ 41 w 435"/>
                  <a:gd name="T7" fmla="*/ 345 h 607"/>
                  <a:gd name="T8" fmla="*/ 171 w 435"/>
                  <a:gd name="T9" fmla="*/ 580 h 607"/>
                  <a:gd name="T10" fmla="*/ 220 w 435"/>
                  <a:gd name="T11" fmla="*/ 607 h 607"/>
                  <a:gd name="T12" fmla="*/ 269 w 435"/>
                  <a:gd name="T13" fmla="*/ 580 h 607"/>
                  <a:gd name="T14" fmla="*/ 394 w 435"/>
                  <a:gd name="T15" fmla="*/ 344 h 607"/>
                  <a:gd name="T16" fmla="*/ 435 w 435"/>
                  <a:gd name="T17" fmla="*/ 218 h 607"/>
                  <a:gd name="T18" fmla="*/ 217 w 435"/>
                  <a:gd name="T19" fmla="*/ 146 h 607"/>
                  <a:gd name="T20" fmla="*/ 289 w 435"/>
                  <a:gd name="T21" fmla="*/ 218 h 607"/>
                  <a:gd name="T22" fmla="*/ 217 w 435"/>
                  <a:gd name="T23" fmla="*/ 289 h 607"/>
                  <a:gd name="T24" fmla="*/ 146 w 435"/>
                  <a:gd name="T25" fmla="*/ 218 h 607"/>
                  <a:gd name="T26" fmla="*/ 217 w 435"/>
                  <a:gd name="T27" fmla="*/ 14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607">
                    <a:moveTo>
                      <a:pt x="435" y="218"/>
                    </a:moveTo>
                    <a:cubicBezTo>
                      <a:pt x="435" y="97"/>
                      <a:pt x="337" y="0"/>
                      <a:pt x="217" y="0"/>
                    </a:cubicBezTo>
                    <a:cubicBezTo>
                      <a:pt x="97" y="0"/>
                      <a:pt x="0" y="97"/>
                      <a:pt x="0" y="218"/>
                    </a:cubicBezTo>
                    <a:cubicBezTo>
                      <a:pt x="0" y="265"/>
                      <a:pt x="22" y="305"/>
                      <a:pt x="41" y="345"/>
                    </a:cubicBezTo>
                    <a:cubicBezTo>
                      <a:pt x="75" y="413"/>
                      <a:pt x="138" y="522"/>
                      <a:pt x="171" y="580"/>
                    </a:cubicBezTo>
                    <a:cubicBezTo>
                      <a:pt x="179" y="595"/>
                      <a:pt x="199" y="607"/>
                      <a:pt x="220" y="607"/>
                    </a:cubicBezTo>
                    <a:cubicBezTo>
                      <a:pt x="242" y="607"/>
                      <a:pt x="261" y="595"/>
                      <a:pt x="269" y="580"/>
                    </a:cubicBezTo>
                    <a:cubicBezTo>
                      <a:pt x="301" y="522"/>
                      <a:pt x="357" y="428"/>
                      <a:pt x="394" y="344"/>
                    </a:cubicBezTo>
                    <a:cubicBezTo>
                      <a:pt x="412" y="304"/>
                      <a:pt x="435" y="265"/>
                      <a:pt x="435" y="218"/>
                    </a:cubicBezTo>
                    <a:close/>
                    <a:moveTo>
                      <a:pt x="217" y="146"/>
                    </a:moveTo>
                    <a:cubicBezTo>
                      <a:pt x="257" y="146"/>
                      <a:pt x="289" y="178"/>
                      <a:pt x="289" y="218"/>
                    </a:cubicBezTo>
                    <a:cubicBezTo>
                      <a:pt x="289" y="257"/>
                      <a:pt x="257" y="289"/>
                      <a:pt x="217" y="289"/>
                    </a:cubicBezTo>
                    <a:cubicBezTo>
                      <a:pt x="178" y="289"/>
                      <a:pt x="146" y="257"/>
                      <a:pt x="146" y="218"/>
                    </a:cubicBezTo>
                    <a:cubicBezTo>
                      <a:pt x="146" y="178"/>
                      <a:pt x="178" y="146"/>
                      <a:pt x="217" y="146"/>
                    </a:cubicBezTo>
                    <a:close/>
                  </a:path>
                </a:pathLst>
              </a:custGeom>
              <a:solidFill>
                <a:srgbClr val="273039"/>
              </a:solidFill>
              <a:ln>
                <a:noFill/>
              </a:ln>
              <a:effectLst/>
            </p:spPr>
            <p:txBody>
              <a:bodyPr/>
              <a:lstStyle/>
              <a:p>
                <a:endParaRPr lang="zh-CN" altLang="en-US"/>
              </a:p>
            </p:txBody>
          </p:sp>
          <p:sp>
            <p:nvSpPr>
              <p:cNvPr id="50" name="椭圆 49"/>
              <p:cNvSpPr/>
              <p:nvPr/>
            </p:nvSpPr>
            <p:spPr>
              <a:xfrm>
                <a:off x="6720062" y="2269005"/>
                <a:ext cx="290068" cy="169696"/>
              </a:xfrm>
              <a:prstGeom prst="ellipse">
                <a:avLst/>
              </a:prstGeom>
              <a:solidFill>
                <a:srgbClr val="273039">
                  <a:alpha val="91000"/>
                </a:srgbClr>
              </a:solidFill>
              <a:ln w="3175">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8532545" y="3803952"/>
              <a:ext cx="342280" cy="563264"/>
              <a:chOff x="6693956" y="1875437"/>
              <a:chExt cx="342280" cy="563264"/>
            </a:xfrm>
          </p:grpSpPr>
          <p:sp>
            <p:nvSpPr>
              <p:cNvPr id="52" name="location-pointer_619"/>
              <p:cNvSpPr>
                <a:spLocks noChangeAspect="1"/>
              </p:cNvSpPr>
              <p:nvPr/>
            </p:nvSpPr>
            <p:spPr bwMode="auto">
              <a:xfrm>
                <a:off x="6693956" y="1875437"/>
                <a:ext cx="342280" cy="476721"/>
              </a:xfrm>
              <a:custGeom>
                <a:avLst/>
                <a:gdLst>
                  <a:gd name="T0" fmla="*/ 435 w 435"/>
                  <a:gd name="T1" fmla="*/ 218 h 607"/>
                  <a:gd name="T2" fmla="*/ 217 w 435"/>
                  <a:gd name="T3" fmla="*/ 0 h 607"/>
                  <a:gd name="T4" fmla="*/ 0 w 435"/>
                  <a:gd name="T5" fmla="*/ 218 h 607"/>
                  <a:gd name="T6" fmla="*/ 41 w 435"/>
                  <a:gd name="T7" fmla="*/ 345 h 607"/>
                  <a:gd name="T8" fmla="*/ 171 w 435"/>
                  <a:gd name="T9" fmla="*/ 580 h 607"/>
                  <a:gd name="T10" fmla="*/ 220 w 435"/>
                  <a:gd name="T11" fmla="*/ 607 h 607"/>
                  <a:gd name="T12" fmla="*/ 269 w 435"/>
                  <a:gd name="T13" fmla="*/ 580 h 607"/>
                  <a:gd name="T14" fmla="*/ 394 w 435"/>
                  <a:gd name="T15" fmla="*/ 344 h 607"/>
                  <a:gd name="T16" fmla="*/ 435 w 435"/>
                  <a:gd name="T17" fmla="*/ 218 h 607"/>
                  <a:gd name="T18" fmla="*/ 217 w 435"/>
                  <a:gd name="T19" fmla="*/ 146 h 607"/>
                  <a:gd name="T20" fmla="*/ 289 w 435"/>
                  <a:gd name="T21" fmla="*/ 218 h 607"/>
                  <a:gd name="T22" fmla="*/ 217 w 435"/>
                  <a:gd name="T23" fmla="*/ 289 h 607"/>
                  <a:gd name="T24" fmla="*/ 146 w 435"/>
                  <a:gd name="T25" fmla="*/ 218 h 607"/>
                  <a:gd name="T26" fmla="*/ 217 w 435"/>
                  <a:gd name="T27" fmla="*/ 14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607">
                    <a:moveTo>
                      <a:pt x="435" y="218"/>
                    </a:moveTo>
                    <a:cubicBezTo>
                      <a:pt x="435" y="97"/>
                      <a:pt x="337" y="0"/>
                      <a:pt x="217" y="0"/>
                    </a:cubicBezTo>
                    <a:cubicBezTo>
                      <a:pt x="97" y="0"/>
                      <a:pt x="0" y="97"/>
                      <a:pt x="0" y="218"/>
                    </a:cubicBezTo>
                    <a:cubicBezTo>
                      <a:pt x="0" y="265"/>
                      <a:pt x="22" y="305"/>
                      <a:pt x="41" y="345"/>
                    </a:cubicBezTo>
                    <a:cubicBezTo>
                      <a:pt x="75" y="413"/>
                      <a:pt x="138" y="522"/>
                      <a:pt x="171" y="580"/>
                    </a:cubicBezTo>
                    <a:cubicBezTo>
                      <a:pt x="179" y="595"/>
                      <a:pt x="199" y="607"/>
                      <a:pt x="220" y="607"/>
                    </a:cubicBezTo>
                    <a:cubicBezTo>
                      <a:pt x="242" y="607"/>
                      <a:pt x="261" y="595"/>
                      <a:pt x="269" y="580"/>
                    </a:cubicBezTo>
                    <a:cubicBezTo>
                      <a:pt x="301" y="522"/>
                      <a:pt x="357" y="428"/>
                      <a:pt x="394" y="344"/>
                    </a:cubicBezTo>
                    <a:cubicBezTo>
                      <a:pt x="412" y="304"/>
                      <a:pt x="435" y="265"/>
                      <a:pt x="435" y="218"/>
                    </a:cubicBezTo>
                    <a:close/>
                    <a:moveTo>
                      <a:pt x="217" y="146"/>
                    </a:moveTo>
                    <a:cubicBezTo>
                      <a:pt x="257" y="146"/>
                      <a:pt x="289" y="178"/>
                      <a:pt x="289" y="218"/>
                    </a:cubicBezTo>
                    <a:cubicBezTo>
                      <a:pt x="289" y="257"/>
                      <a:pt x="257" y="289"/>
                      <a:pt x="217" y="289"/>
                    </a:cubicBezTo>
                    <a:cubicBezTo>
                      <a:pt x="178" y="289"/>
                      <a:pt x="146" y="257"/>
                      <a:pt x="146" y="218"/>
                    </a:cubicBezTo>
                    <a:cubicBezTo>
                      <a:pt x="146" y="178"/>
                      <a:pt x="178" y="146"/>
                      <a:pt x="217" y="146"/>
                    </a:cubicBezTo>
                    <a:close/>
                  </a:path>
                </a:pathLst>
              </a:custGeom>
              <a:solidFill>
                <a:srgbClr val="273039"/>
              </a:solidFill>
              <a:ln>
                <a:noFill/>
              </a:ln>
              <a:effectLst/>
            </p:spPr>
            <p:txBody>
              <a:bodyPr/>
              <a:lstStyle/>
              <a:p>
                <a:endParaRPr lang="zh-CN" altLang="en-US"/>
              </a:p>
            </p:txBody>
          </p:sp>
          <p:sp>
            <p:nvSpPr>
              <p:cNvPr id="53" name="椭圆 52"/>
              <p:cNvSpPr/>
              <p:nvPr/>
            </p:nvSpPr>
            <p:spPr>
              <a:xfrm>
                <a:off x="6720062" y="2269005"/>
                <a:ext cx="290068" cy="169696"/>
              </a:xfrm>
              <a:prstGeom prst="ellipse">
                <a:avLst/>
              </a:prstGeom>
              <a:solidFill>
                <a:srgbClr val="273039">
                  <a:alpha val="91000"/>
                </a:srgbClr>
              </a:solidFill>
              <a:ln w="3175">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KSO_Shape" hidden="1"/>
          <p:cNvSpPr/>
          <p:nvPr/>
        </p:nvSpPr>
        <p:spPr>
          <a:xfrm rot="20396340" flipH="1" flipV="1">
            <a:off x="3550108" y="3323633"/>
            <a:ext cx="5426282" cy="2280250"/>
          </a:xfrm>
          <a:custGeom>
            <a:avLst/>
            <a:gdLst>
              <a:gd name="T0" fmla="*/ 2851 w 7514"/>
              <a:gd name="T1" fmla="*/ 3155 h 3163"/>
              <a:gd name="T2" fmla="*/ 2383 w 7514"/>
              <a:gd name="T3" fmla="*/ 2243 h 3163"/>
              <a:gd name="T4" fmla="*/ 2527 w 7514"/>
              <a:gd name="T5" fmla="*/ 2012 h 3163"/>
              <a:gd name="T6" fmla="*/ 2814 w 7514"/>
              <a:gd name="T7" fmla="*/ 1855 h 3163"/>
              <a:gd name="T8" fmla="*/ 2919 w 7514"/>
              <a:gd name="T9" fmla="*/ 1803 h 3163"/>
              <a:gd name="T10" fmla="*/ 3381 w 7514"/>
              <a:gd name="T11" fmla="*/ 1610 h 3163"/>
              <a:gd name="T12" fmla="*/ 3765 w 7514"/>
              <a:gd name="T13" fmla="*/ 1483 h 3163"/>
              <a:gd name="T14" fmla="*/ 4174 w 7514"/>
              <a:gd name="T15" fmla="*/ 1387 h 3163"/>
              <a:gd name="T16" fmla="*/ 4456 w 7514"/>
              <a:gd name="T17" fmla="*/ 1338 h 3163"/>
              <a:gd name="T18" fmla="*/ 5029 w 7514"/>
              <a:gd name="T19" fmla="*/ 1283 h 3163"/>
              <a:gd name="T20" fmla="*/ 5454 w 7514"/>
              <a:gd name="T21" fmla="*/ 1283 h 3163"/>
              <a:gd name="T22" fmla="*/ 5730 w 7514"/>
              <a:gd name="T23" fmla="*/ 1298 h 3163"/>
              <a:gd name="T24" fmla="*/ 6124 w 7514"/>
              <a:gd name="T25" fmla="*/ 1346 h 3163"/>
              <a:gd name="T26" fmla="*/ 6598 w 7514"/>
              <a:gd name="T27" fmla="*/ 1439 h 3163"/>
              <a:gd name="T28" fmla="*/ 6805 w 7514"/>
              <a:gd name="T29" fmla="*/ 1494 h 3163"/>
              <a:gd name="T30" fmla="*/ 7162 w 7514"/>
              <a:gd name="T31" fmla="*/ 1604 h 3163"/>
              <a:gd name="T32" fmla="*/ 7445 w 7514"/>
              <a:gd name="T33" fmla="*/ 1713 h 3163"/>
              <a:gd name="T34" fmla="*/ 7327 w 7514"/>
              <a:gd name="T35" fmla="*/ 1596 h 3163"/>
              <a:gd name="T36" fmla="*/ 7053 w 7514"/>
              <a:gd name="T37" fmla="*/ 1420 h 3163"/>
              <a:gd name="T38" fmla="*/ 6789 w 7514"/>
              <a:gd name="T39" fmla="*/ 1264 h 3163"/>
              <a:gd name="T40" fmla="*/ 6463 w 7514"/>
              <a:gd name="T41" fmla="*/ 1102 h 3163"/>
              <a:gd name="T42" fmla="*/ 5960 w 7514"/>
              <a:gd name="T43" fmla="*/ 899 h 3163"/>
              <a:gd name="T44" fmla="*/ 5682 w 7514"/>
              <a:gd name="T45" fmla="*/ 806 h 3163"/>
              <a:gd name="T46" fmla="*/ 5388 w 7514"/>
              <a:gd name="T47" fmla="*/ 724 h 3163"/>
              <a:gd name="T48" fmla="*/ 4765 w 7514"/>
              <a:gd name="T49" fmla="*/ 599 h 3163"/>
              <a:gd name="T50" fmla="*/ 4279 w 7514"/>
              <a:gd name="T51" fmla="*/ 548 h 3163"/>
              <a:gd name="T52" fmla="*/ 3789 w 7514"/>
              <a:gd name="T53" fmla="*/ 535 h 3163"/>
              <a:gd name="T54" fmla="*/ 3465 w 7514"/>
              <a:gd name="T55" fmla="*/ 546 h 3163"/>
              <a:gd name="T56" fmla="*/ 2843 w 7514"/>
              <a:gd name="T57" fmla="*/ 613 h 3163"/>
              <a:gd name="T58" fmla="*/ 2480 w 7514"/>
              <a:gd name="T59" fmla="*/ 682 h 3163"/>
              <a:gd name="T60" fmla="*/ 2276 w 7514"/>
              <a:gd name="T61" fmla="*/ 733 h 3163"/>
              <a:gd name="T62" fmla="*/ 1571 w 7514"/>
              <a:gd name="T63" fmla="*/ 955 h 3163"/>
              <a:gd name="T64" fmla="*/ 1500 w 7514"/>
              <a:gd name="T65" fmla="*/ 855 h 3163"/>
              <a:gd name="T66" fmla="*/ 888 w 7514"/>
              <a:gd name="T67" fmla="*/ 70 h 3163"/>
              <a:gd name="T68" fmla="*/ 104 w 7514"/>
              <a:gd name="T69" fmla="*/ 2827 h 3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514" h="3163">
                <a:moveTo>
                  <a:pt x="104" y="2827"/>
                </a:moveTo>
                <a:lnTo>
                  <a:pt x="2851" y="3155"/>
                </a:lnTo>
                <a:cubicBezTo>
                  <a:pt x="2918" y="3163"/>
                  <a:pt x="2943" y="3123"/>
                  <a:pt x="2907" y="3066"/>
                </a:cubicBezTo>
                <a:lnTo>
                  <a:pt x="2383" y="2243"/>
                </a:lnTo>
                <a:cubicBezTo>
                  <a:pt x="2347" y="2186"/>
                  <a:pt x="2364" y="2111"/>
                  <a:pt x="2422" y="2076"/>
                </a:cubicBezTo>
                <a:cubicBezTo>
                  <a:pt x="2456" y="2055"/>
                  <a:pt x="2491" y="2034"/>
                  <a:pt x="2527" y="2012"/>
                </a:cubicBezTo>
                <a:cubicBezTo>
                  <a:pt x="2584" y="1974"/>
                  <a:pt x="2648" y="1943"/>
                  <a:pt x="2714" y="1908"/>
                </a:cubicBezTo>
                <a:cubicBezTo>
                  <a:pt x="2746" y="1891"/>
                  <a:pt x="2780" y="1873"/>
                  <a:pt x="2814" y="1855"/>
                </a:cubicBezTo>
                <a:cubicBezTo>
                  <a:pt x="2831" y="1846"/>
                  <a:pt x="2848" y="1837"/>
                  <a:pt x="2865" y="1828"/>
                </a:cubicBezTo>
                <a:cubicBezTo>
                  <a:pt x="2883" y="1820"/>
                  <a:pt x="2901" y="1811"/>
                  <a:pt x="2919" y="1803"/>
                </a:cubicBezTo>
                <a:cubicBezTo>
                  <a:pt x="2991" y="1770"/>
                  <a:pt x="3065" y="1737"/>
                  <a:pt x="3141" y="1702"/>
                </a:cubicBezTo>
                <a:cubicBezTo>
                  <a:pt x="3219" y="1670"/>
                  <a:pt x="3299" y="1641"/>
                  <a:pt x="3381" y="1610"/>
                </a:cubicBezTo>
                <a:cubicBezTo>
                  <a:pt x="3462" y="1576"/>
                  <a:pt x="3548" y="1553"/>
                  <a:pt x="3634" y="1525"/>
                </a:cubicBezTo>
                <a:cubicBezTo>
                  <a:pt x="3677" y="1511"/>
                  <a:pt x="3721" y="1497"/>
                  <a:pt x="3765" y="1483"/>
                </a:cubicBezTo>
                <a:cubicBezTo>
                  <a:pt x="3810" y="1472"/>
                  <a:pt x="3854" y="1461"/>
                  <a:pt x="3899" y="1450"/>
                </a:cubicBezTo>
                <a:cubicBezTo>
                  <a:pt x="3990" y="1428"/>
                  <a:pt x="4081" y="1402"/>
                  <a:pt x="4174" y="1387"/>
                </a:cubicBezTo>
                <a:lnTo>
                  <a:pt x="4314" y="1361"/>
                </a:lnTo>
                <a:cubicBezTo>
                  <a:pt x="4361" y="1352"/>
                  <a:pt x="4409" y="1343"/>
                  <a:pt x="4456" y="1338"/>
                </a:cubicBezTo>
                <a:cubicBezTo>
                  <a:pt x="4551" y="1326"/>
                  <a:pt x="4646" y="1312"/>
                  <a:pt x="4742" y="1303"/>
                </a:cubicBezTo>
                <a:cubicBezTo>
                  <a:pt x="4838" y="1296"/>
                  <a:pt x="4934" y="1290"/>
                  <a:pt x="5029" y="1283"/>
                </a:cubicBezTo>
                <a:cubicBezTo>
                  <a:pt x="5124" y="1280"/>
                  <a:pt x="5219" y="1281"/>
                  <a:pt x="5313" y="1280"/>
                </a:cubicBezTo>
                <a:cubicBezTo>
                  <a:pt x="5361" y="1278"/>
                  <a:pt x="5408" y="1280"/>
                  <a:pt x="5454" y="1283"/>
                </a:cubicBezTo>
                <a:cubicBezTo>
                  <a:pt x="5501" y="1285"/>
                  <a:pt x="5547" y="1288"/>
                  <a:pt x="5593" y="1290"/>
                </a:cubicBezTo>
                <a:cubicBezTo>
                  <a:pt x="5639" y="1293"/>
                  <a:pt x="5685" y="1293"/>
                  <a:pt x="5730" y="1298"/>
                </a:cubicBezTo>
                <a:cubicBezTo>
                  <a:pt x="5775" y="1303"/>
                  <a:pt x="5820" y="1308"/>
                  <a:pt x="5864" y="1312"/>
                </a:cubicBezTo>
                <a:cubicBezTo>
                  <a:pt x="5952" y="1322"/>
                  <a:pt x="6040" y="1329"/>
                  <a:pt x="6124" y="1346"/>
                </a:cubicBezTo>
                <a:cubicBezTo>
                  <a:pt x="6208" y="1360"/>
                  <a:pt x="6290" y="1374"/>
                  <a:pt x="6370" y="1387"/>
                </a:cubicBezTo>
                <a:cubicBezTo>
                  <a:pt x="6449" y="1405"/>
                  <a:pt x="6525" y="1422"/>
                  <a:pt x="6598" y="1439"/>
                </a:cubicBezTo>
                <a:cubicBezTo>
                  <a:pt x="6634" y="1447"/>
                  <a:pt x="6668" y="1455"/>
                  <a:pt x="6702" y="1462"/>
                </a:cubicBezTo>
                <a:cubicBezTo>
                  <a:pt x="6737" y="1473"/>
                  <a:pt x="6772" y="1483"/>
                  <a:pt x="6805" y="1494"/>
                </a:cubicBezTo>
                <a:cubicBezTo>
                  <a:pt x="6872" y="1514"/>
                  <a:pt x="6936" y="1533"/>
                  <a:pt x="6996" y="1551"/>
                </a:cubicBezTo>
                <a:cubicBezTo>
                  <a:pt x="7055" y="1570"/>
                  <a:pt x="7113" y="1584"/>
                  <a:pt x="7162" y="1604"/>
                </a:cubicBezTo>
                <a:cubicBezTo>
                  <a:pt x="7211" y="1623"/>
                  <a:pt x="7257" y="1640"/>
                  <a:pt x="7298" y="1656"/>
                </a:cubicBezTo>
                <a:cubicBezTo>
                  <a:pt x="7356" y="1679"/>
                  <a:pt x="7405" y="1698"/>
                  <a:pt x="7445" y="1713"/>
                </a:cubicBezTo>
                <a:cubicBezTo>
                  <a:pt x="7508" y="1738"/>
                  <a:pt x="7514" y="1726"/>
                  <a:pt x="7459" y="1688"/>
                </a:cubicBezTo>
                <a:cubicBezTo>
                  <a:pt x="7423" y="1663"/>
                  <a:pt x="7379" y="1633"/>
                  <a:pt x="7327" y="1596"/>
                </a:cubicBezTo>
                <a:cubicBezTo>
                  <a:pt x="7290" y="1570"/>
                  <a:pt x="7248" y="1542"/>
                  <a:pt x="7203" y="1511"/>
                </a:cubicBezTo>
                <a:cubicBezTo>
                  <a:pt x="7158" y="1479"/>
                  <a:pt x="7107" y="1452"/>
                  <a:pt x="7053" y="1420"/>
                </a:cubicBezTo>
                <a:cubicBezTo>
                  <a:pt x="6999" y="1388"/>
                  <a:pt x="6942" y="1354"/>
                  <a:pt x="6882" y="1319"/>
                </a:cubicBezTo>
                <a:cubicBezTo>
                  <a:pt x="6852" y="1301"/>
                  <a:pt x="6821" y="1283"/>
                  <a:pt x="6789" y="1264"/>
                </a:cubicBezTo>
                <a:cubicBezTo>
                  <a:pt x="6754" y="1247"/>
                  <a:pt x="6719" y="1229"/>
                  <a:pt x="6683" y="1211"/>
                </a:cubicBezTo>
                <a:cubicBezTo>
                  <a:pt x="6612" y="1176"/>
                  <a:pt x="6539" y="1140"/>
                  <a:pt x="6463" y="1102"/>
                </a:cubicBezTo>
                <a:cubicBezTo>
                  <a:pt x="6385" y="1069"/>
                  <a:pt x="6304" y="1034"/>
                  <a:pt x="6221" y="999"/>
                </a:cubicBezTo>
                <a:cubicBezTo>
                  <a:pt x="6138" y="961"/>
                  <a:pt x="6050" y="932"/>
                  <a:pt x="5960" y="899"/>
                </a:cubicBezTo>
                <a:cubicBezTo>
                  <a:pt x="5915" y="883"/>
                  <a:pt x="5870" y="866"/>
                  <a:pt x="5824" y="850"/>
                </a:cubicBezTo>
                <a:cubicBezTo>
                  <a:pt x="5777" y="833"/>
                  <a:pt x="5730" y="821"/>
                  <a:pt x="5682" y="806"/>
                </a:cubicBezTo>
                <a:cubicBezTo>
                  <a:pt x="5634" y="792"/>
                  <a:pt x="5586" y="778"/>
                  <a:pt x="5537" y="763"/>
                </a:cubicBezTo>
                <a:cubicBezTo>
                  <a:pt x="5488" y="749"/>
                  <a:pt x="5439" y="734"/>
                  <a:pt x="5388" y="724"/>
                </a:cubicBezTo>
                <a:cubicBezTo>
                  <a:pt x="5288" y="701"/>
                  <a:pt x="5186" y="675"/>
                  <a:pt x="5082" y="653"/>
                </a:cubicBezTo>
                <a:cubicBezTo>
                  <a:pt x="4977" y="635"/>
                  <a:pt x="4871" y="617"/>
                  <a:pt x="4765" y="599"/>
                </a:cubicBezTo>
                <a:cubicBezTo>
                  <a:pt x="4658" y="584"/>
                  <a:pt x="4550" y="574"/>
                  <a:pt x="4442" y="561"/>
                </a:cubicBezTo>
                <a:cubicBezTo>
                  <a:pt x="4388" y="554"/>
                  <a:pt x="4333" y="551"/>
                  <a:pt x="4279" y="548"/>
                </a:cubicBezTo>
                <a:cubicBezTo>
                  <a:pt x="4224" y="545"/>
                  <a:pt x="4170" y="542"/>
                  <a:pt x="4115" y="539"/>
                </a:cubicBezTo>
                <a:cubicBezTo>
                  <a:pt x="4006" y="531"/>
                  <a:pt x="3897" y="534"/>
                  <a:pt x="3789" y="535"/>
                </a:cubicBezTo>
                <a:cubicBezTo>
                  <a:pt x="3734" y="535"/>
                  <a:pt x="3680" y="536"/>
                  <a:pt x="3626" y="536"/>
                </a:cubicBezTo>
                <a:cubicBezTo>
                  <a:pt x="3572" y="539"/>
                  <a:pt x="3518" y="543"/>
                  <a:pt x="3465" y="546"/>
                </a:cubicBezTo>
                <a:cubicBezTo>
                  <a:pt x="3359" y="554"/>
                  <a:pt x="3252" y="558"/>
                  <a:pt x="3149" y="573"/>
                </a:cubicBezTo>
                <a:cubicBezTo>
                  <a:pt x="3046" y="586"/>
                  <a:pt x="2943" y="598"/>
                  <a:pt x="2843" y="613"/>
                </a:cubicBezTo>
                <a:cubicBezTo>
                  <a:pt x="2743" y="632"/>
                  <a:pt x="2646" y="650"/>
                  <a:pt x="2551" y="668"/>
                </a:cubicBezTo>
                <a:cubicBezTo>
                  <a:pt x="2527" y="673"/>
                  <a:pt x="2503" y="677"/>
                  <a:pt x="2480" y="682"/>
                </a:cubicBezTo>
                <a:cubicBezTo>
                  <a:pt x="2457" y="687"/>
                  <a:pt x="2434" y="693"/>
                  <a:pt x="2411" y="699"/>
                </a:cubicBezTo>
                <a:cubicBezTo>
                  <a:pt x="2365" y="710"/>
                  <a:pt x="2320" y="721"/>
                  <a:pt x="2276" y="733"/>
                </a:cubicBezTo>
                <a:cubicBezTo>
                  <a:pt x="2187" y="756"/>
                  <a:pt x="2100" y="775"/>
                  <a:pt x="2020" y="802"/>
                </a:cubicBezTo>
                <a:cubicBezTo>
                  <a:pt x="1857" y="854"/>
                  <a:pt x="1709" y="897"/>
                  <a:pt x="1571" y="955"/>
                </a:cubicBezTo>
                <a:cubicBezTo>
                  <a:pt x="1570" y="956"/>
                  <a:pt x="1569" y="956"/>
                  <a:pt x="1568" y="957"/>
                </a:cubicBezTo>
                <a:cubicBezTo>
                  <a:pt x="1567" y="957"/>
                  <a:pt x="1536" y="912"/>
                  <a:pt x="1500" y="855"/>
                </a:cubicBezTo>
                <a:lnTo>
                  <a:pt x="992" y="57"/>
                </a:lnTo>
                <a:cubicBezTo>
                  <a:pt x="956" y="0"/>
                  <a:pt x="910" y="6"/>
                  <a:pt x="888" y="70"/>
                </a:cubicBezTo>
                <a:lnTo>
                  <a:pt x="21" y="2697"/>
                </a:lnTo>
                <a:cubicBezTo>
                  <a:pt x="0" y="2761"/>
                  <a:pt x="37" y="2819"/>
                  <a:pt x="104" y="2827"/>
                </a:cubicBezTo>
                <a:close/>
              </a:path>
            </a:pathLst>
          </a:custGeom>
          <a:gradFill>
            <a:gsLst>
              <a:gs pos="100000">
                <a:sysClr val="window" lastClr="FFFFFF">
                  <a:lumMod val="95000"/>
                </a:sysClr>
              </a:gs>
              <a:gs pos="0">
                <a:sysClr val="window" lastClr="FFFFFF">
                  <a:lumMod val="95000"/>
                </a:sysClr>
              </a:gs>
            </a:gsLst>
            <a:lin ang="5400000" scaled="1"/>
          </a:gra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Light"/>
              <a:ea typeface="思源黑体 CN Light"/>
              <a:cs typeface="+mn-cs"/>
            </a:endParaRPr>
          </a:p>
        </p:txBody>
      </p:sp>
      <p:graphicFrame>
        <p:nvGraphicFramePr>
          <p:cNvPr id="3" name="图表 2"/>
          <p:cNvGraphicFramePr/>
          <p:nvPr/>
        </p:nvGraphicFramePr>
        <p:xfrm>
          <a:off x="2035601" y="2513904"/>
          <a:ext cx="8387858" cy="3736554"/>
        </p:xfrm>
        <a:graphic>
          <a:graphicData uri="http://schemas.openxmlformats.org/drawingml/2006/chart">
            <c:chart xmlns:c="http://schemas.openxmlformats.org/drawingml/2006/chart" xmlns:r="http://schemas.openxmlformats.org/officeDocument/2006/relationships" r:id="rId1"/>
          </a:graphicData>
        </a:graphic>
      </p:graphicFrame>
      <p:sp>
        <p:nvSpPr>
          <p:cNvPr id="8" name="文本框 7"/>
          <p:cNvSpPr txBox="1"/>
          <p:nvPr/>
        </p:nvSpPr>
        <p:spPr>
          <a:xfrm>
            <a:off x="2848069" y="1587002"/>
            <a:ext cx="6629399" cy="830997"/>
          </a:xfrm>
          <a:prstGeom prst="rect">
            <a:avLst/>
          </a:prstGeom>
          <a:noFill/>
        </p:spPr>
        <p:txBody>
          <a:bodyPr wrap="square" rtlCol="0">
            <a:spAutoFit/>
          </a:bodyPr>
          <a:lstStyle/>
          <a:p>
            <a:pPr algn="ctr"/>
            <a:r>
              <a:rPr lang="zh-CN" altLang="en-US" sz="2400" spc="300">
                <a:solidFill>
                  <a:schemeClr val="tx1">
                    <a:lumMod val="75000"/>
                    <a:lumOff val="25000"/>
                  </a:schemeClr>
                </a:solidFill>
              </a:rPr>
              <a:t>年营业额连续</a:t>
            </a:r>
            <a:r>
              <a:rPr lang="en-US" altLang="zh-CN" sz="2400" spc="300">
                <a:solidFill>
                  <a:schemeClr val="tx1">
                    <a:lumMod val="75000"/>
                    <a:lumOff val="25000"/>
                  </a:schemeClr>
                </a:solidFill>
              </a:rPr>
              <a:t>5</a:t>
            </a:r>
            <a:r>
              <a:rPr lang="zh-CN" altLang="en-US" sz="2400" spc="300">
                <a:solidFill>
                  <a:schemeClr val="tx1">
                    <a:lumMod val="75000"/>
                    <a:lumOff val="25000"/>
                  </a:schemeClr>
                </a:solidFill>
              </a:rPr>
              <a:t>年增长率超</a:t>
            </a:r>
            <a:r>
              <a:rPr lang="en-US" altLang="zh-CN" sz="4800" spc="300">
                <a:solidFill>
                  <a:srgbClr val="F42039"/>
                </a:solidFill>
              </a:rPr>
              <a:t>25%</a:t>
            </a:r>
            <a:endParaRPr lang="zh-CN" altLang="en-US" sz="2400" spc="300">
              <a:solidFill>
                <a:srgbClr val="F42039"/>
              </a:solidFill>
            </a:endParaRPr>
          </a:p>
        </p:txBody>
      </p:sp>
      <p:grpSp>
        <p:nvGrpSpPr>
          <p:cNvPr id="2" name="组合 1"/>
          <p:cNvGrpSpPr/>
          <p:nvPr/>
        </p:nvGrpSpPr>
        <p:grpSpPr>
          <a:xfrm>
            <a:off x="994533" y="299511"/>
            <a:ext cx="3923066" cy="501650"/>
            <a:chOff x="994533" y="299511"/>
            <a:chExt cx="3923066" cy="501650"/>
          </a:xfrm>
        </p:grpSpPr>
        <p:sp>
          <p:nvSpPr>
            <p:cNvPr id="9" name="文本占位符 36"/>
            <p:cNvSpPr txBox="1"/>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市场概况</a:t>
              </a:r>
              <a:endPar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nvSpPr>
          <p:spPr>
            <a:xfrm>
              <a:off x="2654501" y="381059"/>
              <a:ext cx="22630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MARKET SITUATION</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sp>
        <p:nvSpPr>
          <p:cNvPr id="4" name="直角三角形 3"/>
          <p:cNvSpPr/>
          <p:nvPr/>
        </p:nvSpPr>
        <p:spPr>
          <a:xfrm flipH="1">
            <a:off x="-658890" y="1037300"/>
            <a:ext cx="304799" cy="1930400"/>
          </a:xfrm>
          <a:prstGeom prst="rtTriangle">
            <a:avLst/>
          </a:prstGeom>
          <a:gradFill flip="none" rotWithShape="1">
            <a:gsLst>
              <a:gs pos="0">
                <a:schemeClr val="bg1">
                  <a:lumMod val="85000"/>
                </a:schemeClr>
              </a:gs>
              <a:gs pos="100000">
                <a:schemeClr val="bg1">
                  <a:lumMod val="8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957493" y="3429000"/>
            <a:ext cx="298603" cy="2034540"/>
          </a:xfrm>
          <a:custGeom>
            <a:avLst/>
            <a:gdLst>
              <a:gd name="connsiteX0" fmla="*/ 297180 w 297180"/>
              <a:gd name="connsiteY0" fmla="*/ 0 h 2049780"/>
              <a:gd name="connsiteX1" fmla="*/ 281940 w 297180"/>
              <a:gd name="connsiteY1" fmla="*/ 2049780 h 2049780"/>
              <a:gd name="connsiteX2" fmla="*/ 0 w 297180"/>
              <a:gd name="connsiteY2" fmla="*/ 2034540 h 2049780"/>
              <a:gd name="connsiteX3" fmla="*/ 297180 w 297180"/>
              <a:gd name="connsiteY3" fmla="*/ 0 h 2049780"/>
              <a:gd name="connsiteX0-1" fmla="*/ 297180 w 297180"/>
              <a:gd name="connsiteY0-2" fmla="*/ 0 h 2034540"/>
              <a:gd name="connsiteX1-3" fmla="*/ 288290 w 297180"/>
              <a:gd name="connsiteY1-4" fmla="*/ 2018030 h 2034540"/>
              <a:gd name="connsiteX2-5" fmla="*/ 0 w 297180"/>
              <a:gd name="connsiteY2-6" fmla="*/ 2034540 h 2034540"/>
              <a:gd name="connsiteX3-7" fmla="*/ 297180 w 297180"/>
              <a:gd name="connsiteY3-8" fmla="*/ 0 h 2034540"/>
              <a:gd name="connsiteX0-9" fmla="*/ 297180 w 297180"/>
              <a:gd name="connsiteY0-10" fmla="*/ 0 h 2046605"/>
              <a:gd name="connsiteX1-11" fmla="*/ 294640 w 297180"/>
              <a:gd name="connsiteY1-12" fmla="*/ 2046605 h 2046605"/>
              <a:gd name="connsiteX2-13" fmla="*/ 0 w 297180"/>
              <a:gd name="connsiteY2-14" fmla="*/ 2034540 h 2046605"/>
              <a:gd name="connsiteX3-15" fmla="*/ 297180 w 297180"/>
              <a:gd name="connsiteY3-16" fmla="*/ 0 h 2046605"/>
              <a:gd name="connsiteX0-17" fmla="*/ 297180 w 298603"/>
              <a:gd name="connsiteY0-18" fmla="*/ 0 h 2034540"/>
              <a:gd name="connsiteX1-19" fmla="*/ 297815 w 298603"/>
              <a:gd name="connsiteY1-20" fmla="*/ 2030730 h 2034540"/>
              <a:gd name="connsiteX2-21" fmla="*/ 0 w 298603"/>
              <a:gd name="connsiteY2-22" fmla="*/ 2034540 h 2034540"/>
              <a:gd name="connsiteX3-23" fmla="*/ 297180 w 298603"/>
              <a:gd name="connsiteY3-24" fmla="*/ 0 h 2034540"/>
            </a:gdLst>
            <a:ahLst/>
            <a:cxnLst>
              <a:cxn ang="0">
                <a:pos x="connsiteX0-1" y="connsiteY0-2"/>
              </a:cxn>
              <a:cxn ang="0">
                <a:pos x="connsiteX1-3" y="connsiteY1-4"/>
              </a:cxn>
              <a:cxn ang="0">
                <a:pos x="connsiteX2-5" y="connsiteY2-6"/>
              </a:cxn>
              <a:cxn ang="0">
                <a:pos x="connsiteX3-7" y="connsiteY3-8"/>
              </a:cxn>
            </a:cxnLst>
            <a:rect l="l" t="t" r="r" b="b"/>
            <a:pathLst>
              <a:path w="298603" h="2034540">
                <a:moveTo>
                  <a:pt x="297180" y="0"/>
                </a:moveTo>
                <a:cubicBezTo>
                  <a:pt x="294217" y="672677"/>
                  <a:pt x="300778" y="1358053"/>
                  <a:pt x="297815" y="2030730"/>
                </a:cubicBezTo>
                <a:lnTo>
                  <a:pt x="0" y="2034540"/>
                </a:lnTo>
                <a:lnTo>
                  <a:pt x="297180" y="0"/>
                </a:lnTo>
                <a:close/>
              </a:path>
            </a:pathLst>
          </a:custGeom>
          <a:gradFill>
            <a:gsLst>
              <a:gs pos="100000">
                <a:srgbClr val="FFFFFF">
                  <a:lumMod val="85000"/>
                </a:srgbClr>
              </a:gs>
              <a:gs pos="0">
                <a:srgbClr val="FFFFFF">
                  <a:lumMod val="85000"/>
                  <a:alpha val="20000"/>
                </a:srgbClr>
              </a:gs>
            </a:gsLst>
            <a:lin ang="0" scaled="1"/>
          </a:gradFill>
          <a:ln w="12700" cap="flat" cmpd="sng" algn="ctr">
            <a:noFill/>
            <a:prstDash val="solid"/>
            <a:miter lim="800000"/>
          </a:ln>
          <a:effectLst/>
        </p:spPr>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326476" y="1956159"/>
            <a:ext cx="9539048" cy="3611323"/>
            <a:chOff x="1287575" y="1956159"/>
            <a:chExt cx="9539048" cy="3611323"/>
          </a:xfrm>
        </p:grpSpPr>
        <p:sp>
          <p:nvSpPr>
            <p:cNvPr id="30" name="椭圆 29"/>
            <p:cNvSpPr/>
            <p:nvPr/>
          </p:nvSpPr>
          <p:spPr>
            <a:xfrm>
              <a:off x="4290491" y="5065832"/>
              <a:ext cx="3120988" cy="501650"/>
            </a:xfrm>
            <a:prstGeom prst="ellipse">
              <a:avLst/>
            </a:prstGeom>
            <a:solidFill>
              <a:srgbClr val="273039"/>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642124" y="1956159"/>
              <a:ext cx="2680299" cy="3398598"/>
              <a:chOff x="4642124" y="1992895"/>
              <a:chExt cx="2680299" cy="3398598"/>
            </a:xfrm>
          </p:grpSpPr>
          <p:sp>
            <p:nvSpPr>
              <p:cNvPr id="18" name="矩形: 圆角 17"/>
              <p:cNvSpPr/>
              <p:nvPr/>
            </p:nvSpPr>
            <p:spPr>
              <a:xfrm>
                <a:off x="4642124" y="1992895"/>
                <a:ext cx="2680299" cy="3398598"/>
              </a:xfrm>
              <a:prstGeom prst="roundRect">
                <a:avLst>
                  <a:gd name="adj" fmla="val 1866"/>
                </a:avLst>
              </a:prstGeom>
              <a:solidFill>
                <a:srgbClr val="F42039"/>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sz="2400">
                    <a:latin typeface="+mn-ea"/>
                  </a:rPr>
                  <a:t>设计专利</a:t>
                </a:r>
                <a:endParaRPr lang="en-US" altLang="zh-CN" sz="2400">
                  <a:latin typeface="+mn-ea"/>
                </a:endParaRPr>
              </a:p>
              <a:p>
                <a:pPr algn="ctr">
                  <a:lnSpc>
                    <a:spcPct val="125000"/>
                  </a:lnSpc>
                </a:pPr>
                <a:r>
                  <a:rPr lang="en-US" altLang="zh-CN" sz="2400">
                    <a:latin typeface="+mn-ea"/>
                  </a:rPr>
                  <a:t>200000+</a:t>
                </a:r>
                <a:r>
                  <a:rPr lang="zh-CN" altLang="en-US" sz="2400">
                    <a:latin typeface="+mn-ea"/>
                  </a:rPr>
                  <a:t>项</a:t>
                </a:r>
                <a:endParaRPr lang="zh-CN" altLang="en-US" sz="2400">
                  <a:latin typeface="+mn-ea"/>
                </a:endParaRPr>
              </a:p>
            </p:txBody>
          </p:sp>
          <p:grpSp>
            <p:nvGrpSpPr>
              <p:cNvPr id="3" name="组合 2"/>
              <p:cNvGrpSpPr>
                <a:grpSpLocks noChangeAspect="1"/>
              </p:cNvGrpSpPr>
              <p:nvPr/>
            </p:nvGrpSpPr>
            <p:grpSpPr>
              <a:xfrm>
                <a:off x="5769099" y="2234490"/>
                <a:ext cx="576000" cy="576000"/>
                <a:chOff x="6129043" y="2073496"/>
                <a:chExt cx="710742" cy="710742"/>
              </a:xfrm>
            </p:grpSpPr>
            <p:sp>
              <p:nvSpPr>
                <p:cNvPr id="14" name="Oval 36"/>
                <p:cNvSpPr/>
                <p:nvPr/>
              </p:nvSpPr>
              <p:spPr>
                <a:xfrm>
                  <a:off x="6129043" y="2073496"/>
                  <a:ext cx="710742" cy="7107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A"/>
                    </a:solidFill>
                    <a:effectLst/>
                    <a:uLnTx/>
                    <a:uFillTx/>
                    <a:latin typeface="Lato Light"/>
                    <a:ea typeface="+mn-ea"/>
                    <a:cs typeface="+mn-cs"/>
                  </a:endParaRPr>
                </a:p>
              </p:txBody>
            </p:sp>
            <p:sp>
              <p:nvSpPr>
                <p:cNvPr id="13" name="iconfont-1127-1117777"/>
                <p:cNvSpPr>
                  <a:spLocks noChangeAspect="1"/>
                </p:cNvSpPr>
                <p:nvPr/>
              </p:nvSpPr>
              <p:spPr bwMode="auto">
                <a:xfrm>
                  <a:off x="6322414" y="2234235"/>
                  <a:ext cx="324000" cy="389265"/>
                </a:xfrm>
                <a:custGeom>
                  <a:avLst/>
                  <a:gdLst>
                    <a:gd name="T0" fmla="*/ 0 w 9328"/>
                    <a:gd name="T1" fmla="*/ 0 h 11208"/>
                    <a:gd name="T2" fmla="*/ 0 w 9328"/>
                    <a:gd name="T3" fmla="*/ 10748 h 11208"/>
                    <a:gd name="T4" fmla="*/ 721 w 9328"/>
                    <a:gd name="T5" fmla="*/ 10970 h 11208"/>
                    <a:gd name="T6" fmla="*/ 4658 w 9328"/>
                    <a:gd name="T7" fmla="*/ 8786 h 11208"/>
                    <a:gd name="T8" fmla="*/ 8598 w 9328"/>
                    <a:gd name="T9" fmla="*/ 10973 h 11208"/>
                    <a:gd name="T10" fmla="*/ 9316 w 9328"/>
                    <a:gd name="T11" fmla="*/ 10640 h 11208"/>
                    <a:gd name="T12" fmla="*/ 9316 w 9328"/>
                    <a:gd name="T13" fmla="*/ 0 h 11208"/>
                    <a:gd name="T14" fmla="*/ 0 w 9328"/>
                    <a:gd name="T15" fmla="*/ 0 h 11208"/>
                    <a:gd name="T16" fmla="*/ 1544 w 9328"/>
                    <a:gd name="T17" fmla="*/ 3688 h 11208"/>
                    <a:gd name="T18" fmla="*/ 3597 w 9328"/>
                    <a:gd name="T19" fmla="*/ 3688 h 11208"/>
                    <a:gd name="T20" fmla="*/ 3238 w 9328"/>
                    <a:gd name="T21" fmla="*/ 4959 h 11208"/>
                    <a:gd name="T22" fmla="*/ 1544 w 9328"/>
                    <a:gd name="T23" fmla="*/ 3688 h 11208"/>
                    <a:gd name="T24" fmla="*/ 4849 w 9328"/>
                    <a:gd name="T25" fmla="*/ 6125 h 11208"/>
                    <a:gd name="T26" fmla="*/ 5966 w 9328"/>
                    <a:gd name="T27" fmla="*/ 5343 h 11208"/>
                    <a:gd name="T28" fmla="*/ 6465 w 9328"/>
                    <a:gd name="T29" fmla="*/ 7231 h 11208"/>
                    <a:gd name="T30" fmla="*/ 4849 w 9328"/>
                    <a:gd name="T31" fmla="*/ 6125 h 11208"/>
                    <a:gd name="T32" fmla="*/ 6238 w 9328"/>
                    <a:gd name="T33" fmla="*/ 4866 h 11208"/>
                    <a:gd name="T34" fmla="*/ 6238 w 9328"/>
                    <a:gd name="T35" fmla="*/ 4866 h 11208"/>
                    <a:gd name="T36" fmla="*/ 4321 w 9328"/>
                    <a:gd name="T37" fmla="*/ 6235 h 11208"/>
                    <a:gd name="T38" fmla="*/ 2774 w 9328"/>
                    <a:gd name="T39" fmla="*/ 7231 h 11208"/>
                    <a:gd name="T40" fmla="*/ 3406 w 9328"/>
                    <a:gd name="T41" fmla="*/ 5241 h 11208"/>
                    <a:gd name="T42" fmla="*/ 3408 w 9328"/>
                    <a:gd name="T43" fmla="*/ 5241 h 11208"/>
                    <a:gd name="T44" fmla="*/ 3427 w 9328"/>
                    <a:gd name="T45" fmla="*/ 5175 h 11208"/>
                    <a:gd name="T46" fmla="*/ 3446 w 9328"/>
                    <a:gd name="T47" fmla="*/ 5115 h 11208"/>
                    <a:gd name="T48" fmla="*/ 3443 w 9328"/>
                    <a:gd name="T49" fmla="*/ 5114 h 11208"/>
                    <a:gd name="T50" fmla="*/ 3899 w 9328"/>
                    <a:gd name="T51" fmla="*/ 3460 h 11208"/>
                    <a:gd name="T52" fmla="*/ 3898 w 9328"/>
                    <a:gd name="T53" fmla="*/ 3459 h 11208"/>
                    <a:gd name="T54" fmla="*/ 4676 w 9328"/>
                    <a:gd name="T55" fmla="*/ 1663 h 11208"/>
                    <a:gd name="T56" fmla="*/ 5553 w 9328"/>
                    <a:gd name="T57" fmla="*/ 3688 h 11208"/>
                    <a:gd name="T58" fmla="*/ 7807 w 9328"/>
                    <a:gd name="T59" fmla="*/ 3688 h 11208"/>
                    <a:gd name="T60" fmla="*/ 6238 w 9328"/>
                    <a:gd name="T61" fmla="*/ 4866 h 1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28" h="11208">
                      <a:moveTo>
                        <a:pt x="0" y="0"/>
                      </a:moveTo>
                      <a:lnTo>
                        <a:pt x="0" y="10748"/>
                      </a:lnTo>
                      <a:cubicBezTo>
                        <a:pt x="21" y="11208"/>
                        <a:pt x="428" y="11168"/>
                        <a:pt x="721" y="10970"/>
                      </a:cubicBezTo>
                      <a:lnTo>
                        <a:pt x="4658" y="8786"/>
                      </a:lnTo>
                      <a:lnTo>
                        <a:pt x="8598" y="10973"/>
                      </a:lnTo>
                      <a:cubicBezTo>
                        <a:pt x="8981" y="11173"/>
                        <a:pt x="9328" y="11089"/>
                        <a:pt x="9316" y="10640"/>
                      </a:cubicBezTo>
                      <a:lnTo>
                        <a:pt x="9316" y="0"/>
                      </a:lnTo>
                      <a:lnTo>
                        <a:pt x="0" y="0"/>
                      </a:lnTo>
                      <a:close/>
                      <a:moveTo>
                        <a:pt x="1544" y="3688"/>
                      </a:moveTo>
                      <a:lnTo>
                        <a:pt x="3597" y="3688"/>
                      </a:lnTo>
                      <a:lnTo>
                        <a:pt x="3238" y="4959"/>
                      </a:lnTo>
                      <a:lnTo>
                        <a:pt x="1544" y="3688"/>
                      </a:lnTo>
                      <a:close/>
                      <a:moveTo>
                        <a:pt x="4849" y="6125"/>
                      </a:moveTo>
                      <a:lnTo>
                        <a:pt x="5966" y="5343"/>
                      </a:lnTo>
                      <a:lnTo>
                        <a:pt x="6465" y="7231"/>
                      </a:lnTo>
                      <a:lnTo>
                        <a:pt x="4849" y="6125"/>
                      </a:lnTo>
                      <a:close/>
                      <a:moveTo>
                        <a:pt x="6238" y="4866"/>
                      </a:moveTo>
                      <a:lnTo>
                        <a:pt x="6238" y="4866"/>
                      </a:lnTo>
                      <a:lnTo>
                        <a:pt x="4321" y="6235"/>
                      </a:lnTo>
                      <a:lnTo>
                        <a:pt x="2774" y="7231"/>
                      </a:lnTo>
                      <a:lnTo>
                        <a:pt x="3406" y="5241"/>
                      </a:lnTo>
                      <a:lnTo>
                        <a:pt x="3408" y="5241"/>
                      </a:lnTo>
                      <a:lnTo>
                        <a:pt x="3427" y="5175"/>
                      </a:lnTo>
                      <a:lnTo>
                        <a:pt x="3446" y="5115"/>
                      </a:lnTo>
                      <a:lnTo>
                        <a:pt x="3443" y="5114"/>
                      </a:lnTo>
                      <a:lnTo>
                        <a:pt x="3899" y="3460"/>
                      </a:lnTo>
                      <a:lnTo>
                        <a:pt x="3898" y="3459"/>
                      </a:lnTo>
                      <a:lnTo>
                        <a:pt x="4676" y="1663"/>
                      </a:lnTo>
                      <a:lnTo>
                        <a:pt x="5553" y="3688"/>
                      </a:lnTo>
                      <a:lnTo>
                        <a:pt x="7807" y="3688"/>
                      </a:lnTo>
                      <a:lnTo>
                        <a:pt x="6238" y="4866"/>
                      </a:lnTo>
                      <a:close/>
                    </a:path>
                  </a:pathLst>
                </a:custGeom>
                <a:solidFill>
                  <a:schemeClr val="bg1"/>
                </a:solidFill>
                <a:ln>
                  <a:noFill/>
                </a:ln>
              </p:spPr>
            </p:sp>
          </p:grpSp>
        </p:grpSp>
        <p:grpSp>
          <p:nvGrpSpPr>
            <p:cNvPr id="4" name="组合 3"/>
            <p:cNvGrpSpPr/>
            <p:nvPr/>
          </p:nvGrpSpPr>
          <p:grpSpPr>
            <a:xfrm>
              <a:off x="7925981" y="1956159"/>
              <a:ext cx="2680299" cy="3398598"/>
              <a:chOff x="7925981" y="2029632"/>
              <a:chExt cx="2680299" cy="3398598"/>
            </a:xfrm>
          </p:grpSpPr>
          <p:sp>
            <p:nvSpPr>
              <p:cNvPr id="22" name="矩形: 圆角 21"/>
              <p:cNvSpPr/>
              <p:nvPr/>
            </p:nvSpPr>
            <p:spPr>
              <a:xfrm>
                <a:off x="7925981" y="2029632"/>
                <a:ext cx="2680299" cy="3398598"/>
              </a:xfrm>
              <a:prstGeom prst="roundRect">
                <a:avLst>
                  <a:gd name="adj" fmla="val 1866"/>
                </a:avLst>
              </a:prstGeom>
              <a:solidFill>
                <a:srgbClr val="273039"/>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sz="2400">
                    <a:latin typeface="+mn-ea"/>
                  </a:rPr>
                  <a:t>制定行业</a:t>
                </a:r>
                <a:endParaRPr lang="en-US" altLang="zh-CN" sz="2400">
                  <a:latin typeface="+mn-ea"/>
                </a:endParaRPr>
              </a:p>
              <a:p>
                <a:pPr algn="ctr">
                  <a:lnSpc>
                    <a:spcPct val="125000"/>
                  </a:lnSpc>
                </a:pPr>
                <a:r>
                  <a:rPr lang="zh-CN" altLang="en-US" sz="2400">
                    <a:latin typeface="+mn-ea"/>
                  </a:rPr>
                  <a:t>标准</a:t>
                </a:r>
                <a:r>
                  <a:rPr lang="en-US" altLang="zh-CN" sz="2400">
                    <a:latin typeface="+mn-ea"/>
                  </a:rPr>
                  <a:t>100+</a:t>
                </a:r>
                <a:r>
                  <a:rPr lang="zh-CN" altLang="en-US" sz="2400">
                    <a:latin typeface="+mn-ea"/>
                  </a:rPr>
                  <a:t>项</a:t>
                </a:r>
                <a:endParaRPr lang="zh-CN" altLang="en-US" sz="2400">
                  <a:latin typeface="+mn-ea"/>
                </a:endParaRPr>
              </a:p>
            </p:txBody>
          </p:sp>
          <p:grpSp>
            <p:nvGrpSpPr>
              <p:cNvPr id="40" name="Group 16"/>
              <p:cNvGrpSpPr>
                <a:grpSpLocks noChangeAspect="1"/>
              </p:cNvGrpSpPr>
              <p:nvPr/>
            </p:nvGrpSpPr>
            <p:grpSpPr>
              <a:xfrm>
                <a:off x="8978130" y="2271227"/>
                <a:ext cx="576000" cy="576000"/>
                <a:chOff x="6036713" y="2118827"/>
                <a:chExt cx="710742" cy="710742"/>
              </a:xfrm>
            </p:grpSpPr>
            <p:sp>
              <p:nvSpPr>
                <p:cNvPr id="41" name="Oval 36"/>
                <p:cNvSpPr/>
                <p:nvPr/>
              </p:nvSpPr>
              <p:spPr>
                <a:xfrm>
                  <a:off x="6036713" y="2118827"/>
                  <a:ext cx="710742" cy="7107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A"/>
                    </a:solidFill>
                    <a:effectLst/>
                    <a:uLnTx/>
                    <a:uFillTx/>
                    <a:latin typeface="Lato Light"/>
                    <a:ea typeface="+mn-ea"/>
                    <a:cs typeface="+mn-cs"/>
                  </a:endParaRPr>
                </a:p>
              </p:txBody>
            </p:sp>
            <p:sp>
              <p:nvSpPr>
                <p:cNvPr id="42" name="iconfont-1127-1117777"/>
                <p:cNvSpPr>
                  <a:spLocks noChangeAspect="1"/>
                </p:cNvSpPr>
                <p:nvPr/>
              </p:nvSpPr>
              <p:spPr bwMode="auto">
                <a:xfrm>
                  <a:off x="6233750" y="2279566"/>
                  <a:ext cx="316666" cy="389264"/>
                </a:xfrm>
                <a:custGeom>
                  <a:avLst/>
                  <a:gdLst>
                    <a:gd name="connsiteX0" fmla="*/ 201391 w 491559"/>
                    <a:gd name="connsiteY0" fmla="*/ 34417 h 604252"/>
                    <a:gd name="connsiteX1" fmla="*/ 244085 w 491559"/>
                    <a:gd name="connsiteY1" fmla="*/ 44529 h 604252"/>
                    <a:gd name="connsiteX2" fmla="*/ 473074 w 491559"/>
                    <a:gd name="connsiteY2" fmla="*/ 56463 h 604252"/>
                    <a:gd name="connsiteX3" fmla="*/ 491559 w 491559"/>
                    <a:gd name="connsiteY3" fmla="*/ 65692 h 604252"/>
                    <a:gd name="connsiteX4" fmla="*/ 491559 w 491559"/>
                    <a:gd name="connsiteY4" fmla="*/ 291654 h 604252"/>
                    <a:gd name="connsiteX5" fmla="*/ 474827 w 491559"/>
                    <a:gd name="connsiteY5" fmla="*/ 330640 h 604252"/>
                    <a:gd name="connsiteX6" fmla="*/ 374117 w 491559"/>
                    <a:gd name="connsiteY6" fmla="*/ 374559 h 604252"/>
                    <a:gd name="connsiteX7" fmla="*/ 196280 w 491559"/>
                    <a:gd name="connsiteY7" fmla="*/ 306930 h 604252"/>
                    <a:gd name="connsiteX8" fmla="*/ 103537 w 491559"/>
                    <a:gd name="connsiteY8" fmla="*/ 336846 h 604252"/>
                    <a:gd name="connsiteX9" fmla="*/ 84255 w 491559"/>
                    <a:gd name="connsiteY9" fmla="*/ 326343 h 604252"/>
                    <a:gd name="connsiteX10" fmla="*/ 84255 w 491559"/>
                    <a:gd name="connsiteY10" fmla="*/ 96563 h 604252"/>
                    <a:gd name="connsiteX11" fmla="*/ 103218 w 491559"/>
                    <a:gd name="connsiteY11" fmla="*/ 60441 h 604252"/>
                    <a:gd name="connsiteX12" fmla="*/ 201391 w 491559"/>
                    <a:gd name="connsiteY12" fmla="*/ 34417 h 604252"/>
                    <a:gd name="connsiteX13" fmla="*/ 33942 w 491559"/>
                    <a:gd name="connsiteY13" fmla="*/ 0 h 604252"/>
                    <a:gd name="connsiteX14" fmla="*/ 67884 w 491559"/>
                    <a:gd name="connsiteY14" fmla="*/ 33888 h 604252"/>
                    <a:gd name="connsiteX15" fmla="*/ 65016 w 491559"/>
                    <a:gd name="connsiteY15" fmla="*/ 47411 h 604252"/>
                    <a:gd name="connsiteX16" fmla="*/ 57048 w 491559"/>
                    <a:gd name="connsiteY16" fmla="*/ 81617 h 604252"/>
                    <a:gd name="connsiteX17" fmla="*/ 57048 w 491559"/>
                    <a:gd name="connsiteY17" fmla="*/ 581183 h 604252"/>
                    <a:gd name="connsiteX18" fmla="*/ 33942 w 491559"/>
                    <a:gd name="connsiteY18" fmla="*/ 604252 h 604252"/>
                    <a:gd name="connsiteX19" fmla="*/ 10836 w 491559"/>
                    <a:gd name="connsiteY19" fmla="*/ 581183 h 604252"/>
                    <a:gd name="connsiteX20" fmla="*/ 10836 w 491559"/>
                    <a:gd name="connsiteY20" fmla="*/ 81617 h 604252"/>
                    <a:gd name="connsiteX21" fmla="*/ 2868 w 491559"/>
                    <a:gd name="connsiteY21" fmla="*/ 47411 h 604252"/>
                    <a:gd name="connsiteX22" fmla="*/ 0 w 491559"/>
                    <a:gd name="connsiteY22" fmla="*/ 33888 h 604252"/>
                    <a:gd name="connsiteX23" fmla="*/ 33942 w 491559"/>
                    <a:gd name="connsiteY23" fmla="*/ 0 h 60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1559" h="604252">
                      <a:moveTo>
                        <a:pt x="201391" y="34417"/>
                      </a:moveTo>
                      <a:cubicBezTo>
                        <a:pt x="215153" y="35359"/>
                        <a:pt x="229504" y="38442"/>
                        <a:pt x="244085" y="44529"/>
                      </a:cubicBezTo>
                      <a:cubicBezTo>
                        <a:pt x="323761" y="77627"/>
                        <a:pt x="352285" y="143188"/>
                        <a:pt x="473074" y="56463"/>
                      </a:cubicBezTo>
                      <a:cubicBezTo>
                        <a:pt x="483432" y="48984"/>
                        <a:pt x="491559" y="52962"/>
                        <a:pt x="491559" y="65692"/>
                      </a:cubicBezTo>
                      <a:lnTo>
                        <a:pt x="491559" y="291654"/>
                      </a:lnTo>
                      <a:cubicBezTo>
                        <a:pt x="491559" y="304384"/>
                        <a:pt x="484547" y="322365"/>
                        <a:pt x="474827" y="330640"/>
                      </a:cubicBezTo>
                      <a:cubicBezTo>
                        <a:pt x="453793" y="348780"/>
                        <a:pt x="415389" y="375832"/>
                        <a:pt x="374117" y="374559"/>
                      </a:cubicBezTo>
                      <a:cubicBezTo>
                        <a:pt x="312288" y="372649"/>
                        <a:pt x="252371" y="306930"/>
                        <a:pt x="196280" y="306930"/>
                      </a:cubicBezTo>
                      <a:cubicBezTo>
                        <a:pt x="160585" y="306930"/>
                        <a:pt x="124730" y="324275"/>
                        <a:pt x="103537" y="336846"/>
                      </a:cubicBezTo>
                      <a:cubicBezTo>
                        <a:pt x="92541" y="343370"/>
                        <a:pt x="84255" y="339074"/>
                        <a:pt x="84255" y="326343"/>
                      </a:cubicBezTo>
                      <a:lnTo>
                        <a:pt x="84255" y="96563"/>
                      </a:lnTo>
                      <a:cubicBezTo>
                        <a:pt x="84255" y="83833"/>
                        <a:pt x="92382" y="66965"/>
                        <a:pt x="103218" y="60441"/>
                      </a:cubicBezTo>
                      <a:cubicBezTo>
                        <a:pt x="124133" y="48029"/>
                        <a:pt x="160107" y="31589"/>
                        <a:pt x="201391" y="34417"/>
                      </a:cubicBezTo>
                      <a:close/>
                      <a:moveTo>
                        <a:pt x="33942" y="0"/>
                      </a:moveTo>
                      <a:cubicBezTo>
                        <a:pt x="52746" y="0"/>
                        <a:pt x="67884" y="15114"/>
                        <a:pt x="67884" y="33888"/>
                      </a:cubicBezTo>
                      <a:cubicBezTo>
                        <a:pt x="67884" y="38661"/>
                        <a:pt x="66928" y="43274"/>
                        <a:pt x="65016" y="47411"/>
                      </a:cubicBezTo>
                      <a:cubicBezTo>
                        <a:pt x="61988" y="54411"/>
                        <a:pt x="57048" y="68889"/>
                        <a:pt x="57048" y="81617"/>
                      </a:cubicBezTo>
                      <a:lnTo>
                        <a:pt x="57048" y="581183"/>
                      </a:lnTo>
                      <a:cubicBezTo>
                        <a:pt x="57048" y="593911"/>
                        <a:pt x="46690" y="604252"/>
                        <a:pt x="33942" y="604252"/>
                      </a:cubicBezTo>
                      <a:cubicBezTo>
                        <a:pt x="21194" y="604252"/>
                        <a:pt x="10836" y="593911"/>
                        <a:pt x="10836" y="581183"/>
                      </a:cubicBezTo>
                      <a:lnTo>
                        <a:pt x="10836" y="81617"/>
                      </a:lnTo>
                      <a:cubicBezTo>
                        <a:pt x="10836" y="68889"/>
                        <a:pt x="6055" y="54411"/>
                        <a:pt x="2868" y="47411"/>
                      </a:cubicBezTo>
                      <a:cubicBezTo>
                        <a:pt x="1115" y="43274"/>
                        <a:pt x="0" y="38661"/>
                        <a:pt x="0" y="33888"/>
                      </a:cubicBezTo>
                      <a:cubicBezTo>
                        <a:pt x="0" y="15114"/>
                        <a:pt x="15298" y="0"/>
                        <a:pt x="33942" y="0"/>
                      </a:cubicBezTo>
                      <a:close/>
                    </a:path>
                  </a:pathLst>
                </a:custGeom>
                <a:solidFill>
                  <a:schemeClr val="bg1"/>
                </a:solidFill>
                <a:ln w="12700">
                  <a:solidFill>
                    <a:schemeClr val="bg1"/>
                  </a:solid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5" name="组合 4"/>
            <p:cNvGrpSpPr/>
            <p:nvPr/>
          </p:nvGrpSpPr>
          <p:grpSpPr>
            <a:xfrm>
              <a:off x="1585720" y="1956159"/>
              <a:ext cx="2452846" cy="3398598"/>
              <a:chOff x="1585720" y="1956159"/>
              <a:chExt cx="2452846" cy="3398598"/>
            </a:xfrm>
            <a:solidFill>
              <a:srgbClr val="F42039"/>
            </a:solidFill>
            <a:effectLst/>
          </p:grpSpPr>
          <p:sp>
            <p:nvSpPr>
              <p:cNvPr id="12" name="矩形: 圆角 11"/>
              <p:cNvSpPr/>
              <p:nvPr/>
            </p:nvSpPr>
            <p:spPr>
              <a:xfrm>
                <a:off x="1585720" y="1956159"/>
                <a:ext cx="2452846" cy="3398598"/>
              </a:xfrm>
              <a:prstGeom prst="roundRect">
                <a:avLst>
                  <a:gd name="adj" fmla="val 1866"/>
                </a:avLst>
              </a:prstGeom>
              <a:solidFill>
                <a:srgbClr val="273039"/>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sz="2400">
                    <a:latin typeface="+mn-ea"/>
                  </a:rPr>
                  <a:t>发明专利</a:t>
                </a:r>
                <a:endParaRPr lang="en-US" altLang="zh-CN" sz="2400">
                  <a:latin typeface="+mn-ea"/>
                </a:endParaRPr>
              </a:p>
              <a:p>
                <a:pPr algn="ctr">
                  <a:lnSpc>
                    <a:spcPct val="125000"/>
                  </a:lnSpc>
                </a:pPr>
                <a:r>
                  <a:rPr lang="en-US" altLang="zh-CN" sz="2400">
                    <a:latin typeface="+mn-ea"/>
                  </a:rPr>
                  <a:t>10000+</a:t>
                </a:r>
                <a:r>
                  <a:rPr lang="zh-CN" altLang="en-US" sz="2400">
                    <a:latin typeface="+mn-ea"/>
                  </a:rPr>
                  <a:t>项</a:t>
                </a:r>
                <a:endParaRPr lang="zh-CN" altLang="en-US" sz="2400">
                  <a:latin typeface="+mn-ea"/>
                </a:endParaRPr>
              </a:p>
            </p:txBody>
          </p:sp>
          <p:grpSp>
            <p:nvGrpSpPr>
              <p:cNvPr id="31" name="Group 27"/>
              <p:cNvGrpSpPr>
                <a:grpSpLocks noChangeAspect="1"/>
              </p:cNvGrpSpPr>
              <p:nvPr/>
            </p:nvGrpSpPr>
            <p:grpSpPr>
              <a:xfrm>
                <a:off x="2524143" y="2271227"/>
                <a:ext cx="576000" cy="576000"/>
                <a:chOff x="6036713" y="2118827"/>
                <a:chExt cx="710742" cy="710742"/>
              </a:xfrm>
              <a:grpFill/>
            </p:grpSpPr>
            <p:sp>
              <p:nvSpPr>
                <p:cNvPr id="32" name="Oval 36"/>
                <p:cNvSpPr/>
                <p:nvPr/>
              </p:nvSpPr>
              <p:spPr>
                <a:xfrm>
                  <a:off x="6036713" y="2118827"/>
                  <a:ext cx="710742" cy="7107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A"/>
                    </a:solidFill>
                    <a:effectLst/>
                    <a:uLnTx/>
                    <a:uFillTx/>
                    <a:latin typeface="Lato Light"/>
                    <a:ea typeface="+mn-ea"/>
                    <a:cs typeface="+mn-cs"/>
                  </a:endParaRPr>
                </a:p>
              </p:txBody>
            </p:sp>
            <p:sp>
              <p:nvSpPr>
                <p:cNvPr id="33" name="iconfont-1127-1117777"/>
                <p:cNvSpPr>
                  <a:spLocks noChangeAspect="1"/>
                </p:cNvSpPr>
                <p:nvPr/>
              </p:nvSpPr>
              <p:spPr bwMode="auto">
                <a:xfrm>
                  <a:off x="6197498" y="2279566"/>
                  <a:ext cx="389170" cy="389264"/>
                </a:xfrm>
                <a:custGeom>
                  <a:avLst/>
                  <a:gdLst>
                    <a:gd name="T0" fmla="*/ 5114 w 8640"/>
                    <a:gd name="T1" fmla="*/ 7866 h 8640"/>
                    <a:gd name="T2" fmla="*/ 6029 w 8640"/>
                    <a:gd name="T3" fmla="*/ 7117 h 8640"/>
                    <a:gd name="T4" fmla="*/ 5338 w 8640"/>
                    <a:gd name="T5" fmla="*/ 6720 h 8640"/>
                    <a:gd name="T6" fmla="*/ 5114 w 8640"/>
                    <a:gd name="T7" fmla="*/ 7866 h 8640"/>
                    <a:gd name="T8" fmla="*/ 5389 w 8640"/>
                    <a:gd name="T9" fmla="*/ 6675 h 8640"/>
                    <a:gd name="T10" fmla="*/ 6099 w 8640"/>
                    <a:gd name="T11" fmla="*/ 7072 h 8640"/>
                    <a:gd name="T12" fmla="*/ 7034 w 8640"/>
                    <a:gd name="T13" fmla="*/ 5549 h 8640"/>
                    <a:gd name="T14" fmla="*/ 7597 w 8640"/>
                    <a:gd name="T15" fmla="*/ 4634 h 8640"/>
                    <a:gd name="T16" fmla="*/ 7059 w 8640"/>
                    <a:gd name="T17" fmla="*/ 4333 h 8640"/>
                    <a:gd name="T18" fmla="*/ 6887 w 8640"/>
                    <a:gd name="T19" fmla="*/ 4237 h 8640"/>
                    <a:gd name="T20" fmla="*/ 5389 w 8640"/>
                    <a:gd name="T21" fmla="*/ 6675 h 8640"/>
                    <a:gd name="T22" fmla="*/ 7309 w 8640"/>
                    <a:gd name="T23" fmla="*/ 3808 h 8640"/>
                    <a:gd name="T24" fmla="*/ 7059 w 8640"/>
                    <a:gd name="T25" fmla="*/ 3987 h 8640"/>
                    <a:gd name="T26" fmla="*/ 6938 w 8640"/>
                    <a:gd name="T27" fmla="*/ 4192 h 8640"/>
                    <a:gd name="T28" fmla="*/ 7648 w 8640"/>
                    <a:gd name="T29" fmla="*/ 4589 h 8640"/>
                    <a:gd name="T30" fmla="*/ 7770 w 8640"/>
                    <a:gd name="T31" fmla="*/ 4384 h 8640"/>
                    <a:gd name="T32" fmla="*/ 7623 w 8640"/>
                    <a:gd name="T33" fmla="*/ 3846 h 8640"/>
                    <a:gd name="T34" fmla="*/ 7264 w 8640"/>
                    <a:gd name="T35" fmla="*/ 3802 h 8640"/>
                    <a:gd name="T36" fmla="*/ 7309 w 8640"/>
                    <a:gd name="T37" fmla="*/ 3808 h 8640"/>
                    <a:gd name="T38" fmla="*/ 1792 w 8640"/>
                    <a:gd name="T39" fmla="*/ 1600 h 8640"/>
                    <a:gd name="T40" fmla="*/ 1152 w 8640"/>
                    <a:gd name="T41" fmla="*/ 2240 h 8640"/>
                    <a:gd name="T42" fmla="*/ 1152 w 8640"/>
                    <a:gd name="T43" fmla="*/ 2579 h 8640"/>
                    <a:gd name="T44" fmla="*/ 1792 w 8640"/>
                    <a:gd name="T45" fmla="*/ 3219 h 8640"/>
                    <a:gd name="T46" fmla="*/ 2240 w 8640"/>
                    <a:gd name="T47" fmla="*/ 3219 h 8640"/>
                    <a:gd name="T48" fmla="*/ 2880 w 8640"/>
                    <a:gd name="T49" fmla="*/ 2579 h 8640"/>
                    <a:gd name="T50" fmla="*/ 2880 w 8640"/>
                    <a:gd name="T51" fmla="*/ 2240 h 8640"/>
                    <a:gd name="T52" fmla="*/ 2240 w 8640"/>
                    <a:gd name="T53" fmla="*/ 1600 h 8640"/>
                    <a:gd name="T54" fmla="*/ 1792 w 8640"/>
                    <a:gd name="T55" fmla="*/ 1600 h 8640"/>
                    <a:gd name="T56" fmla="*/ 4512 w 8640"/>
                    <a:gd name="T57" fmla="*/ 5920 h 8640"/>
                    <a:gd name="T58" fmla="*/ 1459 w 8640"/>
                    <a:gd name="T59" fmla="*/ 5920 h 8640"/>
                    <a:gd name="T60" fmla="*/ 1151 w 8640"/>
                    <a:gd name="T61" fmla="*/ 6291 h 8640"/>
                    <a:gd name="T62" fmla="*/ 1459 w 8640"/>
                    <a:gd name="T63" fmla="*/ 6662 h 8640"/>
                    <a:gd name="T64" fmla="*/ 4512 w 8640"/>
                    <a:gd name="T65" fmla="*/ 6662 h 8640"/>
                    <a:gd name="T66" fmla="*/ 4821 w 8640"/>
                    <a:gd name="T67" fmla="*/ 6291 h 8640"/>
                    <a:gd name="T68" fmla="*/ 4512 w 8640"/>
                    <a:gd name="T69" fmla="*/ 5920 h 8640"/>
                    <a:gd name="T70" fmla="*/ 5325 w 8640"/>
                    <a:gd name="T71" fmla="*/ 4301 h 8640"/>
                    <a:gd name="T72" fmla="*/ 1485 w 8640"/>
                    <a:gd name="T73" fmla="*/ 4301 h 8640"/>
                    <a:gd name="T74" fmla="*/ 1177 w 8640"/>
                    <a:gd name="T75" fmla="*/ 4672 h 8640"/>
                    <a:gd name="T76" fmla="*/ 1485 w 8640"/>
                    <a:gd name="T77" fmla="*/ 5043 h 8640"/>
                    <a:gd name="T78" fmla="*/ 5325 w 8640"/>
                    <a:gd name="T79" fmla="*/ 5043 h 8640"/>
                    <a:gd name="T80" fmla="*/ 5633 w 8640"/>
                    <a:gd name="T81" fmla="*/ 4672 h 8640"/>
                    <a:gd name="T82" fmla="*/ 5325 w 8640"/>
                    <a:gd name="T83" fmla="*/ 4301 h 8640"/>
                    <a:gd name="T84" fmla="*/ 1920 w 8640"/>
                    <a:gd name="T85" fmla="*/ 0 h 8640"/>
                    <a:gd name="T86" fmla="*/ 6720 w 8640"/>
                    <a:gd name="T87" fmla="*/ 0 h 8640"/>
                    <a:gd name="T88" fmla="*/ 8640 w 8640"/>
                    <a:gd name="T89" fmla="*/ 1920 h 8640"/>
                    <a:gd name="T90" fmla="*/ 8640 w 8640"/>
                    <a:gd name="T91" fmla="*/ 6720 h 8640"/>
                    <a:gd name="T92" fmla="*/ 6720 w 8640"/>
                    <a:gd name="T93" fmla="*/ 8640 h 8640"/>
                    <a:gd name="T94" fmla="*/ 1920 w 8640"/>
                    <a:gd name="T95" fmla="*/ 8640 h 8640"/>
                    <a:gd name="T96" fmla="*/ 0 w 8640"/>
                    <a:gd name="T97" fmla="*/ 6720 h 8640"/>
                    <a:gd name="T98" fmla="*/ 0 w 8640"/>
                    <a:gd name="T99" fmla="*/ 1920 h 8640"/>
                    <a:gd name="T100" fmla="*/ 1920 w 8640"/>
                    <a:gd name="T101" fmla="*/ 0 h 8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40" h="8640">
                      <a:moveTo>
                        <a:pt x="5114" y="7866"/>
                      </a:moveTo>
                      <a:lnTo>
                        <a:pt x="6029" y="7117"/>
                      </a:lnTo>
                      <a:lnTo>
                        <a:pt x="5338" y="6720"/>
                      </a:lnTo>
                      <a:lnTo>
                        <a:pt x="5114" y="7866"/>
                      </a:lnTo>
                      <a:close/>
                      <a:moveTo>
                        <a:pt x="5389" y="6675"/>
                      </a:moveTo>
                      <a:lnTo>
                        <a:pt x="6099" y="7072"/>
                      </a:lnTo>
                      <a:lnTo>
                        <a:pt x="7034" y="5549"/>
                      </a:lnTo>
                      <a:lnTo>
                        <a:pt x="7597" y="4634"/>
                      </a:lnTo>
                      <a:lnTo>
                        <a:pt x="7059" y="4333"/>
                      </a:lnTo>
                      <a:lnTo>
                        <a:pt x="6887" y="4237"/>
                      </a:lnTo>
                      <a:lnTo>
                        <a:pt x="5389" y="6675"/>
                      </a:lnTo>
                      <a:close/>
                      <a:moveTo>
                        <a:pt x="7309" y="3808"/>
                      </a:moveTo>
                      <a:cubicBezTo>
                        <a:pt x="7206" y="3833"/>
                        <a:pt x="7116" y="3897"/>
                        <a:pt x="7059" y="3987"/>
                      </a:cubicBezTo>
                      <a:lnTo>
                        <a:pt x="6938" y="4192"/>
                      </a:lnTo>
                      <a:lnTo>
                        <a:pt x="7648" y="4589"/>
                      </a:lnTo>
                      <a:lnTo>
                        <a:pt x="7770" y="4384"/>
                      </a:lnTo>
                      <a:cubicBezTo>
                        <a:pt x="7884" y="4196"/>
                        <a:pt x="7817" y="3950"/>
                        <a:pt x="7623" y="3846"/>
                      </a:cubicBezTo>
                      <a:cubicBezTo>
                        <a:pt x="7516" y="3779"/>
                        <a:pt x="7384" y="3763"/>
                        <a:pt x="7264" y="3802"/>
                      </a:cubicBezTo>
                      <a:lnTo>
                        <a:pt x="7309" y="3808"/>
                      </a:lnTo>
                      <a:close/>
                      <a:moveTo>
                        <a:pt x="1792" y="1600"/>
                      </a:moveTo>
                      <a:cubicBezTo>
                        <a:pt x="1439" y="1600"/>
                        <a:pt x="1152" y="1887"/>
                        <a:pt x="1152" y="2240"/>
                      </a:cubicBezTo>
                      <a:lnTo>
                        <a:pt x="1152" y="2579"/>
                      </a:lnTo>
                      <a:cubicBezTo>
                        <a:pt x="1152" y="2933"/>
                        <a:pt x="1439" y="3219"/>
                        <a:pt x="1792" y="3219"/>
                      </a:cubicBezTo>
                      <a:lnTo>
                        <a:pt x="2240" y="3219"/>
                      </a:lnTo>
                      <a:cubicBezTo>
                        <a:pt x="2594" y="3219"/>
                        <a:pt x="2880" y="2933"/>
                        <a:pt x="2880" y="2579"/>
                      </a:cubicBezTo>
                      <a:lnTo>
                        <a:pt x="2880" y="2240"/>
                      </a:lnTo>
                      <a:cubicBezTo>
                        <a:pt x="2880" y="1887"/>
                        <a:pt x="2594" y="1600"/>
                        <a:pt x="2240" y="1600"/>
                      </a:cubicBezTo>
                      <a:lnTo>
                        <a:pt x="1792" y="1600"/>
                      </a:lnTo>
                      <a:close/>
                      <a:moveTo>
                        <a:pt x="4512" y="5920"/>
                      </a:moveTo>
                      <a:lnTo>
                        <a:pt x="1459" y="5920"/>
                      </a:lnTo>
                      <a:cubicBezTo>
                        <a:pt x="1281" y="5953"/>
                        <a:pt x="1151" y="6109"/>
                        <a:pt x="1151" y="6291"/>
                      </a:cubicBezTo>
                      <a:cubicBezTo>
                        <a:pt x="1151" y="6473"/>
                        <a:pt x="1281" y="6629"/>
                        <a:pt x="1459" y="6662"/>
                      </a:cubicBezTo>
                      <a:lnTo>
                        <a:pt x="4512" y="6662"/>
                      </a:lnTo>
                      <a:cubicBezTo>
                        <a:pt x="4691" y="6629"/>
                        <a:pt x="4821" y="6473"/>
                        <a:pt x="4821" y="6291"/>
                      </a:cubicBezTo>
                      <a:cubicBezTo>
                        <a:pt x="4821" y="6109"/>
                        <a:pt x="4691" y="5953"/>
                        <a:pt x="4512" y="5920"/>
                      </a:cubicBezTo>
                      <a:close/>
                      <a:moveTo>
                        <a:pt x="5325" y="4301"/>
                      </a:moveTo>
                      <a:lnTo>
                        <a:pt x="1485" y="4301"/>
                      </a:lnTo>
                      <a:cubicBezTo>
                        <a:pt x="1306" y="4334"/>
                        <a:pt x="1177" y="4490"/>
                        <a:pt x="1177" y="4672"/>
                      </a:cubicBezTo>
                      <a:cubicBezTo>
                        <a:pt x="1177" y="4854"/>
                        <a:pt x="1306" y="5010"/>
                        <a:pt x="1485" y="5043"/>
                      </a:cubicBezTo>
                      <a:lnTo>
                        <a:pt x="5325" y="5043"/>
                      </a:lnTo>
                      <a:cubicBezTo>
                        <a:pt x="5504" y="5010"/>
                        <a:pt x="5633" y="4854"/>
                        <a:pt x="5633" y="4672"/>
                      </a:cubicBezTo>
                      <a:cubicBezTo>
                        <a:pt x="5633" y="4490"/>
                        <a:pt x="5504" y="4334"/>
                        <a:pt x="5325" y="4301"/>
                      </a:cubicBezTo>
                      <a:close/>
                      <a:moveTo>
                        <a:pt x="1920" y="0"/>
                      </a:moveTo>
                      <a:lnTo>
                        <a:pt x="6720" y="0"/>
                      </a:lnTo>
                      <a:cubicBezTo>
                        <a:pt x="7781" y="0"/>
                        <a:pt x="8640" y="860"/>
                        <a:pt x="8640" y="1920"/>
                      </a:cubicBezTo>
                      <a:lnTo>
                        <a:pt x="8640" y="6720"/>
                      </a:lnTo>
                      <a:cubicBezTo>
                        <a:pt x="8640" y="7780"/>
                        <a:pt x="7781" y="8640"/>
                        <a:pt x="6720" y="8640"/>
                      </a:cubicBezTo>
                      <a:lnTo>
                        <a:pt x="1920" y="8640"/>
                      </a:lnTo>
                      <a:cubicBezTo>
                        <a:pt x="860" y="8640"/>
                        <a:pt x="0" y="7780"/>
                        <a:pt x="0" y="6720"/>
                      </a:cubicBezTo>
                      <a:lnTo>
                        <a:pt x="0" y="1920"/>
                      </a:lnTo>
                      <a:cubicBezTo>
                        <a:pt x="0" y="860"/>
                        <a:pt x="860" y="0"/>
                        <a:pt x="1920" y="0"/>
                      </a:cubicBezTo>
                      <a:close/>
                    </a:path>
                  </a:pathLst>
                </a:custGeom>
                <a:solidFill>
                  <a:schemeClr val="bg1"/>
                </a:solidFill>
                <a:ln>
                  <a:noFill/>
                </a:ln>
              </p:spPr>
              <p:txBody>
                <a:bodyPr/>
                <a:lstStyle/>
                <a:p>
                  <a:endParaRPr lang="zh-CN" altLang="en-US"/>
                </a:p>
              </p:txBody>
            </p:sp>
          </p:grpSp>
        </p:grpSp>
        <p:sp>
          <p:nvSpPr>
            <p:cNvPr id="7" name="椭圆 6"/>
            <p:cNvSpPr/>
            <p:nvPr/>
          </p:nvSpPr>
          <p:spPr>
            <a:xfrm>
              <a:off x="1287575" y="5065832"/>
              <a:ext cx="3120988" cy="501650"/>
            </a:xfrm>
            <a:prstGeom prst="ellipse">
              <a:avLst/>
            </a:prstGeom>
            <a:solidFill>
              <a:srgbClr val="273039"/>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7705635" y="5065832"/>
              <a:ext cx="3120988" cy="501650"/>
            </a:xfrm>
            <a:prstGeom prst="ellipse">
              <a:avLst/>
            </a:prstGeom>
            <a:solidFill>
              <a:srgbClr val="273039"/>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994533" y="299511"/>
            <a:ext cx="4340266" cy="501650"/>
            <a:chOff x="994533" y="299511"/>
            <a:chExt cx="4340266" cy="501650"/>
          </a:xfrm>
        </p:grpSpPr>
        <p:sp>
          <p:nvSpPr>
            <p:cNvPr id="36" name="文本占位符 36"/>
            <p:cNvSpPr txBox="1"/>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技术优势</a:t>
              </a:r>
              <a:endPar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文本框 36"/>
            <p:cNvSpPr txBox="1"/>
            <p:nvPr/>
          </p:nvSpPr>
          <p:spPr>
            <a:xfrm>
              <a:off x="2654501" y="381059"/>
              <a:ext cx="26802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rPr>
                <a:t>TECHNICAL</a:t>
              </a:r>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 ADVANTAGES</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994533" y="299511"/>
            <a:ext cx="4340266" cy="501650"/>
            <a:chOff x="994533" y="299511"/>
            <a:chExt cx="4340266" cy="501650"/>
          </a:xfrm>
        </p:grpSpPr>
        <p:sp>
          <p:nvSpPr>
            <p:cNvPr id="14" name="文本占位符 36"/>
            <p:cNvSpPr txBox="1"/>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技术优势</a:t>
              </a:r>
              <a:endPar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5" name="文本框 14"/>
            <p:cNvSpPr txBox="1"/>
            <p:nvPr/>
          </p:nvSpPr>
          <p:spPr>
            <a:xfrm>
              <a:off x="2654501" y="381059"/>
              <a:ext cx="26802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rPr>
                <a:t>TECHNICAL</a:t>
              </a:r>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 ADVANTAGES</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27" name="组合 26"/>
          <p:cNvGrpSpPr/>
          <p:nvPr/>
        </p:nvGrpSpPr>
        <p:grpSpPr>
          <a:xfrm>
            <a:off x="6549447" y="2112894"/>
            <a:ext cx="2859666" cy="4318878"/>
            <a:chOff x="7177616" y="1955276"/>
            <a:chExt cx="2859666" cy="4318878"/>
          </a:xfrm>
        </p:grpSpPr>
        <p:grpSp>
          <p:nvGrpSpPr>
            <p:cNvPr id="8" name="组合 7"/>
            <p:cNvGrpSpPr/>
            <p:nvPr/>
          </p:nvGrpSpPr>
          <p:grpSpPr>
            <a:xfrm>
              <a:off x="7347449" y="1955276"/>
              <a:ext cx="2520000" cy="689813"/>
              <a:chOff x="6752694" y="2020280"/>
              <a:chExt cx="3091394" cy="689813"/>
            </a:xfrm>
          </p:grpSpPr>
          <p:sp>
            <p:nvSpPr>
              <p:cNvPr id="16" name="Round Diagonal Corner Rectangle 12"/>
              <p:cNvSpPr/>
              <p:nvPr/>
            </p:nvSpPr>
            <p:spPr>
              <a:xfrm>
                <a:off x="6752694" y="2020280"/>
                <a:ext cx="3091394" cy="689813"/>
              </a:xfrm>
              <a:prstGeom prst="round2Diag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Source Sans Pro" panose="020B0503030403020204" pitchFamily="34" charset="0"/>
                </a:endParaRPr>
              </a:p>
            </p:txBody>
          </p:sp>
          <p:sp>
            <p:nvSpPr>
              <p:cNvPr id="18" name="Text Placeholder 48"/>
              <p:cNvSpPr txBox="1"/>
              <p:nvPr/>
            </p:nvSpPr>
            <p:spPr>
              <a:xfrm>
                <a:off x="6868557" y="2188415"/>
                <a:ext cx="2859666" cy="27734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1800" b="1" kern="1200">
                    <a:solidFill>
                      <a:schemeClr val="bg1"/>
                    </a:solidFill>
                    <a:latin typeface="Source Sans Pro" panose="020B0503030403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t>行业首创技术</a:t>
                </a:r>
                <a:endParaRPr lang="en-US" sz="2400" dirty="0"/>
              </a:p>
            </p:txBody>
          </p:sp>
        </p:grpSp>
        <p:sp>
          <p:nvSpPr>
            <p:cNvPr id="19" name="Text Placeholder 48"/>
            <p:cNvSpPr txBox="1"/>
            <p:nvPr/>
          </p:nvSpPr>
          <p:spPr>
            <a:xfrm>
              <a:off x="7177616" y="3429000"/>
              <a:ext cx="2859666" cy="2845154"/>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bg1"/>
                  </a:solidFill>
                  <a:latin typeface="Source Sans Pro" panose="020B0503030403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396240" algn="just">
                <a:lnSpc>
                  <a:spcPct val="125000"/>
                </a:lnSpc>
              </a:pPr>
              <a:r>
                <a:rPr lang="zh-CN" altLang="en-US">
                  <a:solidFill>
                    <a:schemeClr val="tx1">
                      <a:lumMod val="75000"/>
                      <a:lumOff val="25000"/>
                    </a:schemeClr>
                  </a:solidFill>
                  <a:latin typeface="思源黑体 CN Light" panose="020B0300000000000000" pitchFamily="34" charset="-122"/>
                  <a:ea typeface="思源黑体 CN Light" panose="020B0300000000000000" pitchFamily="34" charset="-122"/>
                </a:rPr>
                <a:t>专利权，即国家依法在一定时期内授予专利权人或者其权利继受者独占使用其发明创造的权利。</a:t>
              </a:r>
              <a:endParaRPr lang="zh-CN" altLang="en-US">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pic>
        <p:nvPicPr>
          <p:cNvPr id="26" name="图片 25"/>
          <p:cNvPicPr>
            <a:picLocks noChangeAspect="1"/>
          </p:cNvPicPr>
          <p:nvPr/>
        </p:nvPicPr>
        <p:blipFill rotWithShape="1">
          <a:blip r:embed="rId1" cstate="screen"/>
          <a:srcRect/>
          <a:stretch>
            <a:fillRect/>
          </a:stretch>
        </p:blipFill>
        <p:spPr>
          <a:xfrm flipH="1">
            <a:off x="2914620" y="1997007"/>
            <a:ext cx="3039268" cy="3509883"/>
          </a:xfrm>
          <a:custGeom>
            <a:avLst/>
            <a:gdLst>
              <a:gd name="connsiteX0" fmla="*/ 202780 w 2543968"/>
              <a:gd name="connsiteY0" fmla="*/ 0 h 3397774"/>
              <a:gd name="connsiteX1" fmla="*/ 2341188 w 2543968"/>
              <a:gd name="connsiteY1" fmla="*/ 0 h 3397774"/>
              <a:gd name="connsiteX2" fmla="*/ 2543968 w 2543968"/>
              <a:gd name="connsiteY2" fmla="*/ 202780 h 3397774"/>
              <a:gd name="connsiteX3" fmla="*/ 2543968 w 2543968"/>
              <a:gd name="connsiteY3" fmla="*/ 3194994 h 3397774"/>
              <a:gd name="connsiteX4" fmla="*/ 2341188 w 2543968"/>
              <a:gd name="connsiteY4" fmla="*/ 3397774 h 3397774"/>
              <a:gd name="connsiteX5" fmla="*/ 202780 w 2543968"/>
              <a:gd name="connsiteY5" fmla="*/ 3397774 h 3397774"/>
              <a:gd name="connsiteX6" fmla="*/ 0 w 2543968"/>
              <a:gd name="connsiteY6" fmla="*/ 3194994 h 3397774"/>
              <a:gd name="connsiteX7" fmla="*/ 0 w 2543968"/>
              <a:gd name="connsiteY7" fmla="*/ 202780 h 3397774"/>
              <a:gd name="connsiteX8" fmla="*/ 202780 w 2543968"/>
              <a:gd name="connsiteY8" fmla="*/ 0 h 339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3968" h="3397774">
                <a:moveTo>
                  <a:pt x="202780" y="0"/>
                </a:moveTo>
                <a:lnTo>
                  <a:pt x="2341188" y="0"/>
                </a:lnTo>
                <a:cubicBezTo>
                  <a:pt x="2453180" y="0"/>
                  <a:pt x="2543968" y="90788"/>
                  <a:pt x="2543968" y="202780"/>
                </a:cubicBezTo>
                <a:lnTo>
                  <a:pt x="2543968" y="3194994"/>
                </a:lnTo>
                <a:cubicBezTo>
                  <a:pt x="2543968" y="3306986"/>
                  <a:pt x="2453180" y="3397774"/>
                  <a:pt x="2341188" y="3397774"/>
                </a:cubicBezTo>
                <a:lnTo>
                  <a:pt x="202780" y="3397774"/>
                </a:lnTo>
                <a:cubicBezTo>
                  <a:pt x="90788" y="3397774"/>
                  <a:pt x="0" y="3306986"/>
                  <a:pt x="0" y="3194994"/>
                </a:cubicBezTo>
                <a:lnTo>
                  <a:pt x="0" y="202780"/>
                </a:lnTo>
                <a:cubicBezTo>
                  <a:pt x="0" y="90788"/>
                  <a:pt x="90788" y="0"/>
                  <a:pt x="202780" y="0"/>
                </a:cubicBezTo>
                <a:close/>
              </a:path>
            </a:pathLst>
          </a:cu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490951" y="2061747"/>
            <a:ext cx="1436291" cy="430887"/>
          </a:xfrm>
          <a:prstGeom prst="rect">
            <a:avLst/>
          </a:prstGeom>
        </p:spPr>
        <p:txBody>
          <a:bodyPr wrap="none" lIns="0" tIns="0" rIns="0" bIns="0" anchor="t">
            <a:spAutoFit/>
          </a:bodyPr>
          <a:lstStyle/>
          <a:p>
            <a:r>
              <a:rPr lang="zh-CN" altLang="en-US" sz="2800">
                <a:solidFill>
                  <a:schemeClr val="tx1">
                    <a:lumMod val="85000"/>
                    <a:lumOff val="15000"/>
                  </a:schemeClr>
                </a:solidFill>
                <a:latin typeface="+mn-ea"/>
              </a:rPr>
              <a:t>企业荣誉</a:t>
            </a:r>
            <a:endParaRPr lang="zh-CN" altLang="en-US" sz="2800">
              <a:solidFill>
                <a:schemeClr val="tx1">
                  <a:lumMod val="85000"/>
                  <a:lumOff val="15000"/>
                </a:schemeClr>
              </a:solidFill>
              <a:latin typeface="+mn-ea"/>
            </a:endParaRPr>
          </a:p>
        </p:txBody>
      </p:sp>
      <p:sp>
        <p:nvSpPr>
          <p:cNvPr id="9" name="矩形 8"/>
          <p:cNvSpPr/>
          <p:nvPr/>
        </p:nvSpPr>
        <p:spPr>
          <a:xfrm>
            <a:off x="7152118" y="2180862"/>
            <a:ext cx="2962349" cy="207877"/>
          </a:xfrm>
          <a:prstGeom prst="rect">
            <a:avLst/>
          </a:prstGeom>
        </p:spPr>
        <p:txBody>
          <a:bodyPr wrap="none" lIns="0" tIns="0" rIns="0" bIns="0">
            <a:spAutoFit/>
          </a:bodyPr>
          <a:lstStyle/>
          <a:p>
            <a:r>
              <a:rPr lang="en-US" altLang="zh-CN" sz="1350" spc="600">
                <a:solidFill>
                  <a:prstClr val="black">
                    <a:lumMod val="65000"/>
                    <a:lumOff val="35000"/>
                  </a:prstClr>
                </a:solidFill>
                <a:latin typeface="思源黑体 CN Light" panose="020B0300000000000000" pitchFamily="34" charset="-122"/>
                <a:ea typeface="思源黑体 CN Light" panose="020B0300000000000000" pitchFamily="34" charset="-122"/>
              </a:rPr>
              <a:t>ENTERPRISE HONOR</a:t>
            </a:r>
            <a:endParaRPr lang="zh-CN" altLang="en-US" sz="1350" spc="600">
              <a:solidFill>
                <a:prstClr val="black">
                  <a:lumMod val="65000"/>
                  <a:lumOff val="35000"/>
                </a:prstClr>
              </a:solidFill>
              <a:latin typeface="思源黑体 CN Light" panose="020B0300000000000000" pitchFamily="34" charset="-122"/>
              <a:ea typeface="思源黑体 CN Light" panose="020B0300000000000000" pitchFamily="34" charset="-122"/>
            </a:endParaRPr>
          </a:p>
        </p:txBody>
      </p:sp>
      <p:sp>
        <p:nvSpPr>
          <p:cNvPr id="10" name="Text Box 44"/>
          <p:cNvSpPr txBox="1">
            <a:spLocks noChangeArrowheads="1"/>
          </p:cNvSpPr>
          <p:nvPr/>
        </p:nvSpPr>
        <p:spPr bwMode="auto">
          <a:xfrm>
            <a:off x="5490951" y="2743923"/>
            <a:ext cx="4685792" cy="118083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defPPr>
              <a:defRPr lang="en-US"/>
            </a:defPPr>
            <a:lvl1pPr indent="457200" defTabSz="720725">
              <a:lnSpc>
                <a:spcPct val="135000"/>
              </a:lnSpc>
              <a:defRPr sz="1600">
                <a:solidFill>
                  <a:schemeClr val="bg1">
                    <a:lumMod val="50000"/>
                  </a:schemeClr>
                </a:solidFill>
                <a:latin typeface="微软雅黑" panose="020B0503020204020204" charset="-122"/>
                <a:ea typeface="微软雅黑" panose="020B050302020402020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algn="just">
              <a:lnSpc>
                <a:spcPct val="130000"/>
              </a:lnSpc>
              <a:spcBef>
                <a:spcPts val="1000"/>
              </a:spcBef>
            </a:pPr>
            <a:r>
              <a:rPr lang="zh-CN" altLang="en-US" sz="1200" dirty="0">
                <a:solidFill>
                  <a:prstClr val="black">
                    <a:lumMod val="65000"/>
                    <a:lumOff val="35000"/>
                  </a:prstClr>
                </a:solidFill>
                <a:latin typeface="思源黑体 CN Light" panose="020B0300000000000000" pitchFamily="34" charset="-122"/>
                <a:ea typeface="思源黑体 CN Light" panose="020B0300000000000000" pitchFamily="34" charset="-122"/>
                <a:cs typeface="+mn-ea"/>
                <a:sym typeface="+mn-lt"/>
              </a:rPr>
              <a:t>在此录入上述图表的描述说明，在此录入上述图表的描述说明，在此录入上述图表的描述说明。在此录入上述图表的描述说明，在此录入上述图表的描述说明，在此录入上述图表的描述说明。在此录入上述图表的描述说明，在此录入上述图表的描述说明，在此录入上述图表的描述说明。</a:t>
            </a:r>
            <a:endParaRPr lang="zh-CN" altLang="en-US" sz="1200" dirty="0">
              <a:solidFill>
                <a:prstClr val="black">
                  <a:lumMod val="65000"/>
                  <a:lumOff val="35000"/>
                </a:prstClr>
              </a:solidFill>
              <a:latin typeface="思源黑体 CN Light" panose="020B0300000000000000" pitchFamily="34" charset="-122"/>
              <a:ea typeface="思源黑体 CN Light" panose="020B0300000000000000" pitchFamily="34" charset="-122"/>
              <a:cs typeface="+mn-ea"/>
              <a:sym typeface="+mn-lt"/>
            </a:endParaRPr>
          </a:p>
        </p:txBody>
      </p:sp>
      <p:pic>
        <p:nvPicPr>
          <p:cNvPr id="11" name="图片 10"/>
          <p:cNvPicPr>
            <a:picLocks noChangeAspect="1"/>
          </p:cNvPicPr>
          <p:nvPr/>
        </p:nvPicPr>
        <p:blipFill>
          <a:blip r:embed="rId1" cstate="screen"/>
          <a:stretch>
            <a:fillRect/>
          </a:stretch>
        </p:blipFill>
        <p:spPr>
          <a:xfrm>
            <a:off x="4071027" y="4638503"/>
            <a:ext cx="2134543" cy="1467499"/>
          </a:xfrm>
          <a:prstGeom prst="rect">
            <a:avLst/>
          </a:prstGeom>
          <a:effectLst>
            <a:outerShdw blurRad="254000" dist="25400" dir="5400000" algn="t" rotWithShape="0">
              <a:prstClr val="black">
                <a:alpha val="40000"/>
              </a:prstClr>
            </a:outerShdw>
          </a:effectLst>
        </p:spPr>
      </p:pic>
      <p:pic>
        <p:nvPicPr>
          <p:cNvPr id="12" name="图片 11"/>
          <p:cNvPicPr>
            <a:picLocks noChangeAspect="1"/>
          </p:cNvPicPr>
          <p:nvPr/>
        </p:nvPicPr>
        <p:blipFill>
          <a:blip r:embed="rId2" cstate="screen"/>
          <a:stretch>
            <a:fillRect/>
          </a:stretch>
        </p:blipFill>
        <p:spPr>
          <a:xfrm>
            <a:off x="6384032" y="4647489"/>
            <a:ext cx="2303739" cy="1454035"/>
          </a:xfrm>
          <a:prstGeom prst="rect">
            <a:avLst/>
          </a:prstGeom>
          <a:effectLst>
            <a:outerShdw blurRad="254000" dist="25400" dir="5400000" algn="t" rotWithShape="0">
              <a:prstClr val="black">
                <a:alpha val="40000"/>
              </a:prstClr>
            </a:outerShdw>
          </a:effectLst>
        </p:spPr>
      </p:pic>
      <p:pic>
        <p:nvPicPr>
          <p:cNvPr id="13" name="图片 12"/>
          <p:cNvPicPr>
            <a:picLocks noChangeAspect="1"/>
          </p:cNvPicPr>
          <p:nvPr/>
        </p:nvPicPr>
        <p:blipFill>
          <a:blip r:embed="rId3" cstate="screen"/>
          <a:stretch>
            <a:fillRect/>
          </a:stretch>
        </p:blipFill>
        <p:spPr>
          <a:xfrm>
            <a:off x="8866234" y="4675671"/>
            <a:ext cx="2203591" cy="1425852"/>
          </a:xfrm>
          <a:prstGeom prst="rect">
            <a:avLst/>
          </a:prstGeom>
          <a:effectLst>
            <a:outerShdw blurRad="254000" dist="25400" dir="5400000" algn="t" rotWithShape="0">
              <a:prstClr val="black">
                <a:alpha val="40000"/>
              </a:prstClr>
            </a:outerShdw>
          </a:effectLst>
        </p:spPr>
      </p:pic>
      <p:pic>
        <p:nvPicPr>
          <p:cNvPr id="18" name="图片 17"/>
          <p:cNvPicPr>
            <a:picLocks noChangeAspect="1"/>
          </p:cNvPicPr>
          <p:nvPr/>
        </p:nvPicPr>
        <p:blipFill rotWithShape="1">
          <a:blip r:embed="rId4" cstate="screen"/>
          <a:srcRect/>
          <a:stretch>
            <a:fillRect/>
          </a:stretch>
        </p:blipFill>
        <p:spPr>
          <a:xfrm rot="1259614">
            <a:off x="-355911" y="807821"/>
            <a:ext cx="3595060" cy="5703804"/>
          </a:xfrm>
          <a:prstGeom prst="rect">
            <a:avLst/>
          </a:prstGeom>
        </p:spPr>
      </p:pic>
      <p:grpSp>
        <p:nvGrpSpPr>
          <p:cNvPr id="15" name="组合 14"/>
          <p:cNvGrpSpPr/>
          <p:nvPr/>
        </p:nvGrpSpPr>
        <p:grpSpPr>
          <a:xfrm>
            <a:off x="994533" y="299511"/>
            <a:ext cx="4340266" cy="501650"/>
            <a:chOff x="994533" y="299511"/>
            <a:chExt cx="4340266" cy="501650"/>
          </a:xfrm>
        </p:grpSpPr>
        <p:sp>
          <p:nvSpPr>
            <p:cNvPr id="16" name="文本占位符 36"/>
            <p:cNvSpPr txBox="1"/>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企业荣誉</a:t>
              </a:r>
              <a:endPar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7" name="文本框 16"/>
            <p:cNvSpPr txBox="1"/>
            <p:nvPr/>
          </p:nvSpPr>
          <p:spPr>
            <a:xfrm>
              <a:off x="2654501" y="381059"/>
              <a:ext cx="26802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rPr>
                <a:t>ENTERPRISE HONOR</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rot="19764335">
            <a:off x="-3207779" y="-2262664"/>
            <a:ext cx="5943600" cy="5943600"/>
          </a:xfrm>
          <a:prstGeom prst="roundRect">
            <a:avLst>
              <a:gd name="adj" fmla="val 8653"/>
            </a:avLst>
          </a:prstGeom>
          <a:solidFill>
            <a:srgbClr val="005A9C">
              <a:alpha val="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6" name="矩形: 圆角 5"/>
          <p:cNvSpPr/>
          <p:nvPr/>
        </p:nvSpPr>
        <p:spPr>
          <a:xfrm rot="8964335">
            <a:off x="9480756" y="3188355"/>
            <a:ext cx="5943600" cy="5943600"/>
          </a:xfrm>
          <a:prstGeom prst="roundRect">
            <a:avLst>
              <a:gd name="adj" fmla="val 8653"/>
            </a:avLst>
          </a:prstGeom>
          <a:solidFill>
            <a:srgbClr val="005A9C">
              <a:alpha val="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8" name="组合 7"/>
          <p:cNvGrpSpPr/>
          <p:nvPr/>
        </p:nvGrpSpPr>
        <p:grpSpPr>
          <a:xfrm>
            <a:off x="3271667" y="2603012"/>
            <a:ext cx="5724867" cy="1651977"/>
            <a:chOff x="3281190" y="2598060"/>
            <a:chExt cx="5724867" cy="1651977"/>
          </a:xfrm>
        </p:grpSpPr>
        <p:grpSp>
          <p:nvGrpSpPr>
            <p:cNvPr id="9" name="组合 8"/>
            <p:cNvGrpSpPr/>
            <p:nvPr/>
          </p:nvGrpSpPr>
          <p:grpSpPr>
            <a:xfrm>
              <a:off x="3281190" y="2970078"/>
              <a:ext cx="5724867" cy="1279959"/>
              <a:chOff x="4872702" y="2880524"/>
              <a:chExt cx="5193646" cy="1279959"/>
            </a:xfrm>
          </p:grpSpPr>
          <p:sp>
            <p:nvSpPr>
              <p:cNvPr id="11" name="文本框 10"/>
              <p:cNvSpPr txBox="1"/>
              <p:nvPr/>
            </p:nvSpPr>
            <p:spPr>
              <a:xfrm>
                <a:off x="4872702" y="2880524"/>
                <a:ext cx="5193646"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600" b="1" i="0" u="none" strike="noStrike" kern="1200" cap="none" spc="400" normalizeH="0" baseline="0" noProof="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联系我们</a:t>
                </a:r>
                <a:endParaRPr kumimoji="0" lang="zh-CN" altLang="en-US" sz="6600" b="1" i="0" u="none" strike="noStrike" kern="1200" cap="none" spc="40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endParaRPr>
              </a:p>
            </p:txBody>
          </p:sp>
          <p:sp>
            <p:nvSpPr>
              <p:cNvPr id="12" name="文本框 11"/>
              <p:cNvSpPr txBox="1"/>
              <p:nvPr/>
            </p:nvSpPr>
            <p:spPr>
              <a:xfrm>
                <a:off x="5804068" y="3883484"/>
                <a:ext cx="1498884"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200" normalizeH="0" baseline="0" noProof="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rPr>
                  <a:t>Contect  Us</a:t>
                </a:r>
                <a:endParaRPr kumimoji="0" lang="zh-CN" altLang="en-US" sz="1200" b="0" i="0" u="none" strike="noStrike" kern="1200" cap="none" spc="20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endParaRPr>
              </a:p>
            </p:txBody>
          </p:sp>
        </p:grpSp>
        <p:sp>
          <p:nvSpPr>
            <p:cNvPr id="10" name="文本框 9"/>
            <p:cNvSpPr txBox="1"/>
            <p:nvPr/>
          </p:nvSpPr>
          <p:spPr>
            <a:xfrm>
              <a:off x="6468257" y="2598060"/>
              <a:ext cx="1482166"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100" normalizeH="0" baseline="0" noProof="0">
                  <a:ln>
                    <a:noFill/>
                  </a:ln>
                  <a:solidFill>
                    <a:srgbClr val="F42039"/>
                  </a:solidFill>
                  <a:effectLst/>
                  <a:uLnTx/>
                  <a:uFillTx/>
                  <a:latin typeface="Arial" panose="020B0604020202020204" pitchFamily="34" charset="0"/>
                  <a:ea typeface="思源黑体 CN Light" panose="020B0300000000000000" pitchFamily="34" charset="-122"/>
                  <a:cs typeface="Arial" panose="020B0604020202020204" pitchFamily="34" charset="0"/>
                  <a:sym typeface="思源黑体 CN Light" panose="020B0300000000000000" pitchFamily="34" charset="-122"/>
                </a:rPr>
                <a:t>PART 04</a:t>
              </a:r>
              <a:endParaRPr kumimoji="0" lang="zh-CN" altLang="en-US" sz="2000" b="1" i="0" u="none" strike="noStrike" kern="1200" cap="none" spc="100" normalizeH="0" baseline="0" noProof="0" dirty="0">
                <a:ln>
                  <a:noFill/>
                </a:ln>
                <a:solidFill>
                  <a:srgbClr val="F42039"/>
                </a:solidFill>
                <a:effectLst/>
                <a:uLnTx/>
                <a:uFillTx/>
                <a:latin typeface="Arial" panose="020B0604020202020204" pitchFamily="34" charset="0"/>
                <a:ea typeface="思源黑体 CN Light" panose="020B0300000000000000" pitchFamily="34" charset="-122"/>
                <a:cs typeface="Arial" panose="020B0604020202020204" pitchFamily="34" charset="0"/>
                <a:sym typeface="思源黑体 CN Light" panose="020B0300000000000000" pitchFamily="34" charset="-122"/>
              </a:endParaRPr>
            </a:p>
          </p:txBody>
        </p:sp>
      </p:grpSp>
      <p:cxnSp>
        <p:nvCxnSpPr>
          <p:cNvPr id="13" name="直接连接符 12"/>
          <p:cNvCxnSpPr/>
          <p:nvPr/>
        </p:nvCxnSpPr>
        <p:spPr>
          <a:xfrm>
            <a:off x="5916386" y="4699000"/>
            <a:ext cx="359228" cy="0"/>
          </a:xfrm>
          <a:prstGeom prst="line">
            <a:avLst/>
          </a:prstGeom>
          <a:ln w="12700">
            <a:solidFill>
              <a:srgbClr val="F42039"/>
            </a:solidFill>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a:blip r:embed="rId1" cstate="screen"/>
          <a:srcRect/>
          <a:stretch>
            <a:fillRect/>
          </a:stretch>
        </p:blipFill>
        <p:spPr>
          <a:xfrm>
            <a:off x="-530654" y="-323662"/>
            <a:ext cx="3673772" cy="4324864"/>
          </a:xfrm>
          <a:custGeom>
            <a:avLst/>
            <a:gdLst>
              <a:gd name="connsiteX0" fmla="*/ 0 w 3673772"/>
              <a:gd name="connsiteY0" fmla="*/ 0 h 4324864"/>
              <a:gd name="connsiteX1" fmla="*/ 2657495 w 3673772"/>
              <a:gd name="connsiteY1" fmla="*/ 0 h 4324864"/>
              <a:gd name="connsiteX2" fmla="*/ 3602097 w 3673772"/>
              <a:gd name="connsiteY2" fmla="*/ 1597590 h 4324864"/>
              <a:gd name="connsiteX3" fmla="*/ 3421149 w 3673772"/>
              <a:gd name="connsiteY3" fmla="*/ 2302052 h 4324864"/>
              <a:gd name="connsiteX4" fmla="*/ 0 w 3673772"/>
              <a:gd name="connsiteY4" fmla="*/ 4324864 h 4324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3772" h="4324864">
                <a:moveTo>
                  <a:pt x="0" y="0"/>
                </a:moveTo>
                <a:lnTo>
                  <a:pt x="2657495" y="0"/>
                </a:lnTo>
                <a:lnTo>
                  <a:pt x="3602097" y="1597590"/>
                </a:lnTo>
                <a:cubicBezTo>
                  <a:pt x="3746661" y="1842090"/>
                  <a:pt x="3665648" y="2157488"/>
                  <a:pt x="3421149" y="2302052"/>
                </a:cubicBezTo>
                <a:lnTo>
                  <a:pt x="0" y="4324864"/>
                </a:lnTo>
                <a:close/>
              </a:path>
            </a:pathLst>
          </a:custGeom>
        </p:spPr>
      </p:pic>
      <p:pic>
        <p:nvPicPr>
          <p:cNvPr id="18" name="图片 17"/>
          <p:cNvPicPr>
            <a:picLocks noChangeAspect="1"/>
          </p:cNvPicPr>
          <p:nvPr/>
        </p:nvPicPr>
        <p:blipFill rotWithShape="1">
          <a:blip r:embed="rId2" cstate="screen"/>
          <a:srcRect r="-6942" b="-32485"/>
          <a:stretch>
            <a:fillRect/>
          </a:stretch>
        </p:blipFill>
        <p:spPr>
          <a:xfrm>
            <a:off x="9073457" y="3225449"/>
            <a:ext cx="6146877" cy="4926652"/>
          </a:xfrm>
          <a:custGeom>
            <a:avLst/>
            <a:gdLst>
              <a:gd name="connsiteX0" fmla="*/ 3069376 w 6084678"/>
              <a:gd name="connsiteY0" fmla="*/ 0 h 4876800"/>
              <a:gd name="connsiteX1" fmla="*/ 5575232 w 6084678"/>
              <a:gd name="connsiteY1" fmla="*/ 0 h 4876800"/>
              <a:gd name="connsiteX2" fmla="*/ 6084678 w 6084678"/>
              <a:gd name="connsiteY2" fmla="*/ 861619 h 4876800"/>
              <a:gd name="connsiteX3" fmla="*/ 6084678 w 6084678"/>
              <a:gd name="connsiteY3" fmla="*/ 4876800 h 4876800"/>
              <a:gd name="connsiteX4" fmla="*/ 1553915 w 6084678"/>
              <a:gd name="connsiteY4" fmla="*/ 4876800 h 4876800"/>
              <a:gd name="connsiteX5" fmla="*/ 71676 w 6084678"/>
              <a:gd name="connsiteY5" fmla="*/ 2369914 h 4876800"/>
              <a:gd name="connsiteX6" fmla="*/ 252625 w 6084678"/>
              <a:gd name="connsiteY6" fmla="*/ 1665452 h 48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4678" h="4876800">
                <a:moveTo>
                  <a:pt x="3069376" y="0"/>
                </a:moveTo>
                <a:lnTo>
                  <a:pt x="5575232" y="0"/>
                </a:lnTo>
                <a:lnTo>
                  <a:pt x="6084678" y="861619"/>
                </a:lnTo>
                <a:lnTo>
                  <a:pt x="6084678" y="4876800"/>
                </a:lnTo>
                <a:lnTo>
                  <a:pt x="1553915" y="4876800"/>
                </a:lnTo>
                <a:lnTo>
                  <a:pt x="71676" y="2369914"/>
                </a:lnTo>
                <a:cubicBezTo>
                  <a:pt x="-72888" y="2125415"/>
                  <a:pt x="8125" y="1810016"/>
                  <a:pt x="252625" y="1665452"/>
                </a:cubicBezTo>
                <a:close/>
              </a:path>
            </a:pathLst>
          </a:cu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6683217" y="2310186"/>
            <a:ext cx="2886057" cy="3755095"/>
            <a:chOff x="6683217" y="1615188"/>
            <a:chExt cx="2886057" cy="3755095"/>
          </a:xfrm>
        </p:grpSpPr>
        <p:grpSp>
          <p:nvGrpSpPr>
            <p:cNvPr id="17" name="组合 16"/>
            <p:cNvGrpSpPr/>
            <p:nvPr/>
          </p:nvGrpSpPr>
          <p:grpSpPr>
            <a:xfrm>
              <a:off x="6683217" y="2589906"/>
              <a:ext cx="2886057" cy="830942"/>
              <a:chOff x="6683217" y="2554515"/>
              <a:chExt cx="2886057" cy="830942"/>
            </a:xfrm>
          </p:grpSpPr>
          <p:sp>
            <p:nvSpPr>
              <p:cNvPr id="20" name="矩形 19"/>
              <p:cNvSpPr/>
              <p:nvPr/>
            </p:nvSpPr>
            <p:spPr>
              <a:xfrm>
                <a:off x="6971217" y="2554515"/>
                <a:ext cx="2598057" cy="830942"/>
              </a:xfrm>
              <a:prstGeom prst="rect">
                <a:avLst/>
              </a:prstGeom>
              <a:noFill/>
              <a:ln>
                <a:solidFill>
                  <a:srgbClr val="2730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600">
                    <a:solidFill>
                      <a:schemeClr val="tx1">
                        <a:lumMod val="75000"/>
                        <a:lumOff val="25000"/>
                      </a:schemeClr>
                    </a:solidFill>
                    <a:latin typeface="思源黑体 CN Regular" panose="020B0500000000000000" pitchFamily="34" charset="-122"/>
                    <a:ea typeface="思源黑体 CN Regular" panose="020B0500000000000000" pitchFamily="34" charset="-122"/>
                  </a:rPr>
                  <a:t>主营业务</a:t>
                </a:r>
                <a:endParaRPr lang="zh-CN" altLang="en-US" sz="2400" spc="60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grpSp>
            <p:nvGrpSpPr>
              <p:cNvPr id="31" name="组合 30"/>
              <p:cNvGrpSpPr/>
              <p:nvPr/>
            </p:nvGrpSpPr>
            <p:grpSpPr>
              <a:xfrm>
                <a:off x="6683217" y="2681986"/>
                <a:ext cx="576000" cy="576000"/>
                <a:chOff x="6683217" y="1689573"/>
                <a:chExt cx="576000" cy="576000"/>
              </a:xfrm>
            </p:grpSpPr>
            <p:sp>
              <p:nvSpPr>
                <p:cNvPr id="32" name="Shape 204"/>
                <p:cNvSpPr>
                  <a:spLocks noChangeAspect="1"/>
                </p:cNvSpPr>
                <p:nvPr/>
              </p:nvSpPr>
              <p:spPr>
                <a:xfrm>
                  <a:off x="6683217" y="1689573"/>
                  <a:ext cx="576000" cy="576000"/>
                </a:xfrm>
                <a:prstGeom prst="ellipse">
                  <a:avLst/>
                </a:prstGeom>
                <a:solidFill>
                  <a:srgbClr val="F42039"/>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p>
              </p:txBody>
            </p:sp>
            <p:sp>
              <p:nvSpPr>
                <p:cNvPr id="33" name="iconfont-1054-809959"/>
                <p:cNvSpPr>
                  <a:spLocks noChangeAspect="1"/>
                </p:cNvSpPr>
                <p:nvPr/>
              </p:nvSpPr>
              <p:spPr bwMode="auto">
                <a:xfrm>
                  <a:off x="6809888" y="1836380"/>
                  <a:ext cx="322658" cy="282387"/>
                </a:xfrm>
                <a:custGeom>
                  <a:avLst/>
                  <a:gdLst>
                    <a:gd name="T0" fmla="*/ 0 w 12451"/>
                    <a:gd name="T1" fmla="*/ 1557 h 10895"/>
                    <a:gd name="T2" fmla="*/ 1556 w 12451"/>
                    <a:gd name="T3" fmla="*/ 0 h 10895"/>
                    <a:gd name="T4" fmla="*/ 4150 w 12451"/>
                    <a:gd name="T5" fmla="*/ 0 h 10895"/>
                    <a:gd name="T6" fmla="*/ 5707 w 12451"/>
                    <a:gd name="T7" fmla="*/ 1557 h 10895"/>
                    <a:gd name="T8" fmla="*/ 5707 w 12451"/>
                    <a:gd name="T9" fmla="*/ 4929 h 10895"/>
                    <a:gd name="T10" fmla="*/ 1556 w 12451"/>
                    <a:gd name="T11" fmla="*/ 4929 h 10895"/>
                    <a:gd name="T12" fmla="*/ 0 w 12451"/>
                    <a:gd name="T13" fmla="*/ 3372 h 10895"/>
                    <a:gd name="T14" fmla="*/ 0 w 12451"/>
                    <a:gd name="T15" fmla="*/ 1557 h 10895"/>
                    <a:gd name="T16" fmla="*/ 6744 w 12451"/>
                    <a:gd name="T17" fmla="*/ 1557 h 10895"/>
                    <a:gd name="T18" fmla="*/ 8301 w 12451"/>
                    <a:gd name="T19" fmla="*/ 0 h 10895"/>
                    <a:gd name="T20" fmla="*/ 10895 w 12451"/>
                    <a:gd name="T21" fmla="*/ 0 h 10895"/>
                    <a:gd name="T22" fmla="*/ 12451 w 12451"/>
                    <a:gd name="T23" fmla="*/ 1557 h 10895"/>
                    <a:gd name="T24" fmla="*/ 12451 w 12451"/>
                    <a:gd name="T25" fmla="*/ 3372 h 10895"/>
                    <a:gd name="T26" fmla="*/ 10895 w 12451"/>
                    <a:gd name="T27" fmla="*/ 4929 h 10895"/>
                    <a:gd name="T28" fmla="*/ 6744 w 12451"/>
                    <a:gd name="T29" fmla="*/ 4929 h 10895"/>
                    <a:gd name="T30" fmla="*/ 6744 w 12451"/>
                    <a:gd name="T31" fmla="*/ 1557 h 10895"/>
                    <a:gd name="T32" fmla="*/ 0 w 12451"/>
                    <a:gd name="T33" fmla="*/ 7523 h 10895"/>
                    <a:gd name="T34" fmla="*/ 1556 w 12451"/>
                    <a:gd name="T35" fmla="*/ 5967 h 10895"/>
                    <a:gd name="T36" fmla="*/ 5707 w 12451"/>
                    <a:gd name="T37" fmla="*/ 5967 h 10895"/>
                    <a:gd name="T38" fmla="*/ 5707 w 12451"/>
                    <a:gd name="T39" fmla="*/ 9339 h 10895"/>
                    <a:gd name="T40" fmla="*/ 4150 w 12451"/>
                    <a:gd name="T41" fmla="*/ 10895 h 10895"/>
                    <a:gd name="T42" fmla="*/ 1556 w 12451"/>
                    <a:gd name="T43" fmla="*/ 10895 h 10895"/>
                    <a:gd name="T44" fmla="*/ 0 w 12451"/>
                    <a:gd name="T45" fmla="*/ 9339 h 10895"/>
                    <a:gd name="T46" fmla="*/ 0 w 12451"/>
                    <a:gd name="T47" fmla="*/ 7523 h 10895"/>
                    <a:gd name="T48" fmla="*/ 6744 w 12451"/>
                    <a:gd name="T49" fmla="*/ 5966 h 10895"/>
                    <a:gd name="T50" fmla="*/ 10895 w 12451"/>
                    <a:gd name="T51" fmla="*/ 5966 h 10895"/>
                    <a:gd name="T52" fmla="*/ 12451 w 12451"/>
                    <a:gd name="T53" fmla="*/ 7523 h 10895"/>
                    <a:gd name="T54" fmla="*/ 12451 w 12451"/>
                    <a:gd name="T55" fmla="*/ 9339 h 10895"/>
                    <a:gd name="T56" fmla="*/ 10895 w 12451"/>
                    <a:gd name="T57" fmla="*/ 10895 h 10895"/>
                    <a:gd name="T58" fmla="*/ 8301 w 12451"/>
                    <a:gd name="T59" fmla="*/ 10895 h 10895"/>
                    <a:gd name="T60" fmla="*/ 6744 w 12451"/>
                    <a:gd name="T61" fmla="*/ 9339 h 10895"/>
                    <a:gd name="T62" fmla="*/ 6744 w 12451"/>
                    <a:gd name="T63" fmla="*/ 5966 h 10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451" h="10895">
                      <a:moveTo>
                        <a:pt x="0" y="1557"/>
                      </a:moveTo>
                      <a:cubicBezTo>
                        <a:pt x="0" y="697"/>
                        <a:pt x="697" y="0"/>
                        <a:pt x="1556" y="0"/>
                      </a:cubicBezTo>
                      <a:lnTo>
                        <a:pt x="4150" y="0"/>
                      </a:lnTo>
                      <a:cubicBezTo>
                        <a:pt x="5010" y="0"/>
                        <a:pt x="5707" y="697"/>
                        <a:pt x="5707" y="1557"/>
                      </a:cubicBezTo>
                      <a:lnTo>
                        <a:pt x="5707" y="4929"/>
                      </a:lnTo>
                      <a:lnTo>
                        <a:pt x="1556" y="4929"/>
                      </a:lnTo>
                      <a:cubicBezTo>
                        <a:pt x="697" y="4929"/>
                        <a:pt x="0" y="4232"/>
                        <a:pt x="0" y="3372"/>
                      </a:cubicBezTo>
                      <a:lnTo>
                        <a:pt x="0" y="1557"/>
                      </a:lnTo>
                      <a:close/>
                      <a:moveTo>
                        <a:pt x="6744" y="1557"/>
                      </a:moveTo>
                      <a:cubicBezTo>
                        <a:pt x="6744" y="697"/>
                        <a:pt x="7441" y="0"/>
                        <a:pt x="8301" y="0"/>
                      </a:cubicBezTo>
                      <a:lnTo>
                        <a:pt x="10895" y="0"/>
                      </a:lnTo>
                      <a:cubicBezTo>
                        <a:pt x="11754" y="0"/>
                        <a:pt x="12451" y="697"/>
                        <a:pt x="12451" y="1557"/>
                      </a:cubicBezTo>
                      <a:lnTo>
                        <a:pt x="12451" y="3372"/>
                      </a:lnTo>
                      <a:cubicBezTo>
                        <a:pt x="12451" y="4232"/>
                        <a:pt x="11754" y="4929"/>
                        <a:pt x="10895" y="4929"/>
                      </a:cubicBezTo>
                      <a:lnTo>
                        <a:pt x="6744" y="4929"/>
                      </a:lnTo>
                      <a:lnTo>
                        <a:pt x="6744" y="1557"/>
                      </a:lnTo>
                      <a:close/>
                      <a:moveTo>
                        <a:pt x="0" y="7523"/>
                      </a:moveTo>
                      <a:cubicBezTo>
                        <a:pt x="0" y="6663"/>
                        <a:pt x="697" y="5967"/>
                        <a:pt x="1556" y="5967"/>
                      </a:cubicBezTo>
                      <a:lnTo>
                        <a:pt x="5707" y="5967"/>
                      </a:lnTo>
                      <a:lnTo>
                        <a:pt x="5707" y="9339"/>
                      </a:lnTo>
                      <a:cubicBezTo>
                        <a:pt x="5707" y="10199"/>
                        <a:pt x="5010" y="10895"/>
                        <a:pt x="4150" y="10895"/>
                      </a:cubicBezTo>
                      <a:lnTo>
                        <a:pt x="1556" y="10895"/>
                      </a:lnTo>
                      <a:cubicBezTo>
                        <a:pt x="697" y="10895"/>
                        <a:pt x="0" y="10199"/>
                        <a:pt x="0" y="9339"/>
                      </a:cubicBezTo>
                      <a:lnTo>
                        <a:pt x="0" y="7523"/>
                      </a:lnTo>
                      <a:close/>
                      <a:moveTo>
                        <a:pt x="6744" y="5966"/>
                      </a:moveTo>
                      <a:lnTo>
                        <a:pt x="10895" y="5966"/>
                      </a:lnTo>
                      <a:cubicBezTo>
                        <a:pt x="11754" y="5966"/>
                        <a:pt x="12451" y="6663"/>
                        <a:pt x="12451" y="7523"/>
                      </a:cubicBezTo>
                      <a:lnTo>
                        <a:pt x="12451" y="9339"/>
                      </a:lnTo>
                      <a:cubicBezTo>
                        <a:pt x="12451" y="10198"/>
                        <a:pt x="11754" y="10895"/>
                        <a:pt x="10895" y="10895"/>
                      </a:cubicBezTo>
                      <a:lnTo>
                        <a:pt x="8301" y="10895"/>
                      </a:lnTo>
                      <a:cubicBezTo>
                        <a:pt x="7441" y="10895"/>
                        <a:pt x="6744" y="10198"/>
                        <a:pt x="6744" y="9339"/>
                      </a:cubicBezTo>
                      <a:lnTo>
                        <a:pt x="6744" y="5966"/>
                      </a:lnTo>
                      <a:close/>
                    </a:path>
                  </a:pathLst>
                </a:custGeom>
                <a:solidFill>
                  <a:schemeClr val="bg1"/>
                </a:solidFill>
                <a:ln>
                  <a:noFill/>
                </a:ln>
              </p:spPr>
            </p:sp>
          </p:grpSp>
        </p:grpSp>
        <p:grpSp>
          <p:nvGrpSpPr>
            <p:cNvPr id="14" name="组合 13"/>
            <p:cNvGrpSpPr/>
            <p:nvPr/>
          </p:nvGrpSpPr>
          <p:grpSpPr>
            <a:xfrm>
              <a:off x="6683217" y="1615188"/>
              <a:ext cx="2886057" cy="830942"/>
              <a:chOff x="6683217" y="1615188"/>
              <a:chExt cx="2886057" cy="830942"/>
            </a:xfrm>
          </p:grpSpPr>
          <p:sp>
            <p:nvSpPr>
              <p:cNvPr id="16" name="矩形 15"/>
              <p:cNvSpPr/>
              <p:nvPr/>
            </p:nvSpPr>
            <p:spPr>
              <a:xfrm>
                <a:off x="6971217" y="1615188"/>
                <a:ext cx="2598057" cy="83094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600">
                    <a:solidFill>
                      <a:schemeClr val="tx1">
                        <a:lumMod val="75000"/>
                        <a:lumOff val="25000"/>
                      </a:schemeClr>
                    </a:solidFill>
                    <a:latin typeface="思源黑体 CN Regular" panose="020B0500000000000000" pitchFamily="34" charset="-122"/>
                    <a:ea typeface="思源黑体 CN Regular" panose="020B0500000000000000" pitchFamily="34" charset="-122"/>
                  </a:rPr>
                  <a:t>关于我们</a:t>
                </a:r>
                <a:endParaRPr lang="zh-CN" altLang="en-US" sz="2400" spc="60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29" name="Shape 204"/>
              <p:cNvSpPr>
                <a:spLocks noChangeAspect="1"/>
              </p:cNvSpPr>
              <p:nvPr/>
            </p:nvSpPr>
            <p:spPr>
              <a:xfrm>
                <a:off x="6683217" y="1689573"/>
                <a:ext cx="576000" cy="576000"/>
              </a:xfrm>
              <a:prstGeom prst="ellipse">
                <a:avLst/>
              </a:prstGeom>
              <a:solidFill>
                <a:srgbClr val="F42039"/>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p>
            </p:txBody>
          </p:sp>
          <p:sp>
            <p:nvSpPr>
              <p:cNvPr id="27" name="list-on-a-clipboard_30745"/>
              <p:cNvSpPr>
                <a:spLocks noChangeAspect="1"/>
              </p:cNvSpPr>
              <p:nvPr/>
            </p:nvSpPr>
            <p:spPr bwMode="auto">
              <a:xfrm>
                <a:off x="6827217" y="1780321"/>
                <a:ext cx="288000" cy="365929"/>
              </a:xfrm>
              <a:custGeom>
                <a:avLst/>
                <a:gdLst>
                  <a:gd name="T0" fmla="*/ 1524 w 1691"/>
                  <a:gd name="T1" fmla="*/ 272 h 2295"/>
                  <a:gd name="T2" fmla="*/ 1477 w 1691"/>
                  <a:gd name="T3" fmla="*/ 272 h 2295"/>
                  <a:gd name="T4" fmla="*/ 1317 w 1691"/>
                  <a:gd name="T5" fmla="*/ 147 h 2295"/>
                  <a:gd name="T6" fmla="*/ 1091 w 1691"/>
                  <a:gd name="T7" fmla="*/ 147 h 2295"/>
                  <a:gd name="T8" fmla="*/ 845 w 1691"/>
                  <a:gd name="T9" fmla="*/ 0 h 2295"/>
                  <a:gd name="T10" fmla="*/ 600 w 1691"/>
                  <a:gd name="T11" fmla="*/ 147 h 2295"/>
                  <a:gd name="T12" fmla="*/ 374 w 1691"/>
                  <a:gd name="T13" fmla="*/ 147 h 2295"/>
                  <a:gd name="T14" fmla="*/ 214 w 1691"/>
                  <a:gd name="T15" fmla="*/ 272 h 2295"/>
                  <a:gd name="T16" fmla="*/ 167 w 1691"/>
                  <a:gd name="T17" fmla="*/ 272 h 2295"/>
                  <a:gd name="T18" fmla="*/ 0 w 1691"/>
                  <a:gd name="T19" fmla="*/ 438 h 2295"/>
                  <a:gd name="T20" fmla="*/ 0 w 1691"/>
                  <a:gd name="T21" fmla="*/ 2129 h 2295"/>
                  <a:gd name="T22" fmla="*/ 167 w 1691"/>
                  <a:gd name="T23" fmla="*/ 2295 h 2295"/>
                  <a:gd name="T24" fmla="*/ 1524 w 1691"/>
                  <a:gd name="T25" fmla="*/ 2295 h 2295"/>
                  <a:gd name="T26" fmla="*/ 1691 w 1691"/>
                  <a:gd name="T27" fmla="*/ 2129 h 2295"/>
                  <a:gd name="T28" fmla="*/ 1691 w 1691"/>
                  <a:gd name="T29" fmla="*/ 438 h 2295"/>
                  <a:gd name="T30" fmla="*/ 1524 w 1691"/>
                  <a:gd name="T31" fmla="*/ 272 h 2295"/>
                  <a:gd name="T32" fmla="*/ 845 w 1691"/>
                  <a:gd name="T33" fmla="*/ 161 h 2295"/>
                  <a:gd name="T34" fmla="*/ 965 w 1691"/>
                  <a:gd name="T35" fmla="*/ 281 h 2295"/>
                  <a:gd name="T36" fmla="*/ 845 w 1691"/>
                  <a:gd name="T37" fmla="*/ 400 h 2295"/>
                  <a:gd name="T38" fmla="*/ 726 w 1691"/>
                  <a:gd name="T39" fmla="*/ 281 h 2295"/>
                  <a:gd name="T40" fmla="*/ 845 w 1691"/>
                  <a:gd name="T41" fmla="*/ 161 h 2295"/>
                  <a:gd name="T42" fmla="*/ 362 w 1691"/>
                  <a:gd name="T43" fmla="*/ 1754 h 2295"/>
                  <a:gd name="T44" fmla="*/ 279 w 1691"/>
                  <a:gd name="T45" fmla="*/ 1671 h 2295"/>
                  <a:gd name="T46" fmla="*/ 362 w 1691"/>
                  <a:gd name="T47" fmla="*/ 1588 h 2295"/>
                  <a:gd name="T48" fmla="*/ 445 w 1691"/>
                  <a:gd name="T49" fmla="*/ 1671 h 2295"/>
                  <a:gd name="T50" fmla="*/ 362 w 1691"/>
                  <a:gd name="T51" fmla="*/ 1754 h 2295"/>
                  <a:gd name="T52" fmla="*/ 362 w 1691"/>
                  <a:gd name="T53" fmla="*/ 1339 h 2295"/>
                  <a:gd name="T54" fmla="*/ 279 w 1691"/>
                  <a:gd name="T55" fmla="*/ 1256 h 2295"/>
                  <a:gd name="T56" fmla="*/ 362 w 1691"/>
                  <a:gd name="T57" fmla="*/ 1173 h 2295"/>
                  <a:gd name="T58" fmla="*/ 445 w 1691"/>
                  <a:gd name="T59" fmla="*/ 1256 h 2295"/>
                  <a:gd name="T60" fmla="*/ 362 w 1691"/>
                  <a:gd name="T61" fmla="*/ 1339 h 2295"/>
                  <a:gd name="T62" fmla="*/ 362 w 1691"/>
                  <a:gd name="T63" fmla="*/ 923 h 2295"/>
                  <a:gd name="T64" fmla="*/ 279 w 1691"/>
                  <a:gd name="T65" fmla="*/ 840 h 2295"/>
                  <a:gd name="T66" fmla="*/ 362 w 1691"/>
                  <a:gd name="T67" fmla="*/ 757 h 2295"/>
                  <a:gd name="T68" fmla="*/ 445 w 1691"/>
                  <a:gd name="T69" fmla="*/ 840 h 2295"/>
                  <a:gd name="T70" fmla="*/ 362 w 1691"/>
                  <a:gd name="T71" fmla="*/ 923 h 2295"/>
                  <a:gd name="T72" fmla="*/ 1366 w 1691"/>
                  <a:gd name="T73" fmla="*/ 1754 h 2295"/>
                  <a:gd name="T74" fmla="*/ 636 w 1691"/>
                  <a:gd name="T75" fmla="*/ 1754 h 2295"/>
                  <a:gd name="T76" fmla="*/ 552 w 1691"/>
                  <a:gd name="T77" fmla="*/ 1671 h 2295"/>
                  <a:gd name="T78" fmla="*/ 636 w 1691"/>
                  <a:gd name="T79" fmla="*/ 1588 h 2295"/>
                  <a:gd name="T80" fmla="*/ 1366 w 1691"/>
                  <a:gd name="T81" fmla="*/ 1588 h 2295"/>
                  <a:gd name="T82" fmla="*/ 1449 w 1691"/>
                  <a:gd name="T83" fmla="*/ 1671 h 2295"/>
                  <a:gd name="T84" fmla="*/ 1366 w 1691"/>
                  <a:gd name="T85" fmla="*/ 1754 h 2295"/>
                  <a:gd name="T86" fmla="*/ 1366 w 1691"/>
                  <a:gd name="T87" fmla="*/ 1339 h 2295"/>
                  <a:gd name="T88" fmla="*/ 636 w 1691"/>
                  <a:gd name="T89" fmla="*/ 1339 h 2295"/>
                  <a:gd name="T90" fmla="*/ 552 w 1691"/>
                  <a:gd name="T91" fmla="*/ 1256 h 2295"/>
                  <a:gd name="T92" fmla="*/ 636 w 1691"/>
                  <a:gd name="T93" fmla="*/ 1173 h 2295"/>
                  <a:gd name="T94" fmla="*/ 1366 w 1691"/>
                  <a:gd name="T95" fmla="*/ 1173 h 2295"/>
                  <a:gd name="T96" fmla="*/ 1449 w 1691"/>
                  <a:gd name="T97" fmla="*/ 1256 h 2295"/>
                  <a:gd name="T98" fmla="*/ 1366 w 1691"/>
                  <a:gd name="T99" fmla="*/ 1339 h 2295"/>
                  <a:gd name="T100" fmla="*/ 1366 w 1691"/>
                  <a:gd name="T101" fmla="*/ 923 h 2295"/>
                  <a:gd name="T102" fmla="*/ 636 w 1691"/>
                  <a:gd name="T103" fmla="*/ 923 h 2295"/>
                  <a:gd name="T104" fmla="*/ 552 w 1691"/>
                  <a:gd name="T105" fmla="*/ 840 h 2295"/>
                  <a:gd name="T106" fmla="*/ 636 w 1691"/>
                  <a:gd name="T107" fmla="*/ 757 h 2295"/>
                  <a:gd name="T108" fmla="*/ 1366 w 1691"/>
                  <a:gd name="T109" fmla="*/ 757 h 2295"/>
                  <a:gd name="T110" fmla="*/ 1449 w 1691"/>
                  <a:gd name="T111" fmla="*/ 840 h 2295"/>
                  <a:gd name="T112" fmla="*/ 1366 w 1691"/>
                  <a:gd name="T113" fmla="*/ 923 h 2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91" h="2295">
                    <a:moveTo>
                      <a:pt x="1524" y="272"/>
                    </a:moveTo>
                    <a:lnTo>
                      <a:pt x="1477" y="272"/>
                    </a:lnTo>
                    <a:cubicBezTo>
                      <a:pt x="1458" y="200"/>
                      <a:pt x="1394" y="147"/>
                      <a:pt x="1317" y="147"/>
                    </a:cubicBezTo>
                    <a:lnTo>
                      <a:pt x="1091" y="147"/>
                    </a:lnTo>
                    <a:cubicBezTo>
                      <a:pt x="1043" y="60"/>
                      <a:pt x="952" y="0"/>
                      <a:pt x="845" y="0"/>
                    </a:cubicBezTo>
                    <a:cubicBezTo>
                      <a:pt x="739" y="0"/>
                      <a:pt x="648" y="60"/>
                      <a:pt x="600" y="147"/>
                    </a:cubicBezTo>
                    <a:lnTo>
                      <a:pt x="374" y="147"/>
                    </a:lnTo>
                    <a:cubicBezTo>
                      <a:pt x="297" y="147"/>
                      <a:pt x="233" y="200"/>
                      <a:pt x="214" y="272"/>
                    </a:cubicBezTo>
                    <a:lnTo>
                      <a:pt x="167" y="272"/>
                    </a:lnTo>
                    <a:cubicBezTo>
                      <a:pt x="75" y="272"/>
                      <a:pt x="0" y="346"/>
                      <a:pt x="0" y="438"/>
                    </a:cubicBezTo>
                    <a:lnTo>
                      <a:pt x="0" y="2129"/>
                    </a:lnTo>
                    <a:cubicBezTo>
                      <a:pt x="0" y="2221"/>
                      <a:pt x="75" y="2295"/>
                      <a:pt x="167" y="2295"/>
                    </a:cubicBezTo>
                    <a:lnTo>
                      <a:pt x="1524" y="2295"/>
                    </a:lnTo>
                    <a:cubicBezTo>
                      <a:pt x="1616" y="2295"/>
                      <a:pt x="1691" y="2221"/>
                      <a:pt x="1691" y="2129"/>
                    </a:cubicBezTo>
                    <a:lnTo>
                      <a:pt x="1691" y="438"/>
                    </a:lnTo>
                    <a:cubicBezTo>
                      <a:pt x="1691" y="346"/>
                      <a:pt x="1616" y="272"/>
                      <a:pt x="1524" y="272"/>
                    </a:cubicBezTo>
                    <a:close/>
                    <a:moveTo>
                      <a:pt x="845" y="161"/>
                    </a:moveTo>
                    <a:cubicBezTo>
                      <a:pt x="911" y="161"/>
                      <a:pt x="965" y="215"/>
                      <a:pt x="965" y="281"/>
                    </a:cubicBezTo>
                    <a:cubicBezTo>
                      <a:pt x="965" y="347"/>
                      <a:pt x="911" y="400"/>
                      <a:pt x="845" y="400"/>
                    </a:cubicBezTo>
                    <a:cubicBezTo>
                      <a:pt x="779" y="400"/>
                      <a:pt x="726" y="347"/>
                      <a:pt x="726" y="281"/>
                    </a:cubicBezTo>
                    <a:cubicBezTo>
                      <a:pt x="726" y="215"/>
                      <a:pt x="779" y="161"/>
                      <a:pt x="845" y="161"/>
                    </a:cubicBezTo>
                    <a:close/>
                    <a:moveTo>
                      <a:pt x="362" y="1754"/>
                    </a:moveTo>
                    <a:cubicBezTo>
                      <a:pt x="316" y="1754"/>
                      <a:pt x="279" y="1717"/>
                      <a:pt x="279" y="1671"/>
                    </a:cubicBezTo>
                    <a:cubicBezTo>
                      <a:pt x="279" y="1625"/>
                      <a:pt x="316" y="1588"/>
                      <a:pt x="362" y="1588"/>
                    </a:cubicBezTo>
                    <a:cubicBezTo>
                      <a:pt x="408" y="1588"/>
                      <a:pt x="445" y="1625"/>
                      <a:pt x="445" y="1671"/>
                    </a:cubicBezTo>
                    <a:cubicBezTo>
                      <a:pt x="445" y="1717"/>
                      <a:pt x="408" y="1754"/>
                      <a:pt x="362" y="1754"/>
                    </a:cubicBezTo>
                    <a:close/>
                    <a:moveTo>
                      <a:pt x="362" y="1339"/>
                    </a:moveTo>
                    <a:cubicBezTo>
                      <a:pt x="316" y="1339"/>
                      <a:pt x="279" y="1302"/>
                      <a:pt x="279" y="1256"/>
                    </a:cubicBezTo>
                    <a:cubicBezTo>
                      <a:pt x="279" y="1210"/>
                      <a:pt x="316" y="1173"/>
                      <a:pt x="362" y="1173"/>
                    </a:cubicBezTo>
                    <a:cubicBezTo>
                      <a:pt x="408" y="1173"/>
                      <a:pt x="445" y="1210"/>
                      <a:pt x="445" y="1256"/>
                    </a:cubicBezTo>
                    <a:cubicBezTo>
                      <a:pt x="445" y="1302"/>
                      <a:pt x="408" y="1339"/>
                      <a:pt x="362" y="1339"/>
                    </a:cubicBezTo>
                    <a:close/>
                    <a:moveTo>
                      <a:pt x="362" y="923"/>
                    </a:moveTo>
                    <a:cubicBezTo>
                      <a:pt x="316" y="923"/>
                      <a:pt x="279" y="886"/>
                      <a:pt x="279" y="840"/>
                    </a:cubicBezTo>
                    <a:cubicBezTo>
                      <a:pt x="279" y="794"/>
                      <a:pt x="316" y="757"/>
                      <a:pt x="362" y="757"/>
                    </a:cubicBezTo>
                    <a:cubicBezTo>
                      <a:pt x="408" y="757"/>
                      <a:pt x="445" y="794"/>
                      <a:pt x="445" y="840"/>
                    </a:cubicBezTo>
                    <a:cubicBezTo>
                      <a:pt x="445" y="886"/>
                      <a:pt x="408" y="923"/>
                      <a:pt x="362" y="923"/>
                    </a:cubicBezTo>
                    <a:close/>
                    <a:moveTo>
                      <a:pt x="1366" y="1754"/>
                    </a:moveTo>
                    <a:lnTo>
                      <a:pt x="636" y="1754"/>
                    </a:lnTo>
                    <a:cubicBezTo>
                      <a:pt x="589" y="1754"/>
                      <a:pt x="552" y="1717"/>
                      <a:pt x="552" y="1671"/>
                    </a:cubicBezTo>
                    <a:cubicBezTo>
                      <a:pt x="552" y="1625"/>
                      <a:pt x="589" y="1588"/>
                      <a:pt x="636" y="1588"/>
                    </a:cubicBezTo>
                    <a:lnTo>
                      <a:pt x="1366" y="1588"/>
                    </a:lnTo>
                    <a:cubicBezTo>
                      <a:pt x="1412" y="1588"/>
                      <a:pt x="1449" y="1625"/>
                      <a:pt x="1449" y="1671"/>
                    </a:cubicBezTo>
                    <a:cubicBezTo>
                      <a:pt x="1449" y="1717"/>
                      <a:pt x="1412" y="1754"/>
                      <a:pt x="1366" y="1754"/>
                    </a:cubicBezTo>
                    <a:close/>
                    <a:moveTo>
                      <a:pt x="1366" y="1339"/>
                    </a:moveTo>
                    <a:lnTo>
                      <a:pt x="636" y="1339"/>
                    </a:lnTo>
                    <a:cubicBezTo>
                      <a:pt x="589" y="1339"/>
                      <a:pt x="552" y="1302"/>
                      <a:pt x="552" y="1256"/>
                    </a:cubicBezTo>
                    <a:cubicBezTo>
                      <a:pt x="552" y="1210"/>
                      <a:pt x="589" y="1173"/>
                      <a:pt x="636" y="1173"/>
                    </a:cubicBezTo>
                    <a:lnTo>
                      <a:pt x="1366" y="1173"/>
                    </a:lnTo>
                    <a:cubicBezTo>
                      <a:pt x="1412" y="1173"/>
                      <a:pt x="1449" y="1210"/>
                      <a:pt x="1449" y="1256"/>
                    </a:cubicBezTo>
                    <a:cubicBezTo>
                      <a:pt x="1449" y="1302"/>
                      <a:pt x="1412" y="1339"/>
                      <a:pt x="1366" y="1339"/>
                    </a:cubicBezTo>
                    <a:close/>
                    <a:moveTo>
                      <a:pt x="1366" y="923"/>
                    </a:moveTo>
                    <a:lnTo>
                      <a:pt x="636" y="923"/>
                    </a:lnTo>
                    <a:cubicBezTo>
                      <a:pt x="589" y="923"/>
                      <a:pt x="552" y="886"/>
                      <a:pt x="552" y="840"/>
                    </a:cubicBezTo>
                    <a:cubicBezTo>
                      <a:pt x="552" y="794"/>
                      <a:pt x="589" y="757"/>
                      <a:pt x="636" y="757"/>
                    </a:cubicBezTo>
                    <a:lnTo>
                      <a:pt x="1366" y="757"/>
                    </a:lnTo>
                    <a:cubicBezTo>
                      <a:pt x="1412" y="757"/>
                      <a:pt x="1449" y="794"/>
                      <a:pt x="1449" y="840"/>
                    </a:cubicBezTo>
                    <a:cubicBezTo>
                      <a:pt x="1449" y="886"/>
                      <a:pt x="1412" y="923"/>
                      <a:pt x="1366" y="923"/>
                    </a:cubicBezTo>
                    <a:close/>
                  </a:path>
                </a:pathLst>
              </a:custGeom>
              <a:solidFill>
                <a:schemeClr val="bg1"/>
              </a:solidFill>
              <a:ln>
                <a:noFill/>
              </a:ln>
            </p:spPr>
          </p:sp>
        </p:grpSp>
        <p:grpSp>
          <p:nvGrpSpPr>
            <p:cNvPr id="18" name="组合 17"/>
            <p:cNvGrpSpPr/>
            <p:nvPr/>
          </p:nvGrpSpPr>
          <p:grpSpPr>
            <a:xfrm>
              <a:off x="6683217" y="3564624"/>
              <a:ext cx="2886057" cy="830942"/>
              <a:chOff x="6683217" y="3546928"/>
              <a:chExt cx="2886057" cy="830942"/>
            </a:xfrm>
          </p:grpSpPr>
          <p:sp>
            <p:nvSpPr>
              <p:cNvPr id="21" name="矩形 20"/>
              <p:cNvSpPr/>
              <p:nvPr/>
            </p:nvSpPr>
            <p:spPr>
              <a:xfrm>
                <a:off x="6971217" y="3546928"/>
                <a:ext cx="2598057" cy="830942"/>
              </a:xfrm>
              <a:prstGeom prst="rect">
                <a:avLst/>
              </a:prstGeom>
              <a:noFill/>
              <a:ln>
                <a:solidFill>
                  <a:srgbClr val="2730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600">
                    <a:solidFill>
                      <a:schemeClr val="tx1">
                        <a:lumMod val="75000"/>
                        <a:lumOff val="25000"/>
                      </a:schemeClr>
                    </a:solidFill>
                    <a:latin typeface="思源黑体 CN Regular" panose="020B0500000000000000" pitchFamily="34" charset="-122"/>
                    <a:ea typeface="思源黑体 CN Regular" panose="020B0500000000000000" pitchFamily="34" charset="-122"/>
                  </a:rPr>
                  <a:t>企业优势</a:t>
                </a:r>
                <a:endParaRPr lang="zh-CN" altLang="en-US" sz="2400" spc="60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35" name="Shape 204"/>
              <p:cNvSpPr>
                <a:spLocks noChangeAspect="1"/>
              </p:cNvSpPr>
              <p:nvPr/>
            </p:nvSpPr>
            <p:spPr>
              <a:xfrm>
                <a:off x="6683217" y="3674399"/>
                <a:ext cx="576000" cy="576000"/>
              </a:xfrm>
              <a:prstGeom prst="ellipse">
                <a:avLst/>
              </a:prstGeom>
              <a:solidFill>
                <a:srgbClr val="F42039"/>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p>
            </p:txBody>
          </p:sp>
          <p:sp>
            <p:nvSpPr>
              <p:cNvPr id="26" name="Shape 223"/>
              <p:cNvSpPr/>
              <p:nvPr/>
            </p:nvSpPr>
            <p:spPr>
              <a:xfrm>
                <a:off x="6809674" y="3776308"/>
                <a:ext cx="339362" cy="31165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950" y="21600"/>
                    </a:lnTo>
                    <a:lnTo>
                      <a:pt x="3950" y="8656"/>
                    </a:lnTo>
                    <a:lnTo>
                      <a:pt x="0" y="8656"/>
                    </a:lnTo>
                    <a:lnTo>
                      <a:pt x="0" y="21600"/>
                    </a:lnTo>
                    <a:close/>
                    <a:moveTo>
                      <a:pt x="21600" y="9649"/>
                    </a:moveTo>
                    <a:cubicBezTo>
                      <a:pt x="21600" y="8418"/>
                      <a:pt x="20658" y="7624"/>
                      <a:pt x="19534" y="7624"/>
                    </a:cubicBezTo>
                    <a:lnTo>
                      <a:pt x="13337" y="7624"/>
                    </a:lnTo>
                    <a:lnTo>
                      <a:pt x="14460" y="2462"/>
                    </a:lnTo>
                    <a:lnTo>
                      <a:pt x="14460" y="2263"/>
                    </a:lnTo>
                    <a:cubicBezTo>
                      <a:pt x="14460" y="1826"/>
                      <a:pt x="14279" y="1429"/>
                      <a:pt x="14098" y="1032"/>
                    </a:cubicBezTo>
                    <a:lnTo>
                      <a:pt x="12974" y="0"/>
                    </a:lnTo>
                    <a:lnTo>
                      <a:pt x="6379" y="6988"/>
                    </a:lnTo>
                    <a:cubicBezTo>
                      <a:pt x="6016" y="7385"/>
                      <a:pt x="5835" y="8021"/>
                      <a:pt x="5835" y="8656"/>
                    </a:cubicBezTo>
                    <a:lnTo>
                      <a:pt x="5835" y="19337"/>
                    </a:lnTo>
                    <a:cubicBezTo>
                      <a:pt x="5835" y="20568"/>
                      <a:pt x="6777" y="21600"/>
                      <a:pt x="7901" y="21600"/>
                    </a:cubicBezTo>
                    <a:lnTo>
                      <a:pt x="16707" y="21600"/>
                    </a:lnTo>
                    <a:cubicBezTo>
                      <a:pt x="17468" y="21600"/>
                      <a:pt x="18230" y="21004"/>
                      <a:pt x="18411" y="20171"/>
                    </a:cubicBezTo>
                    <a:lnTo>
                      <a:pt x="21419" y="12547"/>
                    </a:lnTo>
                    <a:cubicBezTo>
                      <a:pt x="21419" y="12349"/>
                      <a:pt x="21419" y="12150"/>
                      <a:pt x="21419" y="11713"/>
                    </a:cubicBezTo>
                    <a:lnTo>
                      <a:pt x="21419" y="9649"/>
                    </a:lnTo>
                    <a:lnTo>
                      <a:pt x="21600" y="9649"/>
                    </a:lnTo>
                    <a:close/>
                  </a:path>
                </a:pathLst>
              </a:custGeom>
              <a:solidFill>
                <a:srgbClr val="F4F5F7"/>
              </a:solidFill>
              <a:ln w="3175">
                <a:miter lim="400000"/>
              </a:ln>
            </p:spPr>
            <p:txBody>
              <a:bodyPr lIns="45719" rIns="45719" anchor="ctr"/>
              <a:lstStyle/>
              <a:p>
                <a:pPr algn="l" defTabSz="914400">
                  <a:defRPr sz="1800">
                    <a:solidFill>
                      <a:srgbClr val="000000"/>
                    </a:solidFill>
                    <a:latin typeface="Roboto Regular"/>
                    <a:ea typeface="Roboto Regular"/>
                    <a:cs typeface="Roboto Regular"/>
                    <a:sym typeface="Roboto Regular"/>
                  </a:defRPr>
                </a:pPr>
              </a:p>
            </p:txBody>
          </p:sp>
        </p:grpSp>
        <p:grpSp>
          <p:nvGrpSpPr>
            <p:cNvPr id="19" name="组合 18"/>
            <p:cNvGrpSpPr/>
            <p:nvPr/>
          </p:nvGrpSpPr>
          <p:grpSpPr>
            <a:xfrm>
              <a:off x="6683217" y="4539341"/>
              <a:ext cx="2886057" cy="830942"/>
              <a:chOff x="6683217" y="4539341"/>
              <a:chExt cx="2886057" cy="830942"/>
            </a:xfrm>
          </p:grpSpPr>
          <p:sp>
            <p:nvSpPr>
              <p:cNvPr id="22" name="矩形 21"/>
              <p:cNvSpPr/>
              <p:nvPr/>
            </p:nvSpPr>
            <p:spPr>
              <a:xfrm>
                <a:off x="6971217" y="4539341"/>
                <a:ext cx="2598057" cy="830942"/>
              </a:xfrm>
              <a:prstGeom prst="rect">
                <a:avLst/>
              </a:prstGeom>
              <a:noFill/>
              <a:ln>
                <a:solidFill>
                  <a:srgbClr val="2730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600">
                    <a:solidFill>
                      <a:schemeClr val="tx1">
                        <a:lumMod val="75000"/>
                        <a:lumOff val="25000"/>
                      </a:schemeClr>
                    </a:solidFill>
                    <a:latin typeface="思源黑体 CN Regular" panose="020B0500000000000000" pitchFamily="34" charset="-122"/>
                    <a:ea typeface="思源黑体 CN Regular" panose="020B0500000000000000" pitchFamily="34" charset="-122"/>
                  </a:rPr>
                  <a:t>联系我们</a:t>
                </a:r>
                <a:endParaRPr lang="zh-CN" altLang="en-US" sz="2400" spc="60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38" name="Shape 204"/>
              <p:cNvSpPr>
                <a:spLocks noChangeAspect="1"/>
              </p:cNvSpPr>
              <p:nvPr/>
            </p:nvSpPr>
            <p:spPr>
              <a:xfrm>
                <a:off x="6683217" y="4666812"/>
                <a:ext cx="576000" cy="576000"/>
              </a:xfrm>
              <a:prstGeom prst="ellipse">
                <a:avLst/>
              </a:prstGeom>
              <a:solidFill>
                <a:srgbClr val="F42039"/>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p>
            </p:txBody>
          </p:sp>
          <p:sp>
            <p:nvSpPr>
              <p:cNvPr id="40" name="Shape 209"/>
              <p:cNvSpPr>
                <a:spLocks noChangeAspect="1"/>
              </p:cNvSpPr>
              <p:nvPr/>
            </p:nvSpPr>
            <p:spPr>
              <a:xfrm>
                <a:off x="6827217" y="4810813"/>
                <a:ext cx="288000" cy="287998"/>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rgbClr val="F4F5F7"/>
              </a:solidFill>
              <a:ln w="9525">
                <a:solidFill>
                  <a:schemeClr val="bg1"/>
                </a:solidFill>
                <a:miter lim="400000"/>
              </a:ln>
            </p:spPr>
            <p:txBody>
              <a:bodyPr lIns="45719" rIns="45719" anchor="ctr"/>
              <a:lstStyle/>
              <a:p>
                <a:pPr algn="l" defTabSz="914400">
                  <a:defRPr sz="1800">
                    <a:solidFill>
                      <a:srgbClr val="000000"/>
                    </a:solidFill>
                    <a:latin typeface="Roboto Regular"/>
                    <a:ea typeface="Roboto Regular"/>
                    <a:cs typeface="Roboto Regular"/>
                    <a:sym typeface="Roboto Regular"/>
                  </a:defRPr>
                </a:pPr>
              </a:p>
            </p:txBody>
          </p:sp>
        </p:grpSp>
      </p:grpSp>
      <p:pic>
        <p:nvPicPr>
          <p:cNvPr id="53" name="图片 52"/>
          <p:cNvPicPr>
            <a:picLocks noChangeAspect="1"/>
          </p:cNvPicPr>
          <p:nvPr/>
        </p:nvPicPr>
        <p:blipFill rotWithShape="1">
          <a:blip r:embed="rId1" cstate="screen"/>
          <a:srcRect/>
          <a:stretch>
            <a:fillRect/>
          </a:stretch>
        </p:blipFill>
        <p:spPr>
          <a:xfrm flipH="1">
            <a:off x="0" y="0"/>
            <a:ext cx="6096000" cy="6858000"/>
          </a:xfrm>
          <a:custGeom>
            <a:avLst/>
            <a:gdLst>
              <a:gd name="connsiteX0" fmla="*/ 6096000 w 6096000"/>
              <a:gd name="connsiteY0" fmla="*/ 0 h 6858000"/>
              <a:gd name="connsiteX1" fmla="*/ 753770 w 6096000"/>
              <a:gd name="connsiteY1" fmla="*/ 0 h 6858000"/>
              <a:gd name="connsiteX2" fmla="*/ 753770 w 6096000"/>
              <a:gd name="connsiteY2" fmla="*/ 3086138 h 6858000"/>
              <a:gd name="connsiteX3" fmla="*/ 0 w 6096000"/>
              <a:gd name="connsiteY3" fmla="*/ 3411849 h 6858000"/>
              <a:gd name="connsiteX4" fmla="*/ 0 w 6096000"/>
              <a:gd name="connsiteY4" fmla="*/ 3430533 h 6858000"/>
              <a:gd name="connsiteX5" fmla="*/ 753770 w 6096000"/>
              <a:gd name="connsiteY5" fmla="*/ 3756244 h 6858000"/>
              <a:gd name="connsiteX6" fmla="*/ 753770 w 6096000"/>
              <a:gd name="connsiteY6" fmla="*/ 6858000 h 6858000"/>
              <a:gd name="connsiteX7" fmla="*/ 6096000 w 6096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753770" y="0"/>
                </a:lnTo>
                <a:lnTo>
                  <a:pt x="753770" y="3086138"/>
                </a:lnTo>
                <a:lnTo>
                  <a:pt x="0" y="3411849"/>
                </a:lnTo>
                <a:lnTo>
                  <a:pt x="0" y="3430533"/>
                </a:lnTo>
                <a:lnTo>
                  <a:pt x="753770" y="3756244"/>
                </a:lnTo>
                <a:lnTo>
                  <a:pt x="753770" y="6858000"/>
                </a:lnTo>
                <a:lnTo>
                  <a:pt x="6096000" y="6858000"/>
                </a:lnTo>
                <a:close/>
              </a:path>
            </a:pathLst>
          </a:custGeom>
        </p:spPr>
      </p:pic>
      <p:sp>
        <p:nvSpPr>
          <p:cNvPr id="34" name="文本框 33"/>
          <p:cNvSpPr txBox="1"/>
          <p:nvPr/>
        </p:nvSpPr>
        <p:spPr>
          <a:xfrm>
            <a:off x="4271941" y="616823"/>
            <a:ext cx="5162550" cy="1323439"/>
          </a:xfrm>
          <a:prstGeom prst="rect">
            <a:avLst/>
          </a:prstGeom>
          <a:noFill/>
        </p:spPr>
        <p:txBody>
          <a:bodyPr wrap="square" rtlCol="0">
            <a:spAutoFit/>
          </a:bodyPr>
          <a:lstStyle/>
          <a:p>
            <a:r>
              <a:rPr lang="zh-CN" altLang="en-US" sz="800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Bold" panose="020B0800000000000000" pitchFamily="34" charset="-122"/>
              </a:rPr>
              <a:t>目录</a:t>
            </a:r>
            <a:r>
              <a:rPr lang="zh-CN" altLang="en-US" sz="8000">
                <a:solidFill>
                  <a:schemeClr val="tx1">
                    <a:lumMod val="75000"/>
                    <a:lumOff val="25000"/>
                  </a:schemeClr>
                </a:solidFill>
              </a:rPr>
              <a:t> </a:t>
            </a:r>
            <a:r>
              <a:rPr lang="en-US" altLang="zh-CN" sz="2800" spc="300">
                <a:solidFill>
                  <a:schemeClr val="tx1">
                    <a:lumMod val="75000"/>
                    <a:lumOff val="25000"/>
                  </a:schemeClr>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CONTENTS</a:t>
            </a:r>
            <a:endParaRPr lang="zh-CN" altLang="en-US" sz="8000" spc="300">
              <a:solidFill>
                <a:schemeClr val="tx1">
                  <a:lumMod val="75000"/>
                  <a:lumOff val="25000"/>
                </a:schemeClr>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994533" y="299511"/>
            <a:ext cx="4559286" cy="501650"/>
            <a:chOff x="994533" y="299511"/>
            <a:chExt cx="4559286" cy="501650"/>
          </a:xfrm>
        </p:grpSpPr>
        <p:sp>
          <p:nvSpPr>
            <p:cNvPr id="33" name="文本占位符 36"/>
            <p:cNvSpPr txBox="1"/>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服务流程</a:t>
              </a:r>
              <a:endPar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文本框 33"/>
            <p:cNvSpPr txBox="1"/>
            <p:nvPr/>
          </p:nvSpPr>
          <p:spPr>
            <a:xfrm>
              <a:off x="2654501" y="381059"/>
              <a:ext cx="2899318" cy="338554"/>
            </a:xfrm>
            <a:prstGeom prst="rect">
              <a:avLst/>
            </a:prstGeom>
            <a:noFill/>
          </p:spPr>
          <p:txBody>
            <a:bodyPr wrap="square" rtlCol="0">
              <a:spAutoFit/>
            </a:bodyPr>
            <a:lstStyle/>
            <a:p>
              <a:r>
                <a:rPr lang="en-US" altLang="zh-CN" sz="1600">
                  <a:solidFill>
                    <a:srgbClr val="333333"/>
                  </a:solidFill>
                  <a:latin typeface="Arial" panose="020B0604020202020204" pitchFamily="34" charset="0"/>
                </a:rPr>
                <a:t>COOPERATION PROCESS</a:t>
              </a:r>
              <a:endParaRPr lang="en-US" altLang="zh-CN" sz="1600">
                <a:solidFill>
                  <a:srgbClr val="333333"/>
                </a:solidFill>
                <a:latin typeface="Arial" panose="020B0604020202020204" pitchFamily="34" charset="0"/>
              </a:endParaRPr>
            </a:p>
          </p:txBody>
        </p:sp>
      </p:grpSp>
      <p:grpSp>
        <p:nvGrpSpPr>
          <p:cNvPr id="83" name="组合 82"/>
          <p:cNvGrpSpPr/>
          <p:nvPr/>
        </p:nvGrpSpPr>
        <p:grpSpPr>
          <a:xfrm>
            <a:off x="1295099" y="1766110"/>
            <a:ext cx="9601802" cy="4389761"/>
            <a:chOff x="1413543" y="1461310"/>
            <a:chExt cx="9601802" cy="4389761"/>
          </a:xfrm>
        </p:grpSpPr>
        <p:sp>
          <p:nvSpPr>
            <p:cNvPr id="40" name="任意多边形: 形状 39"/>
            <p:cNvSpPr/>
            <p:nvPr/>
          </p:nvSpPr>
          <p:spPr>
            <a:xfrm>
              <a:off x="4127500" y="3754005"/>
              <a:ext cx="1224907" cy="1217825"/>
            </a:xfrm>
            <a:custGeom>
              <a:avLst/>
              <a:gdLst>
                <a:gd name="connsiteX0" fmla="*/ 1224907 w 1224907"/>
                <a:gd name="connsiteY0" fmla="*/ 0 h 1217825"/>
                <a:gd name="connsiteX1" fmla="*/ 1224907 w 1224907"/>
                <a:gd name="connsiteY1" fmla="*/ 648807 h 1217825"/>
                <a:gd name="connsiteX2" fmla="*/ 891553 w 1224907"/>
                <a:gd name="connsiteY2" fmla="*/ 780130 h 1217825"/>
                <a:gd name="connsiteX3" fmla="*/ 222598 w 1224907"/>
                <a:gd name="connsiteY3" fmla="*/ 1094122 h 1217825"/>
                <a:gd name="connsiteX4" fmla="*/ 0 w 1224907"/>
                <a:gd name="connsiteY4" fmla="*/ 1217825 h 1217825"/>
                <a:gd name="connsiteX5" fmla="*/ 0 w 1224907"/>
                <a:gd name="connsiteY5" fmla="*/ 773370 h 1217825"/>
                <a:gd name="connsiteX6" fmla="*/ 296253 w 1224907"/>
                <a:gd name="connsiteY6" fmla="*/ 552456 h 1217825"/>
                <a:gd name="connsiteX7" fmla="*/ 952886 w 1224907"/>
                <a:gd name="connsiteY7" fmla="*/ 142420 h 1217825"/>
                <a:gd name="connsiteX8" fmla="*/ 1224907 w 1224907"/>
                <a:gd name="connsiteY8" fmla="*/ 0 h 121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4907" h="1217825">
                  <a:moveTo>
                    <a:pt x="1224907" y="0"/>
                  </a:moveTo>
                  <a:lnTo>
                    <a:pt x="1224907" y="648807"/>
                  </a:lnTo>
                  <a:lnTo>
                    <a:pt x="891553" y="780130"/>
                  </a:lnTo>
                  <a:cubicBezTo>
                    <a:pt x="659676" y="877030"/>
                    <a:pt x="436811" y="981540"/>
                    <a:pt x="222598" y="1094122"/>
                  </a:cubicBezTo>
                  <a:lnTo>
                    <a:pt x="0" y="1217825"/>
                  </a:lnTo>
                  <a:lnTo>
                    <a:pt x="0" y="773370"/>
                  </a:lnTo>
                  <a:lnTo>
                    <a:pt x="296253" y="552456"/>
                  </a:lnTo>
                  <a:cubicBezTo>
                    <a:pt x="502351" y="407674"/>
                    <a:pt x="721099" y="271207"/>
                    <a:pt x="952886" y="142420"/>
                  </a:cubicBezTo>
                  <a:lnTo>
                    <a:pt x="1224907" y="0"/>
                  </a:lnTo>
                  <a:close/>
                </a:path>
              </a:pathLst>
            </a:custGeom>
            <a:solidFill>
              <a:srgbClr val="273039"/>
            </a:solidFill>
            <a:ln w="12700">
              <a:miter lim="400000"/>
            </a:ln>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50" name="Shape 1626"/>
            <p:cNvSpPr/>
            <p:nvPr/>
          </p:nvSpPr>
          <p:spPr>
            <a:xfrm flipV="1">
              <a:off x="3397665" y="3993420"/>
              <a:ext cx="0" cy="1336334"/>
            </a:xfrm>
            <a:prstGeom prst="line">
              <a:avLst/>
            </a:prstGeom>
            <a:ln w="12700">
              <a:solidFill>
                <a:srgbClr val="A6AAA9"/>
              </a:solidFill>
              <a:miter lim="400000"/>
            </a:ln>
          </p:spPr>
          <p:txBody>
            <a:bodyPr lIns="19050" tIns="19050" rIns="19050" bIns="1905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grpSp>
          <p:nvGrpSpPr>
            <p:cNvPr id="72" name="组合 71"/>
            <p:cNvGrpSpPr/>
            <p:nvPr/>
          </p:nvGrpSpPr>
          <p:grpSpPr>
            <a:xfrm>
              <a:off x="2651613" y="2277086"/>
              <a:ext cx="1929798" cy="714178"/>
              <a:chOff x="2782399" y="2755658"/>
              <a:chExt cx="1929798" cy="714178"/>
            </a:xfrm>
          </p:grpSpPr>
          <p:sp>
            <p:nvSpPr>
              <p:cNvPr id="20" name="文本框 19"/>
              <p:cNvSpPr txBox="1"/>
              <p:nvPr/>
            </p:nvSpPr>
            <p:spPr>
              <a:xfrm>
                <a:off x="2782399" y="3192709"/>
                <a:ext cx="1929798" cy="277127"/>
              </a:xfrm>
              <a:prstGeom prst="rect">
                <a:avLst/>
              </a:prstGeom>
              <a:noFill/>
            </p:spPr>
            <p:txBody>
              <a:bodyPr wrap="square" rtlCol="0">
                <a:spAutoFit/>
              </a:bodyPr>
              <a:lstStyle>
                <a:defPPr>
                  <a:defRPr lang="zh-CN"/>
                </a:defPPr>
                <a:lvl1pPr algn="ctr">
                  <a:lnSpc>
                    <a:spcPts val="1500"/>
                  </a:lnSpc>
                  <a:defRPr sz="11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lvl="0">
                  <a:defRPr/>
                </a:pPr>
                <a:r>
                  <a:rPr lang="en-US" altLang="zh-CN" sz="120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Requirement Analysis</a:t>
                </a:r>
                <a:endParaRPr kumimoji="0" lang="en-US" altLang="zh-CN" sz="1200" b="0" i="0" u="none" strike="noStrike" kern="120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1" name="TextBox 11"/>
              <p:cNvSpPr txBox="1"/>
              <p:nvPr/>
            </p:nvSpPr>
            <p:spPr>
              <a:xfrm>
                <a:off x="3000940" y="2755658"/>
                <a:ext cx="1492716" cy="461665"/>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sz="2400" spc="150">
                    <a:solidFill>
                      <a:prstClr val="black">
                        <a:lumMod val="75000"/>
                        <a:lumOff val="25000"/>
                      </a:prstClr>
                    </a:solidFill>
                    <a:latin typeface="微软雅黑" panose="020B0503020204020204" charset="-122"/>
                    <a:ea typeface="微软雅黑" panose="020B0503020204020204" charset="-122"/>
                  </a:defRPr>
                </a:lvl1pPr>
              </a:lstStyle>
              <a:p>
                <a:r>
                  <a:rPr lang="zh-CN" altLang="en-US">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需求分析</a:t>
                </a:r>
                <a:endParaRPr lang="en-US"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79" name="组合 78"/>
            <p:cNvGrpSpPr/>
            <p:nvPr/>
          </p:nvGrpSpPr>
          <p:grpSpPr>
            <a:xfrm>
              <a:off x="6087302" y="1461310"/>
              <a:ext cx="1929798" cy="714178"/>
              <a:chOff x="3842563" y="1308761"/>
              <a:chExt cx="1929798" cy="714178"/>
            </a:xfrm>
          </p:grpSpPr>
          <p:sp>
            <p:nvSpPr>
              <p:cNvPr id="22" name="文本框 21"/>
              <p:cNvSpPr txBox="1"/>
              <p:nvPr/>
            </p:nvSpPr>
            <p:spPr>
              <a:xfrm>
                <a:off x="3842563" y="1745812"/>
                <a:ext cx="1929798" cy="277127"/>
              </a:xfrm>
              <a:prstGeom prst="rect">
                <a:avLst/>
              </a:prstGeom>
              <a:noFill/>
            </p:spPr>
            <p:txBody>
              <a:bodyPr wrap="square" rtlCol="0">
                <a:spAutoFit/>
              </a:bodyPr>
              <a:lstStyle>
                <a:defPPr>
                  <a:defRPr lang="zh-CN"/>
                </a:defPPr>
                <a:lvl1pPr algn="ctr">
                  <a:lnSpc>
                    <a:spcPts val="1500"/>
                  </a:lnSpc>
                  <a:defRPr sz="11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lvl="0">
                  <a:defRPr/>
                </a:pPr>
                <a:r>
                  <a:rPr lang="en-US" altLang="zh-CN" sz="120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Proposal&amp; Quotation</a:t>
                </a:r>
                <a:endParaRPr kumimoji="0" lang="en-US" altLang="zh-CN" sz="1200" b="0" i="0" u="none" strike="noStrike" kern="120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3" name="TextBox 11"/>
              <p:cNvSpPr txBox="1"/>
              <p:nvPr/>
            </p:nvSpPr>
            <p:spPr>
              <a:xfrm>
                <a:off x="4061103" y="1308761"/>
                <a:ext cx="1492716" cy="461665"/>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sz="2400" spc="150">
                    <a:solidFill>
                      <a:prstClr val="black">
                        <a:lumMod val="75000"/>
                        <a:lumOff val="25000"/>
                      </a:prstClr>
                    </a:solidFill>
                    <a:latin typeface="微软雅黑" panose="020B0503020204020204" charset="-122"/>
                    <a:ea typeface="微软雅黑" panose="020B0503020204020204" charset="-122"/>
                  </a:defRPr>
                </a:lvl1pPr>
              </a:lstStyle>
              <a:p>
                <a:r>
                  <a:rPr lang="zh-CN" altLang="en-US">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方案报价</a:t>
                </a:r>
                <a:endParaRPr lang="en-US"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80" name="组合 79"/>
            <p:cNvGrpSpPr/>
            <p:nvPr/>
          </p:nvGrpSpPr>
          <p:grpSpPr>
            <a:xfrm>
              <a:off x="7771059" y="4466286"/>
              <a:ext cx="1929798" cy="714178"/>
              <a:chOff x="7828209" y="4294836"/>
              <a:chExt cx="1929798" cy="714178"/>
            </a:xfrm>
          </p:grpSpPr>
          <p:sp>
            <p:nvSpPr>
              <p:cNvPr id="24" name="文本框 23"/>
              <p:cNvSpPr txBox="1"/>
              <p:nvPr/>
            </p:nvSpPr>
            <p:spPr>
              <a:xfrm>
                <a:off x="7828209" y="4731887"/>
                <a:ext cx="1929798" cy="277127"/>
              </a:xfrm>
              <a:prstGeom prst="rect">
                <a:avLst/>
              </a:prstGeom>
              <a:noFill/>
            </p:spPr>
            <p:txBody>
              <a:bodyPr wrap="square" rtlCol="0">
                <a:spAutoFit/>
              </a:bodyPr>
              <a:lstStyle>
                <a:defPPr>
                  <a:defRPr lang="zh-CN"/>
                </a:defPPr>
                <a:lvl1pPr algn="ctr">
                  <a:lnSpc>
                    <a:spcPts val="1500"/>
                  </a:lnSpc>
                  <a:defRPr sz="11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lvl="0">
                  <a:defRPr/>
                </a:pPr>
                <a:r>
                  <a:rPr lang="en-US" altLang="zh-CN" sz="120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Sign The Contract</a:t>
                </a:r>
                <a:endParaRPr kumimoji="0" lang="en-US" altLang="zh-CN" sz="1200" b="0" i="0" u="none" strike="noStrike" kern="120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TextBox 11"/>
              <p:cNvSpPr txBox="1"/>
              <p:nvPr/>
            </p:nvSpPr>
            <p:spPr>
              <a:xfrm>
                <a:off x="8046750" y="4294836"/>
                <a:ext cx="1492716" cy="461665"/>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sz="2400" spc="150">
                    <a:solidFill>
                      <a:prstClr val="black">
                        <a:lumMod val="75000"/>
                        <a:lumOff val="25000"/>
                      </a:prstClr>
                    </a:solidFill>
                    <a:latin typeface="微软雅黑" panose="020B0503020204020204" charset="-122"/>
                    <a:ea typeface="微软雅黑" panose="020B0503020204020204" charset="-122"/>
                  </a:defRPr>
                </a:lvl1pPr>
              </a:lstStyle>
              <a:p>
                <a:r>
                  <a:rPr lang="zh-CN" altLang="en-US">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签订合同</a:t>
                </a:r>
                <a:endParaRPr lang="en-US"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35" name="组合 34"/>
            <p:cNvGrpSpPr/>
            <p:nvPr/>
          </p:nvGrpSpPr>
          <p:grpSpPr>
            <a:xfrm>
              <a:off x="4590324" y="2533896"/>
              <a:ext cx="172944" cy="1986552"/>
              <a:chOff x="4590324" y="2533896"/>
              <a:chExt cx="172944" cy="1986552"/>
            </a:xfrm>
          </p:grpSpPr>
          <p:sp>
            <p:nvSpPr>
              <p:cNvPr id="36" name="Shape 1627"/>
              <p:cNvSpPr/>
              <p:nvPr/>
            </p:nvSpPr>
            <p:spPr>
              <a:xfrm flipV="1">
                <a:off x="4677612" y="2533896"/>
                <a:ext cx="0" cy="1897627"/>
              </a:xfrm>
              <a:prstGeom prst="line">
                <a:avLst/>
              </a:prstGeom>
              <a:ln w="12700">
                <a:solidFill>
                  <a:srgbClr val="A6AAA9"/>
                </a:solidFill>
                <a:miter lim="400000"/>
              </a:ln>
            </p:spPr>
            <p:txBody>
              <a:bodyPr lIns="19050" tIns="19050" rIns="19050" bIns="1905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37" name="Shape 1654"/>
              <p:cNvSpPr/>
              <p:nvPr/>
            </p:nvSpPr>
            <p:spPr>
              <a:xfrm>
                <a:off x="4590324" y="4347491"/>
                <a:ext cx="172944" cy="1729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grpSp>
        <p:sp>
          <p:nvSpPr>
            <p:cNvPr id="38" name="任意多边形: 形状 37"/>
            <p:cNvSpPr/>
            <p:nvPr/>
          </p:nvSpPr>
          <p:spPr>
            <a:xfrm>
              <a:off x="6947104" y="2112110"/>
              <a:ext cx="2628403" cy="1991862"/>
            </a:xfrm>
            <a:custGeom>
              <a:avLst/>
              <a:gdLst>
                <a:gd name="connsiteX0" fmla="*/ 1577018 w 2628403"/>
                <a:gd name="connsiteY0" fmla="*/ 0 h 1991862"/>
                <a:gd name="connsiteX1" fmla="*/ 2628403 w 2628403"/>
                <a:gd name="connsiteY1" fmla="*/ 796780 h 1991862"/>
                <a:gd name="connsiteX2" fmla="*/ 1801388 w 2628403"/>
                <a:gd name="connsiteY2" fmla="*/ 1991862 h 1991862"/>
                <a:gd name="connsiteX3" fmla="*/ 1745450 w 2628403"/>
                <a:gd name="connsiteY3" fmla="*/ 1493854 h 1991862"/>
                <a:gd name="connsiteX4" fmla="*/ 389893 w 2628403"/>
                <a:gd name="connsiteY4" fmla="*/ 1736941 h 1991862"/>
                <a:gd name="connsiteX5" fmla="*/ 0 w 2628403"/>
                <a:gd name="connsiteY5" fmla="*/ 1822763 h 1991862"/>
                <a:gd name="connsiteX6" fmla="*/ 0 w 2628403"/>
                <a:gd name="connsiteY6" fmla="*/ 983737 h 1991862"/>
                <a:gd name="connsiteX7" fmla="*/ 165510 w 2628403"/>
                <a:gd name="connsiteY7" fmla="*/ 926700 h 1991862"/>
                <a:gd name="connsiteX8" fmla="*/ 1633264 w 2628403"/>
                <a:gd name="connsiteY8" fmla="*/ 498009 h 1991862"/>
                <a:gd name="connsiteX9" fmla="*/ 1577018 w 2628403"/>
                <a:gd name="connsiteY9" fmla="*/ 0 h 199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8403" h="1991862">
                  <a:moveTo>
                    <a:pt x="1577018" y="0"/>
                  </a:moveTo>
                  <a:lnTo>
                    <a:pt x="2628403" y="796780"/>
                  </a:lnTo>
                  <a:lnTo>
                    <a:pt x="1801388" y="1991862"/>
                  </a:lnTo>
                  <a:lnTo>
                    <a:pt x="1745450" y="1493854"/>
                  </a:lnTo>
                  <a:cubicBezTo>
                    <a:pt x="1271677" y="1567465"/>
                    <a:pt x="819722" y="1647331"/>
                    <a:pt x="389893" y="1736941"/>
                  </a:cubicBezTo>
                  <a:lnTo>
                    <a:pt x="0" y="1822763"/>
                  </a:lnTo>
                  <a:lnTo>
                    <a:pt x="0" y="983737"/>
                  </a:lnTo>
                  <a:lnTo>
                    <a:pt x="165510" y="926700"/>
                  </a:lnTo>
                  <a:cubicBezTo>
                    <a:pt x="624470" y="775502"/>
                    <a:pt x="1114178" y="634066"/>
                    <a:pt x="1633264" y="498009"/>
                  </a:cubicBezTo>
                  <a:lnTo>
                    <a:pt x="1577018" y="0"/>
                  </a:lnTo>
                  <a:close/>
                </a:path>
              </a:pathLst>
            </a:custGeom>
            <a:solidFill>
              <a:srgbClr val="273039"/>
            </a:solidFill>
            <a:ln w="12700">
              <a:miter lim="400000"/>
            </a:ln>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39" name="任意多边形: 形状 38"/>
            <p:cNvSpPr/>
            <p:nvPr/>
          </p:nvSpPr>
          <p:spPr>
            <a:xfrm>
              <a:off x="5398126" y="3111602"/>
              <a:ext cx="1503259" cy="1274291"/>
            </a:xfrm>
            <a:custGeom>
              <a:avLst/>
              <a:gdLst>
                <a:gd name="connsiteX0" fmla="*/ 1503259 w 1503259"/>
                <a:gd name="connsiteY0" fmla="*/ 0 h 1274291"/>
                <a:gd name="connsiteX1" fmla="*/ 1503259 w 1503259"/>
                <a:gd name="connsiteY1" fmla="*/ 833674 h 1274291"/>
                <a:gd name="connsiteX2" fmla="*/ 1108807 w 1503259"/>
                <a:gd name="connsiteY2" fmla="*/ 930692 h 1274291"/>
                <a:gd name="connsiteX3" fmla="*/ 338298 w 1503259"/>
                <a:gd name="connsiteY3" fmla="*/ 1156115 h 1274291"/>
                <a:gd name="connsiteX4" fmla="*/ 0 w 1503259"/>
                <a:gd name="connsiteY4" fmla="*/ 1274291 h 1274291"/>
                <a:gd name="connsiteX5" fmla="*/ 0 w 1503259"/>
                <a:gd name="connsiteY5" fmla="*/ 618466 h 1274291"/>
                <a:gd name="connsiteX6" fmla="*/ 45883 w 1503259"/>
                <a:gd name="connsiteY6" fmla="*/ 594443 h 1274291"/>
                <a:gd name="connsiteX7" fmla="*/ 1265828 w 1503259"/>
                <a:gd name="connsiteY7" fmla="*/ 81821 h 1274291"/>
                <a:gd name="connsiteX8" fmla="*/ 1503259 w 1503259"/>
                <a:gd name="connsiteY8" fmla="*/ 0 h 127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259" h="1274291">
                  <a:moveTo>
                    <a:pt x="1503259" y="0"/>
                  </a:moveTo>
                  <a:lnTo>
                    <a:pt x="1503259" y="833674"/>
                  </a:lnTo>
                  <a:lnTo>
                    <a:pt x="1108807" y="930692"/>
                  </a:lnTo>
                  <a:cubicBezTo>
                    <a:pt x="842014" y="1000125"/>
                    <a:pt x="585147" y="1074922"/>
                    <a:pt x="338298" y="1156115"/>
                  </a:cubicBezTo>
                  <a:lnTo>
                    <a:pt x="0" y="1274291"/>
                  </a:lnTo>
                  <a:lnTo>
                    <a:pt x="0" y="618466"/>
                  </a:lnTo>
                  <a:lnTo>
                    <a:pt x="45883" y="594443"/>
                  </a:lnTo>
                  <a:cubicBezTo>
                    <a:pt x="420415" y="409426"/>
                    <a:pt x="827519" y="240013"/>
                    <a:pt x="1265828" y="81821"/>
                  </a:cubicBezTo>
                  <a:lnTo>
                    <a:pt x="1503259" y="0"/>
                  </a:lnTo>
                  <a:close/>
                </a:path>
              </a:pathLst>
            </a:custGeom>
            <a:solidFill>
              <a:srgbClr val="F42039"/>
            </a:solidFill>
            <a:ln w="12700">
              <a:miter lim="400000"/>
            </a:ln>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41" name="任意多边形: 形状 40"/>
            <p:cNvSpPr/>
            <p:nvPr/>
          </p:nvSpPr>
          <p:spPr>
            <a:xfrm>
              <a:off x="2900044" y="4565511"/>
              <a:ext cx="1181737" cy="1285560"/>
            </a:xfrm>
            <a:custGeom>
              <a:avLst/>
              <a:gdLst>
                <a:gd name="connsiteX0" fmla="*/ 1181737 w 1181737"/>
                <a:gd name="connsiteY0" fmla="*/ 0 h 1285560"/>
                <a:gd name="connsiteX1" fmla="*/ 1181737 w 1181737"/>
                <a:gd name="connsiteY1" fmla="*/ 431726 h 1285560"/>
                <a:gd name="connsiteX2" fmla="*/ 1135176 w 1181737"/>
                <a:gd name="connsiteY2" fmla="*/ 457601 h 1285560"/>
                <a:gd name="connsiteX3" fmla="*/ 0 w 1181737"/>
                <a:gd name="connsiteY3" fmla="*/ 1285560 h 1285560"/>
                <a:gd name="connsiteX4" fmla="*/ 942986 w 1181737"/>
                <a:gd name="connsiteY4" fmla="*/ 200872 h 1285560"/>
                <a:gd name="connsiteX5" fmla="*/ 1181737 w 1181737"/>
                <a:gd name="connsiteY5" fmla="*/ 0 h 1285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737" h="1285560">
                  <a:moveTo>
                    <a:pt x="1181737" y="0"/>
                  </a:moveTo>
                  <a:lnTo>
                    <a:pt x="1181737" y="431726"/>
                  </a:lnTo>
                  <a:lnTo>
                    <a:pt x="1135176" y="457601"/>
                  </a:lnTo>
                  <a:cubicBezTo>
                    <a:pt x="723871" y="699141"/>
                    <a:pt x="346444" y="973894"/>
                    <a:pt x="0" y="1285560"/>
                  </a:cubicBezTo>
                  <a:cubicBezTo>
                    <a:pt x="267328" y="884834"/>
                    <a:pt x="580626" y="524959"/>
                    <a:pt x="942986" y="200872"/>
                  </a:cubicBezTo>
                  <a:lnTo>
                    <a:pt x="1181737" y="0"/>
                  </a:lnTo>
                  <a:close/>
                </a:path>
              </a:pathLst>
            </a:custGeom>
            <a:solidFill>
              <a:srgbClr val="F42039"/>
            </a:solidFill>
            <a:ln w="12700">
              <a:miter lim="400000"/>
            </a:ln>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51" name="Shape 1630"/>
            <p:cNvSpPr/>
            <p:nvPr/>
          </p:nvSpPr>
          <p:spPr>
            <a:xfrm>
              <a:off x="3193722" y="3791094"/>
              <a:ext cx="407070" cy="4071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42039"/>
            </a:solidFill>
            <a:ln w="12700" cap="flat">
              <a:noFill/>
              <a:miter lim="400000"/>
            </a:ln>
            <a:effectLst/>
          </p:spPr>
          <p:txBody>
            <a:bodyPr wrap="square" lIns="14288" tIns="14288" rIns="14288" bIns="1428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grpSp>
          <p:nvGrpSpPr>
            <p:cNvPr id="78" name="组合 77"/>
            <p:cNvGrpSpPr/>
            <p:nvPr/>
          </p:nvGrpSpPr>
          <p:grpSpPr>
            <a:xfrm>
              <a:off x="1413543" y="3765851"/>
              <a:ext cx="1929798" cy="721161"/>
              <a:chOff x="1491958" y="4064004"/>
              <a:chExt cx="1929798" cy="721161"/>
            </a:xfrm>
          </p:grpSpPr>
          <p:sp>
            <p:nvSpPr>
              <p:cNvPr id="18" name="文本框 17"/>
              <p:cNvSpPr txBox="1"/>
              <p:nvPr/>
            </p:nvSpPr>
            <p:spPr>
              <a:xfrm>
                <a:off x="1491958" y="4508038"/>
                <a:ext cx="1929798" cy="277127"/>
              </a:xfrm>
              <a:prstGeom prst="rect">
                <a:avLst/>
              </a:prstGeom>
              <a:noFill/>
            </p:spPr>
            <p:txBody>
              <a:bodyPr wrap="square" rtlCol="0">
                <a:spAutoFit/>
              </a:bodyPr>
              <a:lstStyle>
                <a:defPPr>
                  <a:defRPr lang="zh-CN"/>
                </a:defPPr>
                <a:lvl1pPr algn="ctr">
                  <a:lnSpc>
                    <a:spcPts val="1500"/>
                  </a:lnSpc>
                  <a:defRPr sz="11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marL="0" marR="0" lvl="0" indent="0" algn="ctr" defTabSz="914400" rtl="0" eaLnBrk="1" fontAlgn="auto" latinLnBrk="0" hangingPunct="1">
                  <a:lnSpc>
                    <a:spcPts val="1500"/>
                  </a:lnSpc>
                  <a:spcBef>
                    <a:spcPts val="0"/>
                  </a:spcBef>
                  <a:spcAft>
                    <a:spcPts val="0"/>
                  </a:spcAft>
                  <a:buClrTx/>
                  <a:buSzTx/>
                  <a:buFontTx/>
                  <a:buNone/>
                  <a:defRPr/>
                </a:pPr>
                <a:r>
                  <a:rPr kumimoji="0" lang="en-US" altLang="zh-CN" sz="1200" b="0" i="0" u="none" strike="noStrike" kern="1200" cap="none" spc="0" normalizeH="0" baseline="0" noProof="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rPr>
                  <a:t>Customer Consulation</a:t>
                </a:r>
                <a:endParaRPr kumimoji="0" lang="en-US" altLang="zh-CN" sz="1200" b="0" i="0" u="none" strike="noStrike" kern="120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9" name="TextBox 11"/>
              <p:cNvSpPr txBox="1"/>
              <p:nvPr/>
            </p:nvSpPr>
            <p:spPr>
              <a:xfrm>
                <a:off x="1695988" y="4064004"/>
                <a:ext cx="1492716"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spc="15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客户咨询</a:t>
                </a:r>
                <a:endParaRPr kumimoji="0" lang="en-US" sz="2400" b="0" i="0" u="none" strike="noStrike" kern="1200" cap="none" spc="15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52" name="Shape 1653"/>
            <p:cNvSpPr/>
            <p:nvPr/>
          </p:nvSpPr>
          <p:spPr>
            <a:xfrm>
              <a:off x="3341377" y="5281620"/>
              <a:ext cx="110945" cy="1109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53" name="Text Placeholder 4"/>
            <p:cNvSpPr txBox="1"/>
            <p:nvPr/>
          </p:nvSpPr>
          <p:spPr>
            <a:xfrm>
              <a:off x="3273668" y="3859624"/>
              <a:ext cx="247995" cy="29777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1000"/>
                </a:spcBef>
                <a:spcAft>
                  <a:spcPts val="0"/>
                </a:spcAft>
                <a:buClrTx/>
                <a:buSzTx/>
                <a:buFont typeface="Arial" panose="020B0604020202020204" pitchFamily="34" charset="0"/>
                <a:buNone/>
                <a:defRPr/>
              </a:pPr>
              <a:r>
                <a:rPr kumimoji="0" lang="id-ID" sz="1100" b="0" i="0" u="none" strike="noStrike" kern="1200" cap="none" spc="0" normalizeH="0" baseline="0" noProof="0" dirty="0">
                  <a:ln>
                    <a:noFill/>
                  </a:ln>
                  <a:solidFill>
                    <a:srgbClr val="FCFCFC"/>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rPr>
                <a:t>01</a:t>
              </a:r>
              <a:endParaRPr kumimoji="0" lang="id-ID" sz="1100" b="0" i="0" u="none" strike="noStrike" kern="1200" cap="none" spc="0" normalizeH="0" baseline="0" noProof="0" dirty="0">
                <a:ln>
                  <a:noFill/>
                </a:ln>
                <a:solidFill>
                  <a:srgbClr val="FCFCFC"/>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4" name="Shape 1628"/>
            <p:cNvSpPr/>
            <p:nvPr/>
          </p:nvSpPr>
          <p:spPr>
            <a:xfrm flipV="1">
              <a:off x="5911059" y="1886940"/>
              <a:ext cx="0" cy="1975131"/>
            </a:xfrm>
            <a:prstGeom prst="line">
              <a:avLst/>
            </a:prstGeom>
            <a:ln w="12700">
              <a:solidFill>
                <a:srgbClr val="A6AAA9"/>
              </a:solidFill>
              <a:miter lim="400000"/>
            </a:ln>
          </p:spPr>
          <p:txBody>
            <a:bodyPr lIns="19050" tIns="19050" rIns="19050" bIns="1905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55" name="Shape 1642"/>
            <p:cNvSpPr/>
            <p:nvPr/>
          </p:nvSpPr>
          <p:spPr>
            <a:xfrm>
              <a:off x="5710379" y="1504315"/>
              <a:ext cx="407070" cy="4071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42039"/>
            </a:solidFill>
            <a:ln w="12700" cap="flat">
              <a:noFill/>
              <a:miter lim="400000"/>
            </a:ln>
            <a:effectLst/>
          </p:spPr>
          <p:txBody>
            <a:bodyPr wrap="square" lIns="14288" tIns="14288" rIns="14288" bIns="1428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56" name="Shape 1655"/>
            <p:cNvSpPr/>
            <p:nvPr/>
          </p:nvSpPr>
          <p:spPr>
            <a:xfrm>
              <a:off x="5800114" y="3754381"/>
              <a:ext cx="222706" cy="222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57" name="Text Placeholder 4"/>
            <p:cNvSpPr txBox="1"/>
            <p:nvPr/>
          </p:nvSpPr>
          <p:spPr>
            <a:xfrm>
              <a:off x="5793588" y="1558976"/>
              <a:ext cx="247995" cy="29777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1000"/>
                </a:spcBef>
                <a:spcAft>
                  <a:spcPts val="0"/>
                </a:spcAft>
                <a:buClrTx/>
                <a:buSzTx/>
                <a:buFont typeface="Arial" panose="020B0604020202020204" pitchFamily="34" charset="0"/>
                <a:buNone/>
                <a:defRPr/>
              </a:pPr>
              <a:r>
                <a:rPr kumimoji="0" lang="id-ID" sz="1100" b="0" i="0" u="none" strike="noStrike" kern="1200" cap="none" spc="0" normalizeH="0" baseline="0" noProof="0" dirty="0">
                  <a:ln>
                    <a:noFill/>
                  </a:ln>
                  <a:solidFill>
                    <a:srgbClr val="FCFCFC"/>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rPr>
                <a:t>03</a:t>
              </a:r>
              <a:endParaRPr kumimoji="0" lang="id-ID" sz="1100" b="0" i="0" u="none" strike="noStrike" kern="1200" cap="none" spc="0" normalizeH="0" baseline="0" noProof="0" dirty="0">
                <a:ln>
                  <a:noFill/>
                </a:ln>
                <a:solidFill>
                  <a:srgbClr val="FCFCFC"/>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8" name="Shape 1629"/>
            <p:cNvSpPr/>
            <p:nvPr/>
          </p:nvSpPr>
          <p:spPr>
            <a:xfrm flipV="1">
              <a:off x="7639680" y="3326069"/>
              <a:ext cx="0" cy="1311043"/>
            </a:xfrm>
            <a:prstGeom prst="line">
              <a:avLst/>
            </a:prstGeom>
            <a:ln w="12700">
              <a:solidFill>
                <a:srgbClr val="A6AAA9"/>
              </a:solidFill>
              <a:miter lim="400000"/>
            </a:ln>
          </p:spPr>
          <p:txBody>
            <a:bodyPr lIns="19050" tIns="19050" rIns="19050" bIns="1905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59" name="Shape 1648"/>
            <p:cNvSpPr/>
            <p:nvPr/>
          </p:nvSpPr>
          <p:spPr>
            <a:xfrm>
              <a:off x="7434106" y="4472314"/>
              <a:ext cx="407070" cy="4071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73039"/>
            </a:solidFill>
            <a:ln w="12700" cap="flat">
              <a:noFill/>
              <a:miter lim="400000"/>
            </a:ln>
            <a:effectLst/>
          </p:spPr>
          <p:txBody>
            <a:bodyPr wrap="square" lIns="14288" tIns="14288" rIns="14288" bIns="1428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60" name="Shape 1656"/>
            <p:cNvSpPr/>
            <p:nvPr/>
          </p:nvSpPr>
          <p:spPr>
            <a:xfrm>
              <a:off x="7499367" y="3190641"/>
              <a:ext cx="275731" cy="2757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61" name="Text Placeholder 4"/>
            <p:cNvSpPr txBox="1"/>
            <p:nvPr/>
          </p:nvSpPr>
          <p:spPr>
            <a:xfrm>
              <a:off x="7514051" y="4546555"/>
              <a:ext cx="247995" cy="29777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1000"/>
                </a:spcBef>
                <a:spcAft>
                  <a:spcPts val="0"/>
                </a:spcAft>
                <a:buClrTx/>
                <a:buSzTx/>
                <a:buFont typeface="Arial" panose="020B0604020202020204" pitchFamily="34" charset="0"/>
                <a:buNone/>
                <a:defRPr/>
              </a:pPr>
              <a:r>
                <a:rPr kumimoji="0" lang="id-ID" sz="1100" b="0" i="0" u="none" strike="noStrike" kern="1200" cap="none" spc="0" normalizeH="0" baseline="0" noProof="0" dirty="0">
                  <a:ln>
                    <a:noFill/>
                  </a:ln>
                  <a:solidFill>
                    <a:srgbClr val="FCFCFC"/>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rPr>
                <a:t>04</a:t>
              </a:r>
              <a:endParaRPr kumimoji="0" lang="id-ID" sz="1100" b="0" i="0" u="none" strike="noStrike" kern="1200" cap="none" spc="0" normalizeH="0" baseline="0" noProof="0" dirty="0">
                <a:ln>
                  <a:noFill/>
                </a:ln>
                <a:solidFill>
                  <a:srgbClr val="FCFCFC"/>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2" name="Shape 1625"/>
            <p:cNvSpPr/>
            <p:nvPr/>
          </p:nvSpPr>
          <p:spPr>
            <a:xfrm>
              <a:off x="9679110" y="2055002"/>
              <a:ext cx="1336235" cy="13363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73039"/>
            </a:solidFill>
            <a:ln w="12700">
              <a:miter lim="400000"/>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65" name="Shape 1636"/>
            <p:cNvSpPr/>
            <p:nvPr/>
          </p:nvSpPr>
          <p:spPr>
            <a:xfrm>
              <a:off x="4470406" y="2311173"/>
              <a:ext cx="407070" cy="4071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73039"/>
            </a:solidFill>
            <a:ln w="12700" cap="flat">
              <a:noFill/>
              <a:miter lim="400000"/>
            </a:ln>
            <a:effectLst/>
          </p:spPr>
          <p:txBody>
            <a:bodyPr wrap="square" lIns="14288" tIns="14288" rIns="14288" bIns="1428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66" name="Text Placeholder 4"/>
            <p:cNvSpPr txBox="1"/>
            <p:nvPr/>
          </p:nvSpPr>
          <p:spPr>
            <a:xfrm>
              <a:off x="4550351" y="2365834"/>
              <a:ext cx="247995" cy="29777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1000"/>
                </a:spcBef>
                <a:spcAft>
                  <a:spcPts val="0"/>
                </a:spcAft>
                <a:buClrTx/>
                <a:buSzTx/>
                <a:buFont typeface="Arial" panose="020B0604020202020204" pitchFamily="34" charset="0"/>
                <a:buNone/>
                <a:defRPr/>
              </a:pPr>
              <a:r>
                <a:rPr kumimoji="0" lang="id-ID" sz="1100" b="0" i="0" u="none" strike="noStrike" kern="1200" cap="none" spc="0" normalizeH="0" baseline="0" noProof="0" dirty="0">
                  <a:ln>
                    <a:noFill/>
                  </a:ln>
                  <a:solidFill>
                    <a:srgbClr val="FCFCFC"/>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rPr>
                <a:t>02</a:t>
              </a:r>
              <a:endParaRPr kumimoji="0" lang="id-ID" sz="1100" b="0" i="0" u="none" strike="noStrike" kern="1200" cap="none" spc="0" normalizeH="0" baseline="0" noProof="0" dirty="0">
                <a:ln>
                  <a:noFill/>
                </a:ln>
                <a:solidFill>
                  <a:srgbClr val="FCFCFC"/>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82" name="TextBox 11"/>
            <p:cNvSpPr txBox="1"/>
            <p:nvPr/>
          </p:nvSpPr>
          <p:spPr>
            <a:xfrm>
              <a:off x="9927882" y="2400004"/>
              <a:ext cx="838691" cy="646331"/>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sz="2400" spc="150">
                  <a:solidFill>
                    <a:prstClr val="black">
                      <a:lumMod val="75000"/>
                      <a:lumOff val="25000"/>
                    </a:prstClr>
                  </a:solidFill>
                  <a:latin typeface="微软雅黑" panose="020B0503020204020204" charset="-122"/>
                  <a:ea typeface="微软雅黑" panose="020B0503020204020204" charset="-122"/>
                </a:defRPr>
              </a:lvl1pPr>
            </a:lstStyle>
            <a:p>
              <a:r>
                <a:rPr lang="zh-CN" altLang="en-US">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成交</a:t>
              </a:r>
              <a:endParaRPr lang="en-US" altLang="zh-CN">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r>
                <a:rPr lang="en-US" altLang="zh-CN" sz="12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Deal</a:t>
              </a:r>
              <a:endParaRPr lang="en-US" sz="12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389187" y="2229791"/>
            <a:ext cx="7637210" cy="3092017"/>
            <a:chOff x="2389187" y="1886885"/>
            <a:chExt cx="7637210" cy="3092017"/>
          </a:xfrm>
        </p:grpSpPr>
        <p:pic>
          <p:nvPicPr>
            <p:cNvPr id="3" name="图片 2"/>
            <p:cNvPicPr>
              <a:picLocks noChangeAspect="1"/>
            </p:cNvPicPr>
            <p:nvPr/>
          </p:nvPicPr>
          <p:blipFill>
            <a:blip r:embed="rId1" cstate="screen">
              <a:extLst>
                <a:ext uri="{BEBA8EAE-BF5A-486C-A8C5-ECC9F3942E4B}">
                  <a14:imgProps xmlns:a14="http://schemas.microsoft.com/office/drawing/2010/main">
                    <a14:imgLayer r:embed="rId2">
                      <a14:imgEffect>
                        <a14:saturation sat="0"/>
                      </a14:imgEffect>
                    </a14:imgLayer>
                  </a14:imgProps>
                </a:ext>
              </a:extLst>
            </a:blip>
            <a:stretch>
              <a:fillRect/>
            </a:stretch>
          </p:blipFill>
          <p:spPr>
            <a:xfrm>
              <a:off x="2389187" y="2024387"/>
              <a:ext cx="2792413" cy="2792413"/>
            </a:xfrm>
            <a:prstGeom prst="rect">
              <a:avLst/>
            </a:prstGeom>
          </p:spPr>
        </p:pic>
        <p:grpSp>
          <p:nvGrpSpPr>
            <p:cNvPr id="5" name="组合 4"/>
            <p:cNvGrpSpPr/>
            <p:nvPr/>
          </p:nvGrpSpPr>
          <p:grpSpPr>
            <a:xfrm>
              <a:off x="6171661" y="1886885"/>
              <a:ext cx="3854736" cy="3092017"/>
              <a:chOff x="6171661" y="1906870"/>
              <a:chExt cx="3854736" cy="3092017"/>
            </a:xfrm>
          </p:grpSpPr>
          <p:sp>
            <p:nvSpPr>
              <p:cNvPr id="12" name="home-telephone_76726"/>
              <p:cNvSpPr>
                <a:spLocks noChangeAspect="1"/>
              </p:cNvSpPr>
              <p:nvPr/>
            </p:nvSpPr>
            <p:spPr bwMode="auto">
              <a:xfrm>
                <a:off x="6171661" y="3552265"/>
                <a:ext cx="360000" cy="349655"/>
              </a:xfrm>
              <a:custGeom>
                <a:avLst/>
                <a:gdLst>
                  <a:gd name="T0" fmla="*/ 791 w 2715"/>
                  <a:gd name="T1" fmla="*/ 2248 h 2641"/>
                  <a:gd name="T2" fmla="*/ 376 w 2715"/>
                  <a:gd name="T3" fmla="*/ 2641 h 2641"/>
                  <a:gd name="T4" fmla="*/ 0 w 2715"/>
                  <a:gd name="T5" fmla="*/ 393 h 2641"/>
                  <a:gd name="T6" fmla="*/ 415 w 2715"/>
                  <a:gd name="T7" fmla="*/ 0 h 2641"/>
                  <a:gd name="T8" fmla="*/ 2715 w 2715"/>
                  <a:gd name="T9" fmla="*/ 512 h 2641"/>
                  <a:gd name="T10" fmla="*/ 2406 w 2715"/>
                  <a:gd name="T11" fmla="*/ 2415 h 2641"/>
                  <a:gd name="T12" fmla="*/ 926 w 2715"/>
                  <a:gd name="T13" fmla="*/ 2348 h 2641"/>
                  <a:gd name="T14" fmla="*/ 992 w 2715"/>
                  <a:gd name="T15" fmla="*/ 226 h 2641"/>
                  <a:gd name="T16" fmla="*/ 2715 w 2715"/>
                  <a:gd name="T17" fmla="*/ 512 h 2641"/>
                  <a:gd name="T18" fmla="*/ 1389 w 2715"/>
                  <a:gd name="T19" fmla="*/ 1887 h 2641"/>
                  <a:gd name="T20" fmla="*/ 1389 w 2715"/>
                  <a:gd name="T21" fmla="*/ 2058 h 2641"/>
                  <a:gd name="T22" fmla="*/ 1475 w 2715"/>
                  <a:gd name="T23" fmla="*/ 1589 h 2641"/>
                  <a:gd name="T24" fmla="*/ 1304 w 2715"/>
                  <a:gd name="T25" fmla="*/ 1589 h 2641"/>
                  <a:gd name="T26" fmla="*/ 1475 w 2715"/>
                  <a:gd name="T27" fmla="*/ 1589 h 2641"/>
                  <a:gd name="T28" fmla="*/ 1389 w 2715"/>
                  <a:gd name="T29" fmla="*/ 1121 h 2641"/>
                  <a:gd name="T30" fmla="*/ 1389 w 2715"/>
                  <a:gd name="T31" fmla="*/ 1291 h 2641"/>
                  <a:gd name="T32" fmla="*/ 1906 w 2715"/>
                  <a:gd name="T33" fmla="*/ 1972 h 2641"/>
                  <a:gd name="T34" fmla="*/ 1736 w 2715"/>
                  <a:gd name="T35" fmla="*/ 1972 h 2641"/>
                  <a:gd name="T36" fmla="*/ 1906 w 2715"/>
                  <a:gd name="T37" fmla="*/ 1972 h 2641"/>
                  <a:gd name="T38" fmla="*/ 1821 w 2715"/>
                  <a:gd name="T39" fmla="*/ 1504 h 2641"/>
                  <a:gd name="T40" fmla="*/ 1821 w 2715"/>
                  <a:gd name="T41" fmla="*/ 1674 h 2641"/>
                  <a:gd name="T42" fmla="*/ 1906 w 2715"/>
                  <a:gd name="T43" fmla="*/ 1206 h 2641"/>
                  <a:gd name="T44" fmla="*/ 1736 w 2715"/>
                  <a:gd name="T45" fmla="*/ 1206 h 2641"/>
                  <a:gd name="T46" fmla="*/ 1906 w 2715"/>
                  <a:gd name="T47" fmla="*/ 1206 h 2641"/>
                  <a:gd name="T48" fmla="*/ 2253 w 2715"/>
                  <a:gd name="T49" fmla="*/ 1887 h 2641"/>
                  <a:gd name="T50" fmla="*/ 2253 w 2715"/>
                  <a:gd name="T51" fmla="*/ 2058 h 2641"/>
                  <a:gd name="T52" fmla="*/ 2338 w 2715"/>
                  <a:gd name="T53" fmla="*/ 1589 h 2641"/>
                  <a:gd name="T54" fmla="*/ 2167 w 2715"/>
                  <a:gd name="T55" fmla="*/ 1589 h 2641"/>
                  <a:gd name="T56" fmla="*/ 2338 w 2715"/>
                  <a:gd name="T57" fmla="*/ 1589 h 2641"/>
                  <a:gd name="T58" fmla="*/ 2253 w 2715"/>
                  <a:gd name="T59" fmla="*/ 1121 h 2641"/>
                  <a:gd name="T60" fmla="*/ 2253 w 2715"/>
                  <a:gd name="T61" fmla="*/ 1291 h 2641"/>
                  <a:gd name="T62" fmla="*/ 2494 w 2715"/>
                  <a:gd name="T63" fmla="*/ 597 h 2641"/>
                  <a:gd name="T64" fmla="*/ 1213 w 2715"/>
                  <a:gd name="T65" fmla="*/ 456 h 2641"/>
                  <a:gd name="T66" fmla="*/ 1147 w 2715"/>
                  <a:gd name="T67" fmla="*/ 777 h 2641"/>
                  <a:gd name="T68" fmla="*/ 2427 w 2715"/>
                  <a:gd name="T69" fmla="*/ 844 h 2641"/>
                  <a:gd name="T70" fmla="*/ 2494 w 2715"/>
                  <a:gd name="T71" fmla="*/ 597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15" h="2641">
                    <a:moveTo>
                      <a:pt x="791" y="393"/>
                    </a:moveTo>
                    <a:lnTo>
                      <a:pt x="791" y="2248"/>
                    </a:lnTo>
                    <a:cubicBezTo>
                      <a:pt x="791" y="2465"/>
                      <a:pt x="622" y="2641"/>
                      <a:pt x="415" y="2641"/>
                    </a:cubicBezTo>
                    <a:lnTo>
                      <a:pt x="376" y="2641"/>
                    </a:lnTo>
                    <a:cubicBezTo>
                      <a:pt x="169" y="2641"/>
                      <a:pt x="0" y="2465"/>
                      <a:pt x="0" y="2248"/>
                    </a:cubicBezTo>
                    <a:lnTo>
                      <a:pt x="0" y="393"/>
                    </a:lnTo>
                    <a:cubicBezTo>
                      <a:pt x="0" y="176"/>
                      <a:pt x="169" y="0"/>
                      <a:pt x="376" y="0"/>
                    </a:cubicBezTo>
                    <a:lnTo>
                      <a:pt x="415" y="0"/>
                    </a:lnTo>
                    <a:cubicBezTo>
                      <a:pt x="622" y="0"/>
                      <a:pt x="791" y="176"/>
                      <a:pt x="791" y="393"/>
                    </a:cubicBezTo>
                    <a:close/>
                    <a:moveTo>
                      <a:pt x="2715" y="512"/>
                    </a:moveTo>
                    <a:lnTo>
                      <a:pt x="2715" y="2105"/>
                    </a:lnTo>
                    <a:cubicBezTo>
                      <a:pt x="2715" y="2276"/>
                      <a:pt x="2576" y="2415"/>
                      <a:pt x="2406" y="2415"/>
                    </a:cubicBezTo>
                    <a:lnTo>
                      <a:pt x="992" y="2415"/>
                    </a:lnTo>
                    <a:cubicBezTo>
                      <a:pt x="955" y="2415"/>
                      <a:pt x="926" y="2385"/>
                      <a:pt x="926" y="2348"/>
                    </a:cubicBezTo>
                    <a:lnTo>
                      <a:pt x="926" y="293"/>
                    </a:lnTo>
                    <a:cubicBezTo>
                      <a:pt x="926" y="256"/>
                      <a:pt x="955" y="226"/>
                      <a:pt x="992" y="226"/>
                    </a:cubicBezTo>
                    <a:lnTo>
                      <a:pt x="2429" y="226"/>
                    </a:lnTo>
                    <a:cubicBezTo>
                      <a:pt x="2587" y="226"/>
                      <a:pt x="2715" y="355"/>
                      <a:pt x="2715" y="512"/>
                    </a:cubicBezTo>
                    <a:close/>
                    <a:moveTo>
                      <a:pt x="1475" y="1972"/>
                    </a:moveTo>
                    <a:cubicBezTo>
                      <a:pt x="1475" y="1925"/>
                      <a:pt x="1436" y="1887"/>
                      <a:pt x="1389" y="1887"/>
                    </a:cubicBezTo>
                    <a:cubicBezTo>
                      <a:pt x="1342" y="1887"/>
                      <a:pt x="1304" y="1925"/>
                      <a:pt x="1304" y="1972"/>
                    </a:cubicBezTo>
                    <a:cubicBezTo>
                      <a:pt x="1304" y="2019"/>
                      <a:pt x="1342" y="2058"/>
                      <a:pt x="1389" y="2058"/>
                    </a:cubicBezTo>
                    <a:cubicBezTo>
                      <a:pt x="1436" y="2058"/>
                      <a:pt x="1475" y="2019"/>
                      <a:pt x="1475" y="1972"/>
                    </a:cubicBezTo>
                    <a:close/>
                    <a:moveTo>
                      <a:pt x="1475" y="1589"/>
                    </a:moveTo>
                    <a:cubicBezTo>
                      <a:pt x="1475" y="1542"/>
                      <a:pt x="1436" y="1504"/>
                      <a:pt x="1389" y="1504"/>
                    </a:cubicBezTo>
                    <a:cubicBezTo>
                      <a:pt x="1342" y="1504"/>
                      <a:pt x="1304" y="1542"/>
                      <a:pt x="1304" y="1589"/>
                    </a:cubicBezTo>
                    <a:cubicBezTo>
                      <a:pt x="1304" y="1636"/>
                      <a:pt x="1342" y="1674"/>
                      <a:pt x="1389" y="1674"/>
                    </a:cubicBezTo>
                    <a:cubicBezTo>
                      <a:pt x="1436" y="1674"/>
                      <a:pt x="1475" y="1636"/>
                      <a:pt x="1475" y="1589"/>
                    </a:cubicBezTo>
                    <a:close/>
                    <a:moveTo>
                      <a:pt x="1475" y="1206"/>
                    </a:moveTo>
                    <a:cubicBezTo>
                      <a:pt x="1475" y="1159"/>
                      <a:pt x="1436" y="1121"/>
                      <a:pt x="1389" y="1121"/>
                    </a:cubicBezTo>
                    <a:cubicBezTo>
                      <a:pt x="1342" y="1121"/>
                      <a:pt x="1304" y="1159"/>
                      <a:pt x="1304" y="1206"/>
                    </a:cubicBezTo>
                    <a:cubicBezTo>
                      <a:pt x="1304" y="1253"/>
                      <a:pt x="1342" y="1291"/>
                      <a:pt x="1389" y="1291"/>
                    </a:cubicBezTo>
                    <a:cubicBezTo>
                      <a:pt x="1436" y="1291"/>
                      <a:pt x="1475" y="1253"/>
                      <a:pt x="1475" y="1206"/>
                    </a:cubicBezTo>
                    <a:close/>
                    <a:moveTo>
                      <a:pt x="1906" y="1972"/>
                    </a:moveTo>
                    <a:cubicBezTo>
                      <a:pt x="1906" y="1925"/>
                      <a:pt x="1868" y="1887"/>
                      <a:pt x="1821" y="1887"/>
                    </a:cubicBezTo>
                    <a:cubicBezTo>
                      <a:pt x="1774" y="1887"/>
                      <a:pt x="1736" y="1925"/>
                      <a:pt x="1736" y="1972"/>
                    </a:cubicBezTo>
                    <a:cubicBezTo>
                      <a:pt x="1736" y="2019"/>
                      <a:pt x="1774" y="2058"/>
                      <a:pt x="1821" y="2058"/>
                    </a:cubicBezTo>
                    <a:cubicBezTo>
                      <a:pt x="1868" y="2058"/>
                      <a:pt x="1906" y="2019"/>
                      <a:pt x="1906" y="1972"/>
                    </a:cubicBezTo>
                    <a:close/>
                    <a:moveTo>
                      <a:pt x="1906" y="1589"/>
                    </a:moveTo>
                    <a:cubicBezTo>
                      <a:pt x="1906" y="1542"/>
                      <a:pt x="1868" y="1504"/>
                      <a:pt x="1821" y="1504"/>
                    </a:cubicBezTo>
                    <a:cubicBezTo>
                      <a:pt x="1774" y="1504"/>
                      <a:pt x="1736" y="1542"/>
                      <a:pt x="1736" y="1589"/>
                    </a:cubicBezTo>
                    <a:cubicBezTo>
                      <a:pt x="1736" y="1636"/>
                      <a:pt x="1774" y="1674"/>
                      <a:pt x="1821" y="1674"/>
                    </a:cubicBezTo>
                    <a:cubicBezTo>
                      <a:pt x="1868" y="1674"/>
                      <a:pt x="1906" y="1636"/>
                      <a:pt x="1906" y="1589"/>
                    </a:cubicBezTo>
                    <a:close/>
                    <a:moveTo>
                      <a:pt x="1906" y="1206"/>
                    </a:moveTo>
                    <a:cubicBezTo>
                      <a:pt x="1906" y="1159"/>
                      <a:pt x="1868" y="1121"/>
                      <a:pt x="1821" y="1121"/>
                    </a:cubicBezTo>
                    <a:cubicBezTo>
                      <a:pt x="1774" y="1121"/>
                      <a:pt x="1736" y="1159"/>
                      <a:pt x="1736" y="1206"/>
                    </a:cubicBezTo>
                    <a:cubicBezTo>
                      <a:pt x="1736" y="1253"/>
                      <a:pt x="1774" y="1291"/>
                      <a:pt x="1821" y="1291"/>
                    </a:cubicBezTo>
                    <a:cubicBezTo>
                      <a:pt x="1868" y="1291"/>
                      <a:pt x="1906" y="1253"/>
                      <a:pt x="1906" y="1206"/>
                    </a:cubicBezTo>
                    <a:close/>
                    <a:moveTo>
                      <a:pt x="2338" y="1972"/>
                    </a:moveTo>
                    <a:cubicBezTo>
                      <a:pt x="2338" y="1925"/>
                      <a:pt x="2300" y="1887"/>
                      <a:pt x="2253" y="1887"/>
                    </a:cubicBezTo>
                    <a:cubicBezTo>
                      <a:pt x="2206" y="1887"/>
                      <a:pt x="2167" y="1925"/>
                      <a:pt x="2167" y="1972"/>
                    </a:cubicBezTo>
                    <a:cubicBezTo>
                      <a:pt x="2167" y="2019"/>
                      <a:pt x="2206" y="2058"/>
                      <a:pt x="2253" y="2058"/>
                    </a:cubicBezTo>
                    <a:cubicBezTo>
                      <a:pt x="2300" y="2058"/>
                      <a:pt x="2338" y="2019"/>
                      <a:pt x="2338" y="1972"/>
                    </a:cubicBezTo>
                    <a:close/>
                    <a:moveTo>
                      <a:pt x="2338" y="1589"/>
                    </a:moveTo>
                    <a:cubicBezTo>
                      <a:pt x="2338" y="1542"/>
                      <a:pt x="2300" y="1504"/>
                      <a:pt x="2253" y="1504"/>
                    </a:cubicBezTo>
                    <a:cubicBezTo>
                      <a:pt x="2206" y="1504"/>
                      <a:pt x="2167" y="1542"/>
                      <a:pt x="2167" y="1589"/>
                    </a:cubicBezTo>
                    <a:cubicBezTo>
                      <a:pt x="2167" y="1636"/>
                      <a:pt x="2206" y="1674"/>
                      <a:pt x="2253" y="1674"/>
                    </a:cubicBezTo>
                    <a:cubicBezTo>
                      <a:pt x="2300" y="1674"/>
                      <a:pt x="2338" y="1636"/>
                      <a:pt x="2338" y="1589"/>
                    </a:cubicBezTo>
                    <a:close/>
                    <a:moveTo>
                      <a:pt x="2338" y="1206"/>
                    </a:moveTo>
                    <a:cubicBezTo>
                      <a:pt x="2338" y="1159"/>
                      <a:pt x="2300" y="1121"/>
                      <a:pt x="2253" y="1121"/>
                    </a:cubicBezTo>
                    <a:cubicBezTo>
                      <a:pt x="2206" y="1121"/>
                      <a:pt x="2167" y="1159"/>
                      <a:pt x="2167" y="1206"/>
                    </a:cubicBezTo>
                    <a:cubicBezTo>
                      <a:pt x="2167" y="1253"/>
                      <a:pt x="2206" y="1291"/>
                      <a:pt x="2253" y="1291"/>
                    </a:cubicBezTo>
                    <a:cubicBezTo>
                      <a:pt x="2300" y="1291"/>
                      <a:pt x="2338" y="1253"/>
                      <a:pt x="2338" y="1206"/>
                    </a:cubicBezTo>
                    <a:close/>
                    <a:moveTo>
                      <a:pt x="2494" y="597"/>
                    </a:moveTo>
                    <a:cubicBezTo>
                      <a:pt x="2494" y="519"/>
                      <a:pt x="2431" y="456"/>
                      <a:pt x="2353" y="456"/>
                    </a:cubicBezTo>
                    <a:lnTo>
                      <a:pt x="1213" y="456"/>
                    </a:lnTo>
                    <a:cubicBezTo>
                      <a:pt x="1177" y="456"/>
                      <a:pt x="1147" y="486"/>
                      <a:pt x="1147" y="523"/>
                    </a:cubicBezTo>
                    <a:lnTo>
                      <a:pt x="1147" y="777"/>
                    </a:lnTo>
                    <a:cubicBezTo>
                      <a:pt x="1147" y="814"/>
                      <a:pt x="1177" y="844"/>
                      <a:pt x="1213" y="844"/>
                    </a:cubicBezTo>
                    <a:lnTo>
                      <a:pt x="2427" y="844"/>
                    </a:lnTo>
                    <a:cubicBezTo>
                      <a:pt x="2464" y="844"/>
                      <a:pt x="2494" y="814"/>
                      <a:pt x="2494" y="777"/>
                    </a:cubicBezTo>
                    <a:lnTo>
                      <a:pt x="2494" y="597"/>
                    </a:lnTo>
                    <a:close/>
                  </a:path>
                </a:pathLst>
              </a:custGeom>
              <a:solidFill>
                <a:srgbClr val="273039"/>
              </a:solidFill>
              <a:ln>
                <a:noFill/>
              </a:ln>
            </p:spPr>
          </p:sp>
          <p:sp>
            <p:nvSpPr>
              <p:cNvPr id="13" name="文本框 12"/>
              <p:cNvSpPr txBox="1"/>
              <p:nvPr/>
            </p:nvSpPr>
            <p:spPr>
              <a:xfrm>
                <a:off x="6701716" y="1906870"/>
                <a:ext cx="3324681" cy="437515"/>
              </a:xfrm>
              <a:prstGeom prst="rect">
                <a:avLst/>
              </a:prstGeom>
              <a:noFill/>
            </p:spPr>
            <p:txBody>
              <a:bodyPr wrap="square" rtlCol="0">
                <a:spAutoFit/>
              </a:bodyPr>
              <a:lstStyle/>
              <a:p>
                <a:pPr>
                  <a:lnSpc>
                    <a:spcPct val="125000"/>
                  </a:lnSpc>
                </a:pPr>
                <a:r>
                  <a:rPr lang="en-US" altLang="zh-CN" dirty="0">
                    <a:solidFill>
                      <a:schemeClr val="tx1">
                        <a:lumMod val="85000"/>
                        <a:lumOff val="15000"/>
                      </a:schemeClr>
                    </a:solidFill>
                    <a:latin typeface="思源黑体 CN Light" panose="020B0300000000000000" pitchFamily="34" charset="-122"/>
                    <a:ea typeface="思源黑体 CN Light" panose="020B0300000000000000" pitchFamily="34" charset="-122"/>
                  </a:rPr>
                  <a:t>XXX</a:t>
                </a:r>
                <a:r>
                  <a:rPr lang="zh-CN" altLang="en-US" dirty="0">
                    <a:solidFill>
                      <a:schemeClr val="tx1">
                        <a:lumMod val="85000"/>
                        <a:lumOff val="15000"/>
                      </a:schemeClr>
                    </a:solidFill>
                    <a:latin typeface="思源黑体 CN Light" panose="020B0300000000000000" pitchFamily="34" charset="-122"/>
                    <a:ea typeface="思源黑体 CN Light" panose="020B0300000000000000" pitchFamily="34" charset="-122"/>
                  </a:rPr>
                  <a:t>科技有限公司</a:t>
                </a:r>
                <a:endParaRPr lang="en-US" altLang="zh-CN"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14" name="iconfont-1091-826609"/>
              <p:cNvSpPr>
                <a:spLocks noChangeAspect="1"/>
              </p:cNvSpPr>
              <p:nvPr/>
            </p:nvSpPr>
            <p:spPr bwMode="auto">
              <a:xfrm>
                <a:off x="6171661" y="4383113"/>
                <a:ext cx="360000" cy="423358"/>
              </a:xfrm>
              <a:custGeom>
                <a:avLst/>
                <a:gdLst>
                  <a:gd name="T0" fmla="*/ 9600 w 9600"/>
                  <a:gd name="T1" fmla="*/ 4800 h 11289"/>
                  <a:gd name="T2" fmla="*/ 4800 w 9600"/>
                  <a:gd name="T3" fmla="*/ 0 h 11289"/>
                  <a:gd name="T4" fmla="*/ 0 w 9600"/>
                  <a:gd name="T5" fmla="*/ 4800 h 11289"/>
                  <a:gd name="T6" fmla="*/ 1374 w 9600"/>
                  <a:gd name="T7" fmla="*/ 8159 h 11289"/>
                  <a:gd name="T8" fmla="*/ 1372 w 9600"/>
                  <a:gd name="T9" fmla="*/ 8159 h 11289"/>
                  <a:gd name="T10" fmla="*/ 1391 w 9600"/>
                  <a:gd name="T11" fmla="*/ 8179 h 11289"/>
                  <a:gd name="T12" fmla="*/ 1421 w 9600"/>
                  <a:gd name="T13" fmla="*/ 8208 h 11289"/>
                  <a:gd name="T14" fmla="*/ 4135 w 9600"/>
                  <a:gd name="T15" fmla="*/ 10922 h 11289"/>
                  <a:gd name="T16" fmla="*/ 5464 w 9600"/>
                  <a:gd name="T17" fmla="*/ 10922 h 11289"/>
                  <a:gd name="T18" fmla="*/ 8178 w 9600"/>
                  <a:gd name="T19" fmla="*/ 8208 h 11289"/>
                  <a:gd name="T20" fmla="*/ 8207 w 9600"/>
                  <a:gd name="T21" fmla="*/ 8179 h 11289"/>
                  <a:gd name="T22" fmla="*/ 8227 w 9600"/>
                  <a:gd name="T23" fmla="*/ 8159 h 11289"/>
                  <a:gd name="T24" fmla="*/ 8225 w 9600"/>
                  <a:gd name="T25" fmla="*/ 8159 h 11289"/>
                  <a:gd name="T26" fmla="*/ 9600 w 9600"/>
                  <a:gd name="T27" fmla="*/ 4800 h 11289"/>
                  <a:gd name="T28" fmla="*/ 4801 w 9600"/>
                  <a:gd name="T29" fmla="*/ 6400 h 11289"/>
                  <a:gd name="T30" fmla="*/ 3201 w 9600"/>
                  <a:gd name="T31" fmla="*/ 4800 h 11289"/>
                  <a:gd name="T32" fmla="*/ 4801 w 9600"/>
                  <a:gd name="T33" fmla="*/ 3200 h 11289"/>
                  <a:gd name="T34" fmla="*/ 6401 w 9600"/>
                  <a:gd name="T35" fmla="*/ 4800 h 11289"/>
                  <a:gd name="T36" fmla="*/ 4801 w 9600"/>
                  <a:gd name="T37" fmla="*/ 6400 h 1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00" h="11289">
                    <a:moveTo>
                      <a:pt x="9600" y="4800"/>
                    </a:moveTo>
                    <a:cubicBezTo>
                      <a:pt x="9600" y="2149"/>
                      <a:pt x="7451" y="0"/>
                      <a:pt x="4800" y="0"/>
                    </a:cubicBezTo>
                    <a:cubicBezTo>
                      <a:pt x="2149" y="0"/>
                      <a:pt x="0" y="2149"/>
                      <a:pt x="0" y="4800"/>
                    </a:cubicBezTo>
                    <a:cubicBezTo>
                      <a:pt x="0" y="6108"/>
                      <a:pt x="525" y="7293"/>
                      <a:pt x="1374" y="8159"/>
                    </a:cubicBezTo>
                    <a:lnTo>
                      <a:pt x="1372" y="8159"/>
                    </a:lnTo>
                    <a:lnTo>
                      <a:pt x="1391" y="8179"/>
                    </a:lnTo>
                    <a:cubicBezTo>
                      <a:pt x="1401" y="8188"/>
                      <a:pt x="1411" y="8198"/>
                      <a:pt x="1421" y="8208"/>
                    </a:cubicBezTo>
                    <a:lnTo>
                      <a:pt x="4135" y="10922"/>
                    </a:lnTo>
                    <a:cubicBezTo>
                      <a:pt x="4502" y="11289"/>
                      <a:pt x="5097" y="11289"/>
                      <a:pt x="5464" y="10922"/>
                    </a:cubicBezTo>
                    <a:lnTo>
                      <a:pt x="8178" y="8208"/>
                    </a:lnTo>
                    <a:cubicBezTo>
                      <a:pt x="8188" y="8198"/>
                      <a:pt x="8198" y="8189"/>
                      <a:pt x="8207" y="8179"/>
                    </a:cubicBezTo>
                    <a:lnTo>
                      <a:pt x="8227" y="8159"/>
                    </a:lnTo>
                    <a:lnTo>
                      <a:pt x="8225" y="8159"/>
                    </a:lnTo>
                    <a:cubicBezTo>
                      <a:pt x="9075" y="7293"/>
                      <a:pt x="9600" y="6108"/>
                      <a:pt x="9600" y="4800"/>
                    </a:cubicBezTo>
                    <a:close/>
                    <a:moveTo>
                      <a:pt x="4801" y="6400"/>
                    </a:moveTo>
                    <a:cubicBezTo>
                      <a:pt x="3917" y="6400"/>
                      <a:pt x="3201" y="5684"/>
                      <a:pt x="3201" y="4800"/>
                    </a:cubicBezTo>
                    <a:cubicBezTo>
                      <a:pt x="3201" y="3916"/>
                      <a:pt x="3917" y="3200"/>
                      <a:pt x="4801" y="3200"/>
                    </a:cubicBezTo>
                    <a:cubicBezTo>
                      <a:pt x="5685" y="3200"/>
                      <a:pt x="6401" y="3916"/>
                      <a:pt x="6401" y="4800"/>
                    </a:cubicBezTo>
                    <a:cubicBezTo>
                      <a:pt x="6401" y="5684"/>
                      <a:pt x="5685" y="6400"/>
                      <a:pt x="4801" y="6400"/>
                    </a:cubicBezTo>
                    <a:close/>
                  </a:path>
                </a:pathLst>
              </a:custGeom>
              <a:solidFill>
                <a:srgbClr val="273039"/>
              </a:solidFill>
              <a:ln>
                <a:noFill/>
              </a:ln>
            </p:spPr>
          </p:sp>
          <p:sp>
            <p:nvSpPr>
              <p:cNvPr id="15" name="文本框 14"/>
              <p:cNvSpPr txBox="1"/>
              <p:nvPr/>
            </p:nvSpPr>
            <p:spPr>
              <a:xfrm>
                <a:off x="6701716" y="2684204"/>
                <a:ext cx="3324681" cy="377155"/>
              </a:xfrm>
              <a:prstGeom prst="rect">
                <a:avLst/>
              </a:prstGeom>
              <a:noFill/>
            </p:spPr>
            <p:txBody>
              <a:bodyPr wrap="square" rtlCol="0">
                <a:spAutoFit/>
              </a:bodyPr>
              <a:lstStyle/>
              <a:p>
                <a:pPr>
                  <a:lnSpc>
                    <a:spcPct val="125000"/>
                  </a:lnSpc>
                </a:pPr>
                <a:r>
                  <a:rPr lang="en-US" altLang="zh-CN" sz="1600" dirty="0">
                    <a:solidFill>
                      <a:schemeClr val="tx1">
                        <a:lumMod val="85000"/>
                        <a:lumOff val="15000"/>
                      </a:schemeClr>
                    </a:solidFill>
                    <a:latin typeface="思源黑体 CN Light" panose="020B0300000000000000" pitchFamily="34" charset="-122"/>
                    <a:ea typeface="思源黑体 CN Light" panose="020B0300000000000000" pitchFamily="34" charset="-122"/>
                  </a:rPr>
                  <a:t>moonmmak@163.com</a:t>
                </a:r>
                <a:endParaRPr lang="en-US" altLang="zh-CN" sz="16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16" name="文本框 15"/>
              <p:cNvSpPr txBox="1"/>
              <p:nvPr/>
            </p:nvSpPr>
            <p:spPr>
              <a:xfrm>
                <a:off x="6701716" y="3538514"/>
                <a:ext cx="3324681" cy="377155"/>
              </a:xfrm>
              <a:prstGeom prst="rect">
                <a:avLst/>
              </a:prstGeom>
              <a:noFill/>
            </p:spPr>
            <p:txBody>
              <a:bodyPr wrap="square" rtlCol="0">
                <a:spAutoFit/>
              </a:bodyPr>
              <a:lstStyle/>
              <a:p>
                <a:pPr>
                  <a:lnSpc>
                    <a:spcPct val="125000"/>
                  </a:lnSpc>
                </a:pPr>
                <a:r>
                  <a:rPr lang="en-US" altLang="zh-CN" sz="1600" dirty="0">
                    <a:solidFill>
                      <a:schemeClr val="tx1">
                        <a:lumMod val="85000"/>
                        <a:lumOff val="15000"/>
                      </a:schemeClr>
                    </a:solidFill>
                    <a:latin typeface="思源黑体 CN Light" panose="020B0300000000000000" pitchFamily="34" charset="-122"/>
                    <a:ea typeface="思源黑体 CN Light" panose="020B0300000000000000" pitchFamily="34" charset="-122"/>
                  </a:rPr>
                  <a:t>020—88888888</a:t>
                </a:r>
                <a:endParaRPr lang="en-US" altLang="zh-CN" sz="16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6701716" y="4215297"/>
                <a:ext cx="3324681" cy="783590"/>
              </a:xfrm>
              <a:prstGeom prst="rect">
                <a:avLst/>
              </a:prstGeom>
              <a:noFill/>
            </p:spPr>
            <p:txBody>
              <a:bodyPr wrap="square" rtlCol="0">
                <a:spAutoFit/>
              </a:bodyPr>
              <a:lstStyle/>
              <a:p>
                <a:pPr>
                  <a:lnSpc>
                    <a:spcPct val="125000"/>
                  </a:lnSpc>
                </a:pPr>
                <a:r>
                  <a:rPr lang="zh-CN" altLang="en-US" dirty="0">
                    <a:solidFill>
                      <a:schemeClr val="tx1">
                        <a:lumMod val="85000"/>
                        <a:lumOff val="15000"/>
                      </a:schemeClr>
                    </a:solidFill>
                    <a:latin typeface="思源黑体 CN Light" panose="020B0300000000000000" pitchFamily="34" charset="-122"/>
                    <a:ea typeface="思源黑体 CN Light" panose="020B0300000000000000" pitchFamily="34" charset="-122"/>
                  </a:rPr>
                  <a:t>广东省广州市天河区天河路</a:t>
                </a:r>
                <a:r>
                  <a:rPr lang="en-US" altLang="zh-CN" dirty="0">
                    <a:solidFill>
                      <a:schemeClr val="tx1">
                        <a:lumMod val="85000"/>
                        <a:lumOff val="15000"/>
                      </a:schemeClr>
                    </a:solidFill>
                    <a:latin typeface="思源黑体 CN Light" panose="020B0300000000000000" pitchFamily="34" charset="-122"/>
                    <a:ea typeface="思源黑体 CN Light" panose="020B0300000000000000" pitchFamily="34" charset="-122"/>
                  </a:rPr>
                  <a:t>XXX</a:t>
                </a:r>
                <a:r>
                  <a:rPr lang="zh-CN" altLang="en-US" dirty="0">
                    <a:solidFill>
                      <a:schemeClr val="tx1">
                        <a:lumMod val="85000"/>
                        <a:lumOff val="15000"/>
                      </a:schemeClr>
                    </a:solidFill>
                    <a:latin typeface="思源黑体 CN Light" panose="020B0300000000000000" pitchFamily="34" charset="-122"/>
                    <a:ea typeface="思源黑体 CN Light" panose="020B0300000000000000" pitchFamily="34" charset="-122"/>
                  </a:rPr>
                  <a:t>大厦</a:t>
                </a:r>
                <a:r>
                  <a:rPr lang="en-US" altLang="zh-CN" dirty="0">
                    <a:solidFill>
                      <a:schemeClr val="tx1">
                        <a:lumMod val="85000"/>
                        <a:lumOff val="15000"/>
                      </a:schemeClr>
                    </a:solidFill>
                    <a:latin typeface="思源黑体 CN Light" panose="020B0300000000000000" pitchFamily="34" charset="-122"/>
                    <a:ea typeface="思源黑体 CN Light" panose="020B0300000000000000" pitchFamily="34" charset="-122"/>
                  </a:rPr>
                  <a:t>18</a:t>
                </a:r>
                <a:r>
                  <a:rPr lang="zh-CN" altLang="en-US" dirty="0">
                    <a:solidFill>
                      <a:schemeClr val="tx1">
                        <a:lumMod val="85000"/>
                        <a:lumOff val="15000"/>
                      </a:schemeClr>
                    </a:solidFill>
                    <a:latin typeface="思源黑体 CN Light" panose="020B0300000000000000" pitchFamily="34" charset="-122"/>
                    <a:ea typeface="思源黑体 CN Light" panose="020B0300000000000000" pitchFamily="34" charset="-122"/>
                  </a:rPr>
                  <a:t>楼</a:t>
                </a:r>
                <a:endParaRPr lang="en-US" altLang="zh-CN"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grpSp>
      </p:grpSp>
      <p:grpSp>
        <p:nvGrpSpPr>
          <p:cNvPr id="18" name="组合 17"/>
          <p:cNvGrpSpPr/>
          <p:nvPr/>
        </p:nvGrpSpPr>
        <p:grpSpPr>
          <a:xfrm>
            <a:off x="994533" y="299511"/>
            <a:ext cx="4340266" cy="501650"/>
            <a:chOff x="994533" y="299511"/>
            <a:chExt cx="4340266" cy="501650"/>
          </a:xfrm>
        </p:grpSpPr>
        <p:sp>
          <p:nvSpPr>
            <p:cNvPr id="19" name="文本占位符 36"/>
            <p:cNvSpPr txBox="1"/>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联系方式</a:t>
              </a:r>
              <a:endPar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0" name="文本框 19"/>
            <p:cNvSpPr txBox="1"/>
            <p:nvPr/>
          </p:nvSpPr>
          <p:spPr>
            <a:xfrm>
              <a:off x="2654501" y="381059"/>
              <a:ext cx="2680298" cy="338554"/>
            </a:xfrm>
            <a:prstGeom prst="rect">
              <a:avLst/>
            </a:prstGeom>
            <a:noFill/>
          </p:spPr>
          <p:txBody>
            <a:bodyPr wrap="square" rtlCol="0">
              <a:spAutoFit/>
            </a:bodyPr>
            <a:lstStyle/>
            <a:p>
              <a:r>
                <a:rPr lang="en-US" altLang="zh-CN" sz="1600">
                  <a:solidFill>
                    <a:srgbClr val="333333"/>
                  </a:solidFill>
                  <a:latin typeface="Arial" panose="020B0604020202020204" pitchFamily="34" charset="0"/>
                </a:rPr>
                <a:t>CONTACT INFORMATION</a:t>
              </a:r>
              <a:endParaRPr lang="en-US" altLang="zh-CN" sz="1600">
                <a:solidFill>
                  <a:srgbClr val="333333"/>
                </a:solidFill>
                <a:latin typeface="Arial" panose="020B0604020202020204" pitchFamily="34" charset="0"/>
              </a:endParaRPr>
            </a:p>
          </p:txBody>
        </p:sp>
      </p:grpSp>
      <p:sp>
        <p:nvSpPr>
          <p:cNvPr id="21" name="home-filled-building_57419"/>
          <p:cNvSpPr>
            <a:spLocks noChangeAspect="1"/>
          </p:cNvSpPr>
          <p:nvPr/>
        </p:nvSpPr>
        <p:spPr bwMode="auto">
          <a:xfrm>
            <a:off x="6171661" y="2229791"/>
            <a:ext cx="360000" cy="352809"/>
          </a:xfrm>
          <a:custGeom>
            <a:avLst/>
            <a:gdLst>
              <a:gd name="connsiteX0" fmla="*/ 303796 w 607639"/>
              <a:gd name="connsiteY0" fmla="*/ 90509 h 595502"/>
              <a:gd name="connsiteX1" fmla="*/ 322452 w 607639"/>
              <a:gd name="connsiteY1" fmla="*/ 97205 h 595502"/>
              <a:gd name="connsiteX2" fmla="*/ 518808 w 607639"/>
              <a:gd name="connsiteY2" fmla="*/ 257536 h 595502"/>
              <a:gd name="connsiteX3" fmla="*/ 529594 w 607639"/>
              <a:gd name="connsiteY3" fmla="*/ 280270 h 595502"/>
              <a:gd name="connsiteX4" fmla="*/ 529594 w 607639"/>
              <a:gd name="connsiteY4" fmla="*/ 566142 h 595502"/>
              <a:gd name="connsiteX5" fmla="*/ 500187 w 607639"/>
              <a:gd name="connsiteY5" fmla="*/ 595502 h 595502"/>
              <a:gd name="connsiteX6" fmla="*/ 380529 w 607639"/>
              <a:gd name="connsiteY6" fmla="*/ 595502 h 595502"/>
              <a:gd name="connsiteX7" fmla="*/ 380529 w 607639"/>
              <a:gd name="connsiteY7" fmla="*/ 428636 h 595502"/>
              <a:gd name="connsiteX8" fmla="*/ 358958 w 607639"/>
              <a:gd name="connsiteY8" fmla="*/ 407099 h 595502"/>
              <a:gd name="connsiteX9" fmla="*/ 248704 w 607639"/>
              <a:gd name="connsiteY9" fmla="*/ 407099 h 595502"/>
              <a:gd name="connsiteX10" fmla="*/ 227132 w 607639"/>
              <a:gd name="connsiteY10" fmla="*/ 428636 h 595502"/>
              <a:gd name="connsiteX11" fmla="*/ 227132 w 607639"/>
              <a:gd name="connsiteY11" fmla="*/ 595502 h 595502"/>
              <a:gd name="connsiteX12" fmla="*/ 107475 w 607639"/>
              <a:gd name="connsiteY12" fmla="*/ 595502 h 595502"/>
              <a:gd name="connsiteX13" fmla="*/ 77975 w 607639"/>
              <a:gd name="connsiteY13" fmla="*/ 566142 h 595502"/>
              <a:gd name="connsiteX14" fmla="*/ 77975 w 607639"/>
              <a:gd name="connsiteY14" fmla="*/ 280270 h 595502"/>
              <a:gd name="connsiteX15" fmla="*/ 88853 w 607639"/>
              <a:gd name="connsiteY15" fmla="*/ 257536 h 595502"/>
              <a:gd name="connsiteX16" fmla="*/ 285209 w 607639"/>
              <a:gd name="connsiteY16" fmla="*/ 97205 h 595502"/>
              <a:gd name="connsiteX17" fmla="*/ 303796 w 607639"/>
              <a:gd name="connsiteY17" fmla="*/ 90509 h 595502"/>
              <a:gd name="connsiteX18" fmla="*/ 303359 w 607639"/>
              <a:gd name="connsiteY18" fmla="*/ 0 h 595502"/>
              <a:gd name="connsiteX19" fmla="*/ 303820 w 607639"/>
              <a:gd name="connsiteY19" fmla="*/ 0 h 595502"/>
              <a:gd name="connsiteX20" fmla="*/ 304004 w 607639"/>
              <a:gd name="connsiteY20" fmla="*/ 0 h 595502"/>
              <a:gd name="connsiteX21" fmla="*/ 345669 w 607639"/>
              <a:gd name="connsiteY21" fmla="*/ 14725 h 595502"/>
              <a:gd name="connsiteX22" fmla="*/ 595933 w 607639"/>
              <a:gd name="connsiteY22" fmla="*/ 213331 h 595502"/>
              <a:gd name="connsiteX23" fmla="*/ 607547 w 607639"/>
              <a:gd name="connsiteY23" fmla="*/ 237075 h 595502"/>
              <a:gd name="connsiteX24" fmla="*/ 607639 w 607639"/>
              <a:gd name="connsiteY24" fmla="*/ 260083 h 595502"/>
              <a:gd name="connsiteX25" fmla="*/ 576944 w 607639"/>
              <a:gd name="connsiteY25" fmla="*/ 290730 h 595502"/>
              <a:gd name="connsiteX26" fmla="*/ 546156 w 607639"/>
              <a:gd name="connsiteY26" fmla="*/ 260083 h 595502"/>
              <a:gd name="connsiteX27" fmla="*/ 546156 w 607639"/>
              <a:gd name="connsiteY27" fmla="*/ 252169 h 595502"/>
              <a:gd name="connsiteX28" fmla="*/ 322440 w 607639"/>
              <a:gd name="connsiteY28" fmla="*/ 74638 h 595502"/>
              <a:gd name="connsiteX29" fmla="*/ 303820 w 607639"/>
              <a:gd name="connsiteY29" fmla="*/ 68104 h 595502"/>
              <a:gd name="connsiteX30" fmla="*/ 285015 w 607639"/>
              <a:gd name="connsiteY30" fmla="*/ 74822 h 595502"/>
              <a:gd name="connsiteX31" fmla="*/ 61483 w 607639"/>
              <a:gd name="connsiteY31" fmla="*/ 252169 h 595502"/>
              <a:gd name="connsiteX32" fmla="*/ 61483 w 607639"/>
              <a:gd name="connsiteY32" fmla="*/ 260083 h 595502"/>
              <a:gd name="connsiteX33" fmla="*/ 30695 w 607639"/>
              <a:gd name="connsiteY33" fmla="*/ 290730 h 595502"/>
              <a:gd name="connsiteX34" fmla="*/ 0 w 607639"/>
              <a:gd name="connsiteY34" fmla="*/ 260083 h 595502"/>
              <a:gd name="connsiteX35" fmla="*/ 92 w 607639"/>
              <a:gd name="connsiteY35" fmla="*/ 237075 h 595502"/>
              <a:gd name="connsiteX36" fmla="*/ 11707 w 607639"/>
              <a:gd name="connsiteY36" fmla="*/ 213331 h 595502"/>
              <a:gd name="connsiteX37" fmla="*/ 261971 w 607639"/>
              <a:gd name="connsiteY37" fmla="*/ 14725 h 595502"/>
              <a:gd name="connsiteX38" fmla="*/ 303359 w 607639"/>
              <a:gd name="connsiteY38" fmla="*/ 0 h 59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7639" h="595502">
                <a:moveTo>
                  <a:pt x="303796" y="90509"/>
                </a:moveTo>
                <a:cubicBezTo>
                  <a:pt x="310399" y="90509"/>
                  <a:pt x="317013" y="92741"/>
                  <a:pt x="322452" y="97205"/>
                </a:cubicBezTo>
                <a:lnTo>
                  <a:pt x="518808" y="257536"/>
                </a:lnTo>
                <a:cubicBezTo>
                  <a:pt x="525630" y="263151"/>
                  <a:pt x="529594" y="271526"/>
                  <a:pt x="529594" y="280270"/>
                </a:cubicBezTo>
                <a:lnTo>
                  <a:pt x="529594" y="566142"/>
                </a:lnTo>
                <a:cubicBezTo>
                  <a:pt x="529594" y="582341"/>
                  <a:pt x="516412" y="595502"/>
                  <a:pt x="500187" y="595502"/>
                </a:cubicBezTo>
                <a:lnTo>
                  <a:pt x="380529" y="595502"/>
                </a:lnTo>
                <a:lnTo>
                  <a:pt x="380529" y="428636"/>
                </a:lnTo>
                <a:cubicBezTo>
                  <a:pt x="380529" y="416763"/>
                  <a:pt x="370850" y="407099"/>
                  <a:pt x="358958" y="407099"/>
                </a:cubicBezTo>
                <a:lnTo>
                  <a:pt x="248704" y="407099"/>
                </a:lnTo>
                <a:cubicBezTo>
                  <a:pt x="236719" y="407099"/>
                  <a:pt x="227132" y="416763"/>
                  <a:pt x="227132" y="428636"/>
                </a:cubicBezTo>
                <a:lnTo>
                  <a:pt x="227132" y="595502"/>
                </a:lnTo>
                <a:lnTo>
                  <a:pt x="107475" y="595502"/>
                </a:lnTo>
                <a:cubicBezTo>
                  <a:pt x="91158" y="595502"/>
                  <a:pt x="77975" y="582341"/>
                  <a:pt x="77975" y="566142"/>
                </a:cubicBezTo>
                <a:lnTo>
                  <a:pt x="77975" y="280270"/>
                </a:lnTo>
                <a:cubicBezTo>
                  <a:pt x="77975" y="271526"/>
                  <a:pt x="81939" y="263151"/>
                  <a:pt x="88853" y="257536"/>
                </a:cubicBezTo>
                <a:lnTo>
                  <a:pt x="285209" y="97205"/>
                </a:lnTo>
                <a:cubicBezTo>
                  <a:pt x="290602" y="92741"/>
                  <a:pt x="297193" y="90509"/>
                  <a:pt x="303796" y="90509"/>
                </a:cubicBezTo>
                <a:close/>
                <a:moveTo>
                  <a:pt x="303359" y="0"/>
                </a:moveTo>
                <a:cubicBezTo>
                  <a:pt x="303543" y="0"/>
                  <a:pt x="303727" y="0"/>
                  <a:pt x="303820" y="0"/>
                </a:cubicBezTo>
                <a:cubicBezTo>
                  <a:pt x="303912" y="0"/>
                  <a:pt x="303912" y="0"/>
                  <a:pt x="304004" y="0"/>
                </a:cubicBezTo>
                <a:cubicBezTo>
                  <a:pt x="318753" y="0"/>
                  <a:pt x="333593" y="4878"/>
                  <a:pt x="345669" y="14725"/>
                </a:cubicBezTo>
                <a:lnTo>
                  <a:pt x="595933" y="213331"/>
                </a:lnTo>
                <a:cubicBezTo>
                  <a:pt x="603215" y="219129"/>
                  <a:pt x="607455" y="227872"/>
                  <a:pt x="607547" y="237075"/>
                </a:cubicBezTo>
                <a:cubicBezTo>
                  <a:pt x="607547" y="237259"/>
                  <a:pt x="607639" y="249408"/>
                  <a:pt x="607639" y="260083"/>
                </a:cubicBezTo>
                <a:cubicBezTo>
                  <a:pt x="607639" y="277017"/>
                  <a:pt x="593905" y="290730"/>
                  <a:pt x="576944" y="290730"/>
                </a:cubicBezTo>
                <a:cubicBezTo>
                  <a:pt x="559891" y="290730"/>
                  <a:pt x="546156" y="277017"/>
                  <a:pt x="546156" y="260083"/>
                </a:cubicBezTo>
                <a:cubicBezTo>
                  <a:pt x="546156" y="257506"/>
                  <a:pt x="546156" y="254746"/>
                  <a:pt x="546156" y="252169"/>
                </a:cubicBezTo>
                <a:lnTo>
                  <a:pt x="322440" y="74638"/>
                </a:lnTo>
                <a:cubicBezTo>
                  <a:pt x="322440" y="74638"/>
                  <a:pt x="313683" y="68104"/>
                  <a:pt x="303820" y="68104"/>
                </a:cubicBezTo>
                <a:cubicBezTo>
                  <a:pt x="293957" y="68104"/>
                  <a:pt x="285015" y="74822"/>
                  <a:pt x="285015" y="74822"/>
                </a:cubicBezTo>
                <a:lnTo>
                  <a:pt x="61483" y="252169"/>
                </a:lnTo>
                <a:cubicBezTo>
                  <a:pt x="61483" y="254746"/>
                  <a:pt x="61483" y="257506"/>
                  <a:pt x="61483" y="260083"/>
                </a:cubicBezTo>
                <a:cubicBezTo>
                  <a:pt x="61483" y="277017"/>
                  <a:pt x="47656" y="290730"/>
                  <a:pt x="30695" y="290730"/>
                </a:cubicBezTo>
                <a:cubicBezTo>
                  <a:pt x="13735" y="290730"/>
                  <a:pt x="0" y="277017"/>
                  <a:pt x="0" y="260083"/>
                </a:cubicBezTo>
                <a:cubicBezTo>
                  <a:pt x="0" y="249408"/>
                  <a:pt x="92" y="237259"/>
                  <a:pt x="92" y="237075"/>
                </a:cubicBezTo>
                <a:cubicBezTo>
                  <a:pt x="184" y="227872"/>
                  <a:pt x="4425" y="219129"/>
                  <a:pt x="11707" y="213331"/>
                </a:cubicBezTo>
                <a:lnTo>
                  <a:pt x="261971" y="14725"/>
                </a:lnTo>
                <a:cubicBezTo>
                  <a:pt x="273954" y="4970"/>
                  <a:pt x="288702" y="92"/>
                  <a:pt x="303359" y="0"/>
                </a:cubicBezTo>
                <a:close/>
              </a:path>
            </a:pathLst>
          </a:custGeom>
          <a:solidFill>
            <a:srgbClr val="273039"/>
          </a:solidFill>
          <a:ln>
            <a:noFill/>
          </a:ln>
        </p:spPr>
        <p:txBody>
          <a:bodyPr/>
          <a:lstStyle/>
          <a:p>
            <a:endParaRPr lang="zh-CN" altLang="en-US"/>
          </a:p>
        </p:txBody>
      </p:sp>
      <p:sp>
        <p:nvSpPr>
          <p:cNvPr id="25" name="iconfont-11265-5328252"/>
          <p:cNvSpPr>
            <a:spLocks noChangeAspect="1"/>
          </p:cNvSpPr>
          <p:nvPr/>
        </p:nvSpPr>
        <p:spPr bwMode="auto">
          <a:xfrm>
            <a:off x="6171661" y="3087510"/>
            <a:ext cx="360000" cy="282765"/>
          </a:xfrm>
          <a:custGeom>
            <a:avLst/>
            <a:gdLst>
              <a:gd name="T0" fmla="*/ 10000 w 10000"/>
              <a:gd name="T1" fmla="*/ 891 h 7855"/>
              <a:gd name="T2" fmla="*/ 9726 w 10000"/>
              <a:gd name="T3" fmla="*/ 1733 h 7855"/>
              <a:gd name="T4" fmla="*/ 9045 w 10000"/>
              <a:gd name="T5" fmla="*/ 2420 h 7855"/>
              <a:gd name="T6" fmla="*/ 6434 w 10000"/>
              <a:gd name="T7" fmla="*/ 4233 h 7855"/>
              <a:gd name="T8" fmla="*/ 6196 w 10000"/>
              <a:gd name="T9" fmla="*/ 4403 h 7855"/>
              <a:gd name="T10" fmla="*/ 5895 w 10000"/>
              <a:gd name="T11" fmla="*/ 4616 h 7855"/>
              <a:gd name="T12" fmla="*/ 5605 w 10000"/>
              <a:gd name="T13" fmla="*/ 4798 h 7855"/>
              <a:gd name="T14" fmla="*/ 5285 w 10000"/>
              <a:gd name="T15" fmla="*/ 4948 h 7855"/>
              <a:gd name="T16" fmla="*/ 5006 w 10000"/>
              <a:gd name="T17" fmla="*/ 4998 h 7855"/>
              <a:gd name="T18" fmla="*/ 4994 w 10000"/>
              <a:gd name="T19" fmla="*/ 4998 h 7855"/>
              <a:gd name="T20" fmla="*/ 4715 w 10000"/>
              <a:gd name="T21" fmla="*/ 4948 h 7855"/>
              <a:gd name="T22" fmla="*/ 4395 w 10000"/>
              <a:gd name="T23" fmla="*/ 4798 h 7855"/>
              <a:gd name="T24" fmla="*/ 4105 w 10000"/>
              <a:gd name="T25" fmla="*/ 4616 h 7855"/>
              <a:gd name="T26" fmla="*/ 3804 w 10000"/>
              <a:gd name="T27" fmla="*/ 4403 h 7855"/>
              <a:gd name="T28" fmla="*/ 3566 w 10000"/>
              <a:gd name="T29" fmla="*/ 4233 h 7855"/>
              <a:gd name="T30" fmla="*/ 2104 w 10000"/>
              <a:gd name="T31" fmla="*/ 3215 h 7855"/>
              <a:gd name="T32" fmla="*/ 960 w 10000"/>
              <a:gd name="T33" fmla="*/ 2418 h 7855"/>
              <a:gd name="T34" fmla="*/ 307 w 10000"/>
              <a:gd name="T35" fmla="*/ 1775 h 7855"/>
              <a:gd name="T36" fmla="*/ 0 w 10000"/>
              <a:gd name="T37" fmla="*/ 1015 h 7855"/>
              <a:gd name="T38" fmla="*/ 231 w 10000"/>
              <a:gd name="T39" fmla="*/ 290 h 7855"/>
              <a:gd name="T40" fmla="*/ 892 w 10000"/>
              <a:gd name="T41" fmla="*/ 0 h 7855"/>
              <a:gd name="T42" fmla="*/ 9108 w 10000"/>
              <a:gd name="T43" fmla="*/ 0 h 7855"/>
              <a:gd name="T44" fmla="*/ 9735 w 10000"/>
              <a:gd name="T45" fmla="*/ 261 h 7855"/>
              <a:gd name="T46" fmla="*/ 10000 w 10000"/>
              <a:gd name="T47" fmla="*/ 891 h 7855"/>
              <a:gd name="T48" fmla="*/ 10000 w 10000"/>
              <a:gd name="T49" fmla="*/ 2532 h 7855"/>
              <a:gd name="T50" fmla="*/ 10000 w 10000"/>
              <a:gd name="T51" fmla="*/ 6963 h 7855"/>
              <a:gd name="T52" fmla="*/ 9739 w 10000"/>
              <a:gd name="T53" fmla="*/ 7593 h 7855"/>
              <a:gd name="T54" fmla="*/ 9109 w 10000"/>
              <a:gd name="T55" fmla="*/ 7855 h 7855"/>
              <a:gd name="T56" fmla="*/ 894 w 10000"/>
              <a:gd name="T57" fmla="*/ 7855 h 7855"/>
              <a:gd name="T58" fmla="*/ 264 w 10000"/>
              <a:gd name="T59" fmla="*/ 7593 h 7855"/>
              <a:gd name="T60" fmla="*/ 1 w 10000"/>
              <a:gd name="T61" fmla="*/ 6963 h 7855"/>
              <a:gd name="T62" fmla="*/ 1 w 10000"/>
              <a:gd name="T63" fmla="*/ 2532 h 7855"/>
              <a:gd name="T64" fmla="*/ 565 w 10000"/>
              <a:gd name="T65" fmla="*/ 3018 h 7855"/>
              <a:gd name="T66" fmla="*/ 3339 w 10000"/>
              <a:gd name="T67" fmla="*/ 4943 h 7855"/>
              <a:gd name="T68" fmla="*/ 3855 w 10000"/>
              <a:gd name="T69" fmla="*/ 5308 h 7855"/>
              <a:gd name="T70" fmla="*/ 4383 w 10000"/>
              <a:gd name="T71" fmla="*/ 5576 h 7855"/>
              <a:gd name="T72" fmla="*/ 4996 w 10000"/>
              <a:gd name="T73" fmla="*/ 5712 h 7855"/>
              <a:gd name="T74" fmla="*/ 5009 w 10000"/>
              <a:gd name="T75" fmla="*/ 5712 h 7855"/>
              <a:gd name="T76" fmla="*/ 5623 w 10000"/>
              <a:gd name="T77" fmla="*/ 5576 h 7855"/>
              <a:gd name="T78" fmla="*/ 6150 w 10000"/>
              <a:gd name="T79" fmla="*/ 5308 h 7855"/>
              <a:gd name="T80" fmla="*/ 6666 w 10000"/>
              <a:gd name="T81" fmla="*/ 4943 h 7855"/>
              <a:gd name="T82" fmla="*/ 9445 w 10000"/>
              <a:gd name="T83" fmla="*/ 3018 h 7855"/>
              <a:gd name="T84" fmla="*/ 10000 w 10000"/>
              <a:gd name="T85" fmla="*/ 2532 h 7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00" h="7855">
                <a:moveTo>
                  <a:pt x="10000" y="891"/>
                </a:moveTo>
                <a:cubicBezTo>
                  <a:pt x="10000" y="1185"/>
                  <a:pt x="9909" y="1466"/>
                  <a:pt x="9726" y="1733"/>
                </a:cubicBezTo>
                <a:cubicBezTo>
                  <a:pt x="9544" y="2001"/>
                  <a:pt x="9316" y="2230"/>
                  <a:pt x="9045" y="2420"/>
                </a:cubicBezTo>
                <a:cubicBezTo>
                  <a:pt x="7646" y="3391"/>
                  <a:pt x="6776" y="3995"/>
                  <a:pt x="6434" y="4233"/>
                </a:cubicBezTo>
                <a:cubicBezTo>
                  <a:pt x="6396" y="4260"/>
                  <a:pt x="6318" y="4317"/>
                  <a:pt x="6196" y="4403"/>
                </a:cubicBezTo>
                <a:cubicBezTo>
                  <a:pt x="6075" y="4491"/>
                  <a:pt x="5975" y="4562"/>
                  <a:pt x="5895" y="4616"/>
                </a:cubicBezTo>
                <a:cubicBezTo>
                  <a:pt x="5815" y="4670"/>
                  <a:pt x="5718" y="4730"/>
                  <a:pt x="5605" y="4798"/>
                </a:cubicBezTo>
                <a:cubicBezTo>
                  <a:pt x="5491" y="4866"/>
                  <a:pt x="5384" y="4916"/>
                  <a:pt x="5285" y="4948"/>
                </a:cubicBezTo>
                <a:cubicBezTo>
                  <a:pt x="5184" y="4982"/>
                  <a:pt x="5091" y="4998"/>
                  <a:pt x="5006" y="4998"/>
                </a:cubicBezTo>
                <a:lnTo>
                  <a:pt x="4994" y="4998"/>
                </a:lnTo>
                <a:cubicBezTo>
                  <a:pt x="4908" y="4998"/>
                  <a:pt x="4815" y="4982"/>
                  <a:pt x="4715" y="4948"/>
                </a:cubicBezTo>
                <a:cubicBezTo>
                  <a:pt x="4614" y="4915"/>
                  <a:pt x="4508" y="4865"/>
                  <a:pt x="4395" y="4798"/>
                </a:cubicBezTo>
                <a:cubicBezTo>
                  <a:pt x="4281" y="4731"/>
                  <a:pt x="4185" y="4671"/>
                  <a:pt x="4105" y="4616"/>
                </a:cubicBezTo>
                <a:cubicBezTo>
                  <a:pt x="4025" y="4562"/>
                  <a:pt x="3924" y="4491"/>
                  <a:pt x="3804" y="4403"/>
                </a:cubicBezTo>
                <a:cubicBezTo>
                  <a:pt x="3683" y="4317"/>
                  <a:pt x="3604" y="4260"/>
                  <a:pt x="3566" y="4233"/>
                </a:cubicBezTo>
                <a:cubicBezTo>
                  <a:pt x="3229" y="3995"/>
                  <a:pt x="2740" y="3656"/>
                  <a:pt x="2104" y="3215"/>
                </a:cubicBezTo>
                <a:cubicBezTo>
                  <a:pt x="1467" y="2773"/>
                  <a:pt x="1086" y="2510"/>
                  <a:pt x="960" y="2418"/>
                </a:cubicBezTo>
                <a:cubicBezTo>
                  <a:pt x="729" y="2262"/>
                  <a:pt x="511" y="2047"/>
                  <a:pt x="307" y="1775"/>
                </a:cubicBezTo>
                <a:cubicBezTo>
                  <a:pt x="102" y="1503"/>
                  <a:pt x="0" y="1248"/>
                  <a:pt x="0" y="1015"/>
                </a:cubicBezTo>
                <a:cubicBezTo>
                  <a:pt x="0" y="725"/>
                  <a:pt x="77" y="483"/>
                  <a:pt x="231" y="290"/>
                </a:cubicBezTo>
                <a:cubicBezTo>
                  <a:pt x="385" y="96"/>
                  <a:pt x="606" y="0"/>
                  <a:pt x="892" y="0"/>
                </a:cubicBezTo>
                <a:lnTo>
                  <a:pt x="9108" y="0"/>
                </a:lnTo>
                <a:cubicBezTo>
                  <a:pt x="9349" y="0"/>
                  <a:pt x="9559" y="87"/>
                  <a:pt x="9735" y="261"/>
                </a:cubicBezTo>
                <a:cubicBezTo>
                  <a:pt x="9913" y="436"/>
                  <a:pt x="10000" y="646"/>
                  <a:pt x="10000" y="891"/>
                </a:cubicBezTo>
                <a:close/>
                <a:moveTo>
                  <a:pt x="10000" y="2532"/>
                </a:moveTo>
                <a:lnTo>
                  <a:pt x="10000" y="6963"/>
                </a:lnTo>
                <a:cubicBezTo>
                  <a:pt x="10000" y="7208"/>
                  <a:pt x="9913" y="7418"/>
                  <a:pt x="9739" y="7593"/>
                </a:cubicBezTo>
                <a:cubicBezTo>
                  <a:pt x="9564" y="7768"/>
                  <a:pt x="9354" y="7855"/>
                  <a:pt x="9109" y="7855"/>
                </a:cubicBezTo>
                <a:lnTo>
                  <a:pt x="894" y="7855"/>
                </a:lnTo>
                <a:cubicBezTo>
                  <a:pt x="649" y="7855"/>
                  <a:pt x="439" y="7767"/>
                  <a:pt x="264" y="7593"/>
                </a:cubicBezTo>
                <a:cubicBezTo>
                  <a:pt x="88" y="7420"/>
                  <a:pt x="1" y="7208"/>
                  <a:pt x="1" y="6963"/>
                </a:cubicBezTo>
                <a:lnTo>
                  <a:pt x="1" y="2532"/>
                </a:lnTo>
                <a:cubicBezTo>
                  <a:pt x="165" y="2715"/>
                  <a:pt x="354" y="2876"/>
                  <a:pt x="565" y="3018"/>
                </a:cubicBezTo>
                <a:cubicBezTo>
                  <a:pt x="1911" y="3933"/>
                  <a:pt x="2836" y="4576"/>
                  <a:pt x="3339" y="4943"/>
                </a:cubicBezTo>
                <a:cubicBezTo>
                  <a:pt x="3551" y="5099"/>
                  <a:pt x="3723" y="5222"/>
                  <a:pt x="3855" y="5308"/>
                </a:cubicBezTo>
                <a:cubicBezTo>
                  <a:pt x="3986" y="5396"/>
                  <a:pt x="4163" y="5486"/>
                  <a:pt x="4383" y="5576"/>
                </a:cubicBezTo>
                <a:cubicBezTo>
                  <a:pt x="4603" y="5667"/>
                  <a:pt x="4806" y="5712"/>
                  <a:pt x="4996" y="5712"/>
                </a:cubicBezTo>
                <a:lnTo>
                  <a:pt x="5009" y="5712"/>
                </a:lnTo>
                <a:cubicBezTo>
                  <a:pt x="5199" y="5712"/>
                  <a:pt x="5403" y="5666"/>
                  <a:pt x="5623" y="5576"/>
                </a:cubicBezTo>
                <a:cubicBezTo>
                  <a:pt x="5843" y="5485"/>
                  <a:pt x="6018" y="5395"/>
                  <a:pt x="6150" y="5308"/>
                </a:cubicBezTo>
                <a:cubicBezTo>
                  <a:pt x="6281" y="5222"/>
                  <a:pt x="6454" y="5099"/>
                  <a:pt x="6666" y="4943"/>
                </a:cubicBezTo>
                <a:cubicBezTo>
                  <a:pt x="7299" y="4486"/>
                  <a:pt x="8225" y="3843"/>
                  <a:pt x="9445" y="3018"/>
                </a:cubicBezTo>
                <a:cubicBezTo>
                  <a:pt x="9654" y="2872"/>
                  <a:pt x="9840" y="2711"/>
                  <a:pt x="10000" y="2532"/>
                </a:cubicBezTo>
                <a:close/>
              </a:path>
            </a:pathLst>
          </a:custGeom>
          <a:solidFill>
            <a:srgbClr val="273039"/>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123531" y="2782669"/>
            <a:ext cx="3944938" cy="129266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000" spc="600">
                <a:solidFill>
                  <a:schemeClr val="tx1">
                    <a:lumMod val="75000"/>
                    <a:lumOff val="25000"/>
                  </a:schemeClr>
                </a:solidFill>
                <a:effectLst>
                  <a:outerShdw blurRad="38100" dist="38100" dir="2700000" algn="tl">
                    <a:srgbClr val="262626">
                      <a:alpha val="15000"/>
                    </a:srgbClr>
                  </a:outerShdw>
                </a:effectLst>
                <a:latin typeface="+mn-ea"/>
              </a:rPr>
              <a:t>感谢聆听</a:t>
            </a:r>
            <a:endParaRPr lang="en-US" altLang="zh-CN" sz="6000" spc="600">
              <a:solidFill>
                <a:schemeClr val="tx1">
                  <a:lumMod val="75000"/>
                  <a:lumOff val="25000"/>
                </a:schemeClr>
              </a:solidFill>
              <a:effectLst>
                <a:outerShdw blurRad="38100" dist="38100" dir="2700000" algn="tl">
                  <a:srgbClr val="262626">
                    <a:alpha val="15000"/>
                  </a:srgbClr>
                </a:outerShdw>
              </a:effectLst>
              <a:latin typeface="+mn-ea"/>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600" spc="600">
                <a:solidFill>
                  <a:schemeClr val="tx1">
                    <a:lumMod val="75000"/>
                    <a:lumOff val="25000"/>
                  </a:schemeClr>
                </a:solidFill>
                <a:effectLst>
                  <a:outerShdw blurRad="38100" dist="38100" dir="2700000" algn="tl">
                    <a:srgbClr val="262626">
                      <a:alpha val="15000"/>
                    </a:srgbClr>
                  </a:outerShdw>
                </a:effectLst>
                <a:latin typeface="思源黑体 CN Light" panose="020B0300000000000000" pitchFamily="34" charset="-122"/>
                <a:ea typeface="思源黑体 CN Light" panose="020B0300000000000000" pitchFamily="34" charset="-122"/>
                <a:sym typeface="思源黑体 CN Light" panose="020B0300000000000000" pitchFamily="34" charset="-122"/>
              </a:rPr>
              <a:t>Thanks For Watching</a:t>
            </a:r>
            <a:endParaRPr lang="zh-CN" altLang="en-US" sz="1600" spc="600">
              <a:solidFill>
                <a:schemeClr val="tx1">
                  <a:lumMod val="75000"/>
                  <a:lumOff val="25000"/>
                </a:schemeClr>
              </a:solidFill>
              <a:effectLst>
                <a:outerShdw blurRad="38100" dist="38100" dir="2700000" algn="tl">
                  <a:srgbClr val="262626">
                    <a:alpha val="15000"/>
                  </a:srgbClr>
                </a:outerShdw>
              </a:effectLst>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pic>
        <p:nvPicPr>
          <p:cNvPr id="43" name="图片 42"/>
          <p:cNvPicPr>
            <a:picLocks noChangeAspect="1"/>
          </p:cNvPicPr>
          <p:nvPr/>
        </p:nvPicPr>
        <p:blipFill rotWithShape="1">
          <a:blip r:embed="rId1" cstate="screen"/>
          <a:srcRect/>
          <a:stretch>
            <a:fillRect/>
          </a:stretch>
        </p:blipFill>
        <p:spPr>
          <a:xfrm>
            <a:off x="0" y="4100378"/>
            <a:ext cx="12192000" cy="2757622"/>
          </a:xfrm>
          <a:custGeom>
            <a:avLst/>
            <a:gdLst>
              <a:gd name="connsiteX0" fmla="*/ 12192000 w 12192000"/>
              <a:gd name="connsiteY0" fmla="*/ 0 h 2757622"/>
              <a:gd name="connsiteX1" fmla="*/ 12192000 w 12192000"/>
              <a:gd name="connsiteY1" fmla="*/ 2757622 h 2757622"/>
              <a:gd name="connsiteX2" fmla="*/ 0 w 12192000"/>
              <a:gd name="connsiteY2" fmla="*/ 2757622 h 2757622"/>
            </a:gdLst>
            <a:ahLst/>
            <a:cxnLst>
              <a:cxn ang="0">
                <a:pos x="connsiteX0" y="connsiteY0"/>
              </a:cxn>
              <a:cxn ang="0">
                <a:pos x="connsiteX1" y="connsiteY1"/>
              </a:cxn>
              <a:cxn ang="0">
                <a:pos x="connsiteX2" y="connsiteY2"/>
              </a:cxn>
            </a:cxnLst>
            <a:rect l="l" t="t" r="r" b="b"/>
            <a:pathLst>
              <a:path w="12192000" h="2757622">
                <a:moveTo>
                  <a:pt x="12192000" y="0"/>
                </a:moveTo>
                <a:lnTo>
                  <a:pt x="12192000" y="2757622"/>
                </a:lnTo>
                <a:lnTo>
                  <a:pt x="0" y="2757622"/>
                </a:lnTo>
                <a:close/>
              </a:path>
            </a:pathLst>
          </a:custGeom>
        </p:spPr>
      </p:pic>
      <p:pic>
        <p:nvPicPr>
          <p:cNvPr id="42" name="图片 41"/>
          <p:cNvPicPr>
            <a:picLocks noChangeAspect="1"/>
          </p:cNvPicPr>
          <p:nvPr/>
        </p:nvPicPr>
        <p:blipFill rotWithShape="1">
          <a:blip r:embed="rId2" cstate="screen"/>
          <a:srcRect/>
          <a:stretch>
            <a:fillRect/>
          </a:stretch>
        </p:blipFill>
        <p:spPr>
          <a:xfrm>
            <a:off x="0" y="0"/>
            <a:ext cx="12192000" cy="2757622"/>
          </a:xfrm>
          <a:custGeom>
            <a:avLst/>
            <a:gdLst>
              <a:gd name="connsiteX0" fmla="*/ 0 w 12192000"/>
              <a:gd name="connsiteY0" fmla="*/ 0 h 2757622"/>
              <a:gd name="connsiteX1" fmla="*/ 12192000 w 12192000"/>
              <a:gd name="connsiteY1" fmla="*/ 0 h 2757622"/>
              <a:gd name="connsiteX2" fmla="*/ 0 w 12192000"/>
              <a:gd name="connsiteY2" fmla="*/ 2757622 h 2757622"/>
            </a:gdLst>
            <a:ahLst/>
            <a:cxnLst>
              <a:cxn ang="0">
                <a:pos x="connsiteX0" y="connsiteY0"/>
              </a:cxn>
              <a:cxn ang="0">
                <a:pos x="connsiteX1" y="connsiteY1"/>
              </a:cxn>
              <a:cxn ang="0">
                <a:pos x="connsiteX2" y="connsiteY2"/>
              </a:cxn>
            </a:cxnLst>
            <a:rect l="l" t="t" r="r" b="b"/>
            <a:pathLst>
              <a:path w="12192000" h="2757622">
                <a:moveTo>
                  <a:pt x="0" y="0"/>
                </a:moveTo>
                <a:lnTo>
                  <a:pt x="12192000" y="0"/>
                </a:lnTo>
                <a:lnTo>
                  <a:pt x="0" y="2757622"/>
                </a:lnTo>
                <a:close/>
              </a:path>
            </a:pathLst>
          </a:custGeom>
        </p:spPr>
      </p:pic>
      <p:grpSp>
        <p:nvGrpSpPr>
          <p:cNvPr id="30" name="组合 29"/>
          <p:cNvGrpSpPr/>
          <p:nvPr/>
        </p:nvGrpSpPr>
        <p:grpSpPr>
          <a:xfrm rot="1026287">
            <a:off x="7644196" y="1681228"/>
            <a:ext cx="2668566" cy="1280899"/>
            <a:chOff x="8800015" y="172508"/>
            <a:chExt cx="2668566" cy="1280899"/>
          </a:xfrm>
        </p:grpSpPr>
        <p:cxnSp>
          <p:nvCxnSpPr>
            <p:cNvPr id="31" name="直接连接符 30"/>
            <p:cNvCxnSpPr/>
            <p:nvPr/>
          </p:nvCxnSpPr>
          <p:spPr>
            <a:xfrm flipH="1">
              <a:off x="8800015" y="727813"/>
              <a:ext cx="1224290" cy="725594"/>
            </a:xfrm>
            <a:prstGeom prst="line">
              <a:avLst/>
            </a:prstGeom>
            <a:ln>
              <a:solidFill>
                <a:srgbClr val="F42039">
                  <a:alpha val="60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9496533" y="172508"/>
              <a:ext cx="1972048" cy="1168763"/>
            </a:xfrm>
            <a:prstGeom prst="line">
              <a:avLst/>
            </a:prstGeom>
            <a:ln>
              <a:solidFill>
                <a:srgbClr val="F42039">
                  <a:alpha val="60000"/>
                </a:srgbClr>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rot="1026287" flipH="1" flipV="1">
            <a:off x="1928680" y="3834178"/>
            <a:ext cx="2668566" cy="1280899"/>
            <a:chOff x="8800015" y="172508"/>
            <a:chExt cx="2668566" cy="1280899"/>
          </a:xfrm>
        </p:grpSpPr>
        <p:cxnSp>
          <p:nvCxnSpPr>
            <p:cNvPr id="45" name="直接连接符 44"/>
            <p:cNvCxnSpPr/>
            <p:nvPr/>
          </p:nvCxnSpPr>
          <p:spPr>
            <a:xfrm flipH="1">
              <a:off x="8800015" y="727813"/>
              <a:ext cx="1224290" cy="725594"/>
            </a:xfrm>
            <a:prstGeom prst="line">
              <a:avLst/>
            </a:prstGeom>
            <a:ln>
              <a:solidFill>
                <a:srgbClr val="F42039">
                  <a:alpha val="60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9496533" y="172508"/>
              <a:ext cx="1972048" cy="1168763"/>
            </a:xfrm>
            <a:prstGeom prst="line">
              <a:avLst/>
            </a:prstGeom>
            <a:ln>
              <a:solidFill>
                <a:srgbClr val="F42039">
                  <a:alpha val="60000"/>
                </a:srgb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rot="19764335">
            <a:off x="-3207779" y="-2262664"/>
            <a:ext cx="5943600" cy="5943600"/>
          </a:xfrm>
          <a:prstGeom prst="roundRect">
            <a:avLst>
              <a:gd name="adj" fmla="val 8653"/>
            </a:avLst>
          </a:prstGeom>
          <a:solidFill>
            <a:srgbClr val="005A9C">
              <a:alpha val="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6" name="矩形: 圆角 5"/>
          <p:cNvSpPr/>
          <p:nvPr/>
        </p:nvSpPr>
        <p:spPr>
          <a:xfrm rot="8964335">
            <a:off x="9480756" y="3188355"/>
            <a:ext cx="5943600" cy="5943600"/>
          </a:xfrm>
          <a:prstGeom prst="roundRect">
            <a:avLst>
              <a:gd name="adj" fmla="val 8653"/>
            </a:avLst>
          </a:prstGeom>
          <a:solidFill>
            <a:srgbClr val="005A9C">
              <a:alpha val="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8" name="组合 7"/>
          <p:cNvGrpSpPr/>
          <p:nvPr/>
        </p:nvGrpSpPr>
        <p:grpSpPr>
          <a:xfrm>
            <a:off x="3271667" y="2603012"/>
            <a:ext cx="5724867" cy="1651977"/>
            <a:chOff x="3281190" y="2598060"/>
            <a:chExt cx="5724867" cy="1651977"/>
          </a:xfrm>
        </p:grpSpPr>
        <p:grpSp>
          <p:nvGrpSpPr>
            <p:cNvPr id="9" name="组合 8"/>
            <p:cNvGrpSpPr/>
            <p:nvPr/>
          </p:nvGrpSpPr>
          <p:grpSpPr>
            <a:xfrm>
              <a:off x="3281190" y="2970078"/>
              <a:ext cx="5724867" cy="1279959"/>
              <a:chOff x="4872702" y="2880524"/>
              <a:chExt cx="5193646" cy="1279959"/>
            </a:xfrm>
          </p:grpSpPr>
          <p:sp>
            <p:nvSpPr>
              <p:cNvPr id="11" name="文本框 10"/>
              <p:cNvSpPr txBox="1"/>
              <p:nvPr/>
            </p:nvSpPr>
            <p:spPr>
              <a:xfrm>
                <a:off x="4872702" y="2880524"/>
                <a:ext cx="5193646"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600" b="1" i="0" u="none" strike="noStrike" kern="1200" cap="none" spc="400" normalizeH="0" baseline="0" noProof="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关于我们</a:t>
                </a:r>
                <a:endParaRPr kumimoji="0" lang="zh-CN" altLang="en-US" sz="6600" b="1" i="0" u="none" strike="noStrike" kern="1200" cap="none" spc="40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endParaRPr>
              </a:p>
            </p:txBody>
          </p:sp>
          <p:sp>
            <p:nvSpPr>
              <p:cNvPr id="12" name="文本框 11"/>
              <p:cNvSpPr txBox="1"/>
              <p:nvPr/>
            </p:nvSpPr>
            <p:spPr>
              <a:xfrm>
                <a:off x="5804068" y="3883484"/>
                <a:ext cx="1498884"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200" normalizeH="0" baseline="0" noProof="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rPr>
                  <a:t>About  Us</a:t>
                </a:r>
                <a:endParaRPr kumimoji="0" lang="zh-CN" altLang="en-US" sz="1200" b="0" i="0" u="none" strike="noStrike" kern="1200" cap="none" spc="20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endParaRPr>
              </a:p>
            </p:txBody>
          </p:sp>
        </p:grpSp>
        <p:sp>
          <p:nvSpPr>
            <p:cNvPr id="10" name="文本框 9"/>
            <p:cNvSpPr txBox="1"/>
            <p:nvPr/>
          </p:nvSpPr>
          <p:spPr>
            <a:xfrm>
              <a:off x="6468257" y="2598060"/>
              <a:ext cx="1482166"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100" normalizeH="0" baseline="0" noProof="0">
                  <a:ln>
                    <a:noFill/>
                  </a:ln>
                  <a:solidFill>
                    <a:srgbClr val="F42039"/>
                  </a:solidFill>
                  <a:effectLst/>
                  <a:uLnTx/>
                  <a:uFillTx/>
                  <a:latin typeface="Arial" panose="020B0604020202020204" pitchFamily="34" charset="0"/>
                  <a:ea typeface="思源黑体 CN Light" panose="020B0300000000000000" pitchFamily="34" charset="-122"/>
                  <a:cs typeface="Arial" panose="020B0604020202020204" pitchFamily="34" charset="0"/>
                  <a:sym typeface="思源黑体 CN Light" panose="020B0300000000000000" pitchFamily="34" charset="-122"/>
                </a:rPr>
                <a:t>PART 01</a:t>
              </a:r>
              <a:endParaRPr kumimoji="0" lang="zh-CN" altLang="en-US" sz="2000" b="1" i="0" u="none" strike="noStrike" kern="1200" cap="none" spc="100" normalizeH="0" baseline="0" noProof="0" dirty="0">
                <a:ln>
                  <a:noFill/>
                </a:ln>
                <a:solidFill>
                  <a:srgbClr val="F42039"/>
                </a:solidFill>
                <a:effectLst/>
                <a:uLnTx/>
                <a:uFillTx/>
                <a:latin typeface="Arial" panose="020B0604020202020204" pitchFamily="34" charset="0"/>
                <a:ea typeface="思源黑体 CN Light" panose="020B0300000000000000" pitchFamily="34" charset="-122"/>
                <a:cs typeface="Arial" panose="020B0604020202020204" pitchFamily="34" charset="0"/>
                <a:sym typeface="思源黑体 CN Light" panose="020B0300000000000000" pitchFamily="34" charset="-122"/>
              </a:endParaRPr>
            </a:p>
          </p:txBody>
        </p:sp>
      </p:grpSp>
      <p:cxnSp>
        <p:nvCxnSpPr>
          <p:cNvPr id="13" name="直接连接符 12"/>
          <p:cNvCxnSpPr/>
          <p:nvPr/>
        </p:nvCxnSpPr>
        <p:spPr>
          <a:xfrm>
            <a:off x="5916386" y="4699000"/>
            <a:ext cx="359228" cy="0"/>
          </a:xfrm>
          <a:prstGeom prst="line">
            <a:avLst/>
          </a:prstGeom>
          <a:ln w="12700">
            <a:solidFill>
              <a:srgbClr val="F42039"/>
            </a:solidFill>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a:blip r:embed="rId1" cstate="screen"/>
          <a:srcRect/>
          <a:stretch>
            <a:fillRect/>
          </a:stretch>
        </p:blipFill>
        <p:spPr>
          <a:xfrm>
            <a:off x="-530654" y="-323662"/>
            <a:ext cx="3673772" cy="4324864"/>
          </a:xfrm>
          <a:custGeom>
            <a:avLst/>
            <a:gdLst>
              <a:gd name="connsiteX0" fmla="*/ 0 w 3673772"/>
              <a:gd name="connsiteY0" fmla="*/ 0 h 4324864"/>
              <a:gd name="connsiteX1" fmla="*/ 2657495 w 3673772"/>
              <a:gd name="connsiteY1" fmla="*/ 0 h 4324864"/>
              <a:gd name="connsiteX2" fmla="*/ 3602097 w 3673772"/>
              <a:gd name="connsiteY2" fmla="*/ 1597590 h 4324864"/>
              <a:gd name="connsiteX3" fmla="*/ 3421149 w 3673772"/>
              <a:gd name="connsiteY3" fmla="*/ 2302052 h 4324864"/>
              <a:gd name="connsiteX4" fmla="*/ 0 w 3673772"/>
              <a:gd name="connsiteY4" fmla="*/ 4324864 h 4324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3772" h="4324864">
                <a:moveTo>
                  <a:pt x="0" y="0"/>
                </a:moveTo>
                <a:lnTo>
                  <a:pt x="2657495" y="0"/>
                </a:lnTo>
                <a:lnTo>
                  <a:pt x="3602097" y="1597590"/>
                </a:lnTo>
                <a:cubicBezTo>
                  <a:pt x="3746661" y="1842090"/>
                  <a:pt x="3665648" y="2157488"/>
                  <a:pt x="3421149" y="2302052"/>
                </a:cubicBezTo>
                <a:lnTo>
                  <a:pt x="0" y="4324864"/>
                </a:lnTo>
                <a:close/>
              </a:path>
            </a:pathLst>
          </a:custGeom>
        </p:spPr>
      </p:pic>
      <p:pic>
        <p:nvPicPr>
          <p:cNvPr id="18" name="图片 17"/>
          <p:cNvPicPr>
            <a:picLocks noChangeAspect="1"/>
          </p:cNvPicPr>
          <p:nvPr/>
        </p:nvPicPr>
        <p:blipFill rotWithShape="1">
          <a:blip r:embed="rId2" cstate="screen"/>
          <a:srcRect r="-6942" b="-32485"/>
          <a:stretch>
            <a:fillRect/>
          </a:stretch>
        </p:blipFill>
        <p:spPr>
          <a:xfrm>
            <a:off x="9073457" y="3225449"/>
            <a:ext cx="6146877" cy="4926652"/>
          </a:xfrm>
          <a:custGeom>
            <a:avLst/>
            <a:gdLst>
              <a:gd name="connsiteX0" fmla="*/ 3069376 w 6084678"/>
              <a:gd name="connsiteY0" fmla="*/ 0 h 4876800"/>
              <a:gd name="connsiteX1" fmla="*/ 5575232 w 6084678"/>
              <a:gd name="connsiteY1" fmla="*/ 0 h 4876800"/>
              <a:gd name="connsiteX2" fmla="*/ 6084678 w 6084678"/>
              <a:gd name="connsiteY2" fmla="*/ 861619 h 4876800"/>
              <a:gd name="connsiteX3" fmla="*/ 6084678 w 6084678"/>
              <a:gd name="connsiteY3" fmla="*/ 4876800 h 4876800"/>
              <a:gd name="connsiteX4" fmla="*/ 1553915 w 6084678"/>
              <a:gd name="connsiteY4" fmla="*/ 4876800 h 4876800"/>
              <a:gd name="connsiteX5" fmla="*/ 71676 w 6084678"/>
              <a:gd name="connsiteY5" fmla="*/ 2369914 h 4876800"/>
              <a:gd name="connsiteX6" fmla="*/ 252625 w 6084678"/>
              <a:gd name="connsiteY6" fmla="*/ 1665452 h 48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4678" h="4876800">
                <a:moveTo>
                  <a:pt x="3069376" y="0"/>
                </a:moveTo>
                <a:lnTo>
                  <a:pt x="5575232" y="0"/>
                </a:lnTo>
                <a:lnTo>
                  <a:pt x="6084678" y="861619"/>
                </a:lnTo>
                <a:lnTo>
                  <a:pt x="6084678" y="4876800"/>
                </a:lnTo>
                <a:lnTo>
                  <a:pt x="1553915" y="4876800"/>
                </a:lnTo>
                <a:lnTo>
                  <a:pt x="71676" y="2369914"/>
                </a:lnTo>
                <a:cubicBezTo>
                  <a:pt x="-72888" y="2125415"/>
                  <a:pt x="8125" y="1810016"/>
                  <a:pt x="252625" y="1665452"/>
                </a:cubicBezTo>
                <a:close/>
              </a:path>
            </a:pathLst>
          </a:cu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888731" y="3714213"/>
            <a:ext cx="2391115" cy="1300484"/>
          </a:xfrm>
          <a:prstGeom prst="rect">
            <a:avLst/>
          </a:prstGeom>
          <a:noFill/>
        </p:spPr>
        <p:txBody>
          <a:bodyPr wrap="square" rtlCol="0">
            <a:spAutoFit/>
          </a:bodyPr>
          <a:lstStyle/>
          <a:p>
            <a:pPr algn="just">
              <a:lnSpc>
                <a:spcPct val="125000"/>
              </a:lnSpc>
            </a:pPr>
            <a:r>
              <a:rPr lang="zh-CN" altLang="en-US" sz="1600">
                <a:solidFill>
                  <a:schemeClr val="tx1">
                    <a:lumMod val="85000"/>
                    <a:lumOff val="15000"/>
                  </a:schemeClr>
                </a:solidFill>
                <a:latin typeface="思源黑体 CN Light" panose="020B0300000000000000" pitchFamily="34" charset="-122"/>
                <a:ea typeface="思源黑体 CN Light" panose="020B0300000000000000" pitchFamily="34" charset="-122"/>
              </a:rPr>
              <a:t>公司概况一般包含成立时间，规模，员工人数技术力量，主营业务企业文化与宗旨等。</a:t>
            </a:r>
            <a:endParaRPr lang="en-US" altLang="zh-CN" sz="160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31" name="文本框 30"/>
          <p:cNvSpPr txBox="1"/>
          <p:nvPr/>
        </p:nvSpPr>
        <p:spPr>
          <a:xfrm>
            <a:off x="4900443" y="3714213"/>
            <a:ext cx="2391115" cy="1300484"/>
          </a:xfrm>
          <a:prstGeom prst="rect">
            <a:avLst/>
          </a:prstGeom>
          <a:noFill/>
        </p:spPr>
        <p:txBody>
          <a:bodyPr wrap="square" rtlCol="0">
            <a:spAutoFit/>
          </a:bodyPr>
          <a:lstStyle/>
          <a:p>
            <a:pPr algn="just">
              <a:lnSpc>
                <a:spcPct val="125000"/>
              </a:lnSpc>
            </a:pPr>
            <a:r>
              <a:rPr lang="zh-CN" altLang="en-US" sz="1600">
                <a:solidFill>
                  <a:schemeClr val="tx1">
                    <a:lumMod val="85000"/>
                    <a:lumOff val="15000"/>
                  </a:schemeClr>
                </a:solidFill>
                <a:latin typeface="思源黑体 CN Light" panose="020B0300000000000000" pitchFamily="34" charset="-122"/>
                <a:ea typeface="思源黑体 CN Light" panose="020B0300000000000000" pitchFamily="34" charset="-122"/>
              </a:rPr>
              <a:t>公司概况一般包含成立时间，规模，员工人数技术力量，主营业务企业文化与宗旨等。</a:t>
            </a:r>
            <a:endParaRPr lang="en-US" altLang="zh-CN" sz="160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33" name="文本框 32"/>
          <p:cNvSpPr txBox="1"/>
          <p:nvPr/>
        </p:nvSpPr>
        <p:spPr>
          <a:xfrm>
            <a:off x="7912155" y="3714213"/>
            <a:ext cx="2391115" cy="1300484"/>
          </a:xfrm>
          <a:prstGeom prst="rect">
            <a:avLst/>
          </a:prstGeom>
          <a:noFill/>
        </p:spPr>
        <p:txBody>
          <a:bodyPr wrap="square" rtlCol="0">
            <a:spAutoFit/>
          </a:bodyPr>
          <a:lstStyle/>
          <a:p>
            <a:pPr algn="just">
              <a:lnSpc>
                <a:spcPct val="125000"/>
              </a:lnSpc>
            </a:pPr>
            <a:r>
              <a:rPr lang="zh-CN" altLang="en-US" sz="1600">
                <a:solidFill>
                  <a:schemeClr val="tx1">
                    <a:lumMod val="85000"/>
                    <a:lumOff val="15000"/>
                  </a:schemeClr>
                </a:solidFill>
                <a:latin typeface="思源黑体 CN Light" panose="020B0300000000000000" pitchFamily="34" charset="-122"/>
                <a:ea typeface="思源黑体 CN Light" panose="020B0300000000000000" pitchFamily="34" charset="-122"/>
              </a:rPr>
              <a:t>公司概况一般包含成立时间，规模，员工人数技术力量，主营业务企业文化与宗旨等。</a:t>
            </a:r>
            <a:endParaRPr lang="en-US" altLang="zh-CN" sz="160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grpSp>
        <p:nvGrpSpPr>
          <p:cNvPr id="2" name="组合 1"/>
          <p:cNvGrpSpPr/>
          <p:nvPr/>
        </p:nvGrpSpPr>
        <p:grpSpPr>
          <a:xfrm>
            <a:off x="2418288" y="2327418"/>
            <a:ext cx="7355425" cy="771525"/>
            <a:chOff x="2345931" y="2327418"/>
            <a:chExt cx="7355425" cy="771525"/>
          </a:xfrm>
        </p:grpSpPr>
        <p:sp>
          <p:nvSpPr>
            <p:cNvPr id="8" name="矩形 13"/>
            <p:cNvSpPr/>
            <p:nvPr/>
          </p:nvSpPr>
          <p:spPr>
            <a:xfrm>
              <a:off x="2345931" y="2327418"/>
              <a:ext cx="1332000" cy="771525"/>
            </a:xfrm>
            <a:custGeom>
              <a:avLst/>
              <a:gdLst>
                <a:gd name="connsiteX0" fmla="*/ 36000 w 1476713"/>
                <a:gd name="connsiteY0" fmla="*/ 0 h 771525"/>
                <a:gd name="connsiteX1" fmla="*/ 1440713 w 1476713"/>
                <a:gd name="connsiteY1" fmla="*/ 0 h 771525"/>
                <a:gd name="connsiteX2" fmla="*/ 1476713 w 1476713"/>
                <a:gd name="connsiteY2" fmla="*/ 36000 h 771525"/>
                <a:gd name="connsiteX3" fmla="*/ 1476713 w 1476713"/>
                <a:gd name="connsiteY3" fmla="*/ 735525 h 771525"/>
                <a:gd name="connsiteX4" fmla="*/ 1440713 w 1476713"/>
                <a:gd name="connsiteY4" fmla="*/ 771525 h 771525"/>
                <a:gd name="connsiteX5" fmla="*/ 36000 w 1476713"/>
                <a:gd name="connsiteY5" fmla="*/ 771525 h 771525"/>
                <a:gd name="connsiteX6" fmla="*/ 0 w 1476713"/>
                <a:gd name="connsiteY6" fmla="*/ 735525 h 771525"/>
                <a:gd name="connsiteX7" fmla="*/ 0 w 1476713"/>
                <a:gd name="connsiteY7" fmla="*/ 36000 h 771525"/>
                <a:gd name="connsiteX8" fmla="*/ 36000 w 1476713"/>
                <a:gd name="connsiteY8" fmla="*/ 0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13" h="771525">
                  <a:moveTo>
                    <a:pt x="36000" y="0"/>
                  </a:moveTo>
                  <a:lnTo>
                    <a:pt x="1440713" y="0"/>
                  </a:lnTo>
                  <a:cubicBezTo>
                    <a:pt x="1460585" y="0"/>
                    <a:pt x="1476713" y="16128"/>
                    <a:pt x="1476713" y="36000"/>
                  </a:cubicBezTo>
                  <a:lnTo>
                    <a:pt x="1476713" y="735525"/>
                  </a:lnTo>
                  <a:cubicBezTo>
                    <a:pt x="1476713" y="755397"/>
                    <a:pt x="1460585" y="771525"/>
                    <a:pt x="1440713" y="771525"/>
                  </a:cubicBezTo>
                  <a:lnTo>
                    <a:pt x="36000" y="771525"/>
                  </a:lnTo>
                  <a:cubicBezTo>
                    <a:pt x="16128" y="771525"/>
                    <a:pt x="0" y="755397"/>
                    <a:pt x="0" y="735525"/>
                  </a:cubicBezTo>
                  <a:lnTo>
                    <a:pt x="0" y="36000"/>
                  </a:lnTo>
                  <a:cubicBezTo>
                    <a:pt x="0" y="16128"/>
                    <a:pt x="16128" y="0"/>
                    <a:pt x="36000" y="0"/>
                  </a:cubicBezTo>
                </a:path>
              </a:pathLst>
            </a:custGeom>
            <a:solidFill>
              <a:srgbClr val="F42039"/>
            </a:solidFill>
            <a:ln w="19050">
              <a:noFill/>
            </a:ln>
            <a:effectLst>
              <a:outerShdw blurRad="88900" dist="38100" dir="5400000" algn="t" rotWithShape="0">
                <a:srgbClr val="27303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rPr>
                <a:t>30</a:t>
              </a:r>
              <a:r>
                <a:rPr lang="zh-CN" altLang="en-US" sz="2800">
                  <a:solidFill>
                    <a:schemeClr val="bg1"/>
                  </a:solidFill>
                </a:rPr>
                <a:t>年</a:t>
              </a:r>
              <a:r>
                <a:rPr lang="en-US" altLang="zh-CN" sz="2800">
                  <a:solidFill>
                    <a:schemeClr val="bg1"/>
                  </a:solidFill>
                </a:rPr>
                <a:t>  </a:t>
              </a:r>
              <a:endParaRPr lang="zh-CN" altLang="en-US" sz="2800">
                <a:solidFill>
                  <a:schemeClr val="bg1"/>
                </a:solidFill>
              </a:endParaRPr>
            </a:p>
          </p:txBody>
        </p:sp>
        <p:sp>
          <p:nvSpPr>
            <p:cNvPr id="26" name="矩形 13"/>
            <p:cNvSpPr/>
            <p:nvPr/>
          </p:nvSpPr>
          <p:spPr>
            <a:xfrm>
              <a:off x="5357643" y="2327418"/>
              <a:ext cx="1332000" cy="771525"/>
            </a:xfrm>
            <a:custGeom>
              <a:avLst/>
              <a:gdLst>
                <a:gd name="connsiteX0" fmla="*/ 36000 w 1476713"/>
                <a:gd name="connsiteY0" fmla="*/ 0 h 771525"/>
                <a:gd name="connsiteX1" fmla="*/ 1440713 w 1476713"/>
                <a:gd name="connsiteY1" fmla="*/ 0 h 771525"/>
                <a:gd name="connsiteX2" fmla="*/ 1476713 w 1476713"/>
                <a:gd name="connsiteY2" fmla="*/ 36000 h 771525"/>
                <a:gd name="connsiteX3" fmla="*/ 1476713 w 1476713"/>
                <a:gd name="connsiteY3" fmla="*/ 735525 h 771525"/>
                <a:gd name="connsiteX4" fmla="*/ 1440713 w 1476713"/>
                <a:gd name="connsiteY4" fmla="*/ 771525 h 771525"/>
                <a:gd name="connsiteX5" fmla="*/ 36000 w 1476713"/>
                <a:gd name="connsiteY5" fmla="*/ 771525 h 771525"/>
                <a:gd name="connsiteX6" fmla="*/ 0 w 1476713"/>
                <a:gd name="connsiteY6" fmla="*/ 735525 h 771525"/>
                <a:gd name="connsiteX7" fmla="*/ 0 w 1476713"/>
                <a:gd name="connsiteY7" fmla="*/ 36000 h 771525"/>
                <a:gd name="connsiteX8" fmla="*/ 36000 w 1476713"/>
                <a:gd name="connsiteY8" fmla="*/ 0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13" h="771525">
                  <a:moveTo>
                    <a:pt x="36000" y="0"/>
                  </a:moveTo>
                  <a:lnTo>
                    <a:pt x="1440713" y="0"/>
                  </a:lnTo>
                  <a:cubicBezTo>
                    <a:pt x="1460585" y="0"/>
                    <a:pt x="1476713" y="16128"/>
                    <a:pt x="1476713" y="36000"/>
                  </a:cubicBezTo>
                  <a:lnTo>
                    <a:pt x="1476713" y="735525"/>
                  </a:lnTo>
                  <a:cubicBezTo>
                    <a:pt x="1476713" y="755397"/>
                    <a:pt x="1460585" y="771525"/>
                    <a:pt x="1440713" y="771525"/>
                  </a:cubicBezTo>
                  <a:lnTo>
                    <a:pt x="36000" y="771525"/>
                  </a:lnTo>
                  <a:cubicBezTo>
                    <a:pt x="16128" y="771525"/>
                    <a:pt x="0" y="755397"/>
                    <a:pt x="0" y="735525"/>
                  </a:cubicBezTo>
                  <a:lnTo>
                    <a:pt x="0" y="36000"/>
                  </a:lnTo>
                  <a:cubicBezTo>
                    <a:pt x="0" y="16128"/>
                    <a:pt x="16128" y="0"/>
                    <a:pt x="36000" y="0"/>
                  </a:cubicBezTo>
                </a:path>
              </a:pathLst>
            </a:custGeom>
            <a:solidFill>
              <a:srgbClr val="F42039"/>
            </a:solidFill>
            <a:ln w="19050">
              <a:noFill/>
            </a:ln>
            <a:effectLst>
              <a:outerShdw blurRad="88900" dist="38100" dir="5400000" algn="t" rotWithShape="0">
                <a:srgbClr val="27303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rPr>
                <a:t>28%</a:t>
              </a:r>
              <a:endParaRPr lang="zh-CN" altLang="en-US" sz="2800">
                <a:solidFill>
                  <a:schemeClr val="bg1"/>
                </a:solidFill>
              </a:endParaRPr>
            </a:p>
          </p:txBody>
        </p:sp>
        <p:sp>
          <p:nvSpPr>
            <p:cNvPr id="27" name="矩形 13"/>
            <p:cNvSpPr>
              <a:spLocks noChangeAspect="1"/>
            </p:cNvSpPr>
            <p:nvPr/>
          </p:nvSpPr>
          <p:spPr>
            <a:xfrm>
              <a:off x="8369356" y="2327419"/>
              <a:ext cx="1332000" cy="695916"/>
            </a:xfrm>
            <a:custGeom>
              <a:avLst/>
              <a:gdLst>
                <a:gd name="connsiteX0" fmla="*/ 36000 w 1476713"/>
                <a:gd name="connsiteY0" fmla="*/ 0 h 771525"/>
                <a:gd name="connsiteX1" fmla="*/ 1440713 w 1476713"/>
                <a:gd name="connsiteY1" fmla="*/ 0 h 771525"/>
                <a:gd name="connsiteX2" fmla="*/ 1476713 w 1476713"/>
                <a:gd name="connsiteY2" fmla="*/ 36000 h 771525"/>
                <a:gd name="connsiteX3" fmla="*/ 1476713 w 1476713"/>
                <a:gd name="connsiteY3" fmla="*/ 735525 h 771525"/>
                <a:gd name="connsiteX4" fmla="*/ 1440713 w 1476713"/>
                <a:gd name="connsiteY4" fmla="*/ 771525 h 771525"/>
                <a:gd name="connsiteX5" fmla="*/ 36000 w 1476713"/>
                <a:gd name="connsiteY5" fmla="*/ 771525 h 771525"/>
                <a:gd name="connsiteX6" fmla="*/ 0 w 1476713"/>
                <a:gd name="connsiteY6" fmla="*/ 735525 h 771525"/>
                <a:gd name="connsiteX7" fmla="*/ 0 w 1476713"/>
                <a:gd name="connsiteY7" fmla="*/ 36000 h 771525"/>
                <a:gd name="connsiteX8" fmla="*/ 36000 w 1476713"/>
                <a:gd name="connsiteY8" fmla="*/ 0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13" h="771525">
                  <a:moveTo>
                    <a:pt x="36000" y="0"/>
                  </a:moveTo>
                  <a:lnTo>
                    <a:pt x="1440713" y="0"/>
                  </a:lnTo>
                  <a:cubicBezTo>
                    <a:pt x="1460585" y="0"/>
                    <a:pt x="1476713" y="16128"/>
                    <a:pt x="1476713" y="36000"/>
                  </a:cubicBezTo>
                  <a:lnTo>
                    <a:pt x="1476713" y="735525"/>
                  </a:lnTo>
                  <a:cubicBezTo>
                    <a:pt x="1476713" y="755397"/>
                    <a:pt x="1460585" y="771525"/>
                    <a:pt x="1440713" y="771525"/>
                  </a:cubicBezTo>
                  <a:lnTo>
                    <a:pt x="36000" y="771525"/>
                  </a:lnTo>
                  <a:cubicBezTo>
                    <a:pt x="16128" y="771525"/>
                    <a:pt x="0" y="755397"/>
                    <a:pt x="0" y="735525"/>
                  </a:cubicBezTo>
                  <a:lnTo>
                    <a:pt x="0" y="36000"/>
                  </a:lnTo>
                  <a:cubicBezTo>
                    <a:pt x="0" y="16128"/>
                    <a:pt x="16128" y="0"/>
                    <a:pt x="36000" y="0"/>
                  </a:cubicBezTo>
                </a:path>
              </a:pathLst>
            </a:custGeom>
            <a:solidFill>
              <a:srgbClr val="F42039"/>
            </a:solidFill>
            <a:ln w="19050">
              <a:noFill/>
            </a:ln>
            <a:effectLst>
              <a:outerShdw blurRad="88900" dist="38100" dir="5400000" algn="t" rotWithShape="0">
                <a:srgbClr val="27303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rPr>
                <a:t>28</a:t>
              </a:r>
              <a:r>
                <a:rPr lang="zh-CN" altLang="en-US" sz="3200">
                  <a:solidFill>
                    <a:schemeClr val="bg1"/>
                  </a:solidFill>
                </a:rPr>
                <a:t>亿</a:t>
              </a:r>
              <a:endParaRPr lang="zh-CN" altLang="en-US" sz="3200">
                <a:solidFill>
                  <a:schemeClr val="bg1"/>
                </a:solidFill>
              </a:endParaRPr>
            </a:p>
          </p:txBody>
        </p:sp>
      </p:grpSp>
      <p:grpSp>
        <p:nvGrpSpPr>
          <p:cNvPr id="29" name="组合 28"/>
          <p:cNvGrpSpPr/>
          <p:nvPr/>
        </p:nvGrpSpPr>
        <p:grpSpPr>
          <a:xfrm>
            <a:off x="994533" y="299511"/>
            <a:ext cx="4363110" cy="501650"/>
            <a:chOff x="994533" y="299511"/>
            <a:chExt cx="4363110" cy="501650"/>
          </a:xfrm>
        </p:grpSpPr>
        <p:sp>
          <p:nvSpPr>
            <p:cNvPr id="30" name="文本占位符 36"/>
            <p:cNvSpPr txBox="1"/>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企业介绍</a:t>
              </a:r>
              <a:endPar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文本框 34"/>
            <p:cNvSpPr txBox="1"/>
            <p:nvPr/>
          </p:nvSpPr>
          <p:spPr>
            <a:xfrm>
              <a:off x="2654500" y="381059"/>
              <a:ext cx="2703143"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ENTERPRISE INTRODUCE</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cxnSp>
        <p:nvCxnSpPr>
          <p:cNvPr id="13" name="直接连接符 12"/>
          <p:cNvCxnSpPr/>
          <p:nvPr/>
        </p:nvCxnSpPr>
        <p:spPr>
          <a:xfrm>
            <a:off x="4590144" y="2134697"/>
            <a:ext cx="0" cy="3348000"/>
          </a:xfrm>
          <a:prstGeom prst="line">
            <a:avLst/>
          </a:prstGeom>
          <a:noFill/>
          <a:ln w="6350" cap="flat" cmpd="sng" algn="ctr">
            <a:solidFill>
              <a:srgbClr val="273039"/>
            </a:solidFill>
            <a:prstDash val="solid"/>
            <a:miter lim="800000"/>
          </a:ln>
          <a:effectLst/>
        </p:spPr>
      </p:cxnSp>
      <p:cxnSp>
        <p:nvCxnSpPr>
          <p:cNvPr id="14" name="直接连接符 13"/>
          <p:cNvCxnSpPr/>
          <p:nvPr/>
        </p:nvCxnSpPr>
        <p:spPr>
          <a:xfrm>
            <a:off x="7601856" y="2134697"/>
            <a:ext cx="0" cy="3348000"/>
          </a:xfrm>
          <a:prstGeom prst="line">
            <a:avLst/>
          </a:prstGeom>
          <a:noFill/>
          <a:ln w="6350" cap="flat" cmpd="sng" algn="ctr">
            <a:solidFill>
              <a:srgbClr val="273039"/>
            </a:solidFill>
            <a:prstDash val="solid"/>
            <a:miter lim="800000"/>
          </a:ln>
          <a:effectLst/>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994533" y="299511"/>
            <a:ext cx="4363110" cy="501650"/>
            <a:chOff x="994533" y="299511"/>
            <a:chExt cx="4363110" cy="501650"/>
          </a:xfrm>
        </p:grpSpPr>
        <p:sp>
          <p:nvSpPr>
            <p:cNvPr id="28" name="文本占位符 36"/>
            <p:cNvSpPr txBox="1"/>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企业文化</a:t>
              </a:r>
              <a:endPar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文本框 28"/>
            <p:cNvSpPr txBox="1"/>
            <p:nvPr/>
          </p:nvSpPr>
          <p:spPr>
            <a:xfrm>
              <a:off x="2654500" y="381059"/>
              <a:ext cx="2703143"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CULTURE</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78" name="Group 4"/>
          <p:cNvGrpSpPr/>
          <p:nvPr/>
        </p:nvGrpSpPr>
        <p:grpSpPr>
          <a:xfrm>
            <a:off x="1235618" y="1792590"/>
            <a:ext cx="9798773" cy="3791343"/>
            <a:chOff x="1196614" y="1792590"/>
            <a:chExt cx="9798773" cy="3791343"/>
          </a:xfrm>
        </p:grpSpPr>
        <p:grpSp>
          <p:nvGrpSpPr>
            <p:cNvPr id="79" name="组合 78"/>
            <p:cNvGrpSpPr/>
            <p:nvPr/>
          </p:nvGrpSpPr>
          <p:grpSpPr>
            <a:xfrm>
              <a:off x="1196614" y="1792590"/>
              <a:ext cx="9798773" cy="3791343"/>
              <a:chOff x="1352387" y="1792590"/>
              <a:chExt cx="9798773" cy="3791343"/>
            </a:xfrm>
          </p:grpSpPr>
          <p:grpSp>
            <p:nvGrpSpPr>
              <p:cNvPr id="84" name="组合 83"/>
              <p:cNvGrpSpPr/>
              <p:nvPr/>
            </p:nvGrpSpPr>
            <p:grpSpPr>
              <a:xfrm>
                <a:off x="5096409" y="2526522"/>
                <a:ext cx="2310892" cy="2323485"/>
                <a:chOff x="3432463" y="1305213"/>
                <a:chExt cx="4344557" cy="4368223"/>
              </a:xfrm>
              <a:effectLst/>
            </p:grpSpPr>
            <p:sp>
              <p:nvSpPr>
                <p:cNvPr id="95" name="泪滴形 94"/>
                <p:cNvSpPr/>
                <p:nvPr/>
              </p:nvSpPr>
              <p:spPr>
                <a:xfrm rot="5400000">
                  <a:off x="3432463" y="1305213"/>
                  <a:ext cx="2123787" cy="2123787"/>
                </a:xfrm>
                <a:prstGeom prst="teardrop">
                  <a:avLst/>
                </a:prstGeom>
                <a:solidFill>
                  <a:srgbClr val="F4203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6" name="泪滴形 95"/>
                <p:cNvSpPr/>
                <p:nvPr/>
              </p:nvSpPr>
              <p:spPr>
                <a:xfrm rot="16200000" flipH="1">
                  <a:off x="5653232" y="1305213"/>
                  <a:ext cx="2123788" cy="2123788"/>
                </a:xfrm>
                <a:prstGeom prst="teardrop">
                  <a:avLst/>
                </a:prstGeom>
                <a:solidFill>
                  <a:srgbClr val="27303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7" name="泪滴形 96"/>
                <p:cNvSpPr/>
                <p:nvPr/>
              </p:nvSpPr>
              <p:spPr>
                <a:xfrm flipH="1">
                  <a:off x="5653233" y="3549649"/>
                  <a:ext cx="2123787" cy="2123787"/>
                </a:xfrm>
                <a:prstGeom prst="teardrop">
                  <a:avLst/>
                </a:prstGeom>
                <a:solidFill>
                  <a:srgbClr val="F4203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8" name="泪滴形 97"/>
                <p:cNvSpPr/>
                <p:nvPr/>
              </p:nvSpPr>
              <p:spPr>
                <a:xfrm>
                  <a:off x="3432463" y="3549648"/>
                  <a:ext cx="2123787" cy="2123787"/>
                </a:xfrm>
                <a:prstGeom prst="teardrop">
                  <a:avLst/>
                </a:prstGeom>
                <a:solidFill>
                  <a:srgbClr val="27303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grpSp>
            <p:nvGrpSpPr>
              <p:cNvPr id="85" name="组合 84"/>
              <p:cNvGrpSpPr/>
              <p:nvPr/>
            </p:nvGrpSpPr>
            <p:grpSpPr>
              <a:xfrm>
                <a:off x="1352387" y="1792626"/>
                <a:ext cx="3263618" cy="3791271"/>
                <a:chOff x="1008760" y="1761147"/>
                <a:chExt cx="3263618" cy="3791271"/>
              </a:xfrm>
            </p:grpSpPr>
            <p:sp>
              <p:nvSpPr>
                <p:cNvPr id="91" name="Rectangle 48"/>
                <p:cNvSpPr>
                  <a:spLocks noChangeArrowheads="1"/>
                </p:cNvSpPr>
                <p:nvPr/>
              </p:nvSpPr>
              <p:spPr bwMode="auto">
                <a:xfrm>
                  <a:off x="1008760" y="2299386"/>
                  <a:ext cx="3252742" cy="76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25000"/>
                    </a:lnSpc>
                    <a:spcBef>
                      <a:spcPts val="0"/>
                    </a:spcBef>
                    <a:spcAft>
                      <a:spcPts val="0"/>
                    </a:spcAft>
                    <a:buClrTx/>
                    <a:buSzTx/>
                    <a:buFontTx/>
                    <a:buNone/>
                    <a:defRPr/>
                  </a:pPr>
                  <a:r>
                    <a:rPr kumimoji="0" lang="zh-CN" altLang="en-US" sz="1200" b="0" i="0" u="none" strike="noStrike" kern="1200" cap="none" spc="100" normalizeH="0" baseline="0" noProof="0" dirty="0">
                      <a:ln>
                        <a:noFill/>
                      </a:ln>
                      <a:solidFill>
                        <a:srgbClr val="2E2E2E">
                          <a:lumMod val="75000"/>
                          <a:lumOff val="25000"/>
                        </a:srgbClr>
                      </a:solidFill>
                      <a:effectLst/>
                      <a:uLnTx/>
                      <a:uFillTx/>
                      <a:latin typeface="思源黑体 CN Light" panose="020B0300000000000000" pitchFamily="34" charset="-122"/>
                      <a:ea typeface="思源黑体 CN Light" panose="020B0300000000000000" pitchFamily="34" charset="-122"/>
                    </a:rPr>
                    <a:t>加强员工的团队意识，当公司利益和个人利益发生矛盾时，能</a:t>
                  </a:r>
                  <a:r>
                    <a:rPr kumimoji="0" lang="zh-CN" altLang="en-US" sz="1200" b="0" i="0" u="none" strike="noStrike" kern="1200" cap="none" spc="100" normalizeH="0" baseline="0" noProof="0">
                      <a:ln>
                        <a:noFill/>
                      </a:ln>
                      <a:solidFill>
                        <a:srgbClr val="2E2E2E">
                          <a:lumMod val="75000"/>
                          <a:lumOff val="25000"/>
                        </a:srgbClr>
                      </a:solidFill>
                      <a:effectLst/>
                      <a:uLnTx/>
                      <a:uFillTx/>
                      <a:latin typeface="思源黑体 CN Light" panose="020B0300000000000000" pitchFamily="34" charset="-122"/>
                      <a:ea typeface="思源黑体 CN Light" panose="020B0300000000000000" pitchFamily="34" charset="-122"/>
                    </a:rPr>
                    <a:t>顾全大局，</a:t>
                  </a:r>
                  <a:r>
                    <a:rPr lang="zh-CN" altLang="en-US" sz="1200" spc="100">
                      <a:solidFill>
                        <a:srgbClr val="2E2E2E">
                          <a:lumMod val="75000"/>
                          <a:lumOff val="25000"/>
                        </a:srgbClr>
                      </a:solidFill>
                      <a:latin typeface="思源黑体 CN Light" panose="020B0300000000000000" pitchFamily="34" charset="-122"/>
                      <a:ea typeface="思源黑体 CN Light" panose="020B0300000000000000" pitchFamily="34" charset="-122"/>
                    </a:rPr>
                    <a:t>人性化管理，人性化管理，人性化管理</a:t>
                  </a:r>
                  <a:endParaRPr kumimoji="0" lang="zh-CN" altLang="en-US" sz="1200" b="0" i="0" u="none" strike="noStrike" kern="1200" cap="none" spc="100" normalizeH="0" baseline="0" noProof="0" dirty="0">
                    <a:ln>
                      <a:noFill/>
                    </a:ln>
                    <a:solidFill>
                      <a:prstClr val="white">
                        <a:lumMod val="95000"/>
                      </a:prstClr>
                    </a:solidFill>
                    <a:effectLst/>
                    <a:uLnTx/>
                    <a:uFillTx/>
                    <a:latin typeface="思源黑体 CN Light" panose="020B0300000000000000" pitchFamily="34" charset="-122"/>
                    <a:ea typeface="思源黑体 CN Light" panose="020B0300000000000000" pitchFamily="34" charset="-122"/>
                  </a:endParaRPr>
                </a:p>
              </p:txBody>
            </p:sp>
            <p:sp>
              <p:nvSpPr>
                <p:cNvPr id="92" name="矩形 91"/>
                <p:cNvSpPr/>
                <p:nvPr/>
              </p:nvSpPr>
              <p:spPr>
                <a:xfrm>
                  <a:off x="3061790" y="1761147"/>
                  <a:ext cx="1210588"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chemeClr val="tx1">
                          <a:lumMod val="85000"/>
                          <a:lumOff val="15000"/>
                        </a:schemeClr>
                      </a:solidFill>
                      <a:effectLst/>
                      <a:uLnTx/>
                      <a:uFillTx/>
                      <a:latin typeface="思源黑体 CN Heavy" panose="020B0A00000000000000" pitchFamily="34" charset="-122"/>
                      <a:ea typeface="思源黑体 CN Heavy" panose="020B0A00000000000000" pitchFamily="34" charset="-122"/>
                      <a:cs typeface="+mn-cs"/>
                    </a:rPr>
                    <a:t>企业理念</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93" name="矩形 92"/>
                <p:cNvSpPr/>
                <p:nvPr/>
              </p:nvSpPr>
              <p:spPr>
                <a:xfrm>
                  <a:off x="3043796" y="4253129"/>
                  <a:ext cx="1210588"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chemeClr val="tx1">
                          <a:lumMod val="85000"/>
                          <a:lumOff val="15000"/>
                        </a:schemeClr>
                      </a:solidFill>
                      <a:effectLst/>
                      <a:uLnTx/>
                      <a:uFillTx/>
                      <a:latin typeface="思源黑体 CN Heavy" panose="020B0A00000000000000" pitchFamily="34" charset="-122"/>
                      <a:ea typeface="思源黑体 CN Heavy" panose="020B0A00000000000000" pitchFamily="34" charset="-122"/>
                      <a:cs typeface="+mn-cs"/>
                    </a:rPr>
                    <a:t>企业目标</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94" name="Rectangle 48"/>
                <p:cNvSpPr>
                  <a:spLocks noChangeArrowheads="1"/>
                </p:cNvSpPr>
                <p:nvPr/>
              </p:nvSpPr>
              <p:spPr bwMode="auto">
                <a:xfrm>
                  <a:off x="1019636" y="4784772"/>
                  <a:ext cx="3252742" cy="76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25000"/>
                    </a:lnSpc>
                    <a:spcBef>
                      <a:spcPts val="0"/>
                    </a:spcBef>
                    <a:spcAft>
                      <a:spcPts val="0"/>
                    </a:spcAft>
                    <a:buClrTx/>
                    <a:buSzTx/>
                    <a:buFontTx/>
                    <a:buNone/>
                    <a:defRPr/>
                  </a:pPr>
                  <a:r>
                    <a:rPr kumimoji="0" lang="zh-CN" altLang="en-US" sz="1200" b="0" i="0" u="none" strike="noStrike" kern="1200" cap="none" spc="100" normalizeH="0" baseline="0" noProof="0" dirty="0">
                      <a:ln>
                        <a:noFill/>
                      </a:ln>
                      <a:solidFill>
                        <a:srgbClr val="2E2E2E">
                          <a:lumMod val="75000"/>
                          <a:lumOff val="25000"/>
                        </a:srgbClr>
                      </a:solidFill>
                      <a:effectLst/>
                      <a:uLnTx/>
                      <a:uFillTx/>
                      <a:latin typeface="思源黑体 CN Light" panose="020B0300000000000000" pitchFamily="34" charset="-122"/>
                      <a:ea typeface="思源黑体 CN Light" panose="020B0300000000000000" pitchFamily="34" charset="-122"/>
                    </a:rPr>
                    <a:t>加强员工的团队意识，当公司利益和个人利益发生矛盾时，能</a:t>
                  </a:r>
                  <a:r>
                    <a:rPr kumimoji="0" lang="zh-CN" altLang="en-US" sz="1200" b="0" i="0" u="none" strike="noStrike" kern="1200" cap="none" spc="100" normalizeH="0" baseline="0" noProof="0">
                      <a:ln>
                        <a:noFill/>
                      </a:ln>
                      <a:solidFill>
                        <a:srgbClr val="2E2E2E">
                          <a:lumMod val="75000"/>
                          <a:lumOff val="25000"/>
                        </a:srgbClr>
                      </a:solidFill>
                      <a:effectLst/>
                      <a:uLnTx/>
                      <a:uFillTx/>
                      <a:latin typeface="思源黑体 CN Light" panose="020B0300000000000000" pitchFamily="34" charset="-122"/>
                      <a:ea typeface="思源黑体 CN Light" panose="020B0300000000000000" pitchFamily="34" charset="-122"/>
                    </a:rPr>
                    <a:t>顾全大局，</a:t>
                  </a:r>
                  <a:r>
                    <a:rPr lang="zh-CN" altLang="en-US" sz="1200" spc="100">
                      <a:solidFill>
                        <a:srgbClr val="2E2E2E">
                          <a:lumMod val="75000"/>
                          <a:lumOff val="25000"/>
                        </a:srgbClr>
                      </a:solidFill>
                      <a:latin typeface="思源黑体 CN Light" panose="020B0300000000000000" pitchFamily="34" charset="-122"/>
                      <a:ea typeface="思源黑体 CN Light" panose="020B0300000000000000" pitchFamily="34" charset="-122"/>
                    </a:rPr>
                    <a:t>人性化管理，人性化管理，人性化管理</a:t>
                  </a:r>
                  <a:endParaRPr kumimoji="0" lang="zh-CN" altLang="en-US" sz="1200" b="0" i="0" u="none" strike="noStrike" kern="1200" cap="none" spc="100" normalizeH="0" baseline="0" noProof="0" dirty="0">
                    <a:ln>
                      <a:noFill/>
                    </a:ln>
                    <a:solidFill>
                      <a:prstClr val="white">
                        <a:lumMod val="95000"/>
                      </a:prstClr>
                    </a:solidFill>
                    <a:effectLst/>
                    <a:uLnTx/>
                    <a:uFillTx/>
                    <a:latin typeface="思源黑体 CN Light" panose="020B0300000000000000" pitchFamily="34" charset="-122"/>
                    <a:ea typeface="思源黑体 CN Light" panose="020B0300000000000000" pitchFamily="34" charset="-122"/>
                  </a:endParaRPr>
                </a:p>
              </p:txBody>
            </p:sp>
          </p:grpSp>
          <p:grpSp>
            <p:nvGrpSpPr>
              <p:cNvPr id="86" name="组合 85"/>
              <p:cNvGrpSpPr/>
              <p:nvPr/>
            </p:nvGrpSpPr>
            <p:grpSpPr>
              <a:xfrm>
                <a:off x="7887703" y="1792590"/>
                <a:ext cx="3263457" cy="3791343"/>
                <a:chOff x="7887703" y="1757569"/>
                <a:chExt cx="3263457" cy="3791343"/>
              </a:xfrm>
            </p:grpSpPr>
            <p:sp>
              <p:nvSpPr>
                <p:cNvPr id="87" name="文本框 21"/>
                <p:cNvSpPr txBox="1"/>
                <p:nvPr/>
              </p:nvSpPr>
              <p:spPr>
                <a:xfrm>
                  <a:off x="7900547" y="4781266"/>
                  <a:ext cx="3250613" cy="7676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67740">
                    <a:lnSpc>
                      <a:spcPct val="125000"/>
                    </a:lnSpc>
                    <a:defRPr/>
                  </a:pPr>
                  <a:r>
                    <a:rPr lang="zh-CN" altLang="en-US" sz="1200">
                      <a:solidFill>
                        <a:srgbClr val="2E2E2E">
                          <a:lumMod val="75000"/>
                          <a:lumOff val="25000"/>
                        </a:srgbClr>
                      </a:solidFill>
                      <a:latin typeface="思源黑体 CN Light" panose="020B0300000000000000" pitchFamily="34" charset="-122"/>
                      <a:ea typeface="思源黑体 CN Light" panose="020B0300000000000000" pitchFamily="34" charset="-122"/>
                    </a:rPr>
                    <a:t>进行科学营销和技巧营销，在市场的深度和广度两方面挖掘潜力，保持业务收入稳定增长 。</a:t>
                  </a:r>
                  <a:r>
                    <a:rPr lang="zh-CN" altLang="en-US" sz="1200">
                      <a:solidFill>
                        <a:srgbClr val="2E2E2E">
                          <a:lumMod val="85000"/>
                          <a:lumOff val="15000"/>
                        </a:srgbClr>
                      </a:solidFill>
                      <a:latin typeface="思源黑体 CN Light" panose="020B0300000000000000" pitchFamily="34" charset="-122"/>
                      <a:ea typeface="思源黑体 CN Light" panose="020B0300000000000000" pitchFamily="34" charset="-122"/>
                    </a:rPr>
                    <a:t>建立公司的人才库。</a:t>
                  </a:r>
                  <a:endParaRPr lang="zh-CN" altLang="en-US" sz="1200" dirty="0">
                    <a:solidFill>
                      <a:srgbClr val="2E2E2E">
                        <a:lumMod val="75000"/>
                        <a:lumOff val="25000"/>
                      </a:srgbClr>
                    </a:solidFill>
                    <a:latin typeface="思源黑体 CN Light" panose="020B0300000000000000" pitchFamily="34" charset="-122"/>
                    <a:ea typeface="思源黑体 CN Light" panose="020B0300000000000000" pitchFamily="34" charset="-122"/>
                  </a:endParaRPr>
                </a:p>
              </p:txBody>
            </p:sp>
            <p:sp>
              <p:nvSpPr>
                <p:cNvPr id="88" name="矩形 87"/>
                <p:cNvSpPr/>
                <p:nvPr/>
              </p:nvSpPr>
              <p:spPr>
                <a:xfrm>
                  <a:off x="7887705" y="4253129"/>
                  <a:ext cx="1210588"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chemeClr val="tx1">
                          <a:lumMod val="85000"/>
                          <a:lumOff val="15000"/>
                        </a:schemeClr>
                      </a:solidFill>
                      <a:effectLst/>
                      <a:uLnTx/>
                      <a:uFillTx/>
                      <a:latin typeface="思源黑体 CN Heavy" panose="020B0A00000000000000" pitchFamily="34" charset="-122"/>
                      <a:ea typeface="思源黑体 CN Heavy" panose="020B0A00000000000000" pitchFamily="34" charset="-122"/>
                      <a:cs typeface="+mn-cs"/>
                    </a:rPr>
                    <a:t>企业使命</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89" name="文本框 23"/>
                <p:cNvSpPr txBox="1"/>
                <p:nvPr/>
              </p:nvSpPr>
              <p:spPr>
                <a:xfrm>
                  <a:off x="7889383" y="2311645"/>
                  <a:ext cx="3261777" cy="7676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67740">
                    <a:lnSpc>
                      <a:spcPct val="125000"/>
                    </a:lnSpc>
                    <a:defRPr/>
                  </a:pPr>
                  <a:r>
                    <a:rPr kumimoji="0" lang="zh-CN" altLang="en-US" sz="1200" b="0" i="0" u="none" strike="noStrike" kern="1200" cap="none" spc="0" normalizeH="0" baseline="0" noProof="0" dirty="0">
                      <a:ln>
                        <a:noFill/>
                      </a:ln>
                      <a:solidFill>
                        <a:srgbClr val="2E2E2E">
                          <a:lumMod val="75000"/>
                          <a:lumOff val="25000"/>
                        </a:srgbClr>
                      </a:solidFill>
                      <a:effectLst/>
                      <a:uLnTx/>
                      <a:uFillTx/>
                      <a:latin typeface="思源黑体 CN Light" panose="020B0300000000000000" pitchFamily="34" charset="-122"/>
                      <a:ea typeface="思源黑体 CN Light" panose="020B0300000000000000" pitchFamily="34" charset="-122"/>
                    </a:rPr>
                    <a:t>进行科学营销和技巧营销，在市场的深度和广度两方面挖掘潜力，保持业务收入稳定</a:t>
                  </a:r>
                  <a:r>
                    <a:rPr kumimoji="0" lang="zh-CN" altLang="en-US" sz="1200" b="0" i="0" u="none" strike="noStrike" kern="1200" cap="none" spc="0" normalizeH="0" baseline="0" noProof="0">
                      <a:ln>
                        <a:noFill/>
                      </a:ln>
                      <a:solidFill>
                        <a:srgbClr val="2E2E2E">
                          <a:lumMod val="75000"/>
                          <a:lumOff val="25000"/>
                        </a:srgbClr>
                      </a:solidFill>
                      <a:effectLst/>
                      <a:uLnTx/>
                      <a:uFillTx/>
                      <a:latin typeface="思源黑体 CN Light" panose="020B0300000000000000" pitchFamily="34" charset="-122"/>
                      <a:ea typeface="思源黑体 CN Light" panose="020B0300000000000000" pitchFamily="34" charset="-122"/>
                    </a:rPr>
                    <a:t>增长 。</a:t>
                  </a:r>
                  <a:r>
                    <a:rPr lang="zh-CN" altLang="en-US" sz="1200">
                      <a:solidFill>
                        <a:srgbClr val="2E2E2E">
                          <a:lumMod val="85000"/>
                          <a:lumOff val="15000"/>
                        </a:srgbClr>
                      </a:solidFill>
                      <a:latin typeface="思源黑体 CN Light" panose="020B0300000000000000" pitchFamily="34" charset="-122"/>
                      <a:ea typeface="思源黑体 CN Light" panose="020B0300000000000000" pitchFamily="34" charset="-122"/>
                    </a:rPr>
                    <a:t>建立公司的人才库。</a:t>
                  </a:r>
                  <a:endParaRPr kumimoji="0" lang="zh-CN" altLang="en-US" sz="1200" b="0" i="0" u="none" strike="noStrike" kern="1200" cap="none" spc="0" normalizeH="0" baseline="0" noProof="0" dirty="0">
                    <a:ln>
                      <a:noFill/>
                    </a:ln>
                    <a:solidFill>
                      <a:srgbClr val="2E2E2E">
                        <a:lumMod val="75000"/>
                        <a:lumOff val="25000"/>
                      </a:srgbClr>
                    </a:solidFill>
                    <a:effectLst/>
                    <a:uLnTx/>
                    <a:uFillTx/>
                    <a:latin typeface="思源黑体 CN Light" panose="020B0300000000000000" pitchFamily="34" charset="-122"/>
                    <a:ea typeface="思源黑体 CN Light" panose="020B0300000000000000" pitchFamily="34" charset="-122"/>
                  </a:endParaRPr>
                </a:p>
              </p:txBody>
            </p:sp>
            <p:sp>
              <p:nvSpPr>
                <p:cNvPr id="90" name="矩形 89"/>
                <p:cNvSpPr/>
                <p:nvPr/>
              </p:nvSpPr>
              <p:spPr>
                <a:xfrm>
                  <a:off x="7887703" y="1757569"/>
                  <a:ext cx="1210588"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chemeClr val="tx1">
                          <a:lumMod val="85000"/>
                          <a:lumOff val="15000"/>
                        </a:schemeClr>
                      </a:solidFill>
                      <a:effectLst/>
                      <a:uLnTx/>
                      <a:uFillTx/>
                      <a:latin typeface="思源黑体 CN Heavy" panose="020B0A00000000000000" pitchFamily="34" charset="-122"/>
                      <a:ea typeface="思源黑体 CN Heavy" panose="020B0A00000000000000" pitchFamily="34" charset="-122"/>
                      <a:cs typeface="+mn-cs"/>
                    </a:rPr>
                    <a:t>企业宗旨</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思源黑体 CN Heavy" panose="020B0A00000000000000" pitchFamily="34" charset="-122"/>
                    <a:ea typeface="思源黑体 CN Heavy" panose="020B0A00000000000000" pitchFamily="34" charset="-122"/>
                    <a:cs typeface="+mn-cs"/>
                  </a:endParaRPr>
                </a:p>
              </p:txBody>
            </p:sp>
          </p:grpSp>
        </p:grpSp>
        <p:sp>
          <p:nvSpPr>
            <p:cNvPr id="80" name="iconfont-1127-1117777"/>
            <p:cNvSpPr>
              <a:spLocks noChangeAspect="1"/>
            </p:cNvSpPr>
            <p:nvPr/>
          </p:nvSpPr>
          <p:spPr bwMode="auto">
            <a:xfrm>
              <a:off x="6457034" y="4029015"/>
              <a:ext cx="360000" cy="359384"/>
            </a:xfrm>
            <a:custGeom>
              <a:avLst/>
              <a:gdLst>
                <a:gd name="T0" fmla="*/ 9184 w 12184"/>
                <a:gd name="T1" fmla="*/ 8413 h 12161"/>
                <a:gd name="T2" fmla="*/ 11956 w 12184"/>
                <a:gd name="T3" fmla="*/ 6494 h 12161"/>
                <a:gd name="T4" fmla="*/ 12171 w 12184"/>
                <a:gd name="T5" fmla="*/ 6045 h 12161"/>
                <a:gd name="T6" fmla="*/ 11893 w 12184"/>
                <a:gd name="T7" fmla="*/ 5630 h 12161"/>
                <a:gd name="T8" fmla="*/ 741 w 12184"/>
                <a:gd name="T9" fmla="*/ 54 h 12161"/>
                <a:gd name="T10" fmla="*/ 515 w 12184"/>
                <a:gd name="T11" fmla="*/ 0 h 12161"/>
                <a:gd name="T12" fmla="*/ 369 w 12184"/>
                <a:gd name="T13" fmla="*/ 22 h 12161"/>
                <a:gd name="T14" fmla="*/ 9184 w 12184"/>
                <a:gd name="T15" fmla="*/ 8413 h 12161"/>
                <a:gd name="T16" fmla="*/ 7197 w 12184"/>
                <a:gd name="T17" fmla="*/ 10616 h 12161"/>
                <a:gd name="T18" fmla="*/ 8162 w 12184"/>
                <a:gd name="T19" fmla="*/ 11952 h 12161"/>
                <a:gd name="T20" fmla="*/ 8571 w 12184"/>
                <a:gd name="T21" fmla="*/ 12161 h 12161"/>
                <a:gd name="T22" fmla="*/ 8725 w 12184"/>
                <a:gd name="T23" fmla="*/ 12136 h 12161"/>
                <a:gd name="T24" fmla="*/ 9074 w 12184"/>
                <a:gd name="T25" fmla="*/ 11657 h 12161"/>
                <a:gd name="T26" fmla="*/ 9077 w 12184"/>
                <a:gd name="T27" fmla="*/ 8940 h 12161"/>
                <a:gd name="T28" fmla="*/ 1175 w 12184"/>
                <a:gd name="T29" fmla="*/ 1392 h 12161"/>
                <a:gd name="T30" fmla="*/ 7197 w 12184"/>
                <a:gd name="T31" fmla="*/ 10616 h 12161"/>
                <a:gd name="T32" fmla="*/ 50 w 12184"/>
                <a:gd name="T33" fmla="*/ 312 h 12161"/>
                <a:gd name="T34" fmla="*/ 30 w 12184"/>
                <a:gd name="T35" fmla="*/ 639 h 12161"/>
                <a:gd name="T36" fmla="*/ 3128 w 12184"/>
                <a:gd name="T37" fmla="*/ 11792 h 12161"/>
                <a:gd name="T38" fmla="*/ 3443 w 12184"/>
                <a:gd name="T39" fmla="*/ 12130 h 12161"/>
                <a:gd name="T40" fmla="*/ 3613 w 12184"/>
                <a:gd name="T41" fmla="*/ 12161 h 12161"/>
                <a:gd name="T42" fmla="*/ 3900 w 12184"/>
                <a:gd name="T43" fmla="*/ 12071 h 12161"/>
                <a:gd name="T44" fmla="*/ 6472 w 12184"/>
                <a:gd name="T45" fmla="*/ 10291 h 12161"/>
                <a:gd name="T46" fmla="*/ 50 w 12184"/>
                <a:gd name="T47" fmla="*/ 312 h 1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184" h="12161">
                  <a:moveTo>
                    <a:pt x="9184" y="8413"/>
                  </a:moveTo>
                  <a:lnTo>
                    <a:pt x="11956" y="6494"/>
                  </a:lnTo>
                  <a:cubicBezTo>
                    <a:pt x="12100" y="6394"/>
                    <a:pt x="12184" y="6221"/>
                    <a:pt x="12171" y="6045"/>
                  </a:cubicBezTo>
                  <a:cubicBezTo>
                    <a:pt x="12158" y="5867"/>
                    <a:pt x="12053" y="5710"/>
                    <a:pt x="11893" y="5630"/>
                  </a:cubicBezTo>
                  <a:lnTo>
                    <a:pt x="741" y="54"/>
                  </a:lnTo>
                  <a:cubicBezTo>
                    <a:pt x="671" y="19"/>
                    <a:pt x="594" y="0"/>
                    <a:pt x="515" y="0"/>
                  </a:cubicBezTo>
                  <a:cubicBezTo>
                    <a:pt x="465" y="0"/>
                    <a:pt x="416" y="8"/>
                    <a:pt x="369" y="22"/>
                  </a:cubicBezTo>
                  <a:lnTo>
                    <a:pt x="9184" y="8413"/>
                  </a:lnTo>
                  <a:close/>
                  <a:moveTo>
                    <a:pt x="7197" y="10616"/>
                  </a:moveTo>
                  <a:lnTo>
                    <a:pt x="8162" y="11952"/>
                  </a:lnTo>
                  <a:cubicBezTo>
                    <a:pt x="8257" y="12083"/>
                    <a:pt x="8409" y="12161"/>
                    <a:pt x="8571" y="12161"/>
                  </a:cubicBezTo>
                  <a:cubicBezTo>
                    <a:pt x="8623" y="12161"/>
                    <a:pt x="8675" y="12153"/>
                    <a:pt x="8725" y="12136"/>
                  </a:cubicBezTo>
                  <a:cubicBezTo>
                    <a:pt x="8933" y="12069"/>
                    <a:pt x="9074" y="11876"/>
                    <a:pt x="9074" y="11657"/>
                  </a:cubicBezTo>
                  <a:lnTo>
                    <a:pt x="9077" y="8940"/>
                  </a:lnTo>
                  <a:lnTo>
                    <a:pt x="1175" y="1392"/>
                  </a:lnTo>
                  <a:lnTo>
                    <a:pt x="7197" y="10616"/>
                  </a:lnTo>
                  <a:close/>
                  <a:moveTo>
                    <a:pt x="50" y="312"/>
                  </a:moveTo>
                  <a:cubicBezTo>
                    <a:pt x="8" y="414"/>
                    <a:pt x="0" y="529"/>
                    <a:pt x="30" y="639"/>
                  </a:cubicBezTo>
                  <a:lnTo>
                    <a:pt x="3128" y="11792"/>
                  </a:lnTo>
                  <a:cubicBezTo>
                    <a:pt x="3172" y="11949"/>
                    <a:pt x="3289" y="12075"/>
                    <a:pt x="3443" y="12130"/>
                  </a:cubicBezTo>
                  <a:cubicBezTo>
                    <a:pt x="3497" y="12151"/>
                    <a:pt x="3555" y="12161"/>
                    <a:pt x="3613" y="12161"/>
                  </a:cubicBezTo>
                  <a:cubicBezTo>
                    <a:pt x="3716" y="12161"/>
                    <a:pt x="3816" y="12129"/>
                    <a:pt x="3900" y="12071"/>
                  </a:cubicBezTo>
                  <a:lnTo>
                    <a:pt x="6472" y="10291"/>
                  </a:lnTo>
                  <a:lnTo>
                    <a:pt x="50" y="312"/>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 name="iconfont-1127-844305"/>
            <p:cNvSpPr>
              <a:spLocks noChangeAspect="1"/>
            </p:cNvSpPr>
            <p:nvPr/>
          </p:nvSpPr>
          <p:spPr bwMode="auto">
            <a:xfrm>
              <a:off x="5321643" y="2864167"/>
              <a:ext cx="396000" cy="396000"/>
            </a:xfrm>
            <a:custGeom>
              <a:avLst/>
              <a:gdLst>
                <a:gd name="T0" fmla="*/ 10582 w 12161"/>
                <a:gd name="T1" fmla="*/ 10167 h 12160"/>
                <a:gd name="T2" fmla="*/ 6081 w 12161"/>
                <a:gd name="T3" fmla="*/ 12160 h 12160"/>
                <a:gd name="T4" fmla="*/ 1579 w 12161"/>
                <a:gd name="T5" fmla="*/ 10167 h 12160"/>
                <a:gd name="T6" fmla="*/ 2462 w 12161"/>
                <a:gd name="T7" fmla="*/ 8099 h 12160"/>
                <a:gd name="T8" fmla="*/ 4896 w 12161"/>
                <a:gd name="T9" fmla="*/ 6467 h 12160"/>
                <a:gd name="T10" fmla="*/ 5085 w 12161"/>
                <a:gd name="T11" fmla="*/ 6140 h 12160"/>
                <a:gd name="T12" fmla="*/ 4970 w 12161"/>
                <a:gd name="T13" fmla="*/ 5984 h 12160"/>
                <a:gd name="T14" fmla="*/ 4350 w 12161"/>
                <a:gd name="T15" fmla="*/ 5285 h 12160"/>
                <a:gd name="T16" fmla="*/ 4126 w 12161"/>
                <a:gd name="T17" fmla="*/ 4374 h 12160"/>
                <a:gd name="T18" fmla="*/ 4697 w 12161"/>
                <a:gd name="T19" fmla="*/ 2992 h 12160"/>
                <a:gd name="T20" fmla="*/ 4698 w 12161"/>
                <a:gd name="T21" fmla="*/ 2991 h 12160"/>
                <a:gd name="T22" fmla="*/ 6081 w 12161"/>
                <a:gd name="T23" fmla="*/ 2419 h 12160"/>
                <a:gd name="T24" fmla="*/ 7463 w 12161"/>
                <a:gd name="T25" fmla="*/ 2991 h 12160"/>
                <a:gd name="T26" fmla="*/ 7464 w 12161"/>
                <a:gd name="T27" fmla="*/ 2992 h 12160"/>
                <a:gd name="T28" fmla="*/ 8036 w 12161"/>
                <a:gd name="T29" fmla="*/ 4374 h 12160"/>
                <a:gd name="T30" fmla="*/ 7811 w 12161"/>
                <a:gd name="T31" fmla="*/ 5285 h 12160"/>
                <a:gd name="T32" fmla="*/ 7184 w 12161"/>
                <a:gd name="T33" fmla="*/ 5989 h 12160"/>
                <a:gd name="T34" fmla="*/ 7114 w 12161"/>
                <a:gd name="T35" fmla="*/ 6360 h 12160"/>
                <a:gd name="T36" fmla="*/ 7265 w 12161"/>
                <a:gd name="T37" fmla="*/ 6467 h 12160"/>
                <a:gd name="T38" fmla="*/ 7265 w 12161"/>
                <a:gd name="T39" fmla="*/ 6467 h 12160"/>
                <a:gd name="T40" fmla="*/ 9699 w 12161"/>
                <a:gd name="T41" fmla="*/ 8099 h 12160"/>
                <a:gd name="T42" fmla="*/ 10582 w 12161"/>
                <a:gd name="T43" fmla="*/ 10167 h 12160"/>
                <a:gd name="T44" fmla="*/ 6081 w 12161"/>
                <a:gd name="T45" fmla="*/ 0 h 12160"/>
                <a:gd name="T46" fmla="*/ 12161 w 12161"/>
                <a:gd name="T47" fmla="*/ 6080 h 12160"/>
                <a:gd name="T48" fmla="*/ 11018 w 12161"/>
                <a:gd name="T49" fmla="*/ 9627 h 12160"/>
                <a:gd name="T50" fmla="*/ 10123 w 12161"/>
                <a:gd name="T51" fmla="*/ 7775 h 12160"/>
                <a:gd name="T52" fmla="*/ 7872 w 12161"/>
                <a:gd name="T53" fmla="*/ 6102 h 12160"/>
                <a:gd name="T54" fmla="*/ 8284 w 12161"/>
                <a:gd name="T55" fmla="*/ 5534 h 12160"/>
                <a:gd name="T56" fmla="*/ 8571 w 12161"/>
                <a:gd name="T57" fmla="*/ 4374 h 12160"/>
                <a:gd name="T58" fmla="*/ 7846 w 12161"/>
                <a:gd name="T59" fmla="*/ 2619 h 12160"/>
                <a:gd name="T60" fmla="*/ 7841 w 12161"/>
                <a:gd name="T61" fmla="*/ 2615 h 12160"/>
                <a:gd name="T62" fmla="*/ 7840 w 12161"/>
                <a:gd name="T63" fmla="*/ 2614 h 12160"/>
                <a:gd name="T64" fmla="*/ 6081 w 12161"/>
                <a:gd name="T65" fmla="*/ 1884 h 12160"/>
                <a:gd name="T66" fmla="*/ 4326 w 12161"/>
                <a:gd name="T67" fmla="*/ 2609 h 12160"/>
                <a:gd name="T68" fmla="*/ 4321 w 12161"/>
                <a:gd name="T69" fmla="*/ 2614 h 12160"/>
                <a:gd name="T70" fmla="*/ 4320 w 12161"/>
                <a:gd name="T71" fmla="*/ 2615 h 12160"/>
                <a:gd name="T72" fmla="*/ 3590 w 12161"/>
                <a:gd name="T73" fmla="*/ 4374 h 12160"/>
                <a:gd name="T74" fmla="*/ 3878 w 12161"/>
                <a:gd name="T75" fmla="*/ 5534 h 12160"/>
                <a:gd name="T76" fmla="*/ 4289 w 12161"/>
                <a:gd name="T77" fmla="*/ 6102 h 12160"/>
                <a:gd name="T78" fmla="*/ 2038 w 12161"/>
                <a:gd name="T79" fmla="*/ 7775 h 12160"/>
                <a:gd name="T80" fmla="*/ 1143 w 12161"/>
                <a:gd name="T81" fmla="*/ 9627 h 12160"/>
                <a:gd name="T82" fmla="*/ 0 w 12161"/>
                <a:gd name="T83" fmla="*/ 6080 h 12160"/>
                <a:gd name="T84" fmla="*/ 6081 w 12161"/>
                <a:gd name="T85" fmla="*/ 0 h 1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161" h="12160">
                  <a:moveTo>
                    <a:pt x="10582" y="10167"/>
                  </a:moveTo>
                  <a:cubicBezTo>
                    <a:pt x="9470" y="11391"/>
                    <a:pt x="7865" y="12160"/>
                    <a:pt x="6081" y="12160"/>
                  </a:cubicBezTo>
                  <a:cubicBezTo>
                    <a:pt x="4296" y="12160"/>
                    <a:pt x="2691" y="11391"/>
                    <a:pt x="1579" y="10167"/>
                  </a:cubicBezTo>
                  <a:cubicBezTo>
                    <a:pt x="1698" y="9396"/>
                    <a:pt x="2009" y="8690"/>
                    <a:pt x="2462" y="8099"/>
                  </a:cubicBezTo>
                  <a:cubicBezTo>
                    <a:pt x="3063" y="7314"/>
                    <a:pt x="3914" y="6731"/>
                    <a:pt x="4896" y="6467"/>
                  </a:cubicBezTo>
                  <a:cubicBezTo>
                    <a:pt x="5038" y="6429"/>
                    <a:pt x="5123" y="6282"/>
                    <a:pt x="5085" y="6140"/>
                  </a:cubicBezTo>
                  <a:cubicBezTo>
                    <a:pt x="5067" y="6073"/>
                    <a:pt x="5025" y="6018"/>
                    <a:pt x="4970" y="5984"/>
                  </a:cubicBezTo>
                  <a:cubicBezTo>
                    <a:pt x="4712" y="5805"/>
                    <a:pt x="4498" y="5565"/>
                    <a:pt x="4350" y="5285"/>
                  </a:cubicBezTo>
                  <a:cubicBezTo>
                    <a:pt x="4207" y="5014"/>
                    <a:pt x="4126" y="4704"/>
                    <a:pt x="4126" y="4374"/>
                  </a:cubicBezTo>
                  <a:cubicBezTo>
                    <a:pt x="4126" y="3834"/>
                    <a:pt x="4344" y="3345"/>
                    <a:pt x="4697" y="2992"/>
                  </a:cubicBezTo>
                  <a:lnTo>
                    <a:pt x="4698" y="2991"/>
                  </a:lnTo>
                  <a:cubicBezTo>
                    <a:pt x="5051" y="2638"/>
                    <a:pt x="5540" y="2419"/>
                    <a:pt x="6081" y="2419"/>
                  </a:cubicBezTo>
                  <a:cubicBezTo>
                    <a:pt x="6621" y="2419"/>
                    <a:pt x="7110" y="2638"/>
                    <a:pt x="7463" y="2991"/>
                  </a:cubicBezTo>
                  <a:lnTo>
                    <a:pt x="7464" y="2992"/>
                  </a:lnTo>
                  <a:cubicBezTo>
                    <a:pt x="7817" y="3345"/>
                    <a:pt x="8036" y="3834"/>
                    <a:pt x="8036" y="4374"/>
                  </a:cubicBezTo>
                  <a:cubicBezTo>
                    <a:pt x="8036" y="4704"/>
                    <a:pt x="7954" y="5014"/>
                    <a:pt x="7811" y="5285"/>
                  </a:cubicBezTo>
                  <a:cubicBezTo>
                    <a:pt x="7662" y="5568"/>
                    <a:pt x="7445" y="5810"/>
                    <a:pt x="7184" y="5989"/>
                  </a:cubicBezTo>
                  <a:cubicBezTo>
                    <a:pt x="7062" y="6072"/>
                    <a:pt x="7031" y="6238"/>
                    <a:pt x="7114" y="6360"/>
                  </a:cubicBezTo>
                  <a:cubicBezTo>
                    <a:pt x="7151" y="6414"/>
                    <a:pt x="7206" y="6451"/>
                    <a:pt x="7265" y="6467"/>
                  </a:cubicBezTo>
                  <a:lnTo>
                    <a:pt x="7265" y="6467"/>
                  </a:lnTo>
                  <a:cubicBezTo>
                    <a:pt x="8247" y="6731"/>
                    <a:pt x="9098" y="7314"/>
                    <a:pt x="9699" y="8099"/>
                  </a:cubicBezTo>
                  <a:cubicBezTo>
                    <a:pt x="10152" y="8690"/>
                    <a:pt x="10464" y="9396"/>
                    <a:pt x="10582" y="10167"/>
                  </a:cubicBezTo>
                  <a:close/>
                  <a:moveTo>
                    <a:pt x="6081" y="0"/>
                  </a:moveTo>
                  <a:cubicBezTo>
                    <a:pt x="9438" y="0"/>
                    <a:pt x="12161" y="2723"/>
                    <a:pt x="12161" y="6080"/>
                  </a:cubicBezTo>
                  <a:cubicBezTo>
                    <a:pt x="12161" y="7404"/>
                    <a:pt x="11737" y="8629"/>
                    <a:pt x="11018" y="9627"/>
                  </a:cubicBezTo>
                  <a:cubicBezTo>
                    <a:pt x="10848" y="8945"/>
                    <a:pt x="10539" y="8317"/>
                    <a:pt x="10123" y="7775"/>
                  </a:cubicBezTo>
                  <a:cubicBezTo>
                    <a:pt x="9549" y="7025"/>
                    <a:pt x="8770" y="6440"/>
                    <a:pt x="7872" y="6102"/>
                  </a:cubicBezTo>
                  <a:cubicBezTo>
                    <a:pt x="8034" y="5934"/>
                    <a:pt x="8174" y="5743"/>
                    <a:pt x="8284" y="5534"/>
                  </a:cubicBezTo>
                  <a:cubicBezTo>
                    <a:pt x="8467" y="5187"/>
                    <a:pt x="8571" y="4792"/>
                    <a:pt x="8571" y="4374"/>
                  </a:cubicBezTo>
                  <a:cubicBezTo>
                    <a:pt x="8571" y="3690"/>
                    <a:pt x="8294" y="3070"/>
                    <a:pt x="7846" y="2619"/>
                  </a:cubicBezTo>
                  <a:lnTo>
                    <a:pt x="7841" y="2615"/>
                  </a:lnTo>
                  <a:lnTo>
                    <a:pt x="7840" y="2614"/>
                  </a:lnTo>
                  <a:cubicBezTo>
                    <a:pt x="7389" y="2163"/>
                    <a:pt x="6767" y="1884"/>
                    <a:pt x="6081" y="1884"/>
                  </a:cubicBezTo>
                  <a:cubicBezTo>
                    <a:pt x="5397" y="1884"/>
                    <a:pt x="4777" y="2161"/>
                    <a:pt x="4326" y="2609"/>
                  </a:cubicBezTo>
                  <a:lnTo>
                    <a:pt x="4321" y="2614"/>
                  </a:lnTo>
                  <a:lnTo>
                    <a:pt x="4320" y="2615"/>
                  </a:lnTo>
                  <a:cubicBezTo>
                    <a:pt x="3869" y="3065"/>
                    <a:pt x="3590" y="3688"/>
                    <a:pt x="3590" y="4374"/>
                  </a:cubicBezTo>
                  <a:cubicBezTo>
                    <a:pt x="3590" y="4792"/>
                    <a:pt x="3695" y="5187"/>
                    <a:pt x="3878" y="5534"/>
                  </a:cubicBezTo>
                  <a:cubicBezTo>
                    <a:pt x="3987" y="5743"/>
                    <a:pt x="4127" y="5934"/>
                    <a:pt x="4289" y="6102"/>
                  </a:cubicBezTo>
                  <a:cubicBezTo>
                    <a:pt x="3391" y="6440"/>
                    <a:pt x="2612" y="7025"/>
                    <a:pt x="2038" y="7775"/>
                  </a:cubicBezTo>
                  <a:cubicBezTo>
                    <a:pt x="1623" y="8317"/>
                    <a:pt x="1314" y="8945"/>
                    <a:pt x="1143" y="9627"/>
                  </a:cubicBezTo>
                  <a:cubicBezTo>
                    <a:pt x="424" y="8629"/>
                    <a:pt x="0" y="7404"/>
                    <a:pt x="0" y="6080"/>
                  </a:cubicBezTo>
                  <a:cubicBezTo>
                    <a:pt x="0" y="2723"/>
                    <a:pt x="2723" y="0"/>
                    <a:pt x="6081"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iconfont-11261-5302975"/>
            <p:cNvSpPr>
              <a:spLocks noChangeAspect="1"/>
            </p:cNvSpPr>
            <p:nvPr/>
          </p:nvSpPr>
          <p:spPr bwMode="auto">
            <a:xfrm>
              <a:off x="6509286" y="2899358"/>
              <a:ext cx="360000" cy="325618"/>
            </a:xfrm>
            <a:custGeom>
              <a:avLst/>
              <a:gdLst>
                <a:gd name="T0" fmla="*/ 5120 w 12739"/>
                <a:gd name="T1" fmla="*/ 8320 h 11520"/>
                <a:gd name="T2" fmla="*/ 12160 w 12739"/>
                <a:gd name="T3" fmla="*/ 8320 h 11520"/>
                <a:gd name="T4" fmla="*/ 12739 w 12739"/>
                <a:gd name="T5" fmla="*/ 8688 h 11520"/>
                <a:gd name="T6" fmla="*/ 12160 w 12739"/>
                <a:gd name="T7" fmla="*/ 9920 h 11520"/>
                <a:gd name="T8" fmla="*/ 12739 w 12739"/>
                <a:gd name="T9" fmla="*/ 11152 h 11520"/>
                <a:gd name="T10" fmla="*/ 12160 w 12739"/>
                <a:gd name="T11" fmla="*/ 11520 h 11520"/>
                <a:gd name="T12" fmla="*/ 960 w 12739"/>
                <a:gd name="T13" fmla="*/ 11520 h 11520"/>
                <a:gd name="T14" fmla="*/ 0 w 12739"/>
                <a:gd name="T15" fmla="*/ 10560 h 11520"/>
                <a:gd name="T16" fmla="*/ 0 w 12739"/>
                <a:gd name="T17" fmla="*/ 9280 h 11520"/>
                <a:gd name="T18" fmla="*/ 960 w 12739"/>
                <a:gd name="T19" fmla="*/ 8320 h 11520"/>
                <a:gd name="T20" fmla="*/ 1920 w 12739"/>
                <a:gd name="T21" fmla="*/ 8320 h 11520"/>
                <a:gd name="T22" fmla="*/ 1920 w 12739"/>
                <a:gd name="T23" fmla="*/ 10880 h 11520"/>
                <a:gd name="T24" fmla="*/ 3520 w 12739"/>
                <a:gd name="T25" fmla="*/ 9280 h 11520"/>
                <a:gd name="T26" fmla="*/ 5120 w 12739"/>
                <a:gd name="T27" fmla="*/ 10880 h 11520"/>
                <a:gd name="T28" fmla="*/ 5120 w 12739"/>
                <a:gd name="T29" fmla="*/ 8320 h 11520"/>
                <a:gd name="T30" fmla="*/ 5120 w 12739"/>
                <a:gd name="T31" fmla="*/ 4160 h 11520"/>
                <a:gd name="T32" fmla="*/ 12160 w 12739"/>
                <a:gd name="T33" fmla="*/ 4160 h 11520"/>
                <a:gd name="T34" fmla="*/ 12739 w 12739"/>
                <a:gd name="T35" fmla="*/ 4528 h 11520"/>
                <a:gd name="T36" fmla="*/ 12160 w 12739"/>
                <a:gd name="T37" fmla="*/ 5760 h 11520"/>
                <a:gd name="T38" fmla="*/ 12739 w 12739"/>
                <a:gd name="T39" fmla="*/ 6992 h 11520"/>
                <a:gd name="T40" fmla="*/ 12160 w 12739"/>
                <a:gd name="T41" fmla="*/ 7360 h 11520"/>
                <a:gd name="T42" fmla="*/ 5120 w 12739"/>
                <a:gd name="T43" fmla="*/ 7360 h 11520"/>
                <a:gd name="T44" fmla="*/ 5120 w 12739"/>
                <a:gd name="T45" fmla="*/ 4160 h 11520"/>
                <a:gd name="T46" fmla="*/ 1920 w 12739"/>
                <a:gd name="T47" fmla="*/ 4160 h 11520"/>
                <a:gd name="T48" fmla="*/ 1920 w 12739"/>
                <a:gd name="T49" fmla="*/ 7360 h 11520"/>
                <a:gd name="T50" fmla="*/ 960 w 12739"/>
                <a:gd name="T51" fmla="*/ 7360 h 11520"/>
                <a:gd name="T52" fmla="*/ 0 w 12739"/>
                <a:gd name="T53" fmla="*/ 6400 h 11520"/>
                <a:gd name="T54" fmla="*/ 0 w 12739"/>
                <a:gd name="T55" fmla="*/ 5120 h 11520"/>
                <a:gd name="T56" fmla="*/ 960 w 12739"/>
                <a:gd name="T57" fmla="*/ 4160 h 11520"/>
                <a:gd name="T58" fmla="*/ 1920 w 12739"/>
                <a:gd name="T59" fmla="*/ 4160 h 11520"/>
                <a:gd name="T60" fmla="*/ 1920 w 12739"/>
                <a:gd name="T61" fmla="*/ 3200 h 11520"/>
                <a:gd name="T62" fmla="*/ 960 w 12739"/>
                <a:gd name="T63" fmla="*/ 3200 h 11520"/>
                <a:gd name="T64" fmla="*/ 0 w 12739"/>
                <a:gd name="T65" fmla="*/ 2240 h 11520"/>
                <a:gd name="T66" fmla="*/ 0 w 12739"/>
                <a:gd name="T67" fmla="*/ 960 h 11520"/>
                <a:gd name="T68" fmla="*/ 960 w 12739"/>
                <a:gd name="T69" fmla="*/ 0 h 11520"/>
                <a:gd name="T70" fmla="*/ 12160 w 12739"/>
                <a:gd name="T71" fmla="*/ 0 h 11520"/>
                <a:gd name="T72" fmla="*/ 12739 w 12739"/>
                <a:gd name="T73" fmla="*/ 368 h 11520"/>
                <a:gd name="T74" fmla="*/ 12160 w 12739"/>
                <a:gd name="T75" fmla="*/ 1600 h 11520"/>
                <a:gd name="T76" fmla="*/ 12739 w 12739"/>
                <a:gd name="T77" fmla="*/ 2832 h 11520"/>
                <a:gd name="T78" fmla="*/ 12160 w 12739"/>
                <a:gd name="T79" fmla="*/ 3200 h 11520"/>
                <a:gd name="T80" fmla="*/ 5120 w 12739"/>
                <a:gd name="T81" fmla="*/ 3200 h 11520"/>
                <a:gd name="T82" fmla="*/ 5120 w 12739"/>
                <a:gd name="T83" fmla="*/ 1600 h 11520"/>
                <a:gd name="T84" fmla="*/ 4160 w 12739"/>
                <a:gd name="T85" fmla="*/ 640 h 11520"/>
                <a:gd name="T86" fmla="*/ 2880 w 12739"/>
                <a:gd name="T87" fmla="*/ 640 h 11520"/>
                <a:gd name="T88" fmla="*/ 1920 w 12739"/>
                <a:gd name="T89" fmla="*/ 1600 h 11520"/>
                <a:gd name="T90" fmla="*/ 1920 w 12739"/>
                <a:gd name="T91" fmla="*/ 3200 h 11520"/>
                <a:gd name="T92" fmla="*/ 4480 w 12739"/>
                <a:gd name="T93" fmla="*/ 1600 h 11520"/>
                <a:gd name="T94" fmla="*/ 4480 w 12739"/>
                <a:gd name="T95" fmla="*/ 9335 h 11520"/>
                <a:gd name="T96" fmla="*/ 3520 w 12739"/>
                <a:gd name="T97" fmla="*/ 8375 h 11520"/>
                <a:gd name="T98" fmla="*/ 2560 w 12739"/>
                <a:gd name="T99" fmla="*/ 9335 h 11520"/>
                <a:gd name="T100" fmla="*/ 2560 w 12739"/>
                <a:gd name="T101" fmla="*/ 1600 h 11520"/>
                <a:gd name="T102" fmla="*/ 2880 w 12739"/>
                <a:gd name="T103" fmla="*/ 1280 h 11520"/>
                <a:gd name="T104" fmla="*/ 4160 w 12739"/>
                <a:gd name="T105" fmla="*/ 1280 h 11520"/>
                <a:gd name="T106" fmla="*/ 4480 w 12739"/>
                <a:gd name="T107" fmla="*/ 160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39" h="11520">
                  <a:moveTo>
                    <a:pt x="5120" y="8320"/>
                  </a:moveTo>
                  <a:lnTo>
                    <a:pt x="12160" y="8320"/>
                  </a:lnTo>
                  <a:cubicBezTo>
                    <a:pt x="12408" y="8320"/>
                    <a:pt x="12634" y="8463"/>
                    <a:pt x="12739" y="8688"/>
                  </a:cubicBezTo>
                  <a:cubicBezTo>
                    <a:pt x="12372" y="8992"/>
                    <a:pt x="12160" y="9443"/>
                    <a:pt x="12160" y="9920"/>
                  </a:cubicBezTo>
                  <a:cubicBezTo>
                    <a:pt x="12160" y="10416"/>
                    <a:pt x="12385" y="10859"/>
                    <a:pt x="12739" y="11152"/>
                  </a:cubicBezTo>
                  <a:cubicBezTo>
                    <a:pt x="12634" y="11377"/>
                    <a:pt x="12408" y="11520"/>
                    <a:pt x="12160" y="11520"/>
                  </a:cubicBezTo>
                  <a:lnTo>
                    <a:pt x="960" y="11520"/>
                  </a:lnTo>
                  <a:cubicBezTo>
                    <a:pt x="430" y="11520"/>
                    <a:pt x="0" y="11090"/>
                    <a:pt x="0" y="10560"/>
                  </a:cubicBezTo>
                  <a:lnTo>
                    <a:pt x="0" y="9280"/>
                  </a:lnTo>
                  <a:cubicBezTo>
                    <a:pt x="0" y="8750"/>
                    <a:pt x="430" y="8320"/>
                    <a:pt x="960" y="8320"/>
                  </a:cubicBezTo>
                  <a:lnTo>
                    <a:pt x="1920" y="8320"/>
                  </a:lnTo>
                  <a:lnTo>
                    <a:pt x="1920" y="10880"/>
                  </a:lnTo>
                  <a:lnTo>
                    <a:pt x="3520" y="9280"/>
                  </a:lnTo>
                  <a:lnTo>
                    <a:pt x="5120" y="10880"/>
                  </a:lnTo>
                  <a:lnTo>
                    <a:pt x="5120" y="8320"/>
                  </a:lnTo>
                  <a:close/>
                  <a:moveTo>
                    <a:pt x="5120" y="4160"/>
                  </a:moveTo>
                  <a:lnTo>
                    <a:pt x="12160" y="4160"/>
                  </a:lnTo>
                  <a:cubicBezTo>
                    <a:pt x="12408" y="4160"/>
                    <a:pt x="12634" y="4303"/>
                    <a:pt x="12739" y="4528"/>
                  </a:cubicBezTo>
                  <a:cubicBezTo>
                    <a:pt x="12372" y="4832"/>
                    <a:pt x="12160" y="5283"/>
                    <a:pt x="12160" y="5760"/>
                  </a:cubicBezTo>
                  <a:cubicBezTo>
                    <a:pt x="12160" y="6256"/>
                    <a:pt x="12385" y="6699"/>
                    <a:pt x="12739" y="6992"/>
                  </a:cubicBezTo>
                  <a:cubicBezTo>
                    <a:pt x="12634" y="7217"/>
                    <a:pt x="12408" y="7360"/>
                    <a:pt x="12160" y="7360"/>
                  </a:cubicBezTo>
                  <a:lnTo>
                    <a:pt x="5120" y="7360"/>
                  </a:lnTo>
                  <a:lnTo>
                    <a:pt x="5120" y="4160"/>
                  </a:lnTo>
                  <a:close/>
                  <a:moveTo>
                    <a:pt x="1920" y="4160"/>
                  </a:moveTo>
                  <a:lnTo>
                    <a:pt x="1920" y="7360"/>
                  </a:lnTo>
                  <a:lnTo>
                    <a:pt x="960" y="7360"/>
                  </a:lnTo>
                  <a:cubicBezTo>
                    <a:pt x="430" y="7360"/>
                    <a:pt x="0" y="6930"/>
                    <a:pt x="0" y="6400"/>
                  </a:cubicBezTo>
                  <a:lnTo>
                    <a:pt x="0" y="5120"/>
                  </a:lnTo>
                  <a:cubicBezTo>
                    <a:pt x="0" y="4590"/>
                    <a:pt x="430" y="4160"/>
                    <a:pt x="960" y="4160"/>
                  </a:cubicBezTo>
                  <a:lnTo>
                    <a:pt x="1920" y="4160"/>
                  </a:lnTo>
                  <a:close/>
                  <a:moveTo>
                    <a:pt x="1920" y="3200"/>
                  </a:moveTo>
                  <a:lnTo>
                    <a:pt x="960" y="3200"/>
                  </a:lnTo>
                  <a:cubicBezTo>
                    <a:pt x="430" y="3200"/>
                    <a:pt x="0" y="2770"/>
                    <a:pt x="0" y="2240"/>
                  </a:cubicBezTo>
                  <a:lnTo>
                    <a:pt x="0" y="960"/>
                  </a:lnTo>
                  <a:cubicBezTo>
                    <a:pt x="0" y="430"/>
                    <a:pt x="430" y="0"/>
                    <a:pt x="960" y="0"/>
                  </a:cubicBezTo>
                  <a:lnTo>
                    <a:pt x="12160" y="0"/>
                  </a:lnTo>
                  <a:cubicBezTo>
                    <a:pt x="12408" y="0"/>
                    <a:pt x="12634" y="143"/>
                    <a:pt x="12739" y="368"/>
                  </a:cubicBezTo>
                  <a:cubicBezTo>
                    <a:pt x="12372" y="672"/>
                    <a:pt x="12160" y="1123"/>
                    <a:pt x="12160" y="1600"/>
                  </a:cubicBezTo>
                  <a:cubicBezTo>
                    <a:pt x="12160" y="2096"/>
                    <a:pt x="12385" y="2539"/>
                    <a:pt x="12739" y="2832"/>
                  </a:cubicBezTo>
                  <a:cubicBezTo>
                    <a:pt x="12634" y="3057"/>
                    <a:pt x="12408" y="3200"/>
                    <a:pt x="12160" y="3200"/>
                  </a:cubicBezTo>
                  <a:lnTo>
                    <a:pt x="5120" y="3200"/>
                  </a:lnTo>
                  <a:lnTo>
                    <a:pt x="5120" y="1600"/>
                  </a:lnTo>
                  <a:cubicBezTo>
                    <a:pt x="5120" y="1070"/>
                    <a:pt x="4690" y="640"/>
                    <a:pt x="4160" y="640"/>
                  </a:cubicBezTo>
                  <a:lnTo>
                    <a:pt x="2880" y="640"/>
                  </a:lnTo>
                  <a:cubicBezTo>
                    <a:pt x="2350" y="640"/>
                    <a:pt x="1920" y="1070"/>
                    <a:pt x="1920" y="1600"/>
                  </a:cubicBezTo>
                  <a:lnTo>
                    <a:pt x="1920" y="3200"/>
                  </a:lnTo>
                  <a:close/>
                  <a:moveTo>
                    <a:pt x="4480" y="1600"/>
                  </a:moveTo>
                  <a:lnTo>
                    <a:pt x="4480" y="9335"/>
                  </a:lnTo>
                  <a:lnTo>
                    <a:pt x="3520" y="8375"/>
                  </a:lnTo>
                  <a:lnTo>
                    <a:pt x="2560" y="9335"/>
                  </a:lnTo>
                  <a:lnTo>
                    <a:pt x="2560" y="1600"/>
                  </a:lnTo>
                  <a:cubicBezTo>
                    <a:pt x="2560" y="1423"/>
                    <a:pt x="2703" y="1280"/>
                    <a:pt x="2880" y="1280"/>
                  </a:cubicBezTo>
                  <a:lnTo>
                    <a:pt x="4160" y="1280"/>
                  </a:lnTo>
                  <a:cubicBezTo>
                    <a:pt x="4337" y="1280"/>
                    <a:pt x="4480" y="1423"/>
                    <a:pt x="4480" y="160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 name="组合 1"/>
          <p:cNvGrpSpPr>
            <a:grpSpLocks noChangeAspect="1"/>
          </p:cNvGrpSpPr>
          <p:nvPr/>
        </p:nvGrpSpPr>
        <p:grpSpPr>
          <a:xfrm flipH="1">
            <a:off x="5357643" y="3992707"/>
            <a:ext cx="432000" cy="432000"/>
            <a:chOff x="5207806" y="4161042"/>
            <a:chExt cx="499165" cy="499165"/>
          </a:xfrm>
        </p:grpSpPr>
        <p:sp>
          <p:nvSpPr>
            <p:cNvPr id="26" name="Freeform 228"/>
            <p:cNvSpPr>
              <a:spLocks noEditPoints="1"/>
            </p:cNvSpPr>
            <p:nvPr/>
          </p:nvSpPr>
          <p:spPr bwMode="auto">
            <a:xfrm>
              <a:off x="5207806" y="4161042"/>
              <a:ext cx="499165" cy="499165"/>
            </a:xfrm>
            <a:custGeom>
              <a:avLst/>
              <a:gdLst>
                <a:gd name="T0" fmla="*/ 225 w 236"/>
                <a:gd name="T1" fmla="*/ 204 h 236"/>
                <a:gd name="T2" fmla="*/ 173 w 236"/>
                <a:gd name="T3" fmla="*/ 151 h 236"/>
                <a:gd name="T4" fmla="*/ 191 w 236"/>
                <a:gd name="T5" fmla="*/ 95 h 236"/>
                <a:gd name="T6" fmla="*/ 96 w 236"/>
                <a:gd name="T7" fmla="*/ 0 h 236"/>
                <a:gd name="T8" fmla="*/ 0 w 236"/>
                <a:gd name="T9" fmla="*/ 95 h 236"/>
                <a:gd name="T10" fmla="*/ 96 w 236"/>
                <a:gd name="T11" fmla="*/ 190 h 236"/>
                <a:gd name="T12" fmla="*/ 152 w 236"/>
                <a:gd name="T13" fmla="*/ 172 h 236"/>
                <a:gd name="T14" fmla="*/ 205 w 236"/>
                <a:gd name="T15" fmla="*/ 225 h 236"/>
                <a:gd name="T16" fmla="*/ 230 w 236"/>
                <a:gd name="T17" fmla="*/ 230 h 236"/>
                <a:gd name="T18" fmla="*/ 225 w 236"/>
                <a:gd name="T19" fmla="*/ 204 h 236"/>
                <a:gd name="T20" fmla="*/ 95 w 236"/>
                <a:gd name="T21" fmla="*/ 168 h 236"/>
                <a:gd name="T22" fmla="*/ 67 w 236"/>
                <a:gd name="T23" fmla="*/ 162 h 236"/>
                <a:gd name="T24" fmla="*/ 43 w 236"/>
                <a:gd name="T25" fmla="*/ 146 h 236"/>
                <a:gd name="T26" fmla="*/ 21 w 236"/>
                <a:gd name="T27" fmla="*/ 93 h 236"/>
                <a:gd name="T28" fmla="*/ 95 w 236"/>
                <a:gd name="T29" fmla="*/ 20 h 236"/>
                <a:gd name="T30" fmla="*/ 146 w 236"/>
                <a:gd name="T31" fmla="*/ 41 h 236"/>
                <a:gd name="T32" fmla="*/ 168 w 236"/>
                <a:gd name="T33" fmla="*/ 93 h 236"/>
                <a:gd name="T34" fmla="*/ 152 w 236"/>
                <a:gd name="T35" fmla="*/ 139 h 236"/>
                <a:gd name="T36" fmla="*/ 146 w 236"/>
                <a:gd name="T37" fmla="*/ 146 h 236"/>
                <a:gd name="T38" fmla="*/ 140 w 236"/>
                <a:gd name="T39" fmla="*/ 151 h 236"/>
                <a:gd name="T40" fmla="*/ 95 w 236"/>
                <a:gd name="T41" fmla="*/ 16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6" h="236">
                  <a:moveTo>
                    <a:pt x="225" y="204"/>
                  </a:moveTo>
                  <a:cubicBezTo>
                    <a:pt x="173" y="151"/>
                    <a:pt x="173" y="151"/>
                    <a:pt x="173" y="151"/>
                  </a:cubicBezTo>
                  <a:cubicBezTo>
                    <a:pt x="184" y="136"/>
                    <a:pt x="191" y="116"/>
                    <a:pt x="191" y="95"/>
                  </a:cubicBezTo>
                  <a:cubicBezTo>
                    <a:pt x="191" y="43"/>
                    <a:pt x="148" y="0"/>
                    <a:pt x="96" y="0"/>
                  </a:cubicBezTo>
                  <a:cubicBezTo>
                    <a:pt x="43" y="0"/>
                    <a:pt x="0" y="43"/>
                    <a:pt x="0" y="95"/>
                  </a:cubicBezTo>
                  <a:cubicBezTo>
                    <a:pt x="0" y="148"/>
                    <a:pt x="43" y="190"/>
                    <a:pt x="96" y="190"/>
                  </a:cubicBezTo>
                  <a:cubicBezTo>
                    <a:pt x="117" y="190"/>
                    <a:pt x="136" y="184"/>
                    <a:pt x="152" y="172"/>
                  </a:cubicBezTo>
                  <a:cubicBezTo>
                    <a:pt x="205" y="225"/>
                    <a:pt x="205" y="225"/>
                    <a:pt x="205" y="225"/>
                  </a:cubicBezTo>
                  <a:cubicBezTo>
                    <a:pt x="213" y="233"/>
                    <a:pt x="225" y="236"/>
                    <a:pt x="230" y="230"/>
                  </a:cubicBezTo>
                  <a:cubicBezTo>
                    <a:pt x="236" y="224"/>
                    <a:pt x="234" y="213"/>
                    <a:pt x="225" y="204"/>
                  </a:cubicBezTo>
                  <a:close/>
                  <a:moveTo>
                    <a:pt x="95" y="168"/>
                  </a:moveTo>
                  <a:cubicBezTo>
                    <a:pt x="85" y="168"/>
                    <a:pt x="75" y="166"/>
                    <a:pt x="67" y="162"/>
                  </a:cubicBezTo>
                  <a:cubicBezTo>
                    <a:pt x="58" y="158"/>
                    <a:pt x="50" y="152"/>
                    <a:pt x="43" y="146"/>
                  </a:cubicBezTo>
                  <a:cubicBezTo>
                    <a:pt x="29" y="132"/>
                    <a:pt x="21" y="113"/>
                    <a:pt x="21" y="93"/>
                  </a:cubicBezTo>
                  <a:cubicBezTo>
                    <a:pt x="21" y="53"/>
                    <a:pt x="54" y="20"/>
                    <a:pt x="95" y="20"/>
                  </a:cubicBezTo>
                  <a:cubicBezTo>
                    <a:pt x="114" y="20"/>
                    <a:pt x="133" y="27"/>
                    <a:pt x="146" y="41"/>
                  </a:cubicBezTo>
                  <a:cubicBezTo>
                    <a:pt x="160" y="55"/>
                    <a:pt x="168" y="73"/>
                    <a:pt x="168" y="93"/>
                  </a:cubicBezTo>
                  <a:cubicBezTo>
                    <a:pt x="168" y="109"/>
                    <a:pt x="162" y="126"/>
                    <a:pt x="152" y="139"/>
                  </a:cubicBezTo>
                  <a:cubicBezTo>
                    <a:pt x="150" y="142"/>
                    <a:pt x="148" y="144"/>
                    <a:pt x="146" y="146"/>
                  </a:cubicBezTo>
                  <a:cubicBezTo>
                    <a:pt x="144" y="148"/>
                    <a:pt x="142" y="150"/>
                    <a:pt x="140" y="151"/>
                  </a:cubicBezTo>
                  <a:cubicBezTo>
                    <a:pt x="127" y="162"/>
                    <a:pt x="111" y="168"/>
                    <a:pt x="95" y="168"/>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0" name="Freeform 229"/>
            <p:cNvSpPr/>
            <p:nvPr/>
          </p:nvSpPr>
          <p:spPr bwMode="auto">
            <a:xfrm>
              <a:off x="5283579" y="4236021"/>
              <a:ext cx="247564" cy="247564"/>
            </a:xfrm>
            <a:custGeom>
              <a:avLst/>
              <a:gdLst>
                <a:gd name="T0" fmla="*/ 100 w 117"/>
                <a:gd name="T1" fmla="*/ 17 h 117"/>
                <a:gd name="T2" fmla="*/ 59 w 117"/>
                <a:gd name="T3" fmla="*/ 0 h 117"/>
                <a:gd name="T4" fmla="*/ 0 w 117"/>
                <a:gd name="T5" fmla="*/ 59 h 117"/>
                <a:gd name="T6" fmla="*/ 17 w 117"/>
                <a:gd name="T7" fmla="*/ 100 h 117"/>
                <a:gd name="T8" fmla="*/ 59 w 117"/>
                <a:gd name="T9" fmla="*/ 117 h 117"/>
                <a:gd name="T10" fmla="*/ 100 w 117"/>
                <a:gd name="T11" fmla="*/ 100 h 117"/>
                <a:gd name="T12" fmla="*/ 117 w 117"/>
                <a:gd name="T13" fmla="*/ 59 h 117"/>
                <a:gd name="T14" fmla="*/ 100 w 117"/>
                <a:gd name="T15" fmla="*/ 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17">
                  <a:moveTo>
                    <a:pt x="100" y="17"/>
                  </a:moveTo>
                  <a:cubicBezTo>
                    <a:pt x="89" y="6"/>
                    <a:pt x="74" y="0"/>
                    <a:pt x="59" y="0"/>
                  </a:cubicBezTo>
                  <a:cubicBezTo>
                    <a:pt x="26" y="0"/>
                    <a:pt x="0" y="26"/>
                    <a:pt x="0" y="59"/>
                  </a:cubicBezTo>
                  <a:cubicBezTo>
                    <a:pt x="0" y="74"/>
                    <a:pt x="6" y="89"/>
                    <a:pt x="17" y="100"/>
                  </a:cubicBezTo>
                  <a:cubicBezTo>
                    <a:pt x="28" y="111"/>
                    <a:pt x="43" y="117"/>
                    <a:pt x="59" y="117"/>
                  </a:cubicBezTo>
                  <a:cubicBezTo>
                    <a:pt x="74" y="117"/>
                    <a:pt x="89" y="111"/>
                    <a:pt x="100" y="100"/>
                  </a:cubicBezTo>
                  <a:cubicBezTo>
                    <a:pt x="111" y="89"/>
                    <a:pt x="117" y="74"/>
                    <a:pt x="117" y="59"/>
                  </a:cubicBezTo>
                  <a:cubicBezTo>
                    <a:pt x="117" y="43"/>
                    <a:pt x="111" y="28"/>
                    <a:pt x="100" y="17"/>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1393125" y="1702442"/>
            <a:ext cx="9405750" cy="5635700"/>
            <a:chOff x="1541330" y="1111401"/>
            <a:chExt cx="9405750" cy="5635700"/>
          </a:xfrm>
        </p:grpSpPr>
        <p:graphicFrame>
          <p:nvGraphicFramePr>
            <p:cNvPr id="3" name="图示 2"/>
            <p:cNvGraphicFramePr/>
            <p:nvPr/>
          </p:nvGraphicFramePr>
          <p:xfrm>
            <a:off x="1541331" y="1328434"/>
            <a:ext cx="9405749"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0" name="文本框 29"/>
            <p:cNvSpPr txBox="1">
              <a:spLocks noChangeAspect="1"/>
            </p:cNvSpPr>
            <p:nvPr/>
          </p:nvSpPr>
          <p:spPr>
            <a:xfrm>
              <a:off x="4039798" y="2304791"/>
              <a:ext cx="1916410" cy="684931"/>
            </a:xfrm>
            <a:prstGeom prst="rect">
              <a:avLst/>
            </a:prstGeom>
            <a:noFill/>
          </p:spPr>
          <p:txBody>
            <a:bodyPr wrap="square" rtlCol="0">
              <a:spAutoFit/>
            </a:bodyPr>
            <a:lstStyle>
              <a:defPPr>
                <a:defRPr lang="zh-CN"/>
              </a:defPPr>
              <a:lvl1pPr>
                <a:defRPr sz="2000">
                  <a:solidFill>
                    <a:schemeClr val="tx1">
                      <a:lumMod val="85000"/>
                      <a:lumOff val="15000"/>
                    </a:schemeClr>
                  </a:solidFill>
                  <a:latin typeface="思源黑体 CN Light" panose="020B0300000000000000" pitchFamily="34" charset="-122"/>
                  <a:ea typeface="思源黑体 CN Light" panose="020B0300000000000000" pitchFamily="34" charset="-122"/>
                </a:defRPr>
              </a:lvl1pPr>
            </a:lstStyle>
            <a:p>
              <a:pPr>
                <a:lnSpc>
                  <a:spcPct val="125000"/>
                </a:lnSpc>
              </a:pPr>
              <a:r>
                <a:rPr lang="zh-CN" altLang="en-US" sz="1600"/>
                <a:t>获得麦萌资本</a:t>
              </a:r>
              <a:r>
                <a:rPr lang="en-US" altLang="zh-CN" sz="1600"/>
                <a:t>5000</a:t>
              </a:r>
              <a:r>
                <a:rPr lang="zh-CN" altLang="en-US" sz="1600"/>
                <a:t>万</a:t>
              </a:r>
              <a:r>
                <a:rPr lang="en-US" altLang="zh-CN" sz="1600"/>
                <a:t>A</a:t>
              </a:r>
              <a:r>
                <a:rPr lang="zh-CN" altLang="en-US" sz="1600"/>
                <a:t>轮融资</a:t>
              </a:r>
              <a:endParaRPr lang="zh-CN" altLang="en-US" sz="1600"/>
            </a:p>
          </p:txBody>
        </p:sp>
        <p:sp>
          <p:nvSpPr>
            <p:cNvPr id="31" name="文本框 30"/>
            <p:cNvSpPr txBox="1">
              <a:spLocks noChangeAspect="1"/>
            </p:cNvSpPr>
            <p:nvPr/>
          </p:nvSpPr>
          <p:spPr>
            <a:xfrm>
              <a:off x="6456003" y="1664238"/>
              <a:ext cx="1944000" cy="684931"/>
            </a:xfrm>
            <a:prstGeom prst="rect">
              <a:avLst/>
            </a:prstGeom>
            <a:noFill/>
          </p:spPr>
          <p:txBody>
            <a:bodyPr wrap="square" rtlCol="0">
              <a:spAutoFit/>
            </a:bodyPr>
            <a:lstStyle>
              <a:defPPr>
                <a:defRPr lang="zh-CN"/>
              </a:defPPr>
              <a:lvl1pPr>
                <a:defRPr sz="2000">
                  <a:solidFill>
                    <a:schemeClr val="tx1">
                      <a:lumMod val="85000"/>
                      <a:lumOff val="15000"/>
                    </a:schemeClr>
                  </a:solidFill>
                  <a:latin typeface="思源黑体 CN Light" panose="020B0300000000000000" pitchFamily="34" charset="-122"/>
                  <a:ea typeface="思源黑体 CN Light" panose="020B0300000000000000" pitchFamily="34" charset="-122"/>
                </a:defRPr>
              </a:lvl1pPr>
            </a:lstStyle>
            <a:p>
              <a:pPr>
                <a:lnSpc>
                  <a:spcPct val="125000"/>
                </a:lnSpc>
              </a:pPr>
              <a:r>
                <a:rPr lang="zh-CN" altLang="en-US" sz="1600"/>
                <a:t>业务覆盖全国</a:t>
              </a:r>
              <a:r>
                <a:rPr lang="en-US" altLang="zh-CN" sz="1600"/>
                <a:t>34</a:t>
              </a:r>
              <a:r>
                <a:rPr lang="zh-CN" altLang="en-US" sz="1600"/>
                <a:t>个省、市、区域</a:t>
              </a:r>
              <a:endParaRPr lang="zh-CN" altLang="en-US" sz="1600"/>
            </a:p>
          </p:txBody>
        </p:sp>
        <p:sp>
          <p:nvSpPr>
            <p:cNvPr id="32" name="文本框 31"/>
            <p:cNvSpPr txBox="1">
              <a:spLocks noChangeAspect="1"/>
            </p:cNvSpPr>
            <p:nvPr/>
          </p:nvSpPr>
          <p:spPr>
            <a:xfrm>
              <a:off x="8876363" y="1111401"/>
              <a:ext cx="1944000" cy="684931"/>
            </a:xfrm>
            <a:prstGeom prst="rect">
              <a:avLst/>
            </a:prstGeom>
            <a:noFill/>
          </p:spPr>
          <p:txBody>
            <a:bodyPr wrap="square" rtlCol="0">
              <a:spAutoFit/>
            </a:bodyPr>
            <a:lstStyle>
              <a:defPPr>
                <a:defRPr lang="zh-CN"/>
              </a:defPPr>
              <a:lvl1pPr>
                <a:defRPr sz="2000">
                  <a:solidFill>
                    <a:schemeClr val="tx1">
                      <a:lumMod val="85000"/>
                      <a:lumOff val="15000"/>
                    </a:schemeClr>
                  </a:solidFill>
                  <a:latin typeface="思源黑体 CN Light" panose="020B0300000000000000" pitchFamily="34" charset="-122"/>
                  <a:ea typeface="思源黑体 CN Light" panose="020B0300000000000000" pitchFamily="34" charset="-122"/>
                </a:defRPr>
              </a:lvl1pPr>
            </a:lstStyle>
            <a:p>
              <a:pPr>
                <a:lnSpc>
                  <a:spcPct val="125000"/>
                </a:lnSpc>
              </a:pPr>
              <a:r>
                <a:rPr lang="en-US" altLang="zh-CN" sz="1600"/>
                <a:t>A</a:t>
              </a:r>
              <a:r>
                <a:rPr lang="zh-CN" altLang="en-US" sz="1600"/>
                <a:t>股主板上市，市值突破</a:t>
              </a:r>
              <a:r>
                <a:rPr lang="en-US" altLang="zh-CN" sz="1600"/>
                <a:t>100</a:t>
              </a:r>
              <a:r>
                <a:rPr lang="zh-CN" altLang="en-US" sz="1600"/>
                <a:t>亿</a:t>
              </a:r>
              <a:endParaRPr lang="zh-CN" altLang="en-US" sz="1600"/>
            </a:p>
          </p:txBody>
        </p:sp>
        <p:sp>
          <p:nvSpPr>
            <p:cNvPr id="34" name="文本框 33"/>
            <p:cNvSpPr txBox="1"/>
            <p:nvPr/>
          </p:nvSpPr>
          <p:spPr>
            <a:xfrm>
              <a:off x="1541330" y="2875513"/>
              <a:ext cx="2052204" cy="684931"/>
            </a:xfrm>
            <a:prstGeom prst="rect">
              <a:avLst/>
            </a:prstGeom>
            <a:noFill/>
          </p:spPr>
          <p:txBody>
            <a:bodyPr wrap="square" rtlCol="0">
              <a:spAutoFit/>
            </a:bodyPr>
            <a:lstStyle/>
            <a:p>
              <a:pPr>
                <a:lnSpc>
                  <a:spcPct val="125000"/>
                </a:lnSpc>
              </a:pPr>
              <a:r>
                <a:rPr lang="zh-CN" altLang="en-US" sz="1600">
                  <a:solidFill>
                    <a:schemeClr val="tx1">
                      <a:lumMod val="85000"/>
                      <a:lumOff val="15000"/>
                    </a:schemeClr>
                  </a:solidFill>
                  <a:latin typeface="思源黑体 CN Light" panose="020B0300000000000000" pitchFamily="34" charset="-122"/>
                  <a:ea typeface="思源黑体 CN Light" panose="020B0300000000000000" pitchFamily="34" charset="-122"/>
                </a:rPr>
                <a:t>公司成立，获得</a:t>
              </a:r>
              <a:r>
                <a:rPr lang="en-US" altLang="zh-CN" sz="1600">
                  <a:solidFill>
                    <a:schemeClr val="tx1">
                      <a:lumMod val="85000"/>
                      <a:lumOff val="15000"/>
                    </a:schemeClr>
                  </a:solidFill>
                  <a:latin typeface="思源黑体 CN Light" panose="020B0300000000000000" pitchFamily="34" charset="-122"/>
                  <a:ea typeface="思源黑体 CN Light" panose="020B0300000000000000" pitchFamily="34" charset="-122"/>
                </a:rPr>
                <a:t>1000</a:t>
              </a:r>
              <a:r>
                <a:rPr lang="zh-CN" altLang="en-US" sz="1600">
                  <a:solidFill>
                    <a:schemeClr val="tx1">
                      <a:lumMod val="85000"/>
                      <a:lumOff val="15000"/>
                    </a:schemeClr>
                  </a:solidFill>
                  <a:latin typeface="思源黑体 CN Light" panose="020B0300000000000000" pitchFamily="34" charset="-122"/>
                  <a:ea typeface="思源黑体 CN Light" panose="020B0300000000000000" pitchFamily="34" charset="-122"/>
                </a:rPr>
                <a:t>万天使投资</a:t>
              </a:r>
              <a:endParaRPr lang="zh-CN" altLang="en-US" sz="160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grpSp>
      <p:grpSp>
        <p:nvGrpSpPr>
          <p:cNvPr id="9" name="组合 8"/>
          <p:cNvGrpSpPr/>
          <p:nvPr/>
        </p:nvGrpSpPr>
        <p:grpSpPr>
          <a:xfrm>
            <a:off x="994533" y="299511"/>
            <a:ext cx="4363110" cy="501650"/>
            <a:chOff x="994533" y="299511"/>
            <a:chExt cx="4363110" cy="501650"/>
          </a:xfrm>
        </p:grpSpPr>
        <p:sp>
          <p:nvSpPr>
            <p:cNvPr id="10" name="文本占位符 36"/>
            <p:cNvSpPr txBox="1"/>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发展历程</a:t>
              </a:r>
              <a:endPar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 name="文本框 10"/>
            <p:cNvSpPr txBox="1"/>
            <p:nvPr/>
          </p:nvSpPr>
          <p:spPr>
            <a:xfrm>
              <a:off x="2654500" y="381059"/>
              <a:ext cx="2703143"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DEVELOPMENT COURSE</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占位符 79"/>
          <p:cNvPicPr>
            <a:picLocks noGrp="1" noChangeAspect="1"/>
          </p:cNvPicPr>
          <p:nvPr>
            <p:ph type="pic" sz="quarter" idx="12"/>
          </p:nvPr>
        </p:nvPicPr>
        <p:blipFill rotWithShape="1">
          <a:blip r:embed="rId1" cstate="screen"/>
          <a:srcRect/>
          <a:stretch>
            <a:fillRect/>
          </a:stretch>
        </p:blipFill>
        <p:spPr>
          <a:xfrm>
            <a:off x="3793527" y="2260133"/>
            <a:ext cx="2174789" cy="2656702"/>
          </a:xfrm>
        </p:spPr>
      </p:pic>
      <p:pic>
        <p:nvPicPr>
          <p:cNvPr id="70" name="图片占位符 69"/>
          <p:cNvPicPr>
            <a:picLocks noGrp="1" noChangeAspect="1"/>
          </p:cNvPicPr>
          <p:nvPr>
            <p:ph type="pic" sz="quarter" idx="11"/>
          </p:nvPr>
        </p:nvPicPr>
        <p:blipFill rotWithShape="1">
          <a:blip r:embed="rId2" cstate="screen"/>
          <a:srcRect b="-13"/>
          <a:stretch>
            <a:fillRect/>
          </a:stretch>
        </p:blipFill>
        <p:spPr>
          <a:xfrm>
            <a:off x="6223684" y="2260133"/>
            <a:ext cx="2174789" cy="2656702"/>
          </a:xfrm>
        </p:spPr>
      </p:pic>
      <p:pic>
        <p:nvPicPr>
          <p:cNvPr id="72" name="图片占位符 71"/>
          <p:cNvPicPr>
            <a:picLocks noGrp="1" noChangeAspect="1"/>
          </p:cNvPicPr>
          <p:nvPr>
            <p:ph type="pic" sz="quarter" idx="10"/>
          </p:nvPr>
        </p:nvPicPr>
        <p:blipFill rotWithShape="1">
          <a:blip r:embed="rId3" cstate="screen"/>
          <a:srcRect/>
          <a:stretch>
            <a:fillRect/>
          </a:stretch>
        </p:blipFill>
        <p:spPr>
          <a:xfrm>
            <a:off x="8651785" y="2260133"/>
            <a:ext cx="2174789" cy="2656702"/>
          </a:xfrm>
        </p:spPr>
      </p:pic>
      <p:pic>
        <p:nvPicPr>
          <p:cNvPr id="3" name="图片占位符 2"/>
          <p:cNvPicPr>
            <a:picLocks noGrp="1" noChangeAspect="1"/>
          </p:cNvPicPr>
          <p:nvPr>
            <p:ph type="pic" sz="quarter" idx="13"/>
          </p:nvPr>
        </p:nvPicPr>
        <p:blipFill rotWithShape="1">
          <a:blip r:embed="rId4" cstate="screen"/>
          <a:srcRect/>
          <a:stretch>
            <a:fillRect/>
          </a:stretch>
        </p:blipFill>
        <p:spPr>
          <a:xfrm>
            <a:off x="1365426" y="2260133"/>
            <a:ext cx="2174789" cy="2656702"/>
          </a:xfrm>
        </p:spPr>
      </p:pic>
      <p:sp>
        <p:nvSpPr>
          <p:cNvPr id="10" name="TextBox 9"/>
          <p:cNvSpPr txBox="1"/>
          <p:nvPr/>
        </p:nvSpPr>
        <p:spPr>
          <a:xfrm>
            <a:off x="2074208" y="5067045"/>
            <a:ext cx="107914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tx1">
                    <a:lumMod val="75000"/>
                    <a:lumOff val="25000"/>
                  </a:schemeClr>
                </a:solidFill>
                <a:effectLst/>
                <a:uLnTx/>
                <a:uFillTx/>
                <a:latin typeface="Lato Light"/>
                <a:ea typeface="+mn-ea"/>
                <a:cs typeface="+mn-cs"/>
              </a:rPr>
              <a:t>麦萌</a:t>
            </a:r>
            <a:r>
              <a:rPr kumimoji="0" lang="en-US" altLang="zh-CN" sz="1600" b="0" i="0" u="none" strike="noStrike" kern="1200" cap="none" spc="0" normalizeH="0" baseline="0" noProof="0">
                <a:ln>
                  <a:noFill/>
                </a:ln>
                <a:solidFill>
                  <a:schemeClr val="tx1">
                    <a:lumMod val="75000"/>
                    <a:lumOff val="25000"/>
                  </a:schemeClr>
                </a:solidFill>
                <a:effectLst/>
                <a:uLnTx/>
                <a:uFillTx/>
                <a:latin typeface="Lato Light"/>
                <a:ea typeface="+mn-ea"/>
                <a:cs typeface="+mn-cs"/>
              </a:rPr>
              <a:t>/</a:t>
            </a:r>
            <a:r>
              <a:rPr kumimoji="0" lang="zh-CN" altLang="en-US" sz="1050" b="0" i="0" u="none" strike="noStrike" kern="1200" cap="none" spc="0" normalizeH="0" baseline="0" noProof="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rPr>
              <a:t>创始人</a:t>
            </a:r>
            <a:endParaRPr kumimoji="0" 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endParaRPr>
          </a:p>
        </p:txBody>
      </p:sp>
      <p:grpSp>
        <p:nvGrpSpPr>
          <p:cNvPr id="61" name="Group 60"/>
          <p:cNvGrpSpPr/>
          <p:nvPr/>
        </p:nvGrpSpPr>
        <p:grpSpPr>
          <a:xfrm>
            <a:off x="1365426" y="2260133"/>
            <a:ext cx="411809" cy="2656702"/>
            <a:chOff x="1365426" y="2260133"/>
            <a:chExt cx="411809" cy="2656702"/>
          </a:xfrm>
        </p:grpSpPr>
        <p:sp>
          <p:nvSpPr>
            <p:cNvPr id="18" name="Rectangle 17"/>
            <p:cNvSpPr/>
            <p:nvPr/>
          </p:nvSpPr>
          <p:spPr>
            <a:xfrm>
              <a:off x="1365426" y="2260133"/>
              <a:ext cx="411809" cy="2656702"/>
            </a:xfrm>
            <a:prstGeom prst="rect">
              <a:avLst/>
            </a:prstGeom>
            <a:solidFill>
              <a:srgbClr val="F420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Lato Light"/>
                <a:ea typeface="+mn-ea"/>
                <a:cs typeface="+mn-cs"/>
              </a:endParaRPr>
            </a:p>
          </p:txBody>
        </p:sp>
        <p:sp>
          <p:nvSpPr>
            <p:cNvPr id="19" name="Freeform 63"/>
            <p:cNvSpPr/>
            <p:nvPr/>
          </p:nvSpPr>
          <p:spPr bwMode="auto">
            <a:xfrm>
              <a:off x="1494054" y="2487187"/>
              <a:ext cx="154553" cy="12715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20" name="Freeform 62"/>
            <p:cNvSpPr/>
            <p:nvPr/>
          </p:nvSpPr>
          <p:spPr bwMode="auto">
            <a:xfrm>
              <a:off x="1530648" y="3164757"/>
              <a:ext cx="81365" cy="157823"/>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nvGrpSpPr>
            <p:cNvPr id="21" name="Group 20"/>
            <p:cNvGrpSpPr/>
            <p:nvPr/>
          </p:nvGrpSpPr>
          <p:grpSpPr>
            <a:xfrm>
              <a:off x="1515779" y="3518669"/>
              <a:ext cx="111102" cy="139629"/>
              <a:chOff x="3343275" y="1028712"/>
              <a:chExt cx="469900" cy="590550"/>
            </a:xfrm>
            <a:solidFill>
              <a:schemeClr val="bg1"/>
            </a:solidFill>
          </p:grpSpPr>
          <p:sp>
            <p:nvSpPr>
              <p:cNvPr id="22" name="Freeform 71"/>
              <p:cNvSpPr>
                <a:spLocks noEditPoints="1"/>
              </p:cNvSpPr>
              <p:nvPr/>
            </p:nvSpPr>
            <p:spPr bwMode="auto">
              <a:xfrm>
                <a:off x="3343275" y="1028712"/>
                <a:ext cx="469900" cy="590550"/>
              </a:xfrm>
              <a:custGeom>
                <a:avLst/>
                <a:gdLst>
                  <a:gd name="T0" fmla="*/ 122 w 125"/>
                  <a:gd name="T1" fmla="*/ 73 h 157"/>
                  <a:gd name="T2" fmla="*/ 93 w 125"/>
                  <a:gd name="T3" fmla="*/ 37 h 157"/>
                  <a:gd name="T4" fmla="*/ 40 w 125"/>
                  <a:gd name="T5" fmla="*/ 33 h 157"/>
                  <a:gd name="T6" fmla="*/ 17 w 125"/>
                  <a:gd name="T7" fmla="*/ 48 h 157"/>
                  <a:gd name="T8" fmla="*/ 17 w 125"/>
                  <a:gd name="T9" fmla="*/ 7 h 157"/>
                  <a:gd name="T10" fmla="*/ 13 w 125"/>
                  <a:gd name="T11" fmla="*/ 1 h 157"/>
                  <a:gd name="T12" fmla="*/ 4 w 125"/>
                  <a:gd name="T13" fmla="*/ 1 h 157"/>
                  <a:gd name="T14" fmla="*/ 0 w 125"/>
                  <a:gd name="T15" fmla="*/ 7 h 157"/>
                  <a:gd name="T16" fmla="*/ 0 w 125"/>
                  <a:gd name="T17" fmla="*/ 49 h 157"/>
                  <a:gd name="T18" fmla="*/ 0 w 125"/>
                  <a:gd name="T19" fmla="*/ 95 h 157"/>
                  <a:gd name="T20" fmla="*/ 6 w 125"/>
                  <a:gd name="T21" fmla="*/ 120 h 157"/>
                  <a:gd name="T22" fmla="*/ 37 w 125"/>
                  <a:gd name="T23" fmla="*/ 150 h 157"/>
                  <a:gd name="T24" fmla="*/ 74 w 125"/>
                  <a:gd name="T25" fmla="*/ 155 h 157"/>
                  <a:gd name="T26" fmla="*/ 112 w 125"/>
                  <a:gd name="T27" fmla="*/ 131 h 157"/>
                  <a:gd name="T28" fmla="*/ 125 w 125"/>
                  <a:gd name="T29" fmla="*/ 92 h 157"/>
                  <a:gd name="T30" fmla="*/ 122 w 125"/>
                  <a:gd name="T31" fmla="*/ 73 h 157"/>
                  <a:gd name="T32" fmla="*/ 107 w 125"/>
                  <a:gd name="T33" fmla="*/ 99 h 157"/>
                  <a:gd name="T34" fmla="*/ 94 w 125"/>
                  <a:gd name="T35" fmla="*/ 126 h 157"/>
                  <a:gd name="T36" fmla="*/ 70 w 125"/>
                  <a:gd name="T37" fmla="*/ 138 h 157"/>
                  <a:gd name="T38" fmla="*/ 40 w 125"/>
                  <a:gd name="T39" fmla="*/ 132 h 157"/>
                  <a:gd name="T40" fmla="*/ 27 w 125"/>
                  <a:gd name="T41" fmla="*/ 121 h 157"/>
                  <a:gd name="T42" fmla="*/ 25 w 125"/>
                  <a:gd name="T43" fmla="*/ 66 h 157"/>
                  <a:gd name="T44" fmla="*/ 39 w 125"/>
                  <a:gd name="T45" fmla="*/ 53 h 157"/>
                  <a:gd name="T46" fmla="*/ 57 w 125"/>
                  <a:gd name="T47" fmla="*/ 47 h 157"/>
                  <a:gd name="T48" fmla="*/ 89 w 125"/>
                  <a:gd name="T49" fmla="*/ 55 h 157"/>
                  <a:gd name="T50" fmla="*/ 104 w 125"/>
                  <a:gd name="T51" fmla="*/ 74 h 157"/>
                  <a:gd name="T52" fmla="*/ 107 w 125"/>
                  <a:gd name="T53"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 h="157">
                    <a:moveTo>
                      <a:pt x="122" y="73"/>
                    </a:moveTo>
                    <a:cubicBezTo>
                      <a:pt x="118" y="58"/>
                      <a:pt x="107" y="45"/>
                      <a:pt x="93" y="37"/>
                    </a:cubicBezTo>
                    <a:cubicBezTo>
                      <a:pt x="77" y="28"/>
                      <a:pt x="57" y="27"/>
                      <a:pt x="40" y="33"/>
                    </a:cubicBezTo>
                    <a:cubicBezTo>
                      <a:pt x="31" y="36"/>
                      <a:pt x="24" y="42"/>
                      <a:pt x="17" y="48"/>
                    </a:cubicBezTo>
                    <a:cubicBezTo>
                      <a:pt x="17" y="35"/>
                      <a:pt x="17" y="21"/>
                      <a:pt x="17" y="7"/>
                    </a:cubicBezTo>
                    <a:cubicBezTo>
                      <a:pt x="17" y="4"/>
                      <a:pt x="16" y="2"/>
                      <a:pt x="13" y="1"/>
                    </a:cubicBezTo>
                    <a:cubicBezTo>
                      <a:pt x="10" y="0"/>
                      <a:pt x="7" y="0"/>
                      <a:pt x="4" y="1"/>
                    </a:cubicBezTo>
                    <a:cubicBezTo>
                      <a:pt x="1" y="2"/>
                      <a:pt x="0" y="4"/>
                      <a:pt x="0" y="7"/>
                    </a:cubicBezTo>
                    <a:cubicBezTo>
                      <a:pt x="0" y="21"/>
                      <a:pt x="0" y="35"/>
                      <a:pt x="0" y="49"/>
                    </a:cubicBezTo>
                    <a:cubicBezTo>
                      <a:pt x="0" y="64"/>
                      <a:pt x="0" y="80"/>
                      <a:pt x="0" y="95"/>
                    </a:cubicBezTo>
                    <a:cubicBezTo>
                      <a:pt x="0" y="103"/>
                      <a:pt x="2" y="112"/>
                      <a:pt x="6" y="120"/>
                    </a:cubicBezTo>
                    <a:cubicBezTo>
                      <a:pt x="12" y="133"/>
                      <a:pt x="24" y="144"/>
                      <a:pt x="37" y="150"/>
                    </a:cubicBezTo>
                    <a:cubicBezTo>
                      <a:pt x="49" y="155"/>
                      <a:pt x="62" y="157"/>
                      <a:pt x="74" y="155"/>
                    </a:cubicBezTo>
                    <a:cubicBezTo>
                      <a:pt x="89" y="152"/>
                      <a:pt x="103" y="144"/>
                      <a:pt x="112" y="131"/>
                    </a:cubicBezTo>
                    <a:cubicBezTo>
                      <a:pt x="121" y="120"/>
                      <a:pt x="125" y="106"/>
                      <a:pt x="125" y="92"/>
                    </a:cubicBezTo>
                    <a:cubicBezTo>
                      <a:pt x="125" y="85"/>
                      <a:pt x="124" y="79"/>
                      <a:pt x="122" y="73"/>
                    </a:cubicBezTo>
                    <a:close/>
                    <a:moveTo>
                      <a:pt x="107" y="99"/>
                    </a:moveTo>
                    <a:cubicBezTo>
                      <a:pt x="106" y="109"/>
                      <a:pt x="101" y="119"/>
                      <a:pt x="94" y="126"/>
                    </a:cubicBezTo>
                    <a:cubicBezTo>
                      <a:pt x="87" y="132"/>
                      <a:pt x="79" y="136"/>
                      <a:pt x="70" y="138"/>
                    </a:cubicBezTo>
                    <a:cubicBezTo>
                      <a:pt x="59" y="139"/>
                      <a:pt x="49" y="137"/>
                      <a:pt x="40" y="132"/>
                    </a:cubicBezTo>
                    <a:cubicBezTo>
                      <a:pt x="35" y="129"/>
                      <a:pt x="31" y="125"/>
                      <a:pt x="27" y="121"/>
                    </a:cubicBezTo>
                    <a:cubicBezTo>
                      <a:pt x="15" y="106"/>
                      <a:pt x="14" y="82"/>
                      <a:pt x="25" y="66"/>
                    </a:cubicBezTo>
                    <a:cubicBezTo>
                      <a:pt x="29" y="61"/>
                      <a:pt x="34" y="56"/>
                      <a:pt x="39" y="53"/>
                    </a:cubicBezTo>
                    <a:cubicBezTo>
                      <a:pt x="44" y="50"/>
                      <a:pt x="51" y="48"/>
                      <a:pt x="57" y="47"/>
                    </a:cubicBezTo>
                    <a:cubicBezTo>
                      <a:pt x="68" y="46"/>
                      <a:pt x="80" y="48"/>
                      <a:pt x="89" y="55"/>
                    </a:cubicBezTo>
                    <a:cubicBezTo>
                      <a:pt x="95" y="60"/>
                      <a:pt x="101" y="66"/>
                      <a:pt x="104" y="74"/>
                    </a:cubicBezTo>
                    <a:cubicBezTo>
                      <a:pt x="107" y="82"/>
                      <a:pt x="109" y="91"/>
                      <a:pt x="10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23" name="Freeform 72"/>
              <p:cNvSpPr/>
              <p:nvPr/>
            </p:nvSpPr>
            <p:spPr bwMode="auto">
              <a:xfrm>
                <a:off x="3433763" y="1325575"/>
                <a:ext cx="98425" cy="101600"/>
              </a:xfrm>
              <a:custGeom>
                <a:avLst/>
                <a:gdLst>
                  <a:gd name="T0" fmla="*/ 13 w 26"/>
                  <a:gd name="T1" fmla="*/ 0 h 27"/>
                  <a:gd name="T2" fmla="*/ 2 w 26"/>
                  <a:gd name="T3" fmla="*/ 6 h 27"/>
                  <a:gd name="T4" fmla="*/ 0 w 26"/>
                  <a:gd name="T5" fmla="*/ 14 h 27"/>
                  <a:gd name="T6" fmla="*/ 5 w 26"/>
                  <a:gd name="T7" fmla="*/ 23 h 27"/>
                  <a:gd name="T8" fmla="*/ 18 w 26"/>
                  <a:gd name="T9" fmla="*/ 25 h 27"/>
                  <a:gd name="T10" fmla="*/ 25 w 26"/>
                  <a:gd name="T11" fmla="*/ 14 h 27"/>
                  <a:gd name="T12" fmla="*/ 23 w 26"/>
                  <a:gd name="T13" fmla="*/ 5 h 27"/>
                  <a:gd name="T14" fmla="*/ 13 w 26"/>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13" y="0"/>
                    </a:moveTo>
                    <a:cubicBezTo>
                      <a:pt x="9" y="0"/>
                      <a:pt x="4" y="2"/>
                      <a:pt x="2" y="6"/>
                    </a:cubicBezTo>
                    <a:cubicBezTo>
                      <a:pt x="1" y="8"/>
                      <a:pt x="0" y="11"/>
                      <a:pt x="0" y="14"/>
                    </a:cubicBezTo>
                    <a:cubicBezTo>
                      <a:pt x="1" y="18"/>
                      <a:pt x="2" y="21"/>
                      <a:pt x="5" y="23"/>
                    </a:cubicBezTo>
                    <a:cubicBezTo>
                      <a:pt x="9" y="26"/>
                      <a:pt x="14" y="27"/>
                      <a:pt x="18" y="25"/>
                    </a:cubicBezTo>
                    <a:cubicBezTo>
                      <a:pt x="22" y="23"/>
                      <a:pt x="25" y="19"/>
                      <a:pt x="25" y="14"/>
                    </a:cubicBezTo>
                    <a:cubicBezTo>
                      <a:pt x="26" y="11"/>
                      <a:pt x="25" y="7"/>
                      <a:pt x="23" y="5"/>
                    </a:cubicBezTo>
                    <a:cubicBezTo>
                      <a:pt x="21" y="2"/>
                      <a:pt x="17"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grpSp>
          <p:nvGrpSpPr>
            <p:cNvPr id="24" name="Group 23"/>
            <p:cNvGrpSpPr/>
            <p:nvPr/>
          </p:nvGrpSpPr>
          <p:grpSpPr>
            <a:xfrm>
              <a:off x="1494463" y="2810435"/>
              <a:ext cx="153735" cy="158233"/>
              <a:chOff x="4338638" y="71450"/>
              <a:chExt cx="596900" cy="614363"/>
            </a:xfrm>
            <a:solidFill>
              <a:schemeClr val="bg1"/>
            </a:solidFill>
          </p:grpSpPr>
          <p:sp>
            <p:nvSpPr>
              <p:cNvPr id="25" name="Freeform 64"/>
              <p:cNvSpPr>
                <a:spLocks noEditPoints="1"/>
              </p:cNvSpPr>
              <p:nvPr/>
            </p:nvSpPr>
            <p:spPr bwMode="auto">
              <a:xfrm>
                <a:off x="4338638" y="71450"/>
                <a:ext cx="398463" cy="614363"/>
              </a:xfrm>
              <a:custGeom>
                <a:avLst/>
                <a:gdLst>
                  <a:gd name="T0" fmla="*/ 84 w 106"/>
                  <a:gd name="T1" fmla="*/ 93 h 163"/>
                  <a:gd name="T2" fmla="*/ 76 w 106"/>
                  <a:gd name="T3" fmla="*/ 87 h 163"/>
                  <a:gd name="T4" fmla="*/ 71 w 106"/>
                  <a:gd name="T5" fmla="*/ 78 h 163"/>
                  <a:gd name="T6" fmla="*/ 77 w 106"/>
                  <a:gd name="T7" fmla="*/ 68 h 163"/>
                  <a:gd name="T8" fmla="*/ 94 w 106"/>
                  <a:gd name="T9" fmla="*/ 38 h 163"/>
                  <a:gd name="T10" fmla="*/ 79 w 106"/>
                  <a:gd name="T11" fmla="*/ 9 h 163"/>
                  <a:gd name="T12" fmla="*/ 93 w 106"/>
                  <a:gd name="T13" fmla="*/ 9 h 163"/>
                  <a:gd name="T14" fmla="*/ 106 w 106"/>
                  <a:gd name="T15" fmla="*/ 0 h 163"/>
                  <a:gd name="T16" fmla="*/ 65 w 106"/>
                  <a:gd name="T17" fmla="*/ 0 h 163"/>
                  <a:gd name="T18" fmla="*/ 24 w 106"/>
                  <a:gd name="T19" fmla="*/ 13 h 163"/>
                  <a:gd name="T20" fmla="*/ 11 w 106"/>
                  <a:gd name="T21" fmla="*/ 42 h 163"/>
                  <a:gd name="T22" fmla="*/ 46 w 106"/>
                  <a:gd name="T23" fmla="*/ 75 h 163"/>
                  <a:gd name="T24" fmla="*/ 53 w 106"/>
                  <a:gd name="T25" fmla="*/ 75 h 163"/>
                  <a:gd name="T26" fmla="*/ 51 w 106"/>
                  <a:gd name="T27" fmla="*/ 83 h 163"/>
                  <a:gd name="T28" fmla="*/ 57 w 106"/>
                  <a:gd name="T29" fmla="*/ 97 h 163"/>
                  <a:gd name="T30" fmla="*/ 17 w 106"/>
                  <a:gd name="T31" fmla="*/ 107 h 163"/>
                  <a:gd name="T32" fmla="*/ 0 w 106"/>
                  <a:gd name="T33" fmla="*/ 133 h 163"/>
                  <a:gd name="T34" fmla="*/ 46 w 106"/>
                  <a:gd name="T35" fmla="*/ 163 h 163"/>
                  <a:gd name="T36" fmla="*/ 102 w 106"/>
                  <a:gd name="T37" fmla="*/ 123 h 163"/>
                  <a:gd name="T38" fmla="*/ 84 w 106"/>
                  <a:gd name="T39" fmla="*/ 93 h 163"/>
                  <a:gd name="T40" fmla="*/ 56 w 106"/>
                  <a:gd name="T41" fmla="*/ 69 h 163"/>
                  <a:gd name="T42" fmla="*/ 30 w 106"/>
                  <a:gd name="T43" fmla="*/ 31 h 163"/>
                  <a:gd name="T44" fmla="*/ 34 w 106"/>
                  <a:gd name="T45" fmla="*/ 15 h 163"/>
                  <a:gd name="T46" fmla="*/ 49 w 106"/>
                  <a:gd name="T47" fmla="*/ 8 h 163"/>
                  <a:gd name="T48" fmla="*/ 76 w 106"/>
                  <a:gd name="T49" fmla="*/ 47 h 163"/>
                  <a:gd name="T50" fmla="*/ 70 w 106"/>
                  <a:gd name="T51" fmla="*/ 63 h 163"/>
                  <a:gd name="T52" fmla="*/ 56 w 106"/>
                  <a:gd name="T53" fmla="*/ 69 h 163"/>
                  <a:gd name="T54" fmla="*/ 56 w 106"/>
                  <a:gd name="T55" fmla="*/ 154 h 163"/>
                  <a:gd name="T56" fmla="*/ 19 w 106"/>
                  <a:gd name="T57" fmla="*/ 129 h 163"/>
                  <a:gd name="T58" fmla="*/ 37 w 106"/>
                  <a:gd name="T59" fmla="*/ 107 h 163"/>
                  <a:gd name="T60" fmla="*/ 59 w 106"/>
                  <a:gd name="T61" fmla="*/ 103 h 163"/>
                  <a:gd name="T62" fmla="*/ 64 w 106"/>
                  <a:gd name="T63" fmla="*/ 103 h 163"/>
                  <a:gd name="T64" fmla="*/ 87 w 106"/>
                  <a:gd name="T65" fmla="*/ 131 h 163"/>
                  <a:gd name="T66" fmla="*/ 56 w 106"/>
                  <a:gd name="T67" fmla="*/ 15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6" h="163">
                    <a:moveTo>
                      <a:pt x="84" y="93"/>
                    </a:moveTo>
                    <a:cubicBezTo>
                      <a:pt x="76" y="87"/>
                      <a:pt x="76" y="87"/>
                      <a:pt x="76" y="87"/>
                    </a:cubicBezTo>
                    <a:cubicBezTo>
                      <a:pt x="74" y="86"/>
                      <a:pt x="71" y="83"/>
                      <a:pt x="71" y="78"/>
                    </a:cubicBezTo>
                    <a:cubicBezTo>
                      <a:pt x="71" y="74"/>
                      <a:pt x="74" y="71"/>
                      <a:pt x="77" y="68"/>
                    </a:cubicBezTo>
                    <a:cubicBezTo>
                      <a:pt x="86" y="61"/>
                      <a:pt x="94" y="53"/>
                      <a:pt x="94" y="38"/>
                    </a:cubicBezTo>
                    <a:cubicBezTo>
                      <a:pt x="94" y="22"/>
                      <a:pt x="84" y="13"/>
                      <a:pt x="79" y="9"/>
                    </a:cubicBezTo>
                    <a:cubicBezTo>
                      <a:pt x="93" y="9"/>
                      <a:pt x="93" y="9"/>
                      <a:pt x="93" y="9"/>
                    </a:cubicBezTo>
                    <a:cubicBezTo>
                      <a:pt x="106" y="0"/>
                      <a:pt x="106" y="0"/>
                      <a:pt x="106" y="0"/>
                    </a:cubicBezTo>
                    <a:cubicBezTo>
                      <a:pt x="65" y="0"/>
                      <a:pt x="65" y="0"/>
                      <a:pt x="65" y="0"/>
                    </a:cubicBezTo>
                    <a:cubicBezTo>
                      <a:pt x="53" y="0"/>
                      <a:pt x="37" y="3"/>
                      <a:pt x="24" y="13"/>
                    </a:cubicBezTo>
                    <a:cubicBezTo>
                      <a:pt x="15" y="21"/>
                      <a:pt x="11" y="32"/>
                      <a:pt x="11" y="42"/>
                    </a:cubicBezTo>
                    <a:cubicBezTo>
                      <a:pt x="11" y="58"/>
                      <a:pt x="24" y="75"/>
                      <a:pt x="46" y="75"/>
                    </a:cubicBezTo>
                    <a:cubicBezTo>
                      <a:pt x="48" y="75"/>
                      <a:pt x="51" y="75"/>
                      <a:pt x="53" y="75"/>
                    </a:cubicBezTo>
                    <a:cubicBezTo>
                      <a:pt x="52" y="77"/>
                      <a:pt x="51" y="79"/>
                      <a:pt x="51" y="83"/>
                    </a:cubicBezTo>
                    <a:cubicBezTo>
                      <a:pt x="51" y="89"/>
                      <a:pt x="54" y="93"/>
                      <a:pt x="57" y="97"/>
                    </a:cubicBezTo>
                    <a:cubicBezTo>
                      <a:pt x="48" y="98"/>
                      <a:pt x="30" y="99"/>
                      <a:pt x="17" y="107"/>
                    </a:cubicBezTo>
                    <a:cubicBezTo>
                      <a:pt x="4" y="114"/>
                      <a:pt x="0" y="125"/>
                      <a:pt x="0" y="133"/>
                    </a:cubicBezTo>
                    <a:cubicBezTo>
                      <a:pt x="0" y="149"/>
                      <a:pt x="15" y="163"/>
                      <a:pt x="46" y="163"/>
                    </a:cubicBezTo>
                    <a:cubicBezTo>
                      <a:pt x="82" y="163"/>
                      <a:pt x="102" y="143"/>
                      <a:pt x="102" y="123"/>
                    </a:cubicBezTo>
                    <a:cubicBezTo>
                      <a:pt x="102" y="109"/>
                      <a:pt x="93" y="101"/>
                      <a:pt x="84" y="93"/>
                    </a:cubicBezTo>
                    <a:close/>
                    <a:moveTo>
                      <a:pt x="56" y="69"/>
                    </a:moveTo>
                    <a:cubicBezTo>
                      <a:pt x="38" y="69"/>
                      <a:pt x="30" y="45"/>
                      <a:pt x="30" y="31"/>
                    </a:cubicBezTo>
                    <a:cubicBezTo>
                      <a:pt x="30" y="26"/>
                      <a:pt x="31" y="20"/>
                      <a:pt x="34" y="15"/>
                    </a:cubicBezTo>
                    <a:cubicBezTo>
                      <a:pt x="38" y="11"/>
                      <a:pt x="44" y="8"/>
                      <a:pt x="49" y="8"/>
                    </a:cubicBezTo>
                    <a:cubicBezTo>
                      <a:pt x="67" y="8"/>
                      <a:pt x="76" y="32"/>
                      <a:pt x="76" y="47"/>
                    </a:cubicBezTo>
                    <a:cubicBezTo>
                      <a:pt x="76" y="51"/>
                      <a:pt x="75" y="58"/>
                      <a:pt x="70" y="63"/>
                    </a:cubicBezTo>
                    <a:cubicBezTo>
                      <a:pt x="67" y="66"/>
                      <a:pt x="61" y="69"/>
                      <a:pt x="56" y="69"/>
                    </a:cubicBezTo>
                    <a:close/>
                    <a:moveTo>
                      <a:pt x="56" y="154"/>
                    </a:moveTo>
                    <a:cubicBezTo>
                      <a:pt x="34" y="154"/>
                      <a:pt x="19" y="144"/>
                      <a:pt x="19" y="129"/>
                    </a:cubicBezTo>
                    <a:cubicBezTo>
                      <a:pt x="19" y="113"/>
                      <a:pt x="33" y="108"/>
                      <a:pt x="37" y="107"/>
                    </a:cubicBezTo>
                    <a:cubicBezTo>
                      <a:pt x="46" y="104"/>
                      <a:pt x="58" y="103"/>
                      <a:pt x="59" y="103"/>
                    </a:cubicBezTo>
                    <a:cubicBezTo>
                      <a:pt x="62" y="103"/>
                      <a:pt x="63" y="103"/>
                      <a:pt x="64" y="103"/>
                    </a:cubicBezTo>
                    <a:cubicBezTo>
                      <a:pt x="80" y="115"/>
                      <a:pt x="87" y="121"/>
                      <a:pt x="87" y="131"/>
                    </a:cubicBezTo>
                    <a:cubicBezTo>
                      <a:pt x="87" y="145"/>
                      <a:pt x="77" y="154"/>
                      <a:pt x="56"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26" name="Freeform 65"/>
              <p:cNvSpPr/>
              <p:nvPr/>
            </p:nvSpPr>
            <p:spPr bwMode="auto">
              <a:xfrm>
                <a:off x="4737100" y="249250"/>
                <a:ext cx="198438" cy="203200"/>
              </a:xfrm>
              <a:custGeom>
                <a:avLst/>
                <a:gdLst>
                  <a:gd name="T0" fmla="*/ 73 w 125"/>
                  <a:gd name="T1" fmla="*/ 52 h 128"/>
                  <a:gd name="T2" fmla="*/ 73 w 125"/>
                  <a:gd name="T3" fmla="*/ 0 h 128"/>
                  <a:gd name="T4" fmla="*/ 49 w 125"/>
                  <a:gd name="T5" fmla="*/ 0 h 128"/>
                  <a:gd name="T6" fmla="*/ 49 w 125"/>
                  <a:gd name="T7" fmla="*/ 52 h 128"/>
                  <a:gd name="T8" fmla="*/ 0 w 125"/>
                  <a:gd name="T9" fmla="*/ 52 h 128"/>
                  <a:gd name="T10" fmla="*/ 0 w 125"/>
                  <a:gd name="T11" fmla="*/ 76 h 128"/>
                  <a:gd name="T12" fmla="*/ 49 w 125"/>
                  <a:gd name="T13" fmla="*/ 76 h 128"/>
                  <a:gd name="T14" fmla="*/ 49 w 125"/>
                  <a:gd name="T15" fmla="*/ 128 h 128"/>
                  <a:gd name="T16" fmla="*/ 73 w 125"/>
                  <a:gd name="T17" fmla="*/ 128 h 128"/>
                  <a:gd name="T18" fmla="*/ 73 w 125"/>
                  <a:gd name="T19" fmla="*/ 76 h 128"/>
                  <a:gd name="T20" fmla="*/ 125 w 125"/>
                  <a:gd name="T21" fmla="*/ 76 h 128"/>
                  <a:gd name="T22" fmla="*/ 125 w 125"/>
                  <a:gd name="T23" fmla="*/ 52 h 128"/>
                  <a:gd name="T24" fmla="*/ 73 w 125"/>
                  <a:gd name="T25"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8">
                    <a:moveTo>
                      <a:pt x="73" y="52"/>
                    </a:moveTo>
                    <a:lnTo>
                      <a:pt x="73" y="0"/>
                    </a:lnTo>
                    <a:lnTo>
                      <a:pt x="49" y="0"/>
                    </a:lnTo>
                    <a:lnTo>
                      <a:pt x="49" y="52"/>
                    </a:lnTo>
                    <a:lnTo>
                      <a:pt x="0" y="52"/>
                    </a:lnTo>
                    <a:lnTo>
                      <a:pt x="0" y="76"/>
                    </a:lnTo>
                    <a:lnTo>
                      <a:pt x="49" y="76"/>
                    </a:lnTo>
                    <a:lnTo>
                      <a:pt x="49" y="128"/>
                    </a:lnTo>
                    <a:lnTo>
                      <a:pt x="73" y="128"/>
                    </a:lnTo>
                    <a:lnTo>
                      <a:pt x="73" y="76"/>
                    </a:lnTo>
                    <a:lnTo>
                      <a:pt x="125" y="76"/>
                    </a:lnTo>
                    <a:lnTo>
                      <a:pt x="125" y="52"/>
                    </a:lnTo>
                    <a:lnTo>
                      <a:pt x="73"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grpSp>
      <p:grpSp>
        <p:nvGrpSpPr>
          <p:cNvPr id="62" name="Group 61"/>
          <p:cNvGrpSpPr/>
          <p:nvPr/>
        </p:nvGrpSpPr>
        <p:grpSpPr>
          <a:xfrm>
            <a:off x="3793527" y="2260133"/>
            <a:ext cx="411809" cy="2656702"/>
            <a:chOff x="3793527" y="2260133"/>
            <a:chExt cx="411809" cy="2656702"/>
          </a:xfrm>
        </p:grpSpPr>
        <p:sp>
          <p:nvSpPr>
            <p:cNvPr id="27" name="Rectangle 26"/>
            <p:cNvSpPr/>
            <p:nvPr/>
          </p:nvSpPr>
          <p:spPr>
            <a:xfrm>
              <a:off x="3793527" y="2260133"/>
              <a:ext cx="411809" cy="2656702"/>
            </a:xfrm>
            <a:prstGeom prst="rect">
              <a:avLst/>
            </a:prstGeom>
            <a:solidFill>
              <a:srgbClr val="2730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Lato Light"/>
                <a:ea typeface="+mn-ea"/>
                <a:cs typeface="+mn-cs"/>
              </a:endParaRPr>
            </a:p>
          </p:txBody>
        </p:sp>
        <p:sp>
          <p:nvSpPr>
            <p:cNvPr id="28" name="Freeform 63"/>
            <p:cNvSpPr/>
            <p:nvPr/>
          </p:nvSpPr>
          <p:spPr bwMode="auto">
            <a:xfrm>
              <a:off x="3922155" y="2487187"/>
              <a:ext cx="154553" cy="12715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29" name="Freeform 62"/>
            <p:cNvSpPr/>
            <p:nvPr/>
          </p:nvSpPr>
          <p:spPr bwMode="auto">
            <a:xfrm>
              <a:off x="3958749" y="3164757"/>
              <a:ext cx="81365" cy="157823"/>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nvGrpSpPr>
            <p:cNvPr id="30" name="Group 29"/>
            <p:cNvGrpSpPr/>
            <p:nvPr/>
          </p:nvGrpSpPr>
          <p:grpSpPr>
            <a:xfrm>
              <a:off x="3943880" y="3518669"/>
              <a:ext cx="111102" cy="139629"/>
              <a:chOff x="3343275" y="1028712"/>
              <a:chExt cx="469900" cy="590550"/>
            </a:xfrm>
            <a:solidFill>
              <a:schemeClr val="bg1"/>
            </a:solidFill>
          </p:grpSpPr>
          <p:sp>
            <p:nvSpPr>
              <p:cNvPr id="31" name="Freeform 71"/>
              <p:cNvSpPr>
                <a:spLocks noEditPoints="1"/>
              </p:cNvSpPr>
              <p:nvPr/>
            </p:nvSpPr>
            <p:spPr bwMode="auto">
              <a:xfrm>
                <a:off x="3343275" y="1028712"/>
                <a:ext cx="469900" cy="590550"/>
              </a:xfrm>
              <a:custGeom>
                <a:avLst/>
                <a:gdLst>
                  <a:gd name="T0" fmla="*/ 122 w 125"/>
                  <a:gd name="T1" fmla="*/ 73 h 157"/>
                  <a:gd name="T2" fmla="*/ 93 w 125"/>
                  <a:gd name="T3" fmla="*/ 37 h 157"/>
                  <a:gd name="T4" fmla="*/ 40 w 125"/>
                  <a:gd name="T5" fmla="*/ 33 h 157"/>
                  <a:gd name="T6" fmla="*/ 17 w 125"/>
                  <a:gd name="T7" fmla="*/ 48 h 157"/>
                  <a:gd name="T8" fmla="*/ 17 w 125"/>
                  <a:gd name="T9" fmla="*/ 7 h 157"/>
                  <a:gd name="T10" fmla="*/ 13 w 125"/>
                  <a:gd name="T11" fmla="*/ 1 h 157"/>
                  <a:gd name="T12" fmla="*/ 4 w 125"/>
                  <a:gd name="T13" fmla="*/ 1 h 157"/>
                  <a:gd name="T14" fmla="*/ 0 w 125"/>
                  <a:gd name="T15" fmla="*/ 7 h 157"/>
                  <a:gd name="T16" fmla="*/ 0 w 125"/>
                  <a:gd name="T17" fmla="*/ 49 h 157"/>
                  <a:gd name="T18" fmla="*/ 0 w 125"/>
                  <a:gd name="T19" fmla="*/ 95 h 157"/>
                  <a:gd name="T20" fmla="*/ 6 w 125"/>
                  <a:gd name="T21" fmla="*/ 120 h 157"/>
                  <a:gd name="T22" fmla="*/ 37 w 125"/>
                  <a:gd name="T23" fmla="*/ 150 h 157"/>
                  <a:gd name="T24" fmla="*/ 74 w 125"/>
                  <a:gd name="T25" fmla="*/ 155 h 157"/>
                  <a:gd name="T26" fmla="*/ 112 w 125"/>
                  <a:gd name="T27" fmla="*/ 131 h 157"/>
                  <a:gd name="T28" fmla="*/ 125 w 125"/>
                  <a:gd name="T29" fmla="*/ 92 h 157"/>
                  <a:gd name="T30" fmla="*/ 122 w 125"/>
                  <a:gd name="T31" fmla="*/ 73 h 157"/>
                  <a:gd name="T32" fmla="*/ 107 w 125"/>
                  <a:gd name="T33" fmla="*/ 99 h 157"/>
                  <a:gd name="T34" fmla="*/ 94 w 125"/>
                  <a:gd name="T35" fmla="*/ 126 h 157"/>
                  <a:gd name="T36" fmla="*/ 70 w 125"/>
                  <a:gd name="T37" fmla="*/ 138 h 157"/>
                  <a:gd name="T38" fmla="*/ 40 w 125"/>
                  <a:gd name="T39" fmla="*/ 132 h 157"/>
                  <a:gd name="T40" fmla="*/ 27 w 125"/>
                  <a:gd name="T41" fmla="*/ 121 h 157"/>
                  <a:gd name="T42" fmla="*/ 25 w 125"/>
                  <a:gd name="T43" fmla="*/ 66 h 157"/>
                  <a:gd name="T44" fmla="*/ 39 w 125"/>
                  <a:gd name="T45" fmla="*/ 53 h 157"/>
                  <a:gd name="T46" fmla="*/ 57 w 125"/>
                  <a:gd name="T47" fmla="*/ 47 h 157"/>
                  <a:gd name="T48" fmla="*/ 89 w 125"/>
                  <a:gd name="T49" fmla="*/ 55 h 157"/>
                  <a:gd name="T50" fmla="*/ 104 w 125"/>
                  <a:gd name="T51" fmla="*/ 74 h 157"/>
                  <a:gd name="T52" fmla="*/ 107 w 125"/>
                  <a:gd name="T53"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 h="157">
                    <a:moveTo>
                      <a:pt x="122" y="73"/>
                    </a:moveTo>
                    <a:cubicBezTo>
                      <a:pt x="118" y="58"/>
                      <a:pt x="107" y="45"/>
                      <a:pt x="93" y="37"/>
                    </a:cubicBezTo>
                    <a:cubicBezTo>
                      <a:pt x="77" y="28"/>
                      <a:pt x="57" y="27"/>
                      <a:pt x="40" y="33"/>
                    </a:cubicBezTo>
                    <a:cubicBezTo>
                      <a:pt x="31" y="36"/>
                      <a:pt x="24" y="42"/>
                      <a:pt x="17" y="48"/>
                    </a:cubicBezTo>
                    <a:cubicBezTo>
                      <a:pt x="17" y="35"/>
                      <a:pt x="17" y="21"/>
                      <a:pt x="17" y="7"/>
                    </a:cubicBezTo>
                    <a:cubicBezTo>
                      <a:pt x="17" y="4"/>
                      <a:pt x="16" y="2"/>
                      <a:pt x="13" y="1"/>
                    </a:cubicBezTo>
                    <a:cubicBezTo>
                      <a:pt x="10" y="0"/>
                      <a:pt x="7" y="0"/>
                      <a:pt x="4" y="1"/>
                    </a:cubicBezTo>
                    <a:cubicBezTo>
                      <a:pt x="1" y="2"/>
                      <a:pt x="0" y="4"/>
                      <a:pt x="0" y="7"/>
                    </a:cubicBezTo>
                    <a:cubicBezTo>
                      <a:pt x="0" y="21"/>
                      <a:pt x="0" y="35"/>
                      <a:pt x="0" y="49"/>
                    </a:cubicBezTo>
                    <a:cubicBezTo>
                      <a:pt x="0" y="64"/>
                      <a:pt x="0" y="80"/>
                      <a:pt x="0" y="95"/>
                    </a:cubicBezTo>
                    <a:cubicBezTo>
                      <a:pt x="0" y="103"/>
                      <a:pt x="2" y="112"/>
                      <a:pt x="6" y="120"/>
                    </a:cubicBezTo>
                    <a:cubicBezTo>
                      <a:pt x="12" y="133"/>
                      <a:pt x="24" y="144"/>
                      <a:pt x="37" y="150"/>
                    </a:cubicBezTo>
                    <a:cubicBezTo>
                      <a:pt x="49" y="155"/>
                      <a:pt x="62" y="157"/>
                      <a:pt x="74" y="155"/>
                    </a:cubicBezTo>
                    <a:cubicBezTo>
                      <a:pt x="89" y="152"/>
                      <a:pt x="103" y="144"/>
                      <a:pt x="112" y="131"/>
                    </a:cubicBezTo>
                    <a:cubicBezTo>
                      <a:pt x="121" y="120"/>
                      <a:pt x="125" y="106"/>
                      <a:pt x="125" y="92"/>
                    </a:cubicBezTo>
                    <a:cubicBezTo>
                      <a:pt x="125" y="85"/>
                      <a:pt x="124" y="79"/>
                      <a:pt x="122" y="73"/>
                    </a:cubicBezTo>
                    <a:close/>
                    <a:moveTo>
                      <a:pt x="107" y="99"/>
                    </a:moveTo>
                    <a:cubicBezTo>
                      <a:pt x="106" y="109"/>
                      <a:pt x="101" y="119"/>
                      <a:pt x="94" y="126"/>
                    </a:cubicBezTo>
                    <a:cubicBezTo>
                      <a:pt x="87" y="132"/>
                      <a:pt x="79" y="136"/>
                      <a:pt x="70" y="138"/>
                    </a:cubicBezTo>
                    <a:cubicBezTo>
                      <a:pt x="59" y="139"/>
                      <a:pt x="49" y="137"/>
                      <a:pt x="40" y="132"/>
                    </a:cubicBezTo>
                    <a:cubicBezTo>
                      <a:pt x="35" y="129"/>
                      <a:pt x="31" y="125"/>
                      <a:pt x="27" y="121"/>
                    </a:cubicBezTo>
                    <a:cubicBezTo>
                      <a:pt x="15" y="106"/>
                      <a:pt x="14" y="82"/>
                      <a:pt x="25" y="66"/>
                    </a:cubicBezTo>
                    <a:cubicBezTo>
                      <a:pt x="29" y="61"/>
                      <a:pt x="34" y="56"/>
                      <a:pt x="39" y="53"/>
                    </a:cubicBezTo>
                    <a:cubicBezTo>
                      <a:pt x="44" y="50"/>
                      <a:pt x="51" y="48"/>
                      <a:pt x="57" y="47"/>
                    </a:cubicBezTo>
                    <a:cubicBezTo>
                      <a:pt x="68" y="46"/>
                      <a:pt x="80" y="48"/>
                      <a:pt x="89" y="55"/>
                    </a:cubicBezTo>
                    <a:cubicBezTo>
                      <a:pt x="95" y="60"/>
                      <a:pt x="101" y="66"/>
                      <a:pt x="104" y="74"/>
                    </a:cubicBezTo>
                    <a:cubicBezTo>
                      <a:pt x="107" y="82"/>
                      <a:pt x="109" y="91"/>
                      <a:pt x="10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32" name="Freeform 72"/>
              <p:cNvSpPr/>
              <p:nvPr/>
            </p:nvSpPr>
            <p:spPr bwMode="auto">
              <a:xfrm>
                <a:off x="3433763" y="1325575"/>
                <a:ext cx="98425" cy="101600"/>
              </a:xfrm>
              <a:custGeom>
                <a:avLst/>
                <a:gdLst>
                  <a:gd name="T0" fmla="*/ 13 w 26"/>
                  <a:gd name="T1" fmla="*/ 0 h 27"/>
                  <a:gd name="T2" fmla="*/ 2 w 26"/>
                  <a:gd name="T3" fmla="*/ 6 h 27"/>
                  <a:gd name="T4" fmla="*/ 0 w 26"/>
                  <a:gd name="T5" fmla="*/ 14 h 27"/>
                  <a:gd name="T6" fmla="*/ 5 w 26"/>
                  <a:gd name="T7" fmla="*/ 23 h 27"/>
                  <a:gd name="T8" fmla="*/ 18 w 26"/>
                  <a:gd name="T9" fmla="*/ 25 h 27"/>
                  <a:gd name="T10" fmla="*/ 25 w 26"/>
                  <a:gd name="T11" fmla="*/ 14 h 27"/>
                  <a:gd name="T12" fmla="*/ 23 w 26"/>
                  <a:gd name="T13" fmla="*/ 5 h 27"/>
                  <a:gd name="T14" fmla="*/ 13 w 26"/>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13" y="0"/>
                    </a:moveTo>
                    <a:cubicBezTo>
                      <a:pt x="9" y="0"/>
                      <a:pt x="4" y="2"/>
                      <a:pt x="2" y="6"/>
                    </a:cubicBezTo>
                    <a:cubicBezTo>
                      <a:pt x="1" y="8"/>
                      <a:pt x="0" y="11"/>
                      <a:pt x="0" y="14"/>
                    </a:cubicBezTo>
                    <a:cubicBezTo>
                      <a:pt x="1" y="18"/>
                      <a:pt x="2" y="21"/>
                      <a:pt x="5" y="23"/>
                    </a:cubicBezTo>
                    <a:cubicBezTo>
                      <a:pt x="9" y="26"/>
                      <a:pt x="14" y="27"/>
                      <a:pt x="18" y="25"/>
                    </a:cubicBezTo>
                    <a:cubicBezTo>
                      <a:pt x="22" y="23"/>
                      <a:pt x="25" y="19"/>
                      <a:pt x="25" y="14"/>
                    </a:cubicBezTo>
                    <a:cubicBezTo>
                      <a:pt x="26" y="11"/>
                      <a:pt x="25" y="7"/>
                      <a:pt x="23" y="5"/>
                    </a:cubicBezTo>
                    <a:cubicBezTo>
                      <a:pt x="21" y="2"/>
                      <a:pt x="17"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grpSp>
          <p:nvGrpSpPr>
            <p:cNvPr id="33" name="Group 32"/>
            <p:cNvGrpSpPr/>
            <p:nvPr/>
          </p:nvGrpSpPr>
          <p:grpSpPr>
            <a:xfrm>
              <a:off x="3922564" y="2810435"/>
              <a:ext cx="153735" cy="158233"/>
              <a:chOff x="4338638" y="71450"/>
              <a:chExt cx="596900" cy="614363"/>
            </a:xfrm>
            <a:solidFill>
              <a:schemeClr val="bg1"/>
            </a:solidFill>
          </p:grpSpPr>
          <p:sp>
            <p:nvSpPr>
              <p:cNvPr id="34" name="Freeform 64"/>
              <p:cNvSpPr>
                <a:spLocks noEditPoints="1"/>
              </p:cNvSpPr>
              <p:nvPr/>
            </p:nvSpPr>
            <p:spPr bwMode="auto">
              <a:xfrm>
                <a:off x="4338638" y="71450"/>
                <a:ext cx="398463" cy="614363"/>
              </a:xfrm>
              <a:custGeom>
                <a:avLst/>
                <a:gdLst>
                  <a:gd name="T0" fmla="*/ 84 w 106"/>
                  <a:gd name="T1" fmla="*/ 93 h 163"/>
                  <a:gd name="T2" fmla="*/ 76 w 106"/>
                  <a:gd name="T3" fmla="*/ 87 h 163"/>
                  <a:gd name="T4" fmla="*/ 71 w 106"/>
                  <a:gd name="T5" fmla="*/ 78 h 163"/>
                  <a:gd name="T6" fmla="*/ 77 w 106"/>
                  <a:gd name="T7" fmla="*/ 68 h 163"/>
                  <a:gd name="T8" fmla="*/ 94 w 106"/>
                  <a:gd name="T9" fmla="*/ 38 h 163"/>
                  <a:gd name="T10" fmla="*/ 79 w 106"/>
                  <a:gd name="T11" fmla="*/ 9 h 163"/>
                  <a:gd name="T12" fmla="*/ 93 w 106"/>
                  <a:gd name="T13" fmla="*/ 9 h 163"/>
                  <a:gd name="T14" fmla="*/ 106 w 106"/>
                  <a:gd name="T15" fmla="*/ 0 h 163"/>
                  <a:gd name="T16" fmla="*/ 65 w 106"/>
                  <a:gd name="T17" fmla="*/ 0 h 163"/>
                  <a:gd name="T18" fmla="*/ 24 w 106"/>
                  <a:gd name="T19" fmla="*/ 13 h 163"/>
                  <a:gd name="T20" fmla="*/ 11 w 106"/>
                  <a:gd name="T21" fmla="*/ 42 h 163"/>
                  <a:gd name="T22" fmla="*/ 46 w 106"/>
                  <a:gd name="T23" fmla="*/ 75 h 163"/>
                  <a:gd name="T24" fmla="*/ 53 w 106"/>
                  <a:gd name="T25" fmla="*/ 75 h 163"/>
                  <a:gd name="T26" fmla="*/ 51 w 106"/>
                  <a:gd name="T27" fmla="*/ 83 h 163"/>
                  <a:gd name="T28" fmla="*/ 57 w 106"/>
                  <a:gd name="T29" fmla="*/ 97 h 163"/>
                  <a:gd name="T30" fmla="*/ 17 w 106"/>
                  <a:gd name="T31" fmla="*/ 107 h 163"/>
                  <a:gd name="T32" fmla="*/ 0 w 106"/>
                  <a:gd name="T33" fmla="*/ 133 h 163"/>
                  <a:gd name="T34" fmla="*/ 46 w 106"/>
                  <a:gd name="T35" fmla="*/ 163 h 163"/>
                  <a:gd name="T36" fmla="*/ 102 w 106"/>
                  <a:gd name="T37" fmla="*/ 123 h 163"/>
                  <a:gd name="T38" fmla="*/ 84 w 106"/>
                  <a:gd name="T39" fmla="*/ 93 h 163"/>
                  <a:gd name="T40" fmla="*/ 56 w 106"/>
                  <a:gd name="T41" fmla="*/ 69 h 163"/>
                  <a:gd name="T42" fmla="*/ 30 w 106"/>
                  <a:gd name="T43" fmla="*/ 31 h 163"/>
                  <a:gd name="T44" fmla="*/ 34 w 106"/>
                  <a:gd name="T45" fmla="*/ 15 h 163"/>
                  <a:gd name="T46" fmla="*/ 49 w 106"/>
                  <a:gd name="T47" fmla="*/ 8 h 163"/>
                  <a:gd name="T48" fmla="*/ 76 w 106"/>
                  <a:gd name="T49" fmla="*/ 47 h 163"/>
                  <a:gd name="T50" fmla="*/ 70 w 106"/>
                  <a:gd name="T51" fmla="*/ 63 h 163"/>
                  <a:gd name="T52" fmla="*/ 56 w 106"/>
                  <a:gd name="T53" fmla="*/ 69 h 163"/>
                  <a:gd name="T54" fmla="*/ 56 w 106"/>
                  <a:gd name="T55" fmla="*/ 154 h 163"/>
                  <a:gd name="T56" fmla="*/ 19 w 106"/>
                  <a:gd name="T57" fmla="*/ 129 h 163"/>
                  <a:gd name="T58" fmla="*/ 37 w 106"/>
                  <a:gd name="T59" fmla="*/ 107 h 163"/>
                  <a:gd name="T60" fmla="*/ 59 w 106"/>
                  <a:gd name="T61" fmla="*/ 103 h 163"/>
                  <a:gd name="T62" fmla="*/ 64 w 106"/>
                  <a:gd name="T63" fmla="*/ 103 h 163"/>
                  <a:gd name="T64" fmla="*/ 87 w 106"/>
                  <a:gd name="T65" fmla="*/ 131 h 163"/>
                  <a:gd name="T66" fmla="*/ 56 w 106"/>
                  <a:gd name="T67" fmla="*/ 15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6" h="163">
                    <a:moveTo>
                      <a:pt x="84" y="93"/>
                    </a:moveTo>
                    <a:cubicBezTo>
                      <a:pt x="76" y="87"/>
                      <a:pt x="76" y="87"/>
                      <a:pt x="76" y="87"/>
                    </a:cubicBezTo>
                    <a:cubicBezTo>
                      <a:pt x="74" y="86"/>
                      <a:pt x="71" y="83"/>
                      <a:pt x="71" y="78"/>
                    </a:cubicBezTo>
                    <a:cubicBezTo>
                      <a:pt x="71" y="74"/>
                      <a:pt x="74" y="71"/>
                      <a:pt x="77" y="68"/>
                    </a:cubicBezTo>
                    <a:cubicBezTo>
                      <a:pt x="86" y="61"/>
                      <a:pt x="94" y="53"/>
                      <a:pt x="94" y="38"/>
                    </a:cubicBezTo>
                    <a:cubicBezTo>
                      <a:pt x="94" y="22"/>
                      <a:pt x="84" y="13"/>
                      <a:pt x="79" y="9"/>
                    </a:cubicBezTo>
                    <a:cubicBezTo>
                      <a:pt x="93" y="9"/>
                      <a:pt x="93" y="9"/>
                      <a:pt x="93" y="9"/>
                    </a:cubicBezTo>
                    <a:cubicBezTo>
                      <a:pt x="106" y="0"/>
                      <a:pt x="106" y="0"/>
                      <a:pt x="106" y="0"/>
                    </a:cubicBezTo>
                    <a:cubicBezTo>
                      <a:pt x="65" y="0"/>
                      <a:pt x="65" y="0"/>
                      <a:pt x="65" y="0"/>
                    </a:cubicBezTo>
                    <a:cubicBezTo>
                      <a:pt x="53" y="0"/>
                      <a:pt x="37" y="3"/>
                      <a:pt x="24" y="13"/>
                    </a:cubicBezTo>
                    <a:cubicBezTo>
                      <a:pt x="15" y="21"/>
                      <a:pt x="11" y="32"/>
                      <a:pt x="11" y="42"/>
                    </a:cubicBezTo>
                    <a:cubicBezTo>
                      <a:pt x="11" y="58"/>
                      <a:pt x="24" y="75"/>
                      <a:pt x="46" y="75"/>
                    </a:cubicBezTo>
                    <a:cubicBezTo>
                      <a:pt x="48" y="75"/>
                      <a:pt x="51" y="75"/>
                      <a:pt x="53" y="75"/>
                    </a:cubicBezTo>
                    <a:cubicBezTo>
                      <a:pt x="52" y="77"/>
                      <a:pt x="51" y="79"/>
                      <a:pt x="51" y="83"/>
                    </a:cubicBezTo>
                    <a:cubicBezTo>
                      <a:pt x="51" y="89"/>
                      <a:pt x="54" y="93"/>
                      <a:pt x="57" y="97"/>
                    </a:cubicBezTo>
                    <a:cubicBezTo>
                      <a:pt x="48" y="98"/>
                      <a:pt x="30" y="99"/>
                      <a:pt x="17" y="107"/>
                    </a:cubicBezTo>
                    <a:cubicBezTo>
                      <a:pt x="4" y="114"/>
                      <a:pt x="0" y="125"/>
                      <a:pt x="0" y="133"/>
                    </a:cubicBezTo>
                    <a:cubicBezTo>
                      <a:pt x="0" y="149"/>
                      <a:pt x="15" y="163"/>
                      <a:pt x="46" y="163"/>
                    </a:cubicBezTo>
                    <a:cubicBezTo>
                      <a:pt x="82" y="163"/>
                      <a:pt x="102" y="143"/>
                      <a:pt x="102" y="123"/>
                    </a:cubicBezTo>
                    <a:cubicBezTo>
                      <a:pt x="102" y="109"/>
                      <a:pt x="93" y="101"/>
                      <a:pt x="84" y="93"/>
                    </a:cubicBezTo>
                    <a:close/>
                    <a:moveTo>
                      <a:pt x="56" y="69"/>
                    </a:moveTo>
                    <a:cubicBezTo>
                      <a:pt x="38" y="69"/>
                      <a:pt x="30" y="45"/>
                      <a:pt x="30" y="31"/>
                    </a:cubicBezTo>
                    <a:cubicBezTo>
                      <a:pt x="30" y="26"/>
                      <a:pt x="31" y="20"/>
                      <a:pt x="34" y="15"/>
                    </a:cubicBezTo>
                    <a:cubicBezTo>
                      <a:pt x="38" y="11"/>
                      <a:pt x="44" y="8"/>
                      <a:pt x="49" y="8"/>
                    </a:cubicBezTo>
                    <a:cubicBezTo>
                      <a:pt x="67" y="8"/>
                      <a:pt x="76" y="32"/>
                      <a:pt x="76" y="47"/>
                    </a:cubicBezTo>
                    <a:cubicBezTo>
                      <a:pt x="76" y="51"/>
                      <a:pt x="75" y="58"/>
                      <a:pt x="70" y="63"/>
                    </a:cubicBezTo>
                    <a:cubicBezTo>
                      <a:pt x="67" y="66"/>
                      <a:pt x="61" y="69"/>
                      <a:pt x="56" y="69"/>
                    </a:cubicBezTo>
                    <a:close/>
                    <a:moveTo>
                      <a:pt x="56" y="154"/>
                    </a:moveTo>
                    <a:cubicBezTo>
                      <a:pt x="34" y="154"/>
                      <a:pt x="19" y="144"/>
                      <a:pt x="19" y="129"/>
                    </a:cubicBezTo>
                    <a:cubicBezTo>
                      <a:pt x="19" y="113"/>
                      <a:pt x="33" y="108"/>
                      <a:pt x="37" y="107"/>
                    </a:cubicBezTo>
                    <a:cubicBezTo>
                      <a:pt x="46" y="104"/>
                      <a:pt x="58" y="103"/>
                      <a:pt x="59" y="103"/>
                    </a:cubicBezTo>
                    <a:cubicBezTo>
                      <a:pt x="62" y="103"/>
                      <a:pt x="63" y="103"/>
                      <a:pt x="64" y="103"/>
                    </a:cubicBezTo>
                    <a:cubicBezTo>
                      <a:pt x="80" y="115"/>
                      <a:pt x="87" y="121"/>
                      <a:pt x="87" y="131"/>
                    </a:cubicBezTo>
                    <a:cubicBezTo>
                      <a:pt x="87" y="145"/>
                      <a:pt x="77" y="154"/>
                      <a:pt x="56"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35" name="Freeform 65"/>
              <p:cNvSpPr/>
              <p:nvPr/>
            </p:nvSpPr>
            <p:spPr bwMode="auto">
              <a:xfrm>
                <a:off x="4737100" y="249250"/>
                <a:ext cx="198438" cy="203200"/>
              </a:xfrm>
              <a:custGeom>
                <a:avLst/>
                <a:gdLst>
                  <a:gd name="T0" fmla="*/ 73 w 125"/>
                  <a:gd name="T1" fmla="*/ 52 h 128"/>
                  <a:gd name="T2" fmla="*/ 73 w 125"/>
                  <a:gd name="T3" fmla="*/ 0 h 128"/>
                  <a:gd name="T4" fmla="*/ 49 w 125"/>
                  <a:gd name="T5" fmla="*/ 0 h 128"/>
                  <a:gd name="T6" fmla="*/ 49 w 125"/>
                  <a:gd name="T7" fmla="*/ 52 h 128"/>
                  <a:gd name="T8" fmla="*/ 0 w 125"/>
                  <a:gd name="T9" fmla="*/ 52 h 128"/>
                  <a:gd name="T10" fmla="*/ 0 w 125"/>
                  <a:gd name="T11" fmla="*/ 76 h 128"/>
                  <a:gd name="T12" fmla="*/ 49 w 125"/>
                  <a:gd name="T13" fmla="*/ 76 h 128"/>
                  <a:gd name="T14" fmla="*/ 49 w 125"/>
                  <a:gd name="T15" fmla="*/ 128 h 128"/>
                  <a:gd name="T16" fmla="*/ 73 w 125"/>
                  <a:gd name="T17" fmla="*/ 128 h 128"/>
                  <a:gd name="T18" fmla="*/ 73 w 125"/>
                  <a:gd name="T19" fmla="*/ 76 h 128"/>
                  <a:gd name="T20" fmla="*/ 125 w 125"/>
                  <a:gd name="T21" fmla="*/ 76 h 128"/>
                  <a:gd name="T22" fmla="*/ 125 w 125"/>
                  <a:gd name="T23" fmla="*/ 52 h 128"/>
                  <a:gd name="T24" fmla="*/ 73 w 125"/>
                  <a:gd name="T25"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8">
                    <a:moveTo>
                      <a:pt x="73" y="52"/>
                    </a:moveTo>
                    <a:lnTo>
                      <a:pt x="73" y="0"/>
                    </a:lnTo>
                    <a:lnTo>
                      <a:pt x="49" y="0"/>
                    </a:lnTo>
                    <a:lnTo>
                      <a:pt x="49" y="52"/>
                    </a:lnTo>
                    <a:lnTo>
                      <a:pt x="0" y="52"/>
                    </a:lnTo>
                    <a:lnTo>
                      <a:pt x="0" y="76"/>
                    </a:lnTo>
                    <a:lnTo>
                      <a:pt x="49" y="76"/>
                    </a:lnTo>
                    <a:lnTo>
                      <a:pt x="49" y="128"/>
                    </a:lnTo>
                    <a:lnTo>
                      <a:pt x="73" y="128"/>
                    </a:lnTo>
                    <a:lnTo>
                      <a:pt x="73" y="76"/>
                    </a:lnTo>
                    <a:lnTo>
                      <a:pt x="125" y="76"/>
                    </a:lnTo>
                    <a:lnTo>
                      <a:pt x="125" y="52"/>
                    </a:lnTo>
                    <a:lnTo>
                      <a:pt x="73"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grpSp>
      <p:grpSp>
        <p:nvGrpSpPr>
          <p:cNvPr id="63" name="Group 62"/>
          <p:cNvGrpSpPr/>
          <p:nvPr/>
        </p:nvGrpSpPr>
        <p:grpSpPr>
          <a:xfrm>
            <a:off x="6221628" y="2260133"/>
            <a:ext cx="411809" cy="2656702"/>
            <a:chOff x="6221628" y="2260133"/>
            <a:chExt cx="411809" cy="2656702"/>
          </a:xfrm>
        </p:grpSpPr>
        <p:sp>
          <p:nvSpPr>
            <p:cNvPr id="36" name="Rectangle 35"/>
            <p:cNvSpPr/>
            <p:nvPr/>
          </p:nvSpPr>
          <p:spPr>
            <a:xfrm>
              <a:off x="6221628" y="2260133"/>
              <a:ext cx="411809" cy="2656702"/>
            </a:xfrm>
            <a:prstGeom prst="rect">
              <a:avLst/>
            </a:prstGeom>
            <a:solidFill>
              <a:srgbClr val="F420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Lato Light"/>
                <a:ea typeface="+mn-ea"/>
                <a:cs typeface="+mn-cs"/>
              </a:endParaRPr>
            </a:p>
          </p:txBody>
        </p:sp>
        <p:sp>
          <p:nvSpPr>
            <p:cNvPr id="37" name="Freeform 63"/>
            <p:cNvSpPr/>
            <p:nvPr/>
          </p:nvSpPr>
          <p:spPr bwMode="auto">
            <a:xfrm>
              <a:off x="6350256" y="2487187"/>
              <a:ext cx="154553" cy="12715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38" name="Freeform 62"/>
            <p:cNvSpPr/>
            <p:nvPr/>
          </p:nvSpPr>
          <p:spPr bwMode="auto">
            <a:xfrm>
              <a:off x="6386850" y="3164757"/>
              <a:ext cx="81365" cy="157823"/>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nvGrpSpPr>
            <p:cNvPr id="39" name="Group 38"/>
            <p:cNvGrpSpPr/>
            <p:nvPr/>
          </p:nvGrpSpPr>
          <p:grpSpPr>
            <a:xfrm>
              <a:off x="6371981" y="3518669"/>
              <a:ext cx="111102" cy="139629"/>
              <a:chOff x="3343275" y="1028712"/>
              <a:chExt cx="469900" cy="590550"/>
            </a:xfrm>
            <a:solidFill>
              <a:schemeClr val="bg1"/>
            </a:solidFill>
          </p:grpSpPr>
          <p:sp>
            <p:nvSpPr>
              <p:cNvPr id="40" name="Freeform 71"/>
              <p:cNvSpPr>
                <a:spLocks noEditPoints="1"/>
              </p:cNvSpPr>
              <p:nvPr/>
            </p:nvSpPr>
            <p:spPr bwMode="auto">
              <a:xfrm>
                <a:off x="3343275" y="1028712"/>
                <a:ext cx="469900" cy="590550"/>
              </a:xfrm>
              <a:custGeom>
                <a:avLst/>
                <a:gdLst>
                  <a:gd name="T0" fmla="*/ 122 w 125"/>
                  <a:gd name="T1" fmla="*/ 73 h 157"/>
                  <a:gd name="T2" fmla="*/ 93 w 125"/>
                  <a:gd name="T3" fmla="*/ 37 h 157"/>
                  <a:gd name="T4" fmla="*/ 40 w 125"/>
                  <a:gd name="T5" fmla="*/ 33 h 157"/>
                  <a:gd name="T6" fmla="*/ 17 w 125"/>
                  <a:gd name="T7" fmla="*/ 48 h 157"/>
                  <a:gd name="T8" fmla="*/ 17 w 125"/>
                  <a:gd name="T9" fmla="*/ 7 h 157"/>
                  <a:gd name="T10" fmla="*/ 13 w 125"/>
                  <a:gd name="T11" fmla="*/ 1 h 157"/>
                  <a:gd name="T12" fmla="*/ 4 w 125"/>
                  <a:gd name="T13" fmla="*/ 1 h 157"/>
                  <a:gd name="T14" fmla="*/ 0 w 125"/>
                  <a:gd name="T15" fmla="*/ 7 h 157"/>
                  <a:gd name="T16" fmla="*/ 0 w 125"/>
                  <a:gd name="T17" fmla="*/ 49 h 157"/>
                  <a:gd name="T18" fmla="*/ 0 w 125"/>
                  <a:gd name="T19" fmla="*/ 95 h 157"/>
                  <a:gd name="T20" fmla="*/ 6 w 125"/>
                  <a:gd name="T21" fmla="*/ 120 h 157"/>
                  <a:gd name="T22" fmla="*/ 37 w 125"/>
                  <a:gd name="T23" fmla="*/ 150 h 157"/>
                  <a:gd name="T24" fmla="*/ 74 w 125"/>
                  <a:gd name="T25" fmla="*/ 155 h 157"/>
                  <a:gd name="T26" fmla="*/ 112 w 125"/>
                  <a:gd name="T27" fmla="*/ 131 h 157"/>
                  <a:gd name="T28" fmla="*/ 125 w 125"/>
                  <a:gd name="T29" fmla="*/ 92 h 157"/>
                  <a:gd name="T30" fmla="*/ 122 w 125"/>
                  <a:gd name="T31" fmla="*/ 73 h 157"/>
                  <a:gd name="T32" fmla="*/ 107 w 125"/>
                  <a:gd name="T33" fmla="*/ 99 h 157"/>
                  <a:gd name="T34" fmla="*/ 94 w 125"/>
                  <a:gd name="T35" fmla="*/ 126 h 157"/>
                  <a:gd name="T36" fmla="*/ 70 w 125"/>
                  <a:gd name="T37" fmla="*/ 138 h 157"/>
                  <a:gd name="T38" fmla="*/ 40 w 125"/>
                  <a:gd name="T39" fmla="*/ 132 h 157"/>
                  <a:gd name="T40" fmla="*/ 27 w 125"/>
                  <a:gd name="T41" fmla="*/ 121 h 157"/>
                  <a:gd name="T42" fmla="*/ 25 w 125"/>
                  <a:gd name="T43" fmla="*/ 66 h 157"/>
                  <a:gd name="T44" fmla="*/ 39 w 125"/>
                  <a:gd name="T45" fmla="*/ 53 h 157"/>
                  <a:gd name="T46" fmla="*/ 57 w 125"/>
                  <a:gd name="T47" fmla="*/ 47 h 157"/>
                  <a:gd name="T48" fmla="*/ 89 w 125"/>
                  <a:gd name="T49" fmla="*/ 55 h 157"/>
                  <a:gd name="T50" fmla="*/ 104 w 125"/>
                  <a:gd name="T51" fmla="*/ 74 h 157"/>
                  <a:gd name="T52" fmla="*/ 107 w 125"/>
                  <a:gd name="T53"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 h="157">
                    <a:moveTo>
                      <a:pt x="122" y="73"/>
                    </a:moveTo>
                    <a:cubicBezTo>
                      <a:pt x="118" y="58"/>
                      <a:pt x="107" y="45"/>
                      <a:pt x="93" y="37"/>
                    </a:cubicBezTo>
                    <a:cubicBezTo>
                      <a:pt x="77" y="28"/>
                      <a:pt x="57" y="27"/>
                      <a:pt x="40" y="33"/>
                    </a:cubicBezTo>
                    <a:cubicBezTo>
                      <a:pt x="31" y="36"/>
                      <a:pt x="24" y="42"/>
                      <a:pt x="17" y="48"/>
                    </a:cubicBezTo>
                    <a:cubicBezTo>
                      <a:pt x="17" y="35"/>
                      <a:pt x="17" y="21"/>
                      <a:pt x="17" y="7"/>
                    </a:cubicBezTo>
                    <a:cubicBezTo>
                      <a:pt x="17" y="4"/>
                      <a:pt x="16" y="2"/>
                      <a:pt x="13" y="1"/>
                    </a:cubicBezTo>
                    <a:cubicBezTo>
                      <a:pt x="10" y="0"/>
                      <a:pt x="7" y="0"/>
                      <a:pt x="4" y="1"/>
                    </a:cubicBezTo>
                    <a:cubicBezTo>
                      <a:pt x="1" y="2"/>
                      <a:pt x="0" y="4"/>
                      <a:pt x="0" y="7"/>
                    </a:cubicBezTo>
                    <a:cubicBezTo>
                      <a:pt x="0" y="21"/>
                      <a:pt x="0" y="35"/>
                      <a:pt x="0" y="49"/>
                    </a:cubicBezTo>
                    <a:cubicBezTo>
                      <a:pt x="0" y="64"/>
                      <a:pt x="0" y="80"/>
                      <a:pt x="0" y="95"/>
                    </a:cubicBezTo>
                    <a:cubicBezTo>
                      <a:pt x="0" y="103"/>
                      <a:pt x="2" y="112"/>
                      <a:pt x="6" y="120"/>
                    </a:cubicBezTo>
                    <a:cubicBezTo>
                      <a:pt x="12" y="133"/>
                      <a:pt x="24" y="144"/>
                      <a:pt x="37" y="150"/>
                    </a:cubicBezTo>
                    <a:cubicBezTo>
                      <a:pt x="49" y="155"/>
                      <a:pt x="62" y="157"/>
                      <a:pt x="74" y="155"/>
                    </a:cubicBezTo>
                    <a:cubicBezTo>
                      <a:pt x="89" y="152"/>
                      <a:pt x="103" y="144"/>
                      <a:pt x="112" y="131"/>
                    </a:cubicBezTo>
                    <a:cubicBezTo>
                      <a:pt x="121" y="120"/>
                      <a:pt x="125" y="106"/>
                      <a:pt x="125" y="92"/>
                    </a:cubicBezTo>
                    <a:cubicBezTo>
                      <a:pt x="125" y="85"/>
                      <a:pt x="124" y="79"/>
                      <a:pt x="122" y="73"/>
                    </a:cubicBezTo>
                    <a:close/>
                    <a:moveTo>
                      <a:pt x="107" y="99"/>
                    </a:moveTo>
                    <a:cubicBezTo>
                      <a:pt x="106" y="109"/>
                      <a:pt x="101" y="119"/>
                      <a:pt x="94" y="126"/>
                    </a:cubicBezTo>
                    <a:cubicBezTo>
                      <a:pt x="87" y="132"/>
                      <a:pt x="79" y="136"/>
                      <a:pt x="70" y="138"/>
                    </a:cubicBezTo>
                    <a:cubicBezTo>
                      <a:pt x="59" y="139"/>
                      <a:pt x="49" y="137"/>
                      <a:pt x="40" y="132"/>
                    </a:cubicBezTo>
                    <a:cubicBezTo>
                      <a:pt x="35" y="129"/>
                      <a:pt x="31" y="125"/>
                      <a:pt x="27" y="121"/>
                    </a:cubicBezTo>
                    <a:cubicBezTo>
                      <a:pt x="15" y="106"/>
                      <a:pt x="14" y="82"/>
                      <a:pt x="25" y="66"/>
                    </a:cubicBezTo>
                    <a:cubicBezTo>
                      <a:pt x="29" y="61"/>
                      <a:pt x="34" y="56"/>
                      <a:pt x="39" y="53"/>
                    </a:cubicBezTo>
                    <a:cubicBezTo>
                      <a:pt x="44" y="50"/>
                      <a:pt x="51" y="48"/>
                      <a:pt x="57" y="47"/>
                    </a:cubicBezTo>
                    <a:cubicBezTo>
                      <a:pt x="68" y="46"/>
                      <a:pt x="80" y="48"/>
                      <a:pt x="89" y="55"/>
                    </a:cubicBezTo>
                    <a:cubicBezTo>
                      <a:pt x="95" y="60"/>
                      <a:pt x="101" y="66"/>
                      <a:pt x="104" y="74"/>
                    </a:cubicBezTo>
                    <a:cubicBezTo>
                      <a:pt x="107" y="82"/>
                      <a:pt x="109" y="91"/>
                      <a:pt x="10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41" name="Freeform 72"/>
              <p:cNvSpPr/>
              <p:nvPr/>
            </p:nvSpPr>
            <p:spPr bwMode="auto">
              <a:xfrm>
                <a:off x="3433763" y="1325575"/>
                <a:ext cx="98425" cy="101600"/>
              </a:xfrm>
              <a:custGeom>
                <a:avLst/>
                <a:gdLst>
                  <a:gd name="T0" fmla="*/ 13 w 26"/>
                  <a:gd name="T1" fmla="*/ 0 h 27"/>
                  <a:gd name="T2" fmla="*/ 2 w 26"/>
                  <a:gd name="T3" fmla="*/ 6 h 27"/>
                  <a:gd name="T4" fmla="*/ 0 w 26"/>
                  <a:gd name="T5" fmla="*/ 14 h 27"/>
                  <a:gd name="T6" fmla="*/ 5 w 26"/>
                  <a:gd name="T7" fmla="*/ 23 h 27"/>
                  <a:gd name="T8" fmla="*/ 18 w 26"/>
                  <a:gd name="T9" fmla="*/ 25 h 27"/>
                  <a:gd name="T10" fmla="*/ 25 w 26"/>
                  <a:gd name="T11" fmla="*/ 14 h 27"/>
                  <a:gd name="T12" fmla="*/ 23 w 26"/>
                  <a:gd name="T13" fmla="*/ 5 h 27"/>
                  <a:gd name="T14" fmla="*/ 13 w 26"/>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13" y="0"/>
                    </a:moveTo>
                    <a:cubicBezTo>
                      <a:pt x="9" y="0"/>
                      <a:pt x="4" y="2"/>
                      <a:pt x="2" y="6"/>
                    </a:cubicBezTo>
                    <a:cubicBezTo>
                      <a:pt x="1" y="8"/>
                      <a:pt x="0" y="11"/>
                      <a:pt x="0" y="14"/>
                    </a:cubicBezTo>
                    <a:cubicBezTo>
                      <a:pt x="1" y="18"/>
                      <a:pt x="2" y="21"/>
                      <a:pt x="5" y="23"/>
                    </a:cubicBezTo>
                    <a:cubicBezTo>
                      <a:pt x="9" y="26"/>
                      <a:pt x="14" y="27"/>
                      <a:pt x="18" y="25"/>
                    </a:cubicBezTo>
                    <a:cubicBezTo>
                      <a:pt x="22" y="23"/>
                      <a:pt x="25" y="19"/>
                      <a:pt x="25" y="14"/>
                    </a:cubicBezTo>
                    <a:cubicBezTo>
                      <a:pt x="26" y="11"/>
                      <a:pt x="25" y="7"/>
                      <a:pt x="23" y="5"/>
                    </a:cubicBezTo>
                    <a:cubicBezTo>
                      <a:pt x="21" y="2"/>
                      <a:pt x="17"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grpSp>
          <p:nvGrpSpPr>
            <p:cNvPr id="42" name="Group 41"/>
            <p:cNvGrpSpPr/>
            <p:nvPr/>
          </p:nvGrpSpPr>
          <p:grpSpPr>
            <a:xfrm>
              <a:off x="6350665" y="2810435"/>
              <a:ext cx="153735" cy="158233"/>
              <a:chOff x="4338638" y="71450"/>
              <a:chExt cx="596900" cy="614363"/>
            </a:xfrm>
            <a:solidFill>
              <a:schemeClr val="bg1"/>
            </a:solidFill>
          </p:grpSpPr>
          <p:sp>
            <p:nvSpPr>
              <p:cNvPr id="43" name="Freeform 64"/>
              <p:cNvSpPr>
                <a:spLocks noEditPoints="1"/>
              </p:cNvSpPr>
              <p:nvPr/>
            </p:nvSpPr>
            <p:spPr bwMode="auto">
              <a:xfrm>
                <a:off x="4338638" y="71450"/>
                <a:ext cx="398463" cy="614363"/>
              </a:xfrm>
              <a:custGeom>
                <a:avLst/>
                <a:gdLst>
                  <a:gd name="T0" fmla="*/ 84 w 106"/>
                  <a:gd name="T1" fmla="*/ 93 h 163"/>
                  <a:gd name="T2" fmla="*/ 76 w 106"/>
                  <a:gd name="T3" fmla="*/ 87 h 163"/>
                  <a:gd name="T4" fmla="*/ 71 w 106"/>
                  <a:gd name="T5" fmla="*/ 78 h 163"/>
                  <a:gd name="T6" fmla="*/ 77 w 106"/>
                  <a:gd name="T7" fmla="*/ 68 h 163"/>
                  <a:gd name="T8" fmla="*/ 94 w 106"/>
                  <a:gd name="T9" fmla="*/ 38 h 163"/>
                  <a:gd name="T10" fmla="*/ 79 w 106"/>
                  <a:gd name="T11" fmla="*/ 9 h 163"/>
                  <a:gd name="T12" fmla="*/ 93 w 106"/>
                  <a:gd name="T13" fmla="*/ 9 h 163"/>
                  <a:gd name="T14" fmla="*/ 106 w 106"/>
                  <a:gd name="T15" fmla="*/ 0 h 163"/>
                  <a:gd name="T16" fmla="*/ 65 w 106"/>
                  <a:gd name="T17" fmla="*/ 0 h 163"/>
                  <a:gd name="T18" fmla="*/ 24 w 106"/>
                  <a:gd name="T19" fmla="*/ 13 h 163"/>
                  <a:gd name="T20" fmla="*/ 11 w 106"/>
                  <a:gd name="T21" fmla="*/ 42 h 163"/>
                  <a:gd name="T22" fmla="*/ 46 w 106"/>
                  <a:gd name="T23" fmla="*/ 75 h 163"/>
                  <a:gd name="T24" fmla="*/ 53 w 106"/>
                  <a:gd name="T25" fmla="*/ 75 h 163"/>
                  <a:gd name="T26" fmla="*/ 51 w 106"/>
                  <a:gd name="T27" fmla="*/ 83 h 163"/>
                  <a:gd name="T28" fmla="*/ 57 w 106"/>
                  <a:gd name="T29" fmla="*/ 97 h 163"/>
                  <a:gd name="T30" fmla="*/ 17 w 106"/>
                  <a:gd name="T31" fmla="*/ 107 h 163"/>
                  <a:gd name="T32" fmla="*/ 0 w 106"/>
                  <a:gd name="T33" fmla="*/ 133 h 163"/>
                  <a:gd name="T34" fmla="*/ 46 w 106"/>
                  <a:gd name="T35" fmla="*/ 163 h 163"/>
                  <a:gd name="T36" fmla="*/ 102 w 106"/>
                  <a:gd name="T37" fmla="*/ 123 h 163"/>
                  <a:gd name="T38" fmla="*/ 84 w 106"/>
                  <a:gd name="T39" fmla="*/ 93 h 163"/>
                  <a:gd name="T40" fmla="*/ 56 w 106"/>
                  <a:gd name="T41" fmla="*/ 69 h 163"/>
                  <a:gd name="T42" fmla="*/ 30 w 106"/>
                  <a:gd name="T43" fmla="*/ 31 h 163"/>
                  <a:gd name="T44" fmla="*/ 34 w 106"/>
                  <a:gd name="T45" fmla="*/ 15 h 163"/>
                  <a:gd name="T46" fmla="*/ 49 w 106"/>
                  <a:gd name="T47" fmla="*/ 8 h 163"/>
                  <a:gd name="T48" fmla="*/ 76 w 106"/>
                  <a:gd name="T49" fmla="*/ 47 h 163"/>
                  <a:gd name="T50" fmla="*/ 70 w 106"/>
                  <a:gd name="T51" fmla="*/ 63 h 163"/>
                  <a:gd name="T52" fmla="*/ 56 w 106"/>
                  <a:gd name="T53" fmla="*/ 69 h 163"/>
                  <a:gd name="T54" fmla="*/ 56 w 106"/>
                  <a:gd name="T55" fmla="*/ 154 h 163"/>
                  <a:gd name="T56" fmla="*/ 19 w 106"/>
                  <a:gd name="T57" fmla="*/ 129 h 163"/>
                  <a:gd name="T58" fmla="*/ 37 w 106"/>
                  <a:gd name="T59" fmla="*/ 107 h 163"/>
                  <a:gd name="T60" fmla="*/ 59 w 106"/>
                  <a:gd name="T61" fmla="*/ 103 h 163"/>
                  <a:gd name="T62" fmla="*/ 64 w 106"/>
                  <a:gd name="T63" fmla="*/ 103 h 163"/>
                  <a:gd name="T64" fmla="*/ 87 w 106"/>
                  <a:gd name="T65" fmla="*/ 131 h 163"/>
                  <a:gd name="T66" fmla="*/ 56 w 106"/>
                  <a:gd name="T67" fmla="*/ 15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6" h="163">
                    <a:moveTo>
                      <a:pt x="84" y="93"/>
                    </a:moveTo>
                    <a:cubicBezTo>
                      <a:pt x="76" y="87"/>
                      <a:pt x="76" y="87"/>
                      <a:pt x="76" y="87"/>
                    </a:cubicBezTo>
                    <a:cubicBezTo>
                      <a:pt x="74" y="86"/>
                      <a:pt x="71" y="83"/>
                      <a:pt x="71" y="78"/>
                    </a:cubicBezTo>
                    <a:cubicBezTo>
                      <a:pt x="71" y="74"/>
                      <a:pt x="74" y="71"/>
                      <a:pt x="77" y="68"/>
                    </a:cubicBezTo>
                    <a:cubicBezTo>
                      <a:pt x="86" y="61"/>
                      <a:pt x="94" y="53"/>
                      <a:pt x="94" y="38"/>
                    </a:cubicBezTo>
                    <a:cubicBezTo>
                      <a:pt x="94" y="22"/>
                      <a:pt x="84" y="13"/>
                      <a:pt x="79" y="9"/>
                    </a:cubicBezTo>
                    <a:cubicBezTo>
                      <a:pt x="93" y="9"/>
                      <a:pt x="93" y="9"/>
                      <a:pt x="93" y="9"/>
                    </a:cubicBezTo>
                    <a:cubicBezTo>
                      <a:pt x="106" y="0"/>
                      <a:pt x="106" y="0"/>
                      <a:pt x="106" y="0"/>
                    </a:cubicBezTo>
                    <a:cubicBezTo>
                      <a:pt x="65" y="0"/>
                      <a:pt x="65" y="0"/>
                      <a:pt x="65" y="0"/>
                    </a:cubicBezTo>
                    <a:cubicBezTo>
                      <a:pt x="53" y="0"/>
                      <a:pt x="37" y="3"/>
                      <a:pt x="24" y="13"/>
                    </a:cubicBezTo>
                    <a:cubicBezTo>
                      <a:pt x="15" y="21"/>
                      <a:pt x="11" y="32"/>
                      <a:pt x="11" y="42"/>
                    </a:cubicBezTo>
                    <a:cubicBezTo>
                      <a:pt x="11" y="58"/>
                      <a:pt x="24" y="75"/>
                      <a:pt x="46" y="75"/>
                    </a:cubicBezTo>
                    <a:cubicBezTo>
                      <a:pt x="48" y="75"/>
                      <a:pt x="51" y="75"/>
                      <a:pt x="53" y="75"/>
                    </a:cubicBezTo>
                    <a:cubicBezTo>
                      <a:pt x="52" y="77"/>
                      <a:pt x="51" y="79"/>
                      <a:pt x="51" y="83"/>
                    </a:cubicBezTo>
                    <a:cubicBezTo>
                      <a:pt x="51" y="89"/>
                      <a:pt x="54" y="93"/>
                      <a:pt x="57" y="97"/>
                    </a:cubicBezTo>
                    <a:cubicBezTo>
                      <a:pt x="48" y="98"/>
                      <a:pt x="30" y="99"/>
                      <a:pt x="17" y="107"/>
                    </a:cubicBezTo>
                    <a:cubicBezTo>
                      <a:pt x="4" y="114"/>
                      <a:pt x="0" y="125"/>
                      <a:pt x="0" y="133"/>
                    </a:cubicBezTo>
                    <a:cubicBezTo>
                      <a:pt x="0" y="149"/>
                      <a:pt x="15" y="163"/>
                      <a:pt x="46" y="163"/>
                    </a:cubicBezTo>
                    <a:cubicBezTo>
                      <a:pt x="82" y="163"/>
                      <a:pt x="102" y="143"/>
                      <a:pt x="102" y="123"/>
                    </a:cubicBezTo>
                    <a:cubicBezTo>
                      <a:pt x="102" y="109"/>
                      <a:pt x="93" y="101"/>
                      <a:pt x="84" y="93"/>
                    </a:cubicBezTo>
                    <a:close/>
                    <a:moveTo>
                      <a:pt x="56" y="69"/>
                    </a:moveTo>
                    <a:cubicBezTo>
                      <a:pt x="38" y="69"/>
                      <a:pt x="30" y="45"/>
                      <a:pt x="30" y="31"/>
                    </a:cubicBezTo>
                    <a:cubicBezTo>
                      <a:pt x="30" y="26"/>
                      <a:pt x="31" y="20"/>
                      <a:pt x="34" y="15"/>
                    </a:cubicBezTo>
                    <a:cubicBezTo>
                      <a:pt x="38" y="11"/>
                      <a:pt x="44" y="8"/>
                      <a:pt x="49" y="8"/>
                    </a:cubicBezTo>
                    <a:cubicBezTo>
                      <a:pt x="67" y="8"/>
                      <a:pt x="76" y="32"/>
                      <a:pt x="76" y="47"/>
                    </a:cubicBezTo>
                    <a:cubicBezTo>
                      <a:pt x="76" y="51"/>
                      <a:pt x="75" y="58"/>
                      <a:pt x="70" y="63"/>
                    </a:cubicBezTo>
                    <a:cubicBezTo>
                      <a:pt x="67" y="66"/>
                      <a:pt x="61" y="69"/>
                      <a:pt x="56" y="69"/>
                    </a:cubicBezTo>
                    <a:close/>
                    <a:moveTo>
                      <a:pt x="56" y="154"/>
                    </a:moveTo>
                    <a:cubicBezTo>
                      <a:pt x="34" y="154"/>
                      <a:pt x="19" y="144"/>
                      <a:pt x="19" y="129"/>
                    </a:cubicBezTo>
                    <a:cubicBezTo>
                      <a:pt x="19" y="113"/>
                      <a:pt x="33" y="108"/>
                      <a:pt x="37" y="107"/>
                    </a:cubicBezTo>
                    <a:cubicBezTo>
                      <a:pt x="46" y="104"/>
                      <a:pt x="58" y="103"/>
                      <a:pt x="59" y="103"/>
                    </a:cubicBezTo>
                    <a:cubicBezTo>
                      <a:pt x="62" y="103"/>
                      <a:pt x="63" y="103"/>
                      <a:pt x="64" y="103"/>
                    </a:cubicBezTo>
                    <a:cubicBezTo>
                      <a:pt x="80" y="115"/>
                      <a:pt x="87" y="121"/>
                      <a:pt x="87" y="131"/>
                    </a:cubicBezTo>
                    <a:cubicBezTo>
                      <a:pt x="87" y="145"/>
                      <a:pt x="77" y="154"/>
                      <a:pt x="56"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44" name="Freeform 65"/>
              <p:cNvSpPr/>
              <p:nvPr/>
            </p:nvSpPr>
            <p:spPr bwMode="auto">
              <a:xfrm>
                <a:off x="4737100" y="249250"/>
                <a:ext cx="198438" cy="203200"/>
              </a:xfrm>
              <a:custGeom>
                <a:avLst/>
                <a:gdLst>
                  <a:gd name="T0" fmla="*/ 73 w 125"/>
                  <a:gd name="T1" fmla="*/ 52 h 128"/>
                  <a:gd name="T2" fmla="*/ 73 w 125"/>
                  <a:gd name="T3" fmla="*/ 0 h 128"/>
                  <a:gd name="T4" fmla="*/ 49 w 125"/>
                  <a:gd name="T5" fmla="*/ 0 h 128"/>
                  <a:gd name="T6" fmla="*/ 49 w 125"/>
                  <a:gd name="T7" fmla="*/ 52 h 128"/>
                  <a:gd name="T8" fmla="*/ 0 w 125"/>
                  <a:gd name="T9" fmla="*/ 52 h 128"/>
                  <a:gd name="T10" fmla="*/ 0 w 125"/>
                  <a:gd name="T11" fmla="*/ 76 h 128"/>
                  <a:gd name="T12" fmla="*/ 49 w 125"/>
                  <a:gd name="T13" fmla="*/ 76 h 128"/>
                  <a:gd name="T14" fmla="*/ 49 w 125"/>
                  <a:gd name="T15" fmla="*/ 128 h 128"/>
                  <a:gd name="T16" fmla="*/ 73 w 125"/>
                  <a:gd name="T17" fmla="*/ 128 h 128"/>
                  <a:gd name="T18" fmla="*/ 73 w 125"/>
                  <a:gd name="T19" fmla="*/ 76 h 128"/>
                  <a:gd name="T20" fmla="*/ 125 w 125"/>
                  <a:gd name="T21" fmla="*/ 76 h 128"/>
                  <a:gd name="T22" fmla="*/ 125 w 125"/>
                  <a:gd name="T23" fmla="*/ 52 h 128"/>
                  <a:gd name="T24" fmla="*/ 73 w 125"/>
                  <a:gd name="T25"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8">
                    <a:moveTo>
                      <a:pt x="73" y="52"/>
                    </a:moveTo>
                    <a:lnTo>
                      <a:pt x="73" y="0"/>
                    </a:lnTo>
                    <a:lnTo>
                      <a:pt x="49" y="0"/>
                    </a:lnTo>
                    <a:lnTo>
                      <a:pt x="49" y="52"/>
                    </a:lnTo>
                    <a:lnTo>
                      <a:pt x="0" y="52"/>
                    </a:lnTo>
                    <a:lnTo>
                      <a:pt x="0" y="76"/>
                    </a:lnTo>
                    <a:lnTo>
                      <a:pt x="49" y="76"/>
                    </a:lnTo>
                    <a:lnTo>
                      <a:pt x="49" y="128"/>
                    </a:lnTo>
                    <a:lnTo>
                      <a:pt x="73" y="128"/>
                    </a:lnTo>
                    <a:lnTo>
                      <a:pt x="73" y="76"/>
                    </a:lnTo>
                    <a:lnTo>
                      <a:pt x="125" y="76"/>
                    </a:lnTo>
                    <a:lnTo>
                      <a:pt x="125" y="52"/>
                    </a:lnTo>
                    <a:lnTo>
                      <a:pt x="73"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grpSp>
      <p:grpSp>
        <p:nvGrpSpPr>
          <p:cNvPr id="64" name="Group 63"/>
          <p:cNvGrpSpPr/>
          <p:nvPr/>
        </p:nvGrpSpPr>
        <p:grpSpPr>
          <a:xfrm>
            <a:off x="8648238" y="2260133"/>
            <a:ext cx="411809" cy="2656702"/>
            <a:chOff x="8648238" y="2260133"/>
            <a:chExt cx="411809" cy="2656702"/>
          </a:xfrm>
        </p:grpSpPr>
        <p:sp>
          <p:nvSpPr>
            <p:cNvPr id="45" name="Rectangle 44"/>
            <p:cNvSpPr/>
            <p:nvPr/>
          </p:nvSpPr>
          <p:spPr>
            <a:xfrm>
              <a:off x="8648238" y="2260133"/>
              <a:ext cx="411809" cy="2656702"/>
            </a:xfrm>
            <a:prstGeom prst="rect">
              <a:avLst/>
            </a:prstGeom>
            <a:solidFill>
              <a:srgbClr val="2730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Lato Light"/>
                <a:ea typeface="+mn-ea"/>
                <a:cs typeface="+mn-cs"/>
              </a:endParaRPr>
            </a:p>
          </p:txBody>
        </p:sp>
        <p:sp>
          <p:nvSpPr>
            <p:cNvPr id="46" name="Freeform 63"/>
            <p:cNvSpPr/>
            <p:nvPr/>
          </p:nvSpPr>
          <p:spPr bwMode="auto">
            <a:xfrm>
              <a:off x="8776866" y="2487187"/>
              <a:ext cx="154553" cy="12715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47" name="Freeform 62"/>
            <p:cNvSpPr/>
            <p:nvPr/>
          </p:nvSpPr>
          <p:spPr bwMode="auto">
            <a:xfrm>
              <a:off x="8813460" y="3164757"/>
              <a:ext cx="81365" cy="157823"/>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nvGrpSpPr>
            <p:cNvPr id="48" name="Group 47"/>
            <p:cNvGrpSpPr/>
            <p:nvPr/>
          </p:nvGrpSpPr>
          <p:grpSpPr>
            <a:xfrm>
              <a:off x="8798591" y="3518669"/>
              <a:ext cx="111102" cy="139629"/>
              <a:chOff x="3343275" y="1028712"/>
              <a:chExt cx="469900" cy="590550"/>
            </a:xfrm>
            <a:solidFill>
              <a:schemeClr val="bg1"/>
            </a:solidFill>
          </p:grpSpPr>
          <p:sp>
            <p:nvSpPr>
              <p:cNvPr id="49" name="Freeform 71"/>
              <p:cNvSpPr>
                <a:spLocks noEditPoints="1"/>
              </p:cNvSpPr>
              <p:nvPr/>
            </p:nvSpPr>
            <p:spPr bwMode="auto">
              <a:xfrm>
                <a:off x="3343275" y="1028712"/>
                <a:ext cx="469900" cy="590550"/>
              </a:xfrm>
              <a:custGeom>
                <a:avLst/>
                <a:gdLst>
                  <a:gd name="T0" fmla="*/ 122 w 125"/>
                  <a:gd name="T1" fmla="*/ 73 h 157"/>
                  <a:gd name="T2" fmla="*/ 93 w 125"/>
                  <a:gd name="T3" fmla="*/ 37 h 157"/>
                  <a:gd name="T4" fmla="*/ 40 w 125"/>
                  <a:gd name="T5" fmla="*/ 33 h 157"/>
                  <a:gd name="T6" fmla="*/ 17 w 125"/>
                  <a:gd name="T7" fmla="*/ 48 h 157"/>
                  <a:gd name="T8" fmla="*/ 17 w 125"/>
                  <a:gd name="T9" fmla="*/ 7 h 157"/>
                  <a:gd name="T10" fmla="*/ 13 w 125"/>
                  <a:gd name="T11" fmla="*/ 1 h 157"/>
                  <a:gd name="T12" fmla="*/ 4 w 125"/>
                  <a:gd name="T13" fmla="*/ 1 h 157"/>
                  <a:gd name="T14" fmla="*/ 0 w 125"/>
                  <a:gd name="T15" fmla="*/ 7 h 157"/>
                  <a:gd name="T16" fmla="*/ 0 w 125"/>
                  <a:gd name="T17" fmla="*/ 49 h 157"/>
                  <a:gd name="T18" fmla="*/ 0 w 125"/>
                  <a:gd name="T19" fmla="*/ 95 h 157"/>
                  <a:gd name="T20" fmla="*/ 6 w 125"/>
                  <a:gd name="T21" fmla="*/ 120 h 157"/>
                  <a:gd name="T22" fmla="*/ 37 w 125"/>
                  <a:gd name="T23" fmla="*/ 150 h 157"/>
                  <a:gd name="T24" fmla="*/ 74 w 125"/>
                  <a:gd name="T25" fmla="*/ 155 h 157"/>
                  <a:gd name="T26" fmla="*/ 112 w 125"/>
                  <a:gd name="T27" fmla="*/ 131 h 157"/>
                  <a:gd name="T28" fmla="*/ 125 w 125"/>
                  <a:gd name="T29" fmla="*/ 92 h 157"/>
                  <a:gd name="T30" fmla="*/ 122 w 125"/>
                  <a:gd name="T31" fmla="*/ 73 h 157"/>
                  <a:gd name="T32" fmla="*/ 107 w 125"/>
                  <a:gd name="T33" fmla="*/ 99 h 157"/>
                  <a:gd name="T34" fmla="*/ 94 w 125"/>
                  <a:gd name="T35" fmla="*/ 126 h 157"/>
                  <a:gd name="T36" fmla="*/ 70 w 125"/>
                  <a:gd name="T37" fmla="*/ 138 h 157"/>
                  <a:gd name="T38" fmla="*/ 40 w 125"/>
                  <a:gd name="T39" fmla="*/ 132 h 157"/>
                  <a:gd name="T40" fmla="*/ 27 w 125"/>
                  <a:gd name="T41" fmla="*/ 121 h 157"/>
                  <a:gd name="T42" fmla="*/ 25 w 125"/>
                  <a:gd name="T43" fmla="*/ 66 h 157"/>
                  <a:gd name="T44" fmla="*/ 39 w 125"/>
                  <a:gd name="T45" fmla="*/ 53 h 157"/>
                  <a:gd name="T46" fmla="*/ 57 w 125"/>
                  <a:gd name="T47" fmla="*/ 47 h 157"/>
                  <a:gd name="T48" fmla="*/ 89 w 125"/>
                  <a:gd name="T49" fmla="*/ 55 h 157"/>
                  <a:gd name="T50" fmla="*/ 104 w 125"/>
                  <a:gd name="T51" fmla="*/ 74 h 157"/>
                  <a:gd name="T52" fmla="*/ 107 w 125"/>
                  <a:gd name="T53"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 h="157">
                    <a:moveTo>
                      <a:pt x="122" y="73"/>
                    </a:moveTo>
                    <a:cubicBezTo>
                      <a:pt x="118" y="58"/>
                      <a:pt x="107" y="45"/>
                      <a:pt x="93" y="37"/>
                    </a:cubicBezTo>
                    <a:cubicBezTo>
                      <a:pt x="77" y="28"/>
                      <a:pt x="57" y="27"/>
                      <a:pt x="40" y="33"/>
                    </a:cubicBezTo>
                    <a:cubicBezTo>
                      <a:pt x="31" y="36"/>
                      <a:pt x="24" y="42"/>
                      <a:pt x="17" y="48"/>
                    </a:cubicBezTo>
                    <a:cubicBezTo>
                      <a:pt x="17" y="35"/>
                      <a:pt x="17" y="21"/>
                      <a:pt x="17" y="7"/>
                    </a:cubicBezTo>
                    <a:cubicBezTo>
                      <a:pt x="17" y="4"/>
                      <a:pt x="16" y="2"/>
                      <a:pt x="13" y="1"/>
                    </a:cubicBezTo>
                    <a:cubicBezTo>
                      <a:pt x="10" y="0"/>
                      <a:pt x="7" y="0"/>
                      <a:pt x="4" y="1"/>
                    </a:cubicBezTo>
                    <a:cubicBezTo>
                      <a:pt x="1" y="2"/>
                      <a:pt x="0" y="4"/>
                      <a:pt x="0" y="7"/>
                    </a:cubicBezTo>
                    <a:cubicBezTo>
                      <a:pt x="0" y="21"/>
                      <a:pt x="0" y="35"/>
                      <a:pt x="0" y="49"/>
                    </a:cubicBezTo>
                    <a:cubicBezTo>
                      <a:pt x="0" y="64"/>
                      <a:pt x="0" y="80"/>
                      <a:pt x="0" y="95"/>
                    </a:cubicBezTo>
                    <a:cubicBezTo>
                      <a:pt x="0" y="103"/>
                      <a:pt x="2" y="112"/>
                      <a:pt x="6" y="120"/>
                    </a:cubicBezTo>
                    <a:cubicBezTo>
                      <a:pt x="12" y="133"/>
                      <a:pt x="24" y="144"/>
                      <a:pt x="37" y="150"/>
                    </a:cubicBezTo>
                    <a:cubicBezTo>
                      <a:pt x="49" y="155"/>
                      <a:pt x="62" y="157"/>
                      <a:pt x="74" y="155"/>
                    </a:cubicBezTo>
                    <a:cubicBezTo>
                      <a:pt x="89" y="152"/>
                      <a:pt x="103" y="144"/>
                      <a:pt x="112" y="131"/>
                    </a:cubicBezTo>
                    <a:cubicBezTo>
                      <a:pt x="121" y="120"/>
                      <a:pt x="125" y="106"/>
                      <a:pt x="125" y="92"/>
                    </a:cubicBezTo>
                    <a:cubicBezTo>
                      <a:pt x="125" y="85"/>
                      <a:pt x="124" y="79"/>
                      <a:pt x="122" y="73"/>
                    </a:cubicBezTo>
                    <a:close/>
                    <a:moveTo>
                      <a:pt x="107" y="99"/>
                    </a:moveTo>
                    <a:cubicBezTo>
                      <a:pt x="106" y="109"/>
                      <a:pt x="101" y="119"/>
                      <a:pt x="94" y="126"/>
                    </a:cubicBezTo>
                    <a:cubicBezTo>
                      <a:pt x="87" y="132"/>
                      <a:pt x="79" y="136"/>
                      <a:pt x="70" y="138"/>
                    </a:cubicBezTo>
                    <a:cubicBezTo>
                      <a:pt x="59" y="139"/>
                      <a:pt x="49" y="137"/>
                      <a:pt x="40" y="132"/>
                    </a:cubicBezTo>
                    <a:cubicBezTo>
                      <a:pt x="35" y="129"/>
                      <a:pt x="31" y="125"/>
                      <a:pt x="27" y="121"/>
                    </a:cubicBezTo>
                    <a:cubicBezTo>
                      <a:pt x="15" y="106"/>
                      <a:pt x="14" y="82"/>
                      <a:pt x="25" y="66"/>
                    </a:cubicBezTo>
                    <a:cubicBezTo>
                      <a:pt x="29" y="61"/>
                      <a:pt x="34" y="56"/>
                      <a:pt x="39" y="53"/>
                    </a:cubicBezTo>
                    <a:cubicBezTo>
                      <a:pt x="44" y="50"/>
                      <a:pt x="51" y="48"/>
                      <a:pt x="57" y="47"/>
                    </a:cubicBezTo>
                    <a:cubicBezTo>
                      <a:pt x="68" y="46"/>
                      <a:pt x="80" y="48"/>
                      <a:pt x="89" y="55"/>
                    </a:cubicBezTo>
                    <a:cubicBezTo>
                      <a:pt x="95" y="60"/>
                      <a:pt x="101" y="66"/>
                      <a:pt x="104" y="74"/>
                    </a:cubicBezTo>
                    <a:cubicBezTo>
                      <a:pt x="107" y="82"/>
                      <a:pt x="109" y="91"/>
                      <a:pt x="10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50" name="Freeform 72"/>
              <p:cNvSpPr/>
              <p:nvPr/>
            </p:nvSpPr>
            <p:spPr bwMode="auto">
              <a:xfrm>
                <a:off x="3433763" y="1325575"/>
                <a:ext cx="98425" cy="101600"/>
              </a:xfrm>
              <a:custGeom>
                <a:avLst/>
                <a:gdLst>
                  <a:gd name="T0" fmla="*/ 13 w 26"/>
                  <a:gd name="T1" fmla="*/ 0 h 27"/>
                  <a:gd name="T2" fmla="*/ 2 w 26"/>
                  <a:gd name="T3" fmla="*/ 6 h 27"/>
                  <a:gd name="T4" fmla="*/ 0 w 26"/>
                  <a:gd name="T5" fmla="*/ 14 h 27"/>
                  <a:gd name="T6" fmla="*/ 5 w 26"/>
                  <a:gd name="T7" fmla="*/ 23 h 27"/>
                  <a:gd name="T8" fmla="*/ 18 w 26"/>
                  <a:gd name="T9" fmla="*/ 25 h 27"/>
                  <a:gd name="T10" fmla="*/ 25 w 26"/>
                  <a:gd name="T11" fmla="*/ 14 h 27"/>
                  <a:gd name="T12" fmla="*/ 23 w 26"/>
                  <a:gd name="T13" fmla="*/ 5 h 27"/>
                  <a:gd name="T14" fmla="*/ 13 w 26"/>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13" y="0"/>
                    </a:moveTo>
                    <a:cubicBezTo>
                      <a:pt x="9" y="0"/>
                      <a:pt x="4" y="2"/>
                      <a:pt x="2" y="6"/>
                    </a:cubicBezTo>
                    <a:cubicBezTo>
                      <a:pt x="1" y="8"/>
                      <a:pt x="0" y="11"/>
                      <a:pt x="0" y="14"/>
                    </a:cubicBezTo>
                    <a:cubicBezTo>
                      <a:pt x="1" y="18"/>
                      <a:pt x="2" y="21"/>
                      <a:pt x="5" y="23"/>
                    </a:cubicBezTo>
                    <a:cubicBezTo>
                      <a:pt x="9" y="26"/>
                      <a:pt x="14" y="27"/>
                      <a:pt x="18" y="25"/>
                    </a:cubicBezTo>
                    <a:cubicBezTo>
                      <a:pt x="22" y="23"/>
                      <a:pt x="25" y="19"/>
                      <a:pt x="25" y="14"/>
                    </a:cubicBezTo>
                    <a:cubicBezTo>
                      <a:pt x="26" y="11"/>
                      <a:pt x="25" y="7"/>
                      <a:pt x="23" y="5"/>
                    </a:cubicBezTo>
                    <a:cubicBezTo>
                      <a:pt x="21" y="2"/>
                      <a:pt x="17"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grpSp>
          <p:nvGrpSpPr>
            <p:cNvPr id="51" name="Group 50"/>
            <p:cNvGrpSpPr/>
            <p:nvPr/>
          </p:nvGrpSpPr>
          <p:grpSpPr>
            <a:xfrm>
              <a:off x="8777275" y="2810435"/>
              <a:ext cx="153735" cy="158233"/>
              <a:chOff x="4338638" y="71450"/>
              <a:chExt cx="596900" cy="614363"/>
            </a:xfrm>
            <a:solidFill>
              <a:schemeClr val="bg1"/>
            </a:solidFill>
          </p:grpSpPr>
          <p:sp>
            <p:nvSpPr>
              <p:cNvPr id="52" name="Freeform 64"/>
              <p:cNvSpPr>
                <a:spLocks noEditPoints="1"/>
              </p:cNvSpPr>
              <p:nvPr/>
            </p:nvSpPr>
            <p:spPr bwMode="auto">
              <a:xfrm>
                <a:off x="4338638" y="71450"/>
                <a:ext cx="398463" cy="614363"/>
              </a:xfrm>
              <a:custGeom>
                <a:avLst/>
                <a:gdLst>
                  <a:gd name="T0" fmla="*/ 84 w 106"/>
                  <a:gd name="T1" fmla="*/ 93 h 163"/>
                  <a:gd name="T2" fmla="*/ 76 w 106"/>
                  <a:gd name="T3" fmla="*/ 87 h 163"/>
                  <a:gd name="T4" fmla="*/ 71 w 106"/>
                  <a:gd name="T5" fmla="*/ 78 h 163"/>
                  <a:gd name="T6" fmla="*/ 77 w 106"/>
                  <a:gd name="T7" fmla="*/ 68 h 163"/>
                  <a:gd name="T8" fmla="*/ 94 w 106"/>
                  <a:gd name="T9" fmla="*/ 38 h 163"/>
                  <a:gd name="T10" fmla="*/ 79 w 106"/>
                  <a:gd name="T11" fmla="*/ 9 h 163"/>
                  <a:gd name="T12" fmla="*/ 93 w 106"/>
                  <a:gd name="T13" fmla="*/ 9 h 163"/>
                  <a:gd name="T14" fmla="*/ 106 w 106"/>
                  <a:gd name="T15" fmla="*/ 0 h 163"/>
                  <a:gd name="T16" fmla="*/ 65 w 106"/>
                  <a:gd name="T17" fmla="*/ 0 h 163"/>
                  <a:gd name="T18" fmla="*/ 24 w 106"/>
                  <a:gd name="T19" fmla="*/ 13 h 163"/>
                  <a:gd name="T20" fmla="*/ 11 w 106"/>
                  <a:gd name="T21" fmla="*/ 42 h 163"/>
                  <a:gd name="T22" fmla="*/ 46 w 106"/>
                  <a:gd name="T23" fmla="*/ 75 h 163"/>
                  <a:gd name="T24" fmla="*/ 53 w 106"/>
                  <a:gd name="T25" fmla="*/ 75 h 163"/>
                  <a:gd name="T26" fmla="*/ 51 w 106"/>
                  <a:gd name="T27" fmla="*/ 83 h 163"/>
                  <a:gd name="T28" fmla="*/ 57 w 106"/>
                  <a:gd name="T29" fmla="*/ 97 h 163"/>
                  <a:gd name="T30" fmla="*/ 17 w 106"/>
                  <a:gd name="T31" fmla="*/ 107 h 163"/>
                  <a:gd name="T32" fmla="*/ 0 w 106"/>
                  <a:gd name="T33" fmla="*/ 133 h 163"/>
                  <a:gd name="T34" fmla="*/ 46 w 106"/>
                  <a:gd name="T35" fmla="*/ 163 h 163"/>
                  <a:gd name="T36" fmla="*/ 102 w 106"/>
                  <a:gd name="T37" fmla="*/ 123 h 163"/>
                  <a:gd name="T38" fmla="*/ 84 w 106"/>
                  <a:gd name="T39" fmla="*/ 93 h 163"/>
                  <a:gd name="T40" fmla="*/ 56 w 106"/>
                  <a:gd name="T41" fmla="*/ 69 h 163"/>
                  <a:gd name="T42" fmla="*/ 30 w 106"/>
                  <a:gd name="T43" fmla="*/ 31 h 163"/>
                  <a:gd name="T44" fmla="*/ 34 w 106"/>
                  <a:gd name="T45" fmla="*/ 15 h 163"/>
                  <a:gd name="T46" fmla="*/ 49 w 106"/>
                  <a:gd name="T47" fmla="*/ 8 h 163"/>
                  <a:gd name="T48" fmla="*/ 76 w 106"/>
                  <a:gd name="T49" fmla="*/ 47 h 163"/>
                  <a:gd name="T50" fmla="*/ 70 w 106"/>
                  <a:gd name="T51" fmla="*/ 63 h 163"/>
                  <a:gd name="T52" fmla="*/ 56 w 106"/>
                  <a:gd name="T53" fmla="*/ 69 h 163"/>
                  <a:gd name="T54" fmla="*/ 56 w 106"/>
                  <a:gd name="T55" fmla="*/ 154 h 163"/>
                  <a:gd name="T56" fmla="*/ 19 w 106"/>
                  <a:gd name="T57" fmla="*/ 129 h 163"/>
                  <a:gd name="T58" fmla="*/ 37 w 106"/>
                  <a:gd name="T59" fmla="*/ 107 h 163"/>
                  <a:gd name="T60" fmla="*/ 59 w 106"/>
                  <a:gd name="T61" fmla="*/ 103 h 163"/>
                  <a:gd name="T62" fmla="*/ 64 w 106"/>
                  <a:gd name="T63" fmla="*/ 103 h 163"/>
                  <a:gd name="T64" fmla="*/ 87 w 106"/>
                  <a:gd name="T65" fmla="*/ 131 h 163"/>
                  <a:gd name="T66" fmla="*/ 56 w 106"/>
                  <a:gd name="T67" fmla="*/ 15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6" h="163">
                    <a:moveTo>
                      <a:pt x="84" y="93"/>
                    </a:moveTo>
                    <a:cubicBezTo>
                      <a:pt x="76" y="87"/>
                      <a:pt x="76" y="87"/>
                      <a:pt x="76" y="87"/>
                    </a:cubicBezTo>
                    <a:cubicBezTo>
                      <a:pt x="74" y="86"/>
                      <a:pt x="71" y="83"/>
                      <a:pt x="71" y="78"/>
                    </a:cubicBezTo>
                    <a:cubicBezTo>
                      <a:pt x="71" y="74"/>
                      <a:pt x="74" y="71"/>
                      <a:pt x="77" y="68"/>
                    </a:cubicBezTo>
                    <a:cubicBezTo>
                      <a:pt x="86" y="61"/>
                      <a:pt x="94" y="53"/>
                      <a:pt x="94" y="38"/>
                    </a:cubicBezTo>
                    <a:cubicBezTo>
                      <a:pt x="94" y="22"/>
                      <a:pt x="84" y="13"/>
                      <a:pt x="79" y="9"/>
                    </a:cubicBezTo>
                    <a:cubicBezTo>
                      <a:pt x="93" y="9"/>
                      <a:pt x="93" y="9"/>
                      <a:pt x="93" y="9"/>
                    </a:cubicBezTo>
                    <a:cubicBezTo>
                      <a:pt x="106" y="0"/>
                      <a:pt x="106" y="0"/>
                      <a:pt x="106" y="0"/>
                    </a:cubicBezTo>
                    <a:cubicBezTo>
                      <a:pt x="65" y="0"/>
                      <a:pt x="65" y="0"/>
                      <a:pt x="65" y="0"/>
                    </a:cubicBezTo>
                    <a:cubicBezTo>
                      <a:pt x="53" y="0"/>
                      <a:pt x="37" y="3"/>
                      <a:pt x="24" y="13"/>
                    </a:cubicBezTo>
                    <a:cubicBezTo>
                      <a:pt x="15" y="21"/>
                      <a:pt x="11" y="32"/>
                      <a:pt x="11" y="42"/>
                    </a:cubicBezTo>
                    <a:cubicBezTo>
                      <a:pt x="11" y="58"/>
                      <a:pt x="24" y="75"/>
                      <a:pt x="46" y="75"/>
                    </a:cubicBezTo>
                    <a:cubicBezTo>
                      <a:pt x="48" y="75"/>
                      <a:pt x="51" y="75"/>
                      <a:pt x="53" y="75"/>
                    </a:cubicBezTo>
                    <a:cubicBezTo>
                      <a:pt x="52" y="77"/>
                      <a:pt x="51" y="79"/>
                      <a:pt x="51" y="83"/>
                    </a:cubicBezTo>
                    <a:cubicBezTo>
                      <a:pt x="51" y="89"/>
                      <a:pt x="54" y="93"/>
                      <a:pt x="57" y="97"/>
                    </a:cubicBezTo>
                    <a:cubicBezTo>
                      <a:pt x="48" y="98"/>
                      <a:pt x="30" y="99"/>
                      <a:pt x="17" y="107"/>
                    </a:cubicBezTo>
                    <a:cubicBezTo>
                      <a:pt x="4" y="114"/>
                      <a:pt x="0" y="125"/>
                      <a:pt x="0" y="133"/>
                    </a:cubicBezTo>
                    <a:cubicBezTo>
                      <a:pt x="0" y="149"/>
                      <a:pt x="15" y="163"/>
                      <a:pt x="46" y="163"/>
                    </a:cubicBezTo>
                    <a:cubicBezTo>
                      <a:pt x="82" y="163"/>
                      <a:pt x="102" y="143"/>
                      <a:pt x="102" y="123"/>
                    </a:cubicBezTo>
                    <a:cubicBezTo>
                      <a:pt x="102" y="109"/>
                      <a:pt x="93" y="101"/>
                      <a:pt x="84" y="93"/>
                    </a:cubicBezTo>
                    <a:close/>
                    <a:moveTo>
                      <a:pt x="56" y="69"/>
                    </a:moveTo>
                    <a:cubicBezTo>
                      <a:pt x="38" y="69"/>
                      <a:pt x="30" y="45"/>
                      <a:pt x="30" y="31"/>
                    </a:cubicBezTo>
                    <a:cubicBezTo>
                      <a:pt x="30" y="26"/>
                      <a:pt x="31" y="20"/>
                      <a:pt x="34" y="15"/>
                    </a:cubicBezTo>
                    <a:cubicBezTo>
                      <a:pt x="38" y="11"/>
                      <a:pt x="44" y="8"/>
                      <a:pt x="49" y="8"/>
                    </a:cubicBezTo>
                    <a:cubicBezTo>
                      <a:pt x="67" y="8"/>
                      <a:pt x="76" y="32"/>
                      <a:pt x="76" y="47"/>
                    </a:cubicBezTo>
                    <a:cubicBezTo>
                      <a:pt x="76" y="51"/>
                      <a:pt x="75" y="58"/>
                      <a:pt x="70" y="63"/>
                    </a:cubicBezTo>
                    <a:cubicBezTo>
                      <a:pt x="67" y="66"/>
                      <a:pt x="61" y="69"/>
                      <a:pt x="56" y="69"/>
                    </a:cubicBezTo>
                    <a:close/>
                    <a:moveTo>
                      <a:pt x="56" y="154"/>
                    </a:moveTo>
                    <a:cubicBezTo>
                      <a:pt x="34" y="154"/>
                      <a:pt x="19" y="144"/>
                      <a:pt x="19" y="129"/>
                    </a:cubicBezTo>
                    <a:cubicBezTo>
                      <a:pt x="19" y="113"/>
                      <a:pt x="33" y="108"/>
                      <a:pt x="37" y="107"/>
                    </a:cubicBezTo>
                    <a:cubicBezTo>
                      <a:pt x="46" y="104"/>
                      <a:pt x="58" y="103"/>
                      <a:pt x="59" y="103"/>
                    </a:cubicBezTo>
                    <a:cubicBezTo>
                      <a:pt x="62" y="103"/>
                      <a:pt x="63" y="103"/>
                      <a:pt x="64" y="103"/>
                    </a:cubicBezTo>
                    <a:cubicBezTo>
                      <a:pt x="80" y="115"/>
                      <a:pt x="87" y="121"/>
                      <a:pt x="87" y="131"/>
                    </a:cubicBezTo>
                    <a:cubicBezTo>
                      <a:pt x="87" y="145"/>
                      <a:pt x="77" y="154"/>
                      <a:pt x="56"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53" name="Freeform 65"/>
              <p:cNvSpPr/>
              <p:nvPr/>
            </p:nvSpPr>
            <p:spPr bwMode="auto">
              <a:xfrm>
                <a:off x="4737100" y="249250"/>
                <a:ext cx="198438" cy="203200"/>
              </a:xfrm>
              <a:custGeom>
                <a:avLst/>
                <a:gdLst>
                  <a:gd name="T0" fmla="*/ 73 w 125"/>
                  <a:gd name="T1" fmla="*/ 52 h 128"/>
                  <a:gd name="T2" fmla="*/ 73 w 125"/>
                  <a:gd name="T3" fmla="*/ 0 h 128"/>
                  <a:gd name="T4" fmla="*/ 49 w 125"/>
                  <a:gd name="T5" fmla="*/ 0 h 128"/>
                  <a:gd name="T6" fmla="*/ 49 w 125"/>
                  <a:gd name="T7" fmla="*/ 52 h 128"/>
                  <a:gd name="T8" fmla="*/ 0 w 125"/>
                  <a:gd name="T9" fmla="*/ 52 h 128"/>
                  <a:gd name="T10" fmla="*/ 0 w 125"/>
                  <a:gd name="T11" fmla="*/ 76 h 128"/>
                  <a:gd name="T12" fmla="*/ 49 w 125"/>
                  <a:gd name="T13" fmla="*/ 76 h 128"/>
                  <a:gd name="T14" fmla="*/ 49 w 125"/>
                  <a:gd name="T15" fmla="*/ 128 h 128"/>
                  <a:gd name="T16" fmla="*/ 73 w 125"/>
                  <a:gd name="T17" fmla="*/ 128 h 128"/>
                  <a:gd name="T18" fmla="*/ 73 w 125"/>
                  <a:gd name="T19" fmla="*/ 76 h 128"/>
                  <a:gd name="T20" fmla="*/ 125 w 125"/>
                  <a:gd name="T21" fmla="*/ 76 h 128"/>
                  <a:gd name="T22" fmla="*/ 125 w 125"/>
                  <a:gd name="T23" fmla="*/ 52 h 128"/>
                  <a:gd name="T24" fmla="*/ 73 w 125"/>
                  <a:gd name="T25"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8">
                    <a:moveTo>
                      <a:pt x="73" y="52"/>
                    </a:moveTo>
                    <a:lnTo>
                      <a:pt x="73" y="0"/>
                    </a:lnTo>
                    <a:lnTo>
                      <a:pt x="49" y="0"/>
                    </a:lnTo>
                    <a:lnTo>
                      <a:pt x="49" y="52"/>
                    </a:lnTo>
                    <a:lnTo>
                      <a:pt x="0" y="52"/>
                    </a:lnTo>
                    <a:lnTo>
                      <a:pt x="0" y="76"/>
                    </a:lnTo>
                    <a:lnTo>
                      <a:pt x="49" y="76"/>
                    </a:lnTo>
                    <a:lnTo>
                      <a:pt x="49" y="128"/>
                    </a:lnTo>
                    <a:lnTo>
                      <a:pt x="73" y="128"/>
                    </a:lnTo>
                    <a:lnTo>
                      <a:pt x="73" y="76"/>
                    </a:lnTo>
                    <a:lnTo>
                      <a:pt x="125" y="76"/>
                    </a:lnTo>
                    <a:lnTo>
                      <a:pt x="125" y="52"/>
                    </a:lnTo>
                    <a:lnTo>
                      <a:pt x="73"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grpSp>
      <p:sp>
        <p:nvSpPr>
          <p:cNvPr id="81" name="TextBox 9"/>
          <p:cNvSpPr txBox="1"/>
          <p:nvPr/>
        </p:nvSpPr>
        <p:spPr>
          <a:xfrm>
            <a:off x="4532107" y="5067190"/>
            <a:ext cx="1188146"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tx1">
                    <a:lumMod val="75000"/>
                    <a:lumOff val="25000"/>
                  </a:schemeClr>
                </a:solidFill>
                <a:effectLst/>
                <a:uLnTx/>
                <a:uFillTx/>
                <a:latin typeface="Lato Light"/>
                <a:ea typeface="+mn-ea"/>
                <a:cs typeface="+mn-cs"/>
              </a:rPr>
              <a:t>麦芽</a:t>
            </a:r>
            <a:r>
              <a:rPr kumimoji="0" lang="en-US" altLang="zh-CN" sz="1600" b="0" i="0" u="none" strike="noStrike" kern="1200" cap="none" spc="0" normalizeH="0" baseline="0" noProof="0">
                <a:ln>
                  <a:noFill/>
                </a:ln>
                <a:solidFill>
                  <a:schemeClr val="tx1">
                    <a:lumMod val="75000"/>
                    <a:lumOff val="25000"/>
                  </a:schemeClr>
                </a:solidFill>
                <a:effectLst/>
                <a:uLnTx/>
                <a:uFillTx/>
                <a:latin typeface="Lato Light"/>
                <a:ea typeface="+mn-ea"/>
                <a:cs typeface="+mn-cs"/>
              </a:rPr>
              <a:t>/</a:t>
            </a:r>
            <a:r>
              <a:rPr lang="zh-CN" altLang="en-US" sz="1000">
                <a:solidFill>
                  <a:schemeClr val="tx1">
                    <a:lumMod val="75000"/>
                    <a:lumOff val="25000"/>
                  </a:schemeClr>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创意总监</a:t>
            </a:r>
            <a:endParaRPr kumimoji="0" 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endParaRPr>
          </a:p>
        </p:txBody>
      </p:sp>
      <p:sp>
        <p:nvSpPr>
          <p:cNvPr id="82" name="TextBox 9"/>
          <p:cNvSpPr txBox="1"/>
          <p:nvPr/>
        </p:nvSpPr>
        <p:spPr>
          <a:xfrm>
            <a:off x="7006115" y="5067045"/>
            <a:ext cx="1188146"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a:solidFill>
                  <a:schemeClr val="tx1">
                    <a:lumMod val="75000"/>
                    <a:lumOff val="25000"/>
                  </a:schemeClr>
                </a:solidFill>
                <a:latin typeface="Lato Light"/>
              </a:rPr>
              <a:t>麦兜</a:t>
            </a:r>
            <a:r>
              <a:rPr kumimoji="0" lang="en-US" altLang="zh-CN" sz="1600" b="0" i="0" u="none" strike="noStrike" kern="1200" cap="none" spc="0" normalizeH="0" baseline="0" noProof="0">
                <a:ln>
                  <a:noFill/>
                </a:ln>
                <a:solidFill>
                  <a:schemeClr val="tx1">
                    <a:lumMod val="75000"/>
                    <a:lumOff val="25000"/>
                  </a:schemeClr>
                </a:solidFill>
                <a:effectLst/>
                <a:uLnTx/>
                <a:uFillTx/>
                <a:latin typeface="Lato Light"/>
                <a:ea typeface="+mn-ea"/>
                <a:cs typeface="+mn-cs"/>
              </a:rPr>
              <a:t>/</a:t>
            </a:r>
            <a:r>
              <a:rPr kumimoji="0" lang="zh-CN" altLang="en-US" sz="1000" b="0" i="0" u="none" strike="noStrike" kern="1200" cap="none" spc="0" normalizeH="0" baseline="0" noProof="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rPr>
              <a:t>搞笑担当</a:t>
            </a:r>
            <a:endParaRPr kumimoji="0" 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endParaRPr>
          </a:p>
        </p:txBody>
      </p:sp>
      <p:sp>
        <p:nvSpPr>
          <p:cNvPr id="83" name="TextBox 9"/>
          <p:cNvSpPr txBox="1"/>
          <p:nvPr/>
        </p:nvSpPr>
        <p:spPr>
          <a:xfrm>
            <a:off x="9534628" y="5066900"/>
            <a:ext cx="107914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a:solidFill>
                  <a:schemeClr val="tx1">
                    <a:lumMod val="75000"/>
                    <a:lumOff val="25000"/>
                  </a:schemeClr>
                </a:solidFill>
                <a:latin typeface="Lato Light"/>
              </a:rPr>
              <a:t>麦花</a:t>
            </a:r>
            <a:r>
              <a:rPr kumimoji="0" lang="en-US" altLang="zh-CN" sz="1600" b="0" i="0" u="none" strike="noStrike" kern="1200" cap="none" spc="0" normalizeH="0" baseline="0" noProof="0">
                <a:ln>
                  <a:noFill/>
                </a:ln>
                <a:solidFill>
                  <a:schemeClr val="tx1">
                    <a:lumMod val="75000"/>
                    <a:lumOff val="25000"/>
                  </a:schemeClr>
                </a:solidFill>
                <a:effectLst/>
                <a:uLnTx/>
                <a:uFillTx/>
                <a:latin typeface="Lato Light"/>
                <a:ea typeface="+mn-ea"/>
                <a:cs typeface="+mn-cs"/>
              </a:rPr>
              <a:t>/</a:t>
            </a:r>
            <a:r>
              <a:rPr kumimoji="0" lang="zh-CN" altLang="en-US" sz="1000" b="0" i="0" u="none" strike="noStrike" kern="1200" cap="none" spc="0" normalizeH="0" baseline="0" noProof="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rPr>
              <a:t>翻译官</a:t>
            </a:r>
            <a:endParaRPr kumimoji="0" 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endParaRPr>
          </a:p>
        </p:txBody>
      </p:sp>
      <p:grpSp>
        <p:nvGrpSpPr>
          <p:cNvPr id="84" name="组合 83"/>
          <p:cNvGrpSpPr/>
          <p:nvPr/>
        </p:nvGrpSpPr>
        <p:grpSpPr>
          <a:xfrm>
            <a:off x="994533" y="299511"/>
            <a:ext cx="4363110" cy="501650"/>
            <a:chOff x="994533" y="299511"/>
            <a:chExt cx="4363110" cy="501650"/>
          </a:xfrm>
        </p:grpSpPr>
        <p:sp>
          <p:nvSpPr>
            <p:cNvPr id="85" name="文本占位符 36"/>
            <p:cNvSpPr txBox="1"/>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团队成员</a:t>
              </a:r>
              <a:endPar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6" name="文本框 85"/>
            <p:cNvSpPr txBox="1"/>
            <p:nvPr/>
          </p:nvSpPr>
          <p:spPr>
            <a:xfrm>
              <a:off x="2654500" y="381059"/>
              <a:ext cx="2703143"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OUR TEAM</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994533" y="299511"/>
            <a:ext cx="4804665" cy="501650"/>
            <a:chOff x="994533" y="299511"/>
            <a:chExt cx="4804665" cy="501650"/>
          </a:xfrm>
        </p:grpSpPr>
        <p:sp>
          <p:nvSpPr>
            <p:cNvPr id="35" name="文本占位符 36"/>
            <p:cNvSpPr txBox="1"/>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组织架构</a:t>
              </a:r>
              <a:endPar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 name="文本框 2"/>
            <p:cNvSpPr txBox="1"/>
            <p:nvPr/>
          </p:nvSpPr>
          <p:spPr>
            <a:xfrm>
              <a:off x="2654500" y="381059"/>
              <a:ext cx="31446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ORGANIZATIONAL STRUCTURE</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45" name="组合 44"/>
          <p:cNvGrpSpPr/>
          <p:nvPr/>
        </p:nvGrpSpPr>
        <p:grpSpPr>
          <a:xfrm>
            <a:off x="1921301" y="1699604"/>
            <a:ext cx="8349396" cy="4337373"/>
            <a:chOff x="1921301" y="1699604"/>
            <a:chExt cx="8349396" cy="4337373"/>
          </a:xfrm>
        </p:grpSpPr>
        <p:sp>
          <p:nvSpPr>
            <p:cNvPr id="11" name="任意多边形: 形状 10"/>
            <p:cNvSpPr/>
            <p:nvPr/>
          </p:nvSpPr>
          <p:spPr>
            <a:xfrm>
              <a:off x="5947599" y="2406270"/>
              <a:ext cx="148399" cy="650132"/>
            </a:xfrm>
            <a:custGeom>
              <a:avLst/>
              <a:gdLst/>
              <a:ahLst/>
              <a:cxnLst/>
              <a:rect l="0" t="0" r="0" b="0"/>
              <a:pathLst>
                <a:path>
                  <a:moveTo>
                    <a:pt x="148399" y="0"/>
                  </a:moveTo>
                  <a:lnTo>
                    <a:pt x="148399" y="650132"/>
                  </a:lnTo>
                  <a:lnTo>
                    <a:pt x="0" y="650132"/>
                  </a:lnTo>
                </a:path>
              </a:pathLst>
            </a:custGeom>
            <a:solidFill>
              <a:schemeClr val="lt1">
                <a:hueOff val="0"/>
                <a:satOff val="0"/>
                <a:lumOff val="0"/>
              </a:schemeClr>
            </a:solidFill>
            <a:ln>
              <a:solidFill>
                <a:schemeClr val="tx1">
                  <a:lumMod val="75000"/>
                  <a:lumOff val="2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任意多边形: 形状 11"/>
            <p:cNvSpPr/>
            <p:nvPr/>
          </p:nvSpPr>
          <p:spPr>
            <a:xfrm>
              <a:off x="6095999" y="2406270"/>
              <a:ext cx="3242323" cy="1300264"/>
            </a:xfrm>
            <a:custGeom>
              <a:avLst/>
              <a:gdLst/>
              <a:ahLst/>
              <a:cxnLst/>
              <a:rect l="0" t="0" r="0" b="0"/>
              <a:pathLst>
                <a:path>
                  <a:moveTo>
                    <a:pt x="0" y="0"/>
                  </a:moveTo>
                  <a:lnTo>
                    <a:pt x="0" y="1151865"/>
                  </a:lnTo>
                  <a:lnTo>
                    <a:pt x="3242323" y="1151865"/>
                  </a:lnTo>
                  <a:lnTo>
                    <a:pt x="3242323" y="1300264"/>
                  </a:lnTo>
                </a:path>
              </a:pathLst>
            </a:custGeom>
            <a:solidFill>
              <a:schemeClr val="lt1">
                <a:hueOff val="0"/>
                <a:satOff val="0"/>
                <a:lumOff val="0"/>
              </a:schemeClr>
            </a:solidFill>
            <a:ln>
              <a:solidFill>
                <a:schemeClr val="tx1">
                  <a:lumMod val="75000"/>
                  <a:lumOff val="2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5" name="任意多边形: 形状 14"/>
            <p:cNvSpPr/>
            <p:nvPr/>
          </p:nvSpPr>
          <p:spPr>
            <a:xfrm>
              <a:off x="6430874" y="4105886"/>
              <a:ext cx="279712" cy="650132"/>
            </a:xfrm>
            <a:custGeom>
              <a:avLst/>
              <a:gdLst/>
              <a:ahLst/>
              <a:cxnLst/>
              <a:rect l="0" t="0" r="0" b="0"/>
              <a:pathLst>
                <a:path>
                  <a:moveTo>
                    <a:pt x="0" y="0"/>
                  </a:moveTo>
                  <a:lnTo>
                    <a:pt x="0" y="650132"/>
                  </a:lnTo>
                  <a:lnTo>
                    <a:pt x="279712" y="650132"/>
                  </a:lnTo>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6" name="任意多边形: 形状 15"/>
            <p:cNvSpPr/>
            <p:nvPr/>
          </p:nvSpPr>
          <p:spPr>
            <a:xfrm>
              <a:off x="6095999" y="2406270"/>
              <a:ext cx="1080774" cy="1300264"/>
            </a:xfrm>
            <a:custGeom>
              <a:avLst/>
              <a:gdLst/>
              <a:ahLst/>
              <a:cxnLst/>
              <a:rect l="0" t="0" r="0" b="0"/>
              <a:pathLst>
                <a:path>
                  <a:moveTo>
                    <a:pt x="0" y="0"/>
                  </a:moveTo>
                  <a:lnTo>
                    <a:pt x="0" y="1151865"/>
                  </a:lnTo>
                  <a:lnTo>
                    <a:pt x="1080774" y="1151865"/>
                  </a:lnTo>
                  <a:lnTo>
                    <a:pt x="1080774" y="1300264"/>
                  </a:lnTo>
                </a:path>
              </a:pathLst>
            </a:custGeom>
            <a:solidFill>
              <a:schemeClr val="lt1">
                <a:hueOff val="0"/>
                <a:satOff val="0"/>
                <a:lumOff val="0"/>
              </a:schemeClr>
            </a:solidFill>
            <a:ln>
              <a:solidFill>
                <a:schemeClr val="tx1">
                  <a:lumMod val="75000"/>
                  <a:lumOff val="2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7" name="任意多边形: 形状 16"/>
            <p:cNvSpPr/>
            <p:nvPr/>
          </p:nvSpPr>
          <p:spPr>
            <a:xfrm>
              <a:off x="4269325" y="4105886"/>
              <a:ext cx="279712" cy="650132"/>
            </a:xfrm>
            <a:custGeom>
              <a:avLst/>
              <a:gdLst/>
              <a:ahLst/>
              <a:cxnLst/>
              <a:rect l="0" t="0" r="0" b="0"/>
              <a:pathLst>
                <a:path>
                  <a:moveTo>
                    <a:pt x="0" y="0"/>
                  </a:moveTo>
                  <a:lnTo>
                    <a:pt x="0" y="650132"/>
                  </a:lnTo>
                  <a:lnTo>
                    <a:pt x="279712" y="650132"/>
                  </a:lnTo>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8" name="任意多边形: 形状 17"/>
            <p:cNvSpPr/>
            <p:nvPr/>
          </p:nvSpPr>
          <p:spPr>
            <a:xfrm>
              <a:off x="5015225" y="2406270"/>
              <a:ext cx="1080774" cy="1300264"/>
            </a:xfrm>
            <a:custGeom>
              <a:avLst/>
              <a:gdLst/>
              <a:ahLst/>
              <a:cxnLst/>
              <a:rect l="0" t="0" r="0" b="0"/>
              <a:pathLst>
                <a:path>
                  <a:moveTo>
                    <a:pt x="1080774" y="0"/>
                  </a:moveTo>
                  <a:lnTo>
                    <a:pt x="1080774" y="1151865"/>
                  </a:lnTo>
                  <a:lnTo>
                    <a:pt x="0" y="1151865"/>
                  </a:lnTo>
                  <a:lnTo>
                    <a:pt x="0" y="1300264"/>
                  </a:lnTo>
                </a:path>
              </a:pathLst>
            </a:custGeom>
            <a:solidFill>
              <a:schemeClr val="lt1">
                <a:hueOff val="0"/>
                <a:satOff val="0"/>
                <a:lumOff val="0"/>
              </a:schemeClr>
            </a:solidFill>
            <a:ln>
              <a:solidFill>
                <a:schemeClr val="tx1">
                  <a:lumMod val="75000"/>
                  <a:lumOff val="2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任意多边形: 形状 19"/>
            <p:cNvSpPr/>
            <p:nvPr/>
          </p:nvSpPr>
          <p:spPr>
            <a:xfrm>
              <a:off x="2107776" y="4105886"/>
              <a:ext cx="279712" cy="650132"/>
            </a:xfrm>
            <a:custGeom>
              <a:avLst/>
              <a:gdLst/>
              <a:ahLst/>
              <a:cxnLst/>
              <a:rect l="0" t="0" r="0" b="0"/>
              <a:pathLst>
                <a:path>
                  <a:moveTo>
                    <a:pt x="0" y="0"/>
                  </a:moveTo>
                  <a:lnTo>
                    <a:pt x="0" y="650132"/>
                  </a:lnTo>
                  <a:lnTo>
                    <a:pt x="279712" y="650132"/>
                  </a:lnTo>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1" name="任意多边形: 形状 20"/>
            <p:cNvSpPr/>
            <p:nvPr/>
          </p:nvSpPr>
          <p:spPr>
            <a:xfrm>
              <a:off x="2853676" y="2406270"/>
              <a:ext cx="3242323" cy="1300264"/>
            </a:xfrm>
            <a:custGeom>
              <a:avLst/>
              <a:gdLst/>
              <a:ahLst/>
              <a:cxnLst/>
              <a:rect l="0" t="0" r="0" b="0"/>
              <a:pathLst>
                <a:path>
                  <a:moveTo>
                    <a:pt x="3242323" y="0"/>
                  </a:moveTo>
                  <a:lnTo>
                    <a:pt x="3242323" y="1151865"/>
                  </a:lnTo>
                  <a:lnTo>
                    <a:pt x="0" y="1151865"/>
                  </a:lnTo>
                  <a:lnTo>
                    <a:pt x="0" y="1300264"/>
                  </a:lnTo>
                </a:path>
              </a:pathLst>
            </a:custGeom>
            <a:solidFill>
              <a:schemeClr val="bg1"/>
            </a:solidFill>
            <a:ln>
              <a:solidFill>
                <a:schemeClr val="tx1">
                  <a:lumMod val="75000"/>
                  <a:lumOff val="2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任意多边形: 形状 21"/>
            <p:cNvSpPr/>
            <p:nvPr/>
          </p:nvSpPr>
          <p:spPr>
            <a:xfrm>
              <a:off x="5246444" y="1699604"/>
              <a:ext cx="1692000" cy="396000"/>
            </a:xfrm>
            <a:custGeom>
              <a:avLst/>
              <a:gdLst>
                <a:gd name="connsiteX0" fmla="*/ 0 w 1413331"/>
                <a:gd name="connsiteY0" fmla="*/ 0 h 706665"/>
                <a:gd name="connsiteX1" fmla="*/ 1413331 w 1413331"/>
                <a:gd name="connsiteY1" fmla="*/ 0 h 706665"/>
                <a:gd name="connsiteX2" fmla="*/ 1413331 w 1413331"/>
                <a:gd name="connsiteY2" fmla="*/ 706665 h 706665"/>
                <a:gd name="connsiteX3" fmla="*/ 0 w 1413331"/>
                <a:gd name="connsiteY3" fmla="*/ 706665 h 706665"/>
                <a:gd name="connsiteX4" fmla="*/ 0 w 1413331"/>
                <a:gd name="connsiteY4" fmla="*/ 0 h 70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31" h="706665">
                  <a:moveTo>
                    <a:pt x="0" y="0"/>
                  </a:moveTo>
                  <a:lnTo>
                    <a:pt x="1413331" y="0"/>
                  </a:lnTo>
                  <a:lnTo>
                    <a:pt x="1413331" y="706665"/>
                  </a:lnTo>
                  <a:lnTo>
                    <a:pt x="0" y="706665"/>
                  </a:lnTo>
                  <a:lnTo>
                    <a:pt x="0" y="0"/>
                  </a:lnTo>
                  <a:close/>
                </a:path>
              </a:pathLst>
            </a:custGeom>
            <a:solidFill>
              <a:srgbClr val="273039"/>
            </a:solidFill>
            <a:ln>
              <a:no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solidFill>
                    <a:schemeClr val="bg1"/>
                  </a:solidFill>
                </a:rPr>
                <a:t>董事会</a:t>
              </a:r>
              <a:endParaRPr lang="zh-CN" altLang="en-US" sz="1600" kern="1200">
                <a:solidFill>
                  <a:schemeClr val="bg1"/>
                </a:solidFill>
              </a:endParaRPr>
            </a:p>
          </p:txBody>
        </p:sp>
        <p:sp>
          <p:nvSpPr>
            <p:cNvPr id="23" name="任意多边形: 形状 22"/>
            <p:cNvSpPr/>
            <p:nvPr/>
          </p:nvSpPr>
          <p:spPr>
            <a:xfrm>
              <a:off x="1921301" y="3706535"/>
              <a:ext cx="1864749" cy="399350"/>
            </a:xfrm>
            <a:custGeom>
              <a:avLst/>
              <a:gdLst>
                <a:gd name="connsiteX0" fmla="*/ 0 w 1864749"/>
                <a:gd name="connsiteY0" fmla="*/ 0 h 399350"/>
                <a:gd name="connsiteX1" fmla="*/ 1864749 w 1864749"/>
                <a:gd name="connsiteY1" fmla="*/ 0 h 399350"/>
                <a:gd name="connsiteX2" fmla="*/ 1864749 w 1864749"/>
                <a:gd name="connsiteY2" fmla="*/ 399350 h 399350"/>
                <a:gd name="connsiteX3" fmla="*/ 0 w 1864749"/>
                <a:gd name="connsiteY3" fmla="*/ 399350 h 399350"/>
                <a:gd name="connsiteX4" fmla="*/ 0 w 1864749"/>
                <a:gd name="connsiteY4" fmla="*/ 0 h 399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749" h="399350">
                  <a:moveTo>
                    <a:pt x="0" y="0"/>
                  </a:moveTo>
                  <a:lnTo>
                    <a:pt x="1864749" y="0"/>
                  </a:lnTo>
                  <a:lnTo>
                    <a:pt x="1864749" y="399350"/>
                  </a:lnTo>
                  <a:lnTo>
                    <a:pt x="0" y="399350"/>
                  </a:lnTo>
                  <a:lnTo>
                    <a:pt x="0" y="0"/>
                  </a:lnTo>
                  <a:close/>
                </a:path>
              </a:pathLst>
            </a:custGeom>
            <a:solidFill>
              <a:srgbClr val="273039"/>
            </a:solidFill>
            <a:ln>
              <a:no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solidFill>
                    <a:schemeClr val="bg1"/>
                  </a:solidFill>
                </a:rPr>
                <a:t>营销中心</a:t>
              </a:r>
              <a:endParaRPr lang="zh-CN" altLang="en-US" sz="1600" kern="1200">
                <a:solidFill>
                  <a:schemeClr val="bg1"/>
                </a:solidFill>
              </a:endParaRPr>
            </a:p>
          </p:txBody>
        </p:sp>
        <p:sp>
          <p:nvSpPr>
            <p:cNvPr id="24" name="任意多边形: 形状 23"/>
            <p:cNvSpPr/>
            <p:nvPr/>
          </p:nvSpPr>
          <p:spPr>
            <a:xfrm>
              <a:off x="2387487" y="4402685"/>
              <a:ext cx="1692000" cy="396000"/>
            </a:xfrm>
            <a:custGeom>
              <a:avLst/>
              <a:gdLst>
                <a:gd name="connsiteX0" fmla="*/ 0 w 1413331"/>
                <a:gd name="connsiteY0" fmla="*/ 0 h 706665"/>
                <a:gd name="connsiteX1" fmla="*/ 1413331 w 1413331"/>
                <a:gd name="connsiteY1" fmla="*/ 0 h 706665"/>
                <a:gd name="connsiteX2" fmla="*/ 1413331 w 1413331"/>
                <a:gd name="connsiteY2" fmla="*/ 706665 h 706665"/>
                <a:gd name="connsiteX3" fmla="*/ 0 w 1413331"/>
                <a:gd name="connsiteY3" fmla="*/ 706665 h 706665"/>
                <a:gd name="connsiteX4" fmla="*/ 0 w 1413331"/>
                <a:gd name="connsiteY4" fmla="*/ 0 h 70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31" h="706665">
                  <a:moveTo>
                    <a:pt x="0" y="0"/>
                  </a:moveTo>
                  <a:lnTo>
                    <a:pt x="1413331" y="0"/>
                  </a:lnTo>
                  <a:lnTo>
                    <a:pt x="1413331" y="706665"/>
                  </a:lnTo>
                  <a:lnTo>
                    <a:pt x="0" y="706665"/>
                  </a:lnTo>
                  <a:lnTo>
                    <a:pt x="0" y="0"/>
                  </a:lnTo>
                  <a:close/>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t>品牌部</a:t>
              </a:r>
              <a:endParaRPr lang="zh-CN" altLang="en-US" sz="1600" kern="1200"/>
            </a:p>
          </p:txBody>
        </p:sp>
        <p:sp>
          <p:nvSpPr>
            <p:cNvPr id="25" name="任意多边形: 形状 24"/>
            <p:cNvSpPr/>
            <p:nvPr/>
          </p:nvSpPr>
          <p:spPr>
            <a:xfrm>
              <a:off x="2387487" y="5021831"/>
              <a:ext cx="1692000" cy="396000"/>
            </a:xfrm>
            <a:custGeom>
              <a:avLst/>
              <a:gdLst>
                <a:gd name="connsiteX0" fmla="*/ 0 w 1413331"/>
                <a:gd name="connsiteY0" fmla="*/ 0 h 706665"/>
                <a:gd name="connsiteX1" fmla="*/ 1413331 w 1413331"/>
                <a:gd name="connsiteY1" fmla="*/ 0 h 706665"/>
                <a:gd name="connsiteX2" fmla="*/ 1413331 w 1413331"/>
                <a:gd name="connsiteY2" fmla="*/ 706665 h 706665"/>
                <a:gd name="connsiteX3" fmla="*/ 0 w 1413331"/>
                <a:gd name="connsiteY3" fmla="*/ 706665 h 706665"/>
                <a:gd name="connsiteX4" fmla="*/ 0 w 1413331"/>
                <a:gd name="connsiteY4" fmla="*/ 0 h 70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31" h="706665">
                  <a:moveTo>
                    <a:pt x="0" y="0"/>
                  </a:moveTo>
                  <a:lnTo>
                    <a:pt x="1413331" y="0"/>
                  </a:lnTo>
                  <a:lnTo>
                    <a:pt x="1413331" y="706665"/>
                  </a:lnTo>
                  <a:lnTo>
                    <a:pt x="0" y="706665"/>
                  </a:lnTo>
                  <a:lnTo>
                    <a:pt x="0" y="0"/>
                  </a:lnTo>
                  <a:close/>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t>销售部</a:t>
              </a:r>
              <a:endParaRPr lang="zh-CN" altLang="en-US" sz="1600" kern="1200"/>
            </a:p>
          </p:txBody>
        </p:sp>
        <p:sp>
          <p:nvSpPr>
            <p:cNvPr id="26" name="任意多边形: 形状 25"/>
            <p:cNvSpPr/>
            <p:nvPr/>
          </p:nvSpPr>
          <p:spPr>
            <a:xfrm>
              <a:off x="4082850" y="3706535"/>
              <a:ext cx="1864749" cy="399350"/>
            </a:xfrm>
            <a:custGeom>
              <a:avLst/>
              <a:gdLst>
                <a:gd name="connsiteX0" fmla="*/ 0 w 1864749"/>
                <a:gd name="connsiteY0" fmla="*/ 0 h 399350"/>
                <a:gd name="connsiteX1" fmla="*/ 1864749 w 1864749"/>
                <a:gd name="connsiteY1" fmla="*/ 0 h 399350"/>
                <a:gd name="connsiteX2" fmla="*/ 1864749 w 1864749"/>
                <a:gd name="connsiteY2" fmla="*/ 399350 h 399350"/>
                <a:gd name="connsiteX3" fmla="*/ 0 w 1864749"/>
                <a:gd name="connsiteY3" fmla="*/ 399350 h 399350"/>
                <a:gd name="connsiteX4" fmla="*/ 0 w 1864749"/>
                <a:gd name="connsiteY4" fmla="*/ 0 h 399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749" h="399350">
                  <a:moveTo>
                    <a:pt x="0" y="0"/>
                  </a:moveTo>
                  <a:lnTo>
                    <a:pt x="1864749" y="0"/>
                  </a:lnTo>
                  <a:lnTo>
                    <a:pt x="1864749" y="399350"/>
                  </a:lnTo>
                  <a:lnTo>
                    <a:pt x="0" y="399350"/>
                  </a:lnTo>
                  <a:lnTo>
                    <a:pt x="0" y="0"/>
                  </a:lnTo>
                  <a:close/>
                </a:path>
              </a:pathLst>
            </a:custGeom>
            <a:solidFill>
              <a:srgbClr val="273039"/>
            </a:solidFill>
            <a:ln>
              <a:no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solidFill>
                    <a:schemeClr val="bg1"/>
                  </a:solidFill>
                </a:rPr>
                <a:t>财务中心</a:t>
              </a:r>
              <a:endParaRPr lang="zh-CN" altLang="en-US" sz="1600" kern="1200">
                <a:solidFill>
                  <a:schemeClr val="bg1"/>
                </a:solidFill>
              </a:endParaRPr>
            </a:p>
          </p:txBody>
        </p:sp>
        <p:sp>
          <p:nvSpPr>
            <p:cNvPr id="27" name="任意多边形: 形状 26"/>
            <p:cNvSpPr/>
            <p:nvPr/>
          </p:nvSpPr>
          <p:spPr>
            <a:xfrm>
              <a:off x="4549036" y="4402685"/>
              <a:ext cx="1692000" cy="396000"/>
            </a:xfrm>
            <a:custGeom>
              <a:avLst/>
              <a:gdLst>
                <a:gd name="connsiteX0" fmla="*/ 0 w 1413331"/>
                <a:gd name="connsiteY0" fmla="*/ 0 h 706665"/>
                <a:gd name="connsiteX1" fmla="*/ 1413331 w 1413331"/>
                <a:gd name="connsiteY1" fmla="*/ 0 h 706665"/>
                <a:gd name="connsiteX2" fmla="*/ 1413331 w 1413331"/>
                <a:gd name="connsiteY2" fmla="*/ 706665 h 706665"/>
                <a:gd name="connsiteX3" fmla="*/ 0 w 1413331"/>
                <a:gd name="connsiteY3" fmla="*/ 706665 h 706665"/>
                <a:gd name="connsiteX4" fmla="*/ 0 w 1413331"/>
                <a:gd name="connsiteY4" fmla="*/ 0 h 70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31" h="706665">
                  <a:moveTo>
                    <a:pt x="0" y="0"/>
                  </a:moveTo>
                  <a:lnTo>
                    <a:pt x="1413331" y="0"/>
                  </a:lnTo>
                  <a:lnTo>
                    <a:pt x="1413331" y="706665"/>
                  </a:lnTo>
                  <a:lnTo>
                    <a:pt x="0" y="706665"/>
                  </a:lnTo>
                  <a:lnTo>
                    <a:pt x="0" y="0"/>
                  </a:lnTo>
                  <a:close/>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t>财务组</a:t>
              </a:r>
              <a:endParaRPr lang="zh-CN" altLang="en-US" sz="1600" kern="1200"/>
            </a:p>
          </p:txBody>
        </p:sp>
        <p:sp>
          <p:nvSpPr>
            <p:cNvPr id="28" name="任意多边形: 形状 27"/>
            <p:cNvSpPr/>
            <p:nvPr/>
          </p:nvSpPr>
          <p:spPr>
            <a:xfrm>
              <a:off x="6244399" y="3706535"/>
              <a:ext cx="1864749" cy="399350"/>
            </a:xfrm>
            <a:custGeom>
              <a:avLst/>
              <a:gdLst>
                <a:gd name="connsiteX0" fmla="*/ 0 w 1864749"/>
                <a:gd name="connsiteY0" fmla="*/ 0 h 399350"/>
                <a:gd name="connsiteX1" fmla="*/ 1864749 w 1864749"/>
                <a:gd name="connsiteY1" fmla="*/ 0 h 399350"/>
                <a:gd name="connsiteX2" fmla="*/ 1864749 w 1864749"/>
                <a:gd name="connsiteY2" fmla="*/ 399350 h 399350"/>
                <a:gd name="connsiteX3" fmla="*/ 0 w 1864749"/>
                <a:gd name="connsiteY3" fmla="*/ 399350 h 399350"/>
                <a:gd name="connsiteX4" fmla="*/ 0 w 1864749"/>
                <a:gd name="connsiteY4" fmla="*/ 0 h 399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749" h="399350">
                  <a:moveTo>
                    <a:pt x="0" y="0"/>
                  </a:moveTo>
                  <a:lnTo>
                    <a:pt x="1864749" y="0"/>
                  </a:lnTo>
                  <a:lnTo>
                    <a:pt x="1864749" y="399350"/>
                  </a:lnTo>
                  <a:lnTo>
                    <a:pt x="0" y="399350"/>
                  </a:lnTo>
                  <a:lnTo>
                    <a:pt x="0" y="0"/>
                  </a:lnTo>
                  <a:close/>
                </a:path>
              </a:pathLst>
            </a:custGeom>
            <a:solidFill>
              <a:srgbClr val="273039"/>
            </a:solidFill>
            <a:ln>
              <a:no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solidFill>
                    <a:schemeClr val="bg1"/>
                  </a:solidFill>
                </a:rPr>
                <a:t>制造中心</a:t>
              </a:r>
              <a:endParaRPr lang="zh-CN" altLang="en-US" sz="1600" kern="1200">
                <a:solidFill>
                  <a:schemeClr val="bg1"/>
                </a:solidFill>
              </a:endParaRPr>
            </a:p>
          </p:txBody>
        </p:sp>
        <p:sp>
          <p:nvSpPr>
            <p:cNvPr id="29" name="任意多边形: 形状 28"/>
            <p:cNvSpPr/>
            <p:nvPr/>
          </p:nvSpPr>
          <p:spPr>
            <a:xfrm>
              <a:off x="6710585" y="4402685"/>
              <a:ext cx="1692000" cy="396000"/>
            </a:xfrm>
            <a:custGeom>
              <a:avLst/>
              <a:gdLst>
                <a:gd name="connsiteX0" fmla="*/ 0 w 1413331"/>
                <a:gd name="connsiteY0" fmla="*/ 0 h 706665"/>
                <a:gd name="connsiteX1" fmla="*/ 1413331 w 1413331"/>
                <a:gd name="connsiteY1" fmla="*/ 0 h 706665"/>
                <a:gd name="connsiteX2" fmla="*/ 1413331 w 1413331"/>
                <a:gd name="connsiteY2" fmla="*/ 706665 h 706665"/>
                <a:gd name="connsiteX3" fmla="*/ 0 w 1413331"/>
                <a:gd name="connsiteY3" fmla="*/ 706665 h 706665"/>
                <a:gd name="connsiteX4" fmla="*/ 0 w 1413331"/>
                <a:gd name="connsiteY4" fmla="*/ 0 h 70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31" h="706665">
                  <a:moveTo>
                    <a:pt x="0" y="0"/>
                  </a:moveTo>
                  <a:lnTo>
                    <a:pt x="1413331" y="0"/>
                  </a:lnTo>
                  <a:lnTo>
                    <a:pt x="1413331" y="706665"/>
                  </a:lnTo>
                  <a:lnTo>
                    <a:pt x="0" y="706665"/>
                  </a:lnTo>
                  <a:lnTo>
                    <a:pt x="0" y="0"/>
                  </a:lnTo>
                  <a:close/>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t>生产部</a:t>
              </a:r>
              <a:endParaRPr lang="zh-CN" altLang="en-US" sz="1600" kern="1200"/>
            </a:p>
          </p:txBody>
        </p:sp>
        <p:sp>
          <p:nvSpPr>
            <p:cNvPr id="30" name="任意多边形: 形状 29"/>
            <p:cNvSpPr/>
            <p:nvPr/>
          </p:nvSpPr>
          <p:spPr>
            <a:xfrm>
              <a:off x="6710585" y="5021831"/>
              <a:ext cx="1692000" cy="396000"/>
            </a:xfrm>
            <a:custGeom>
              <a:avLst/>
              <a:gdLst>
                <a:gd name="connsiteX0" fmla="*/ 0 w 1413331"/>
                <a:gd name="connsiteY0" fmla="*/ 0 h 706665"/>
                <a:gd name="connsiteX1" fmla="*/ 1413331 w 1413331"/>
                <a:gd name="connsiteY1" fmla="*/ 0 h 706665"/>
                <a:gd name="connsiteX2" fmla="*/ 1413331 w 1413331"/>
                <a:gd name="connsiteY2" fmla="*/ 706665 h 706665"/>
                <a:gd name="connsiteX3" fmla="*/ 0 w 1413331"/>
                <a:gd name="connsiteY3" fmla="*/ 706665 h 706665"/>
                <a:gd name="connsiteX4" fmla="*/ 0 w 1413331"/>
                <a:gd name="connsiteY4" fmla="*/ 0 h 70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31" h="706665">
                  <a:moveTo>
                    <a:pt x="0" y="0"/>
                  </a:moveTo>
                  <a:lnTo>
                    <a:pt x="1413331" y="0"/>
                  </a:lnTo>
                  <a:lnTo>
                    <a:pt x="1413331" y="706665"/>
                  </a:lnTo>
                  <a:lnTo>
                    <a:pt x="0" y="706665"/>
                  </a:lnTo>
                  <a:lnTo>
                    <a:pt x="0" y="0"/>
                  </a:lnTo>
                  <a:close/>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t>供应链管理部</a:t>
              </a:r>
              <a:endParaRPr lang="zh-CN" altLang="en-US" sz="1600" kern="1200"/>
            </a:p>
          </p:txBody>
        </p:sp>
        <p:sp>
          <p:nvSpPr>
            <p:cNvPr id="31" name="任意多边形: 形状 30"/>
            <p:cNvSpPr/>
            <p:nvPr/>
          </p:nvSpPr>
          <p:spPr>
            <a:xfrm>
              <a:off x="6710585" y="5640977"/>
              <a:ext cx="1692000" cy="396000"/>
            </a:xfrm>
            <a:custGeom>
              <a:avLst/>
              <a:gdLst>
                <a:gd name="connsiteX0" fmla="*/ 0 w 1413331"/>
                <a:gd name="connsiteY0" fmla="*/ 0 h 706665"/>
                <a:gd name="connsiteX1" fmla="*/ 1413331 w 1413331"/>
                <a:gd name="connsiteY1" fmla="*/ 0 h 706665"/>
                <a:gd name="connsiteX2" fmla="*/ 1413331 w 1413331"/>
                <a:gd name="connsiteY2" fmla="*/ 706665 h 706665"/>
                <a:gd name="connsiteX3" fmla="*/ 0 w 1413331"/>
                <a:gd name="connsiteY3" fmla="*/ 706665 h 706665"/>
                <a:gd name="connsiteX4" fmla="*/ 0 w 1413331"/>
                <a:gd name="connsiteY4" fmla="*/ 0 h 70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31" h="706665">
                  <a:moveTo>
                    <a:pt x="0" y="0"/>
                  </a:moveTo>
                  <a:lnTo>
                    <a:pt x="1413331" y="0"/>
                  </a:lnTo>
                  <a:lnTo>
                    <a:pt x="1413331" y="706665"/>
                  </a:lnTo>
                  <a:lnTo>
                    <a:pt x="0" y="706665"/>
                  </a:lnTo>
                  <a:lnTo>
                    <a:pt x="0" y="0"/>
                  </a:lnTo>
                  <a:close/>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t>产品部</a:t>
              </a:r>
              <a:endParaRPr lang="zh-CN" altLang="en-US" sz="1600" kern="1200"/>
            </a:p>
          </p:txBody>
        </p:sp>
        <p:sp>
          <p:nvSpPr>
            <p:cNvPr id="32" name="任意多边形: 形状 31"/>
            <p:cNvSpPr/>
            <p:nvPr/>
          </p:nvSpPr>
          <p:spPr>
            <a:xfrm>
              <a:off x="8405948" y="3706535"/>
              <a:ext cx="1864749" cy="399350"/>
            </a:xfrm>
            <a:custGeom>
              <a:avLst/>
              <a:gdLst>
                <a:gd name="connsiteX0" fmla="*/ 0 w 1864749"/>
                <a:gd name="connsiteY0" fmla="*/ 0 h 399350"/>
                <a:gd name="connsiteX1" fmla="*/ 1864749 w 1864749"/>
                <a:gd name="connsiteY1" fmla="*/ 0 h 399350"/>
                <a:gd name="connsiteX2" fmla="*/ 1864749 w 1864749"/>
                <a:gd name="connsiteY2" fmla="*/ 399350 h 399350"/>
                <a:gd name="connsiteX3" fmla="*/ 0 w 1864749"/>
                <a:gd name="connsiteY3" fmla="*/ 399350 h 399350"/>
                <a:gd name="connsiteX4" fmla="*/ 0 w 1864749"/>
                <a:gd name="connsiteY4" fmla="*/ 0 h 399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749" h="399350">
                  <a:moveTo>
                    <a:pt x="0" y="0"/>
                  </a:moveTo>
                  <a:lnTo>
                    <a:pt x="1864749" y="0"/>
                  </a:lnTo>
                  <a:lnTo>
                    <a:pt x="1864749" y="399350"/>
                  </a:lnTo>
                  <a:lnTo>
                    <a:pt x="0" y="399350"/>
                  </a:lnTo>
                  <a:lnTo>
                    <a:pt x="0" y="0"/>
                  </a:lnTo>
                  <a:close/>
                </a:path>
              </a:pathLst>
            </a:custGeom>
            <a:solidFill>
              <a:srgbClr val="273039"/>
            </a:solidFill>
            <a:ln>
              <a:no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solidFill>
                    <a:schemeClr val="bg1"/>
                  </a:solidFill>
                </a:rPr>
                <a:t>人力资源中心</a:t>
              </a:r>
              <a:endParaRPr lang="zh-CN" altLang="en-US" sz="1600" kern="1200">
                <a:solidFill>
                  <a:schemeClr val="bg1"/>
                </a:solidFill>
              </a:endParaRPr>
            </a:p>
          </p:txBody>
        </p:sp>
        <p:sp>
          <p:nvSpPr>
            <p:cNvPr id="34" name="任意多边形: 形状 33"/>
            <p:cNvSpPr/>
            <p:nvPr/>
          </p:nvSpPr>
          <p:spPr>
            <a:xfrm flipH="1">
              <a:off x="5799198" y="2138816"/>
              <a:ext cx="295624" cy="720000"/>
            </a:xfrm>
            <a:custGeom>
              <a:avLst/>
              <a:gdLst/>
              <a:ahLst/>
              <a:cxnLst/>
              <a:rect l="0" t="0" r="0" b="0"/>
              <a:pathLst>
                <a:path>
                  <a:moveTo>
                    <a:pt x="0" y="0"/>
                  </a:moveTo>
                  <a:lnTo>
                    <a:pt x="0" y="650132"/>
                  </a:lnTo>
                  <a:lnTo>
                    <a:pt x="279712" y="650132"/>
                  </a:lnTo>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3" name="任意多边形: 形状 32"/>
            <p:cNvSpPr/>
            <p:nvPr/>
          </p:nvSpPr>
          <p:spPr>
            <a:xfrm>
              <a:off x="4183925" y="2593755"/>
              <a:ext cx="1692000" cy="396000"/>
            </a:xfrm>
            <a:custGeom>
              <a:avLst/>
              <a:gdLst>
                <a:gd name="connsiteX0" fmla="*/ 0 w 1413331"/>
                <a:gd name="connsiteY0" fmla="*/ 0 h 706665"/>
                <a:gd name="connsiteX1" fmla="*/ 1413331 w 1413331"/>
                <a:gd name="connsiteY1" fmla="*/ 0 h 706665"/>
                <a:gd name="connsiteX2" fmla="*/ 1413331 w 1413331"/>
                <a:gd name="connsiteY2" fmla="*/ 706665 h 706665"/>
                <a:gd name="connsiteX3" fmla="*/ 0 w 1413331"/>
                <a:gd name="connsiteY3" fmla="*/ 706665 h 706665"/>
                <a:gd name="connsiteX4" fmla="*/ 0 w 1413331"/>
                <a:gd name="connsiteY4" fmla="*/ 0 h 70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31" h="706665">
                  <a:moveTo>
                    <a:pt x="0" y="0"/>
                  </a:moveTo>
                  <a:lnTo>
                    <a:pt x="1413331" y="0"/>
                  </a:lnTo>
                  <a:lnTo>
                    <a:pt x="1413331" y="706665"/>
                  </a:lnTo>
                  <a:lnTo>
                    <a:pt x="0" y="706665"/>
                  </a:lnTo>
                  <a:lnTo>
                    <a:pt x="0" y="0"/>
                  </a:lnTo>
                  <a:close/>
                </a:path>
              </a:pathLst>
            </a:custGeom>
            <a:solidFill>
              <a:srgbClr val="273039"/>
            </a:solidFill>
            <a:ln>
              <a:no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solidFill>
                    <a:schemeClr val="bg1"/>
                  </a:solidFill>
                </a:rPr>
                <a:t>总经办</a:t>
              </a:r>
              <a:endParaRPr lang="zh-CN" altLang="en-US" sz="1600" kern="1200">
                <a:solidFill>
                  <a:schemeClr val="bg1"/>
                </a:solidFill>
              </a:endParaRPr>
            </a:p>
          </p:txBody>
        </p:sp>
        <p:sp>
          <p:nvSpPr>
            <p:cNvPr id="42" name="任意多边形: 形状 41"/>
            <p:cNvSpPr/>
            <p:nvPr/>
          </p:nvSpPr>
          <p:spPr>
            <a:xfrm>
              <a:off x="6430874" y="4712574"/>
              <a:ext cx="279712" cy="618514"/>
            </a:xfrm>
            <a:custGeom>
              <a:avLst/>
              <a:gdLst/>
              <a:ahLst/>
              <a:cxnLst/>
              <a:rect l="0" t="0" r="0" b="0"/>
              <a:pathLst>
                <a:path>
                  <a:moveTo>
                    <a:pt x="0" y="0"/>
                  </a:moveTo>
                  <a:lnTo>
                    <a:pt x="0" y="650132"/>
                  </a:lnTo>
                  <a:lnTo>
                    <a:pt x="279712" y="650132"/>
                  </a:lnTo>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3" name="任意多边形: 形状 42"/>
            <p:cNvSpPr/>
            <p:nvPr/>
          </p:nvSpPr>
          <p:spPr>
            <a:xfrm>
              <a:off x="6430874" y="5331720"/>
              <a:ext cx="279712" cy="618514"/>
            </a:xfrm>
            <a:custGeom>
              <a:avLst/>
              <a:gdLst/>
              <a:ahLst/>
              <a:cxnLst/>
              <a:rect l="0" t="0" r="0" b="0"/>
              <a:pathLst>
                <a:path>
                  <a:moveTo>
                    <a:pt x="0" y="0"/>
                  </a:moveTo>
                  <a:lnTo>
                    <a:pt x="0" y="650132"/>
                  </a:lnTo>
                  <a:lnTo>
                    <a:pt x="279712" y="650132"/>
                  </a:lnTo>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4" name="任意多边形: 形状 43"/>
            <p:cNvSpPr/>
            <p:nvPr/>
          </p:nvSpPr>
          <p:spPr>
            <a:xfrm>
              <a:off x="2104485" y="4727443"/>
              <a:ext cx="279712" cy="650132"/>
            </a:xfrm>
            <a:custGeom>
              <a:avLst/>
              <a:gdLst/>
              <a:ahLst/>
              <a:cxnLst/>
              <a:rect l="0" t="0" r="0" b="0"/>
              <a:pathLst>
                <a:path>
                  <a:moveTo>
                    <a:pt x="0" y="0"/>
                  </a:moveTo>
                  <a:lnTo>
                    <a:pt x="0" y="650132"/>
                  </a:lnTo>
                  <a:lnTo>
                    <a:pt x="279712" y="650132"/>
                  </a:lnTo>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rot="19764335">
            <a:off x="-3207779" y="-2262664"/>
            <a:ext cx="5943600" cy="5943600"/>
          </a:xfrm>
          <a:prstGeom prst="roundRect">
            <a:avLst>
              <a:gd name="adj" fmla="val 8653"/>
            </a:avLst>
          </a:prstGeom>
          <a:solidFill>
            <a:srgbClr val="005A9C">
              <a:alpha val="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6" name="矩形: 圆角 5"/>
          <p:cNvSpPr/>
          <p:nvPr/>
        </p:nvSpPr>
        <p:spPr>
          <a:xfrm rot="8964335">
            <a:off x="9480756" y="3188355"/>
            <a:ext cx="5943600" cy="5943600"/>
          </a:xfrm>
          <a:prstGeom prst="roundRect">
            <a:avLst>
              <a:gd name="adj" fmla="val 8653"/>
            </a:avLst>
          </a:prstGeom>
          <a:solidFill>
            <a:srgbClr val="005A9C">
              <a:alpha val="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8" name="组合 7"/>
          <p:cNvGrpSpPr/>
          <p:nvPr/>
        </p:nvGrpSpPr>
        <p:grpSpPr>
          <a:xfrm>
            <a:off x="3271667" y="2603012"/>
            <a:ext cx="5724867" cy="1651977"/>
            <a:chOff x="3281190" y="2598060"/>
            <a:chExt cx="5724867" cy="1651977"/>
          </a:xfrm>
        </p:grpSpPr>
        <p:grpSp>
          <p:nvGrpSpPr>
            <p:cNvPr id="9" name="组合 8"/>
            <p:cNvGrpSpPr/>
            <p:nvPr/>
          </p:nvGrpSpPr>
          <p:grpSpPr>
            <a:xfrm>
              <a:off x="3281190" y="2970078"/>
              <a:ext cx="5724867" cy="1279959"/>
              <a:chOff x="4872702" y="2880524"/>
              <a:chExt cx="5193646" cy="1279959"/>
            </a:xfrm>
          </p:grpSpPr>
          <p:sp>
            <p:nvSpPr>
              <p:cNvPr id="11" name="文本框 10"/>
              <p:cNvSpPr txBox="1"/>
              <p:nvPr/>
            </p:nvSpPr>
            <p:spPr>
              <a:xfrm>
                <a:off x="4872702" y="2880524"/>
                <a:ext cx="5193646"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spc="40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Bold" panose="020B0800000000000000" pitchFamily="34" charset="-122"/>
                  </a:rPr>
                  <a:t>主营业务</a:t>
                </a:r>
                <a:endParaRPr kumimoji="0" lang="zh-CN" altLang="en-US" sz="6600" b="1" i="0" u="none" strike="noStrike" kern="1200" cap="none" spc="40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endParaRPr>
              </a:p>
            </p:txBody>
          </p:sp>
          <p:sp>
            <p:nvSpPr>
              <p:cNvPr id="12" name="文本框 11"/>
              <p:cNvSpPr txBox="1"/>
              <p:nvPr/>
            </p:nvSpPr>
            <p:spPr>
              <a:xfrm>
                <a:off x="5804068" y="3883484"/>
                <a:ext cx="1498884"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200" normalizeH="0" baseline="0" noProof="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rPr>
                  <a:t>Main Business</a:t>
                </a:r>
                <a:endParaRPr kumimoji="0" lang="zh-CN" altLang="en-US" sz="1200" b="0" i="0" u="none" strike="noStrike" kern="1200" cap="none" spc="20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endParaRPr>
              </a:p>
            </p:txBody>
          </p:sp>
        </p:grpSp>
        <p:sp>
          <p:nvSpPr>
            <p:cNvPr id="10" name="文本框 9"/>
            <p:cNvSpPr txBox="1"/>
            <p:nvPr/>
          </p:nvSpPr>
          <p:spPr>
            <a:xfrm>
              <a:off x="6468257" y="2598060"/>
              <a:ext cx="1482166"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100" normalizeH="0" baseline="0" noProof="0">
                  <a:ln>
                    <a:noFill/>
                  </a:ln>
                  <a:solidFill>
                    <a:srgbClr val="F42039"/>
                  </a:solidFill>
                  <a:effectLst/>
                  <a:uLnTx/>
                  <a:uFillTx/>
                  <a:latin typeface="Arial" panose="020B0604020202020204" pitchFamily="34" charset="0"/>
                  <a:ea typeface="思源黑体 CN Light" panose="020B0300000000000000" pitchFamily="34" charset="-122"/>
                  <a:cs typeface="Arial" panose="020B0604020202020204" pitchFamily="34" charset="0"/>
                  <a:sym typeface="思源黑体 CN Light" panose="020B0300000000000000" pitchFamily="34" charset="-122"/>
                </a:rPr>
                <a:t>PART 02</a:t>
              </a:r>
              <a:endParaRPr kumimoji="0" lang="zh-CN" altLang="en-US" sz="2000" b="1" i="0" u="none" strike="noStrike" kern="1200" cap="none" spc="100" normalizeH="0" baseline="0" noProof="0" dirty="0">
                <a:ln>
                  <a:noFill/>
                </a:ln>
                <a:solidFill>
                  <a:srgbClr val="F42039"/>
                </a:solidFill>
                <a:effectLst/>
                <a:uLnTx/>
                <a:uFillTx/>
                <a:latin typeface="Arial" panose="020B0604020202020204" pitchFamily="34" charset="0"/>
                <a:ea typeface="思源黑体 CN Light" panose="020B0300000000000000" pitchFamily="34" charset="-122"/>
                <a:cs typeface="Arial" panose="020B0604020202020204" pitchFamily="34" charset="0"/>
                <a:sym typeface="思源黑体 CN Light" panose="020B0300000000000000" pitchFamily="34" charset="-122"/>
              </a:endParaRPr>
            </a:p>
          </p:txBody>
        </p:sp>
      </p:grpSp>
      <p:cxnSp>
        <p:nvCxnSpPr>
          <p:cNvPr id="13" name="直接连接符 12"/>
          <p:cNvCxnSpPr/>
          <p:nvPr/>
        </p:nvCxnSpPr>
        <p:spPr>
          <a:xfrm>
            <a:off x="5916386" y="4699000"/>
            <a:ext cx="359228" cy="0"/>
          </a:xfrm>
          <a:prstGeom prst="line">
            <a:avLst/>
          </a:prstGeom>
          <a:ln w="12700">
            <a:solidFill>
              <a:srgbClr val="F42039"/>
            </a:solidFill>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a:blip r:embed="rId1" cstate="screen"/>
          <a:srcRect/>
          <a:stretch>
            <a:fillRect/>
          </a:stretch>
        </p:blipFill>
        <p:spPr>
          <a:xfrm>
            <a:off x="-530654" y="-323662"/>
            <a:ext cx="3673772" cy="4324864"/>
          </a:xfrm>
          <a:custGeom>
            <a:avLst/>
            <a:gdLst>
              <a:gd name="connsiteX0" fmla="*/ 0 w 3673772"/>
              <a:gd name="connsiteY0" fmla="*/ 0 h 4324864"/>
              <a:gd name="connsiteX1" fmla="*/ 2657495 w 3673772"/>
              <a:gd name="connsiteY1" fmla="*/ 0 h 4324864"/>
              <a:gd name="connsiteX2" fmla="*/ 3602097 w 3673772"/>
              <a:gd name="connsiteY2" fmla="*/ 1597590 h 4324864"/>
              <a:gd name="connsiteX3" fmla="*/ 3421149 w 3673772"/>
              <a:gd name="connsiteY3" fmla="*/ 2302052 h 4324864"/>
              <a:gd name="connsiteX4" fmla="*/ 0 w 3673772"/>
              <a:gd name="connsiteY4" fmla="*/ 4324864 h 4324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3772" h="4324864">
                <a:moveTo>
                  <a:pt x="0" y="0"/>
                </a:moveTo>
                <a:lnTo>
                  <a:pt x="2657495" y="0"/>
                </a:lnTo>
                <a:lnTo>
                  <a:pt x="3602097" y="1597590"/>
                </a:lnTo>
                <a:cubicBezTo>
                  <a:pt x="3746661" y="1842090"/>
                  <a:pt x="3665648" y="2157488"/>
                  <a:pt x="3421149" y="2302052"/>
                </a:cubicBezTo>
                <a:lnTo>
                  <a:pt x="0" y="4324864"/>
                </a:lnTo>
                <a:close/>
              </a:path>
            </a:pathLst>
          </a:custGeom>
        </p:spPr>
      </p:pic>
      <p:pic>
        <p:nvPicPr>
          <p:cNvPr id="18" name="图片 17"/>
          <p:cNvPicPr>
            <a:picLocks noChangeAspect="1"/>
          </p:cNvPicPr>
          <p:nvPr/>
        </p:nvPicPr>
        <p:blipFill rotWithShape="1">
          <a:blip r:embed="rId2" cstate="screen"/>
          <a:srcRect r="-6942" b="-32485"/>
          <a:stretch>
            <a:fillRect/>
          </a:stretch>
        </p:blipFill>
        <p:spPr>
          <a:xfrm>
            <a:off x="9073457" y="3225449"/>
            <a:ext cx="6146877" cy="4926652"/>
          </a:xfrm>
          <a:custGeom>
            <a:avLst/>
            <a:gdLst>
              <a:gd name="connsiteX0" fmla="*/ 3069376 w 6084678"/>
              <a:gd name="connsiteY0" fmla="*/ 0 h 4876800"/>
              <a:gd name="connsiteX1" fmla="*/ 5575232 w 6084678"/>
              <a:gd name="connsiteY1" fmla="*/ 0 h 4876800"/>
              <a:gd name="connsiteX2" fmla="*/ 6084678 w 6084678"/>
              <a:gd name="connsiteY2" fmla="*/ 861619 h 4876800"/>
              <a:gd name="connsiteX3" fmla="*/ 6084678 w 6084678"/>
              <a:gd name="connsiteY3" fmla="*/ 4876800 h 4876800"/>
              <a:gd name="connsiteX4" fmla="*/ 1553915 w 6084678"/>
              <a:gd name="connsiteY4" fmla="*/ 4876800 h 4876800"/>
              <a:gd name="connsiteX5" fmla="*/ 71676 w 6084678"/>
              <a:gd name="connsiteY5" fmla="*/ 2369914 h 4876800"/>
              <a:gd name="connsiteX6" fmla="*/ 252625 w 6084678"/>
              <a:gd name="connsiteY6" fmla="*/ 1665452 h 48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4678" h="4876800">
                <a:moveTo>
                  <a:pt x="3069376" y="0"/>
                </a:moveTo>
                <a:lnTo>
                  <a:pt x="5575232" y="0"/>
                </a:lnTo>
                <a:lnTo>
                  <a:pt x="6084678" y="861619"/>
                </a:lnTo>
                <a:lnTo>
                  <a:pt x="6084678" y="4876800"/>
                </a:lnTo>
                <a:lnTo>
                  <a:pt x="1553915" y="4876800"/>
                </a:lnTo>
                <a:lnTo>
                  <a:pt x="71676" y="2369914"/>
                </a:lnTo>
                <a:cubicBezTo>
                  <a:pt x="-72888" y="2125415"/>
                  <a:pt x="8125" y="1810016"/>
                  <a:pt x="252625" y="1665452"/>
                </a:cubicBezTo>
                <a:close/>
              </a:path>
            </a:pathLst>
          </a:custGeom>
        </p:spPr>
      </p:pic>
    </p:spTree>
  </p:cSld>
  <p:clrMapOvr>
    <a:masterClrMapping/>
  </p:clrMapOvr>
</p:sld>
</file>

<file path=ppt/tags/tag1.xml><?xml version="1.0" encoding="utf-8"?>
<p:tagLst xmlns:p="http://schemas.openxmlformats.org/presentationml/2006/main">
  <p:tag name="ISLIDE.ICON" val="#26978;#375852;"/>
</p:tagLst>
</file>

<file path=ppt/tags/tag10.xml><?xml version="1.0" encoding="utf-8"?>
<p:tagLst xmlns:p="http://schemas.openxmlformats.org/presentationml/2006/main">
  <p:tag name="ISLIDE.GUIDESSETTING" val="{&quot;Id&quot;:null,&quot;Name&quot;:&quot;正常&quot;,&quot;HeaderHeight&quot;:0.0,&quot;FooterHeight&quot;:0.0,&quot;SideMargin&quot;:0.0,&quot;TopMargin&quot;:0.0,&quot;BottomMargin&quot;:0.0,&quot;IntervalMargin&quot;:0.0,&quot;SettingType&quot;:&quot;System&quot;}"/>
</p:tagLst>
</file>

<file path=ppt/tags/tag2.xml><?xml version="1.0" encoding="utf-8"?>
<p:tagLst xmlns:p="http://schemas.openxmlformats.org/presentationml/2006/main">
  <p:tag name="ISLIDE.ICON" val="#394298;#394190;#393881;#394069;#109641;#384245;#394293;"/>
</p:tagLst>
</file>

<file path=ppt/tags/tag3.xml><?xml version="1.0" encoding="utf-8"?>
<p:tagLst xmlns:p="http://schemas.openxmlformats.org/presentationml/2006/main">
  <p:tag name="ISLIDE.ICON" val="#371076;#37194;#133795;"/>
</p:tagLst>
</file>

<file path=ppt/tags/tag4.xml><?xml version="1.0" encoding="utf-8"?>
<p:tagLst xmlns:p="http://schemas.openxmlformats.org/presentationml/2006/main">
  <p:tag name="ISLIDE.ICON" val="#394269;"/>
</p:tagLst>
</file>

<file path=ppt/tags/tag5.xml><?xml version="1.0" encoding="utf-8"?>
<p:tagLst xmlns:p="http://schemas.openxmlformats.org/presentationml/2006/main">
  <p:tag name="ISLIDE.ICON" val="#61262;#136620;"/>
</p:tagLst>
</file>

<file path=ppt/tags/tag6.xml><?xml version="1.0" encoding="utf-8"?>
<p:tagLst xmlns:p="http://schemas.openxmlformats.org/presentationml/2006/main">
  <p:tag name="ISLIDE.ICON" val="#40786;#40860;#40197;#32063;"/>
</p:tagLst>
</file>

<file path=ppt/tags/tag7.xml><?xml version="1.0" encoding="utf-8"?>
<p:tagLst xmlns:p="http://schemas.openxmlformats.org/presentationml/2006/main">
  <p:tag name="ISLIDE.ICON" val="#394269;#394183;#394194;#394068;#169402;"/>
</p:tagLst>
</file>

<file path=ppt/tags/tag8.xml><?xml version="1.0" encoding="utf-8"?>
<p:tagLst xmlns:p="http://schemas.openxmlformats.org/presentationml/2006/main">
  <p:tag name="ISLIDE.ICON" val="#394071;#394206;#374056;#118309;#118309;#23987;"/>
</p:tagLst>
</file>

<file path=ppt/tags/tag9.xml><?xml version="1.0" encoding="utf-8"?>
<p:tagLst xmlns:p="http://schemas.openxmlformats.org/presentationml/2006/main">
  <p:tag name="ISLIDE.ICON" val="#133903;#54728;#21801;#161320;#81106;#383536;"/>
</p:tagLst>
</file>

<file path=ppt/theme/theme1.xml><?xml version="1.0" encoding="utf-8"?>
<a:theme xmlns:a="http://schemas.openxmlformats.org/drawingml/2006/main" name="Office 主题​​">
  <a:themeElements>
    <a:clrScheme name="自定义 6">
      <a:dk1>
        <a:srgbClr val="000000"/>
      </a:dk1>
      <a:lt1>
        <a:sysClr val="window" lastClr="FFFFFF"/>
      </a:lt1>
      <a:dk2>
        <a:srgbClr val="44546A"/>
      </a:dk2>
      <a:lt2>
        <a:srgbClr val="E7E6E6"/>
      </a:lt2>
      <a:accent1>
        <a:srgbClr val="F42039"/>
      </a:accent1>
      <a:accent2>
        <a:srgbClr val="3B6978"/>
      </a:accent2>
      <a:accent3>
        <a:srgbClr val="84A9AC"/>
      </a:accent3>
      <a:accent4>
        <a:srgbClr val="CAE8D5"/>
      </a:accent4>
      <a:accent5>
        <a:srgbClr val="5B9BD5"/>
      </a:accent5>
      <a:accent6>
        <a:srgbClr val="70AD47"/>
      </a:accent6>
      <a:hlink>
        <a:srgbClr val="0563C1"/>
      </a:hlink>
      <a:folHlink>
        <a:srgbClr val="954F72"/>
      </a:folHlink>
    </a:clrScheme>
    <a:fontScheme name="常用搭配">
      <a:majorFont>
        <a:latin typeface="Gotham Bold"/>
        <a:ea typeface="思源黑体 CN Bold"/>
        <a:cs typeface=""/>
      </a:majorFont>
      <a:minorFont>
        <a:latin typeface="Gotham Bold"/>
        <a:ea typeface="思源黑体 CN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FF0000"/>
    </a:accent1>
    <a:accent2>
      <a:srgbClr val="0078D7"/>
    </a:accent2>
    <a:accent3>
      <a:srgbClr val="31D2F7"/>
    </a:accent3>
    <a:accent4>
      <a:srgbClr val="FFC83D"/>
    </a:accent4>
    <a:accent5>
      <a:srgbClr val="A5A5A5"/>
    </a:accent5>
    <a:accent6>
      <a:srgbClr val="C9C9C9"/>
    </a:accent6>
    <a:hlink>
      <a:srgbClr val="FF0000"/>
    </a:hlink>
    <a:folHlink>
      <a:srgbClr val="BFBFB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1890</Words>
  <Application>WPS 演示</Application>
  <PresentationFormat>宽屏</PresentationFormat>
  <Paragraphs>315</Paragraphs>
  <Slides>22</Slides>
  <Notes>9</Notes>
  <HiddenSlides>0</HiddenSlides>
  <MMClips>0</MMClips>
  <ScaleCrop>false</ScaleCrop>
  <HeadingPairs>
    <vt:vector size="6" baseType="variant">
      <vt:variant>
        <vt:lpstr>已用的字体</vt:lpstr>
      </vt:variant>
      <vt:variant>
        <vt:i4>36</vt:i4>
      </vt:variant>
      <vt:variant>
        <vt:lpstr>主题</vt:lpstr>
      </vt:variant>
      <vt:variant>
        <vt:i4>1</vt:i4>
      </vt:variant>
      <vt:variant>
        <vt:lpstr>幻灯片标题</vt:lpstr>
      </vt:variant>
      <vt:variant>
        <vt:i4>22</vt:i4>
      </vt:variant>
    </vt:vector>
  </HeadingPairs>
  <TitlesOfParts>
    <vt:vector size="59" baseType="lpstr">
      <vt:lpstr>Arial</vt:lpstr>
      <vt:lpstr>宋体</vt:lpstr>
      <vt:lpstr>Wingdings</vt:lpstr>
      <vt:lpstr>思源黑体 CN Heavy</vt:lpstr>
      <vt:lpstr>Calibri Light</vt:lpstr>
      <vt:lpstr>思源黑体 CN Light</vt:lpstr>
      <vt:lpstr>黑体</vt:lpstr>
      <vt:lpstr>Segoe UI Light</vt:lpstr>
      <vt:lpstr>Helvetica Light</vt:lpstr>
      <vt:lpstr>思源黑体 CN Regular</vt:lpstr>
      <vt:lpstr>Helvetica Light</vt:lpstr>
      <vt:lpstr>Roboto Regular</vt:lpstr>
      <vt:lpstr>思源黑体 CN Bold</vt:lpstr>
      <vt:lpstr>思源黑体 CN Light</vt:lpstr>
      <vt:lpstr>思源黑体 CN Medium</vt:lpstr>
      <vt:lpstr>Lato Light</vt:lpstr>
      <vt:lpstr>Menk Amglang Tig</vt:lpstr>
      <vt:lpstr>等线</vt:lpstr>
      <vt:lpstr>微软雅黑</vt:lpstr>
      <vt:lpstr>Arial Unicode MS</vt:lpstr>
      <vt:lpstr>Gotham Bold</vt:lpstr>
      <vt:lpstr>Calibri</vt:lpstr>
      <vt:lpstr>Lato Light</vt:lpstr>
      <vt:lpstr>Clear Sans</vt:lpstr>
      <vt:lpstr>Source Sans Pro</vt:lpstr>
      <vt:lpstr>思源黑体 CN Normal</vt:lpstr>
      <vt:lpstr>微软雅黑 Light</vt:lpstr>
      <vt:lpstr>Open Sans</vt:lpstr>
      <vt:lpstr>Open Sans</vt:lpstr>
      <vt:lpstr>Radikal</vt:lpstr>
      <vt:lpstr>阿里巴巴普惠体 B</vt:lpstr>
      <vt:lpstr>OPPOSans B</vt:lpstr>
      <vt:lpstr>汉仪雅酷黑 45W</vt:lpstr>
      <vt:lpstr>Roboto</vt:lpstr>
      <vt:lpstr>NumberOnly</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红灰商务范企业介绍宣传ppt模板</dc:title>
  <dc:creator>王兄Slide</dc:creator>
  <cp:keywords>P界达人</cp:keywords>
  <dc:description>www.51pptmoban.com</dc:description>
  <cp:lastModifiedBy>铭</cp:lastModifiedBy>
  <cp:revision>192</cp:revision>
  <dcterms:created xsi:type="dcterms:W3CDTF">2020-04-04T05:57:00Z</dcterms:created>
  <dcterms:modified xsi:type="dcterms:W3CDTF">2022-02-17T02:45:35Z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3F077B916AB6472987145E9A964D0D0E</vt:lpwstr>
  </property>
  <property fmtid="{D5CDD505-2E9C-101B-9397-08002B2CF9AE}" pid="3" name="KSOProductBuildVer">
    <vt:lpwstr>2052-11.1.0.11194</vt:lpwstr>
  </property>
</Properties>
</file>