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66" r:id="rId4"/>
    <p:sldMasterId id="2147483670" r:id="rId5"/>
    <p:sldMasterId id="2147483674" r:id="rId6"/>
    <p:sldMasterId id="2147483678" r:id="rId7"/>
    <p:sldMasterId id="2147483682" r:id="rId8"/>
  </p:sldMasterIdLst>
  <p:notesMasterIdLst>
    <p:notesMasterId r:id="rId10"/>
  </p:notesMasterIdLst>
  <p:sldIdLst>
    <p:sldId id="470" r:id="rId9"/>
    <p:sldId id="353" r:id="rId11"/>
    <p:sldId id="471" r:id="rId12"/>
    <p:sldId id="352" r:id="rId13"/>
    <p:sldId id="496" r:id="rId14"/>
    <p:sldId id="494" r:id="rId15"/>
    <p:sldId id="497" r:id="rId16"/>
    <p:sldId id="495" r:id="rId17"/>
    <p:sldId id="491" r:id="rId18"/>
    <p:sldId id="498" r:id="rId19"/>
    <p:sldId id="499" r:id="rId20"/>
    <p:sldId id="501" r:id="rId21"/>
    <p:sldId id="500" r:id="rId22"/>
    <p:sldId id="492" r:id="rId23"/>
    <p:sldId id="502" r:id="rId24"/>
    <p:sldId id="503" r:id="rId25"/>
    <p:sldId id="504" r:id="rId26"/>
    <p:sldId id="505" r:id="rId27"/>
    <p:sldId id="493" r:id="rId28"/>
    <p:sldId id="506" r:id="rId29"/>
    <p:sldId id="507" r:id="rId30"/>
    <p:sldId id="508" r:id="rId31"/>
    <p:sldId id="509" r:id="rId32"/>
    <p:sldId id="510" r:id="rId33"/>
  </p:sldIdLst>
  <p:sldSz cx="12190095" cy="685927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CF4F"/>
    <a:srgbClr val="B88F30"/>
    <a:srgbClr val="87A659"/>
    <a:srgbClr val="3C5D26"/>
    <a:srgbClr val="EFEFEF"/>
    <a:srgbClr val="209C87"/>
    <a:srgbClr val="78A080"/>
    <a:srgbClr val="DE5385"/>
    <a:srgbClr val="22A690"/>
    <a:srgbClr val="1772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varScale="1">
        <p:scale>
          <a:sx n="111" d="100"/>
          <a:sy n="111" d="100"/>
        </p:scale>
        <p:origin x="102" y="582"/>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microsoft.com/office/2007/relationships/hdphoto" Target="../media/image13.wdp"/><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4" Type="http://schemas.microsoft.com/office/2007/relationships/hdphoto" Target="../media/image13.wdp"/><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4" Type="http://schemas.microsoft.com/office/2007/relationships/hdphoto" Target="../media/image13.wdp"/><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4" Type="http://schemas.microsoft.com/office/2007/relationships/hdphoto" Target="../media/image13.wdp"/><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4" Type="http://schemas.microsoft.com/office/2007/relationships/hdphoto" Target="../media/image13.wdp"/><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microsoft.com/office/2007/relationships/hdphoto" Target="../media/image13.wdp"/><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image" Target="../media/image9.png"/><Relationship Id="rId21" Type="http://schemas.openxmlformats.org/officeDocument/2006/relationships/image" Target="../media/image8.png"/><Relationship Id="rId20" Type="http://schemas.openxmlformats.org/officeDocument/2006/relationships/image" Target="../media/image7.png"/><Relationship Id="rId2" Type="http://schemas.openxmlformats.org/officeDocument/2006/relationships/slideLayout" Target="../slideLayouts/slideLayout2.xml"/><Relationship Id="rId19" Type="http://schemas.openxmlformats.org/officeDocument/2006/relationships/image" Target="../media/image6.png"/><Relationship Id="rId18" Type="http://schemas.openxmlformats.org/officeDocument/2006/relationships/image" Target="../media/image5.png"/><Relationship Id="rId17" Type="http://schemas.openxmlformats.org/officeDocument/2006/relationships/image" Target="../media/image4.png"/><Relationship Id="rId16" Type="http://schemas.openxmlformats.org/officeDocument/2006/relationships/image" Target="../media/image3.png"/><Relationship Id="rId15" Type="http://schemas.openxmlformats.org/officeDocument/2006/relationships/image" Target="../media/image2.png"/><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10.png"/><Relationship Id="rId4" Type="http://schemas.openxmlformats.org/officeDocument/2006/relationships/image" Target="../media/image14.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10.png"/><Relationship Id="rId4" Type="http://schemas.openxmlformats.org/officeDocument/2006/relationships/image" Target="../media/image14.jpeg"/><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10.png"/><Relationship Id="rId4" Type="http://schemas.openxmlformats.org/officeDocument/2006/relationships/image" Target="../media/image14.jpeg"/><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10.png"/><Relationship Id="rId4" Type="http://schemas.openxmlformats.org/officeDocument/2006/relationships/image" Target="../media/image14.jpeg"/><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10.png"/><Relationship Id="rId4" Type="http://schemas.openxmlformats.org/officeDocument/2006/relationships/image" Target="../media/image14.jpeg"/><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10.png"/><Relationship Id="rId4" Type="http://schemas.openxmlformats.org/officeDocument/2006/relationships/image" Target="../media/image14.jpeg"/><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pic>
        <p:nvPicPr>
          <p:cNvPr id="11" name="图片 10"/>
          <p:cNvPicPr>
            <a:picLocks noChangeAspect="1"/>
          </p:cNvPicPr>
          <p:nvPr userDrawn="1"/>
        </p:nvPicPr>
        <p:blipFill rotWithShape="1">
          <a:blip r:embed="rId15" cstate="print">
            <a:extLst>
              <a:ext uri="{28A0092B-C50C-407E-A947-70E740481C1C}">
                <a14:useLocalDpi xmlns:a14="http://schemas.microsoft.com/office/drawing/2010/main" val="0"/>
              </a:ext>
            </a:extLst>
          </a:blip>
          <a:srcRect t="72945"/>
          <a:stretch>
            <a:fillRect/>
          </a:stretch>
        </p:blipFill>
        <p:spPr>
          <a:xfrm>
            <a:off x="2693994" y="0"/>
            <a:ext cx="6802425" cy="1855902"/>
          </a:xfrm>
          <a:prstGeom prst="rect">
            <a:avLst/>
          </a:prstGeom>
        </p:spPr>
      </p:pic>
      <p:grpSp>
        <p:nvGrpSpPr>
          <p:cNvPr id="13" name="组合 12"/>
          <p:cNvGrpSpPr/>
          <p:nvPr userDrawn="1"/>
        </p:nvGrpSpPr>
        <p:grpSpPr>
          <a:xfrm>
            <a:off x="-58057" y="5939693"/>
            <a:ext cx="12308114" cy="1083529"/>
            <a:chOff x="-58057" y="5939693"/>
            <a:chExt cx="12308114" cy="1083529"/>
          </a:xfrm>
        </p:grpSpPr>
        <p:pic>
          <p:nvPicPr>
            <p:cNvPr id="14" name="图片 13"/>
            <p:cNvPicPr>
              <a:picLocks noChangeAspect="1"/>
            </p:cNvPicPr>
            <p:nvPr/>
          </p:nvPicPr>
          <p:blipFill>
            <a:blip r:embed="rId16"/>
            <a:stretch>
              <a:fillRect/>
            </a:stretch>
          </p:blipFill>
          <p:spPr>
            <a:xfrm rot="18929471">
              <a:off x="6447855" y="5964066"/>
              <a:ext cx="528103" cy="1059156"/>
            </a:xfrm>
            <a:prstGeom prst="rect">
              <a:avLst/>
            </a:prstGeom>
          </p:spPr>
        </p:pic>
        <p:pic>
          <p:nvPicPr>
            <p:cNvPr id="15" name="图片 14"/>
            <p:cNvPicPr>
              <a:picLocks noChangeAspect="1"/>
            </p:cNvPicPr>
            <p:nvPr/>
          </p:nvPicPr>
          <p:blipFill>
            <a:blip r:embed="rId17"/>
            <a:stretch>
              <a:fillRect/>
            </a:stretch>
          </p:blipFill>
          <p:spPr>
            <a:xfrm rot="15450782">
              <a:off x="10637433" y="5925722"/>
              <a:ext cx="814965" cy="842907"/>
            </a:xfrm>
            <a:prstGeom prst="rect">
              <a:avLst/>
            </a:prstGeom>
          </p:spPr>
        </p:pic>
        <p:grpSp>
          <p:nvGrpSpPr>
            <p:cNvPr id="16" name="组合 15"/>
            <p:cNvGrpSpPr/>
            <p:nvPr/>
          </p:nvGrpSpPr>
          <p:grpSpPr>
            <a:xfrm>
              <a:off x="-58057" y="6197667"/>
              <a:ext cx="12308114" cy="712220"/>
              <a:chOff x="-58057" y="6197667"/>
              <a:chExt cx="12308114" cy="712220"/>
            </a:xfrm>
          </p:grpSpPr>
          <p:sp>
            <p:nvSpPr>
              <p:cNvPr id="17" name="任意多边形: 形状 16"/>
              <p:cNvSpPr/>
              <p:nvPr/>
            </p:nvSpPr>
            <p:spPr>
              <a:xfrm>
                <a:off x="-58057" y="6371771"/>
                <a:ext cx="12308114" cy="333846"/>
              </a:xfrm>
              <a:custGeom>
                <a:avLst/>
                <a:gdLst>
                  <a:gd name="connsiteX0" fmla="*/ 0 w 12308114"/>
                  <a:gd name="connsiteY0" fmla="*/ 43543 h 333846"/>
                  <a:gd name="connsiteX1" fmla="*/ 1611086 w 12308114"/>
                  <a:gd name="connsiteY1" fmla="*/ 304800 h 333846"/>
                  <a:gd name="connsiteX2" fmla="*/ 4484914 w 12308114"/>
                  <a:gd name="connsiteY2" fmla="*/ 87086 h 333846"/>
                  <a:gd name="connsiteX3" fmla="*/ 6894286 w 12308114"/>
                  <a:gd name="connsiteY3" fmla="*/ 333829 h 333846"/>
                  <a:gd name="connsiteX4" fmla="*/ 8969828 w 12308114"/>
                  <a:gd name="connsiteY4" fmla="*/ 72572 h 333846"/>
                  <a:gd name="connsiteX5" fmla="*/ 11335657 w 12308114"/>
                  <a:gd name="connsiteY5" fmla="*/ 290286 h 333846"/>
                  <a:gd name="connsiteX6" fmla="*/ 12308114 w 12308114"/>
                  <a:gd name="connsiteY6" fmla="*/ 0 h 33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08114" h="333846">
                    <a:moveTo>
                      <a:pt x="0" y="43543"/>
                    </a:moveTo>
                    <a:cubicBezTo>
                      <a:pt x="431800" y="170543"/>
                      <a:pt x="863600" y="297543"/>
                      <a:pt x="1611086" y="304800"/>
                    </a:cubicBezTo>
                    <a:cubicBezTo>
                      <a:pt x="2358572" y="312057"/>
                      <a:pt x="3604381" y="82248"/>
                      <a:pt x="4484914" y="87086"/>
                    </a:cubicBezTo>
                    <a:cubicBezTo>
                      <a:pt x="5365447" y="91924"/>
                      <a:pt x="6146800" y="336248"/>
                      <a:pt x="6894286" y="333829"/>
                    </a:cubicBezTo>
                    <a:cubicBezTo>
                      <a:pt x="7641772" y="331410"/>
                      <a:pt x="8229600" y="79829"/>
                      <a:pt x="8969828" y="72572"/>
                    </a:cubicBezTo>
                    <a:cubicBezTo>
                      <a:pt x="9710056" y="65315"/>
                      <a:pt x="10779276" y="302381"/>
                      <a:pt x="11335657" y="290286"/>
                    </a:cubicBezTo>
                    <a:cubicBezTo>
                      <a:pt x="11892038" y="278191"/>
                      <a:pt x="12100076" y="139095"/>
                      <a:pt x="12308114" y="0"/>
                    </a:cubicBezTo>
                  </a:path>
                </a:pathLst>
              </a:custGeom>
              <a:noFill/>
              <a:ln w="25400">
                <a:gradFill>
                  <a:gsLst>
                    <a:gs pos="0">
                      <a:srgbClr val="E9CF4F"/>
                    </a:gs>
                    <a:gs pos="100000">
                      <a:srgbClr val="B88F3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18"/>
              <a:stretch>
                <a:fillRect/>
              </a:stretch>
            </p:blipFill>
            <p:spPr>
              <a:xfrm flipV="1">
                <a:off x="8244434" y="6395605"/>
                <a:ext cx="1010882" cy="440539"/>
              </a:xfrm>
              <a:prstGeom prst="rect">
                <a:avLst/>
              </a:prstGeom>
            </p:spPr>
          </p:pic>
          <p:pic>
            <p:nvPicPr>
              <p:cNvPr id="19" name="图片 18"/>
              <p:cNvPicPr>
                <a:picLocks noChangeAspect="1"/>
              </p:cNvPicPr>
              <p:nvPr/>
            </p:nvPicPr>
            <p:blipFill>
              <a:blip r:embed="rId19"/>
              <a:stretch>
                <a:fillRect/>
              </a:stretch>
            </p:blipFill>
            <p:spPr>
              <a:xfrm rot="10800000" flipV="1">
                <a:off x="7891450" y="6197667"/>
                <a:ext cx="312832" cy="359757"/>
              </a:xfrm>
              <a:prstGeom prst="rect">
                <a:avLst/>
              </a:prstGeom>
            </p:spPr>
          </p:pic>
          <p:pic>
            <p:nvPicPr>
              <p:cNvPr id="20" name="图片 19"/>
              <p:cNvPicPr>
                <a:picLocks noChangeAspect="1"/>
              </p:cNvPicPr>
              <p:nvPr/>
            </p:nvPicPr>
            <p:blipFill>
              <a:blip r:embed="rId20"/>
              <a:stretch>
                <a:fillRect/>
              </a:stretch>
            </p:blipFill>
            <p:spPr>
              <a:xfrm rot="14259327">
                <a:off x="9884005" y="6294033"/>
                <a:ext cx="476122" cy="305339"/>
              </a:xfrm>
              <a:prstGeom prst="rect">
                <a:avLst/>
              </a:prstGeom>
            </p:spPr>
          </p:pic>
          <p:pic>
            <p:nvPicPr>
              <p:cNvPr id="21" name="图片 20"/>
              <p:cNvPicPr>
                <a:picLocks noChangeAspect="1"/>
              </p:cNvPicPr>
              <p:nvPr/>
            </p:nvPicPr>
            <p:blipFill>
              <a:blip r:embed="rId21"/>
              <a:stretch>
                <a:fillRect/>
              </a:stretch>
            </p:blipFill>
            <p:spPr>
              <a:xfrm rot="12179138">
                <a:off x="741813" y="6321862"/>
                <a:ext cx="476274" cy="588025"/>
              </a:xfrm>
              <a:prstGeom prst="rect">
                <a:avLst/>
              </a:prstGeom>
            </p:spPr>
          </p:pic>
          <p:pic>
            <p:nvPicPr>
              <p:cNvPr id="22" name="图片 21"/>
              <p:cNvPicPr>
                <a:picLocks noChangeAspect="1"/>
              </p:cNvPicPr>
              <p:nvPr/>
            </p:nvPicPr>
            <p:blipFill>
              <a:blip r:embed="rId18"/>
              <a:stretch>
                <a:fillRect/>
              </a:stretch>
            </p:blipFill>
            <p:spPr>
              <a:xfrm flipV="1">
                <a:off x="4228666" y="6439181"/>
                <a:ext cx="524505" cy="266436"/>
              </a:xfrm>
              <a:prstGeom prst="rect">
                <a:avLst/>
              </a:prstGeom>
            </p:spPr>
          </p:pic>
          <p:pic>
            <p:nvPicPr>
              <p:cNvPr id="23" name="图片 22"/>
              <p:cNvPicPr>
                <a:picLocks noChangeAspect="1"/>
              </p:cNvPicPr>
              <p:nvPr/>
            </p:nvPicPr>
            <p:blipFill>
              <a:blip r:embed="rId20"/>
              <a:stretch>
                <a:fillRect/>
              </a:stretch>
            </p:blipFill>
            <p:spPr>
              <a:xfrm rot="7749199" flipV="1">
                <a:off x="3238414" y="6508958"/>
                <a:ext cx="249687" cy="151697"/>
              </a:xfrm>
              <a:prstGeom prst="rect">
                <a:avLst/>
              </a:prstGeom>
            </p:spPr>
          </p:pic>
          <p:pic>
            <p:nvPicPr>
              <p:cNvPr id="24" name="图片 23"/>
              <p:cNvPicPr>
                <a:picLocks noChangeAspect="1"/>
              </p:cNvPicPr>
              <p:nvPr/>
            </p:nvPicPr>
            <p:blipFill>
              <a:blip r:embed="rId22"/>
              <a:stretch>
                <a:fillRect/>
              </a:stretch>
            </p:blipFill>
            <p:spPr>
              <a:xfrm rot="7743052">
                <a:off x="1993845" y="6094586"/>
                <a:ext cx="224474" cy="704231"/>
              </a:xfrm>
              <a:prstGeom prst="rect">
                <a:avLst/>
              </a:prstGeom>
            </p:spPr>
          </p:pic>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Lst>
  <mc:AlternateContent xmlns:mc="http://schemas.openxmlformats.org/markup-compatibility/2006">
    <mc:Choice xmlns:p14="http://schemas.microsoft.com/office/powerpoint/2010/main" Requires="p14">
      <p:transition spd="slow" p14:dur="900" advClick="0" advTm="3000">
        <p14:warp dir="in"/>
      </p:transition>
    </mc:Choice>
    <mc:Fallback>
      <p:transition spd="slow" advClick="0" advTm="3000">
        <p:fade/>
      </p:transition>
    </mc:Fallback>
  </mc:AlternateContent>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15.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3994" y="0"/>
            <a:ext cx="6802425" cy="6859588"/>
          </a:xfrm>
          <a:prstGeom prst="rect">
            <a:avLst/>
          </a:prstGeom>
        </p:spPr>
      </p:pic>
      <p:sp>
        <p:nvSpPr>
          <p:cNvPr id="8" name="矩形: 圆角 7"/>
          <p:cNvSpPr/>
          <p:nvPr/>
        </p:nvSpPr>
        <p:spPr>
          <a:xfrm>
            <a:off x="4133665" y="3621784"/>
            <a:ext cx="4000686" cy="461665"/>
          </a:xfrm>
          <a:prstGeom prst="roundRect">
            <a:avLst>
              <a:gd name="adj" fmla="val 50000"/>
            </a:avLst>
          </a:prstGeom>
          <a:noFill/>
          <a:ln>
            <a:gradFill>
              <a:gsLst>
                <a:gs pos="0">
                  <a:srgbClr val="87A659"/>
                </a:gs>
                <a:gs pos="100000">
                  <a:srgbClr val="3C5D2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A080"/>
              </a:solidFill>
              <a:cs typeface="+mn-ea"/>
              <a:sym typeface="+mn-lt"/>
            </a:endParaRPr>
          </a:p>
        </p:txBody>
      </p:sp>
      <p:sp>
        <p:nvSpPr>
          <p:cNvPr id="10" name="TextBox 4"/>
          <p:cNvSpPr txBox="1"/>
          <p:nvPr/>
        </p:nvSpPr>
        <p:spPr>
          <a:xfrm>
            <a:off x="3904272" y="2155197"/>
            <a:ext cx="4288354" cy="1323439"/>
          </a:xfrm>
          <a:prstGeom prst="rect">
            <a:avLst/>
          </a:prstGeom>
          <a:noFill/>
        </p:spPr>
        <p:txBody>
          <a:bodyPr wrap="none" rtlCol="0">
            <a:spAutoFit/>
          </a:bodyPr>
          <a:lstStyle/>
          <a:p>
            <a:pPr algn="ctr"/>
            <a:r>
              <a:rPr lang="zh-CN" altLang="en-US" sz="8000" dirty="0">
                <a:gradFill>
                  <a:gsLst>
                    <a:gs pos="0">
                      <a:srgbClr val="87A659"/>
                    </a:gs>
                    <a:gs pos="100000">
                      <a:srgbClr val="3C5D26"/>
                    </a:gs>
                  </a:gsLst>
                  <a:lin ang="5400000" scaled="1"/>
                </a:gradFill>
                <a:latin typeface="思源宋体 CN Heavy" panose="02020900000000000000" pitchFamily="18" charset="-122"/>
                <a:ea typeface="思源宋体 CN Heavy" panose="02020900000000000000" pitchFamily="18" charset="-122"/>
                <a:cs typeface="+mn-ea"/>
                <a:sym typeface="+mn-lt"/>
              </a:rPr>
              <a:t>个人简历</a:t>
            </a:r>
            <a:endParaRPr lang="en-US" altLang="zh-CN" sz="8000" dirty="0">
              <a:gradFill>
                <a:gsLst>
                  <a:gs pos="0">
                    <a:srgbClr val="87A659"/>
                  </a:gs>
                  <a:gs pos="100000">
                    <a:srgbClr val="3C5D26"/>
                  </a:gs>
                </a:gsLst>
                <a:lin ang="5400000" scaled="1"/>
              </a:gradFill>
              <a:latin typeface="思源宋体 CN Heavy" panose="02020900000000000000" pitchFamily="18" charset="-122"/>
              <a:ea typeface="思源宋体 CN Heavy" panose="02020900000000000000" pitchFamily="18" charset="-122"/>
              <a:cs typeface="+mn-ea"/>
              <a:sym typeface="+mn-lt"/>
            </a:endParaRPr>
          </a:p>
        </p:txBody>
      </p:sp>
      <p:sp>
        <p:nvSpPr>
          <p:cNvPr id="11" name="TextBox 4"/>
          <p:cNvSpPr txBox="1"/>
          <p:nvPr/>
        </p:nvSpPr>
        <p:spPr>
          <a:xfrm>
            <a:off x="4547073" y="1647267"/>
            <a:ext cx="3220753" cy="461665"/>
          </a:xfrm>
          <a:prstGeom prst="rect">
            <a:avLst/>
          </a:prstGeom>
          <a:noFill/>
        </p:spPr>
        <p:txBody>
          <a:bodyPr wrap="none" rtlCol="0">
            <a:spAutoFit/>
          </a:bodyPr>
          <a:lstStyle/>
          <a:p>
            <a:pPr algn="ctr"/>
            <a:r>
              <a:rPr lang="en-US" altLang="zh-CN" sz="2400" spc="700" dirty="0">
                <a:gradFill>
                  <a:gsLst>
                    <a:gs pos="0">
                      <a:srgbClr val="87A659"/>
                    </a:gs>
                    <a:gs pos="100000">
                      <a:srgbClr val="3C5D26"/>
                    </a:gs>
                  </a:gsLst>
                  <a:lin ang="5400000" scaled="1"/>
                </a:gradFill>
                <a:cs typeface="+mn-ea"/>
                <a:sym typeface="+mn-lt"/>
              </a:rPr>
              <a:t>CONTRACTED</a:t>
            </a:r>
            <a:endParaRPr lang="en-US" altLang="zh-CN" sz="2400" spc="700" dirty="0">
              <a:gradFill>
                <a:gsLst>
                  <a:gs pos="0">
                    <a:srgbClr val="87A659"/>
                  </a:gs>
                  <a:gs pos="100000">
                    <a:srgbClr val="3C5D26"/>
                  </a:gs>
                </a:gsLst>
                <a:lin ang="5400000" scaled="1"/>
              </a:gradFill>
              <a:cs typeface="+mn-ea"/>
              <a:sym typeface="+mn-lt"/>
            </a:endParaRPr>
          </a:p>
        </p:txBody>
      </p:sp>
      <p:sp>
        <p:nvSpPr>
          <p:cNvPr id="12" name="TextBox 4"/>
          <p:cNvSpPr txBox="1"/>
          <p:nvPr/>
        </p:nvSpPr>
        <p:spPr>
          <a:xfrm>
            <a:off x="4449268" y="3668049"/>
            <a:ext cx="3369833" cy="400110"/>
          </a:xfrm>
          <a:prstGeom prst="rect">
            <a:avLst/>
          </a:prstGeom>
          <a:noFill/>
          <a:ln>
            <a:noFill/>
          </a:ln>
        </p:spPr>
        <p:txBody>
          <a:bodyPr wrap="none" rtlCol="0">
            <a:spAutoFit/>
          </a:bodyPr>
          <a:lstStyle/>
          <a:p>
            <a:pPr algn="ctr"/>
            <a:r>
              <a:rPr lang="zh-CN" altLang="en-US" sz="2000" spc="600" dirty="0">
                <a:solidFill>
                  <a:srgbClr val="78A080"/>
                </a:solidFill>
                <a:cs typeface="+mn-ea"/>
                <a:sym typeface="+mn-lt"/>
              </a:rPr>
              <a:t>小</a:t>
            </a:r>
            <a:r>
              <a:rPr lang="en-US" altLang="zh-CN" sz="2000" spc="600" dirty="0">
                <a:solidFill>
                  <a:srgbClr val="78A080"/>
                </a:solidFill>
                <a:cs typeface="+mn-ea"/>
                <a:sym typeface="+mn-lt"/>
              </a:rPr>
              <a:t>/</a:t>
            </a:r>
            <a:r>
              <a:rPr lang="zh-CN" altLang="en-US" sz="2000" spc="600" dirty="0">
                <a:solidFill>
                  <a:srgbClr val="78A080"/>
                </a:solidFill>
                <a:cs typeface="+mn-ea"/>
                <a:sym typeface="+mn-lt"/>
              </a:rPr>
              <a:t>清</a:t>
            </a:r>
            <a:r>
              <a:rPr lang="en-US" altLang="zh-CN" sz="2000" spc="600" dirty="0">
                <a:solidFill>
                  <a:srgbClr val="78A080"/>
                </a:solidFill>
                <a:cs typeface="+mn-ea"/>
                <a:sym typeface="+mn-lt"/>
              </a:rPr>
              <a:t>/</a:t>
            </a:r>
            <a:r>
              <a:rPr lang="zh-CN" altLang="en-US" sz="2000" spc="600" dirty="0">
                <a:solidFill>
                  <a:srgbClr val="78A080"/>
                </a:solidFill>
                <a:cs typeface="+mn-ea"/>
                <a:sym typeface="+mn-lt"/>
              </a:rPr>
              <a:t>新</a:t>
            </a:r>
            <a:r>
              <a:rPr lang="en-US" altLang="zh-CN" sz="2000" spc="600" dirty="0">
                <a:solidFill>
                  <a:srgbClr val="78A080"/>
                </a:solidFill>
                <a:cs typeface="+mn-ea"/>
                <a:sym typeface="+mn-lt"/>
              </a:rPr>
              <a:t>/</a:t>
            </a:r>
            <a:r>
              <a:rPr lang="zh-CN" altLang="en-US" sz="2000" spc="600" dirty="0">
                <a:solidFill>
                  <a:srgbClr val="78A080"/>
                </a:solidFill>
                <a:cs typeface="+mn-ea"/>
                <a:sym typeface="+mn-lt"/>
              </a:rPr>
              <a:t>简</a:t>
            </a:r>
            <a:r>
              <a:rPr lang="en-US" altLang="zh-CN" sz="2000" spc="600" dirty="0">
                <a:solidFill>
                  <a:srgbClr val="78A080"/>
                </a:solidFill>
                <a:cs typeface="+mn-ea"/>
                <a:sym typeface="+mn-lt"/>
              </a:rPr>
              <a:t>/</a:t>
            </a:r>
            <a:r>
              <a:rPr lang="zh-CN" altLang="en-US" sz="2000" spc="600" dirty="0">
                <a:solidFill>
                  <a:srgbClr val="78A080"/>
                </a:solidFill>
                <a:cs typeface="+mn-ea"/>
                <a:sym typeface="+mn-lt"/>
              </a:rPr>
              <a:t>历</a:t>
            </a:r>
            <a:r>
              <a:rPr lang="en-US" altLang="zh-CN" sz="2000" spc="600" dirty="0">
                <a:solidFill>
                  <a:srgbClr val="78A080"/>
                </a:solidFill>
                <a:cs typeface="+mn-ea"/>
                <a:sym typeface="+mn-lt"/>
              </a:rPr>
              <a:t>/</a:t>
            </a:r>
            <a:r>
              <a:rPr lang="zh-CN" altLang="en-US" sz="2000" spc="600" dirty="0">
                <a:solidFill>
                  <a:srgbClr val="78A080"/>
                </a:solidFill>
                <a:cs typeface="+mn-ea"/>
                <a:sym typeface="+mn-lt"/>
              </a:rPr>
              <a:t>通</a:t>
            </a:r>
            <a:r>
              <a:rPr lang="en-US" altLang="zh-CN" sz="2000" spc="600" dirty="0">
                <a:solidFill>
                  <a:srgbClr val="78A080"/>
                </a:solidFill>
                <a:cs typeface="+mn-ea"/>
                <a:sym typeface="+mn-lt"/>
              </a:rPr>
              <a:t>/</a:t>
            </a:r>
            <a:r>
              <a:rPr lang="zh-CN" altLang="en-US" sz="2000" spc="600" dirty="0">
                <a:solidFill>
                  <a:srgbClr val="78A080"/>
                </a:solidFill>
                <a:cs typeface="+mn-ea"/>
                <a:sym typeface="+mn-lt"/>
              </a:rPr>
              <a:t>用</a:t>
            </a:r>
            <a:endParaRPr lang="en-US" altLang="zh-CN" sz="2000" spc="600" dirty="0">
              <a:solidFill>
                <a:srgbClr val="78A080"/>
              </a:solidFill>
              <a:cs typeface="+mn-ea"/>
              <a:sym typeface="+mn-lt"/>
            </a:endParaRPr>
          </a:p>
        </p:txBody>
      </p:sp>
      <p:sp>
        <p:nvSpPr>
          <p:cNvPr id="13" name="TextBox 23"/>
          <p:cNvSpPr txBox="1"/>
          <p:nvPr/>
        </p:nvSpPr>
        <p:spPr>
          <a:xfrm>
            <a:off x="3904272" y="4311106"/>
            <a:ext cx="4402648" cy="430887"/>
          </a:xfrm>
          <a:prstGeom prst="rect">
            <a:avLst/>
          </a:prstGeom>
          <a:noFill/>
        </p:spPr>
        <p:txBody>
          <a:bodyPr wrap="square" rtlCol="0">
            <a:spAutoFit/>
          </a:bodyPr>
          <a:lstStyle/>
          <a:p>
            <a:pPr algn="ctr"/>
            <a:r>
              <a:rPr lang="en-US" altLang="zh-CN" sz="1100" dirty="0">
                <a:solidFill>
                  <a:schemeClr val="bg1">
                    <a:lumMod val="50000"/>
                  </a:schemeClr>
                </a:solidFill>
                <a:cs typeface="+mn-ea"/>
                <a:sym typeface="+mn-lt"/>
              </a:rPr>
              <a:t>Your content to play here, or through paste in this box, and select only the text. Your content to play here</a:t>
            </a:r>
            <a:endParaRPr lang="en-US" altLang="zh-CN" sz="1100" dirty="0">
              <a:solidFill>
                <a:schemeClr val="bg1">
                  <a:lumMod val="50000"/>
                </a:schemeClr>
              </a:solidFill>
              <a:cs typeface="+mn-ea"/>
              <a:sym typeface="+mn-lt"/>
            </a:endParaRPr>
          </a:p>
        </p:txBody>
      </p:sp>
      <p:sp>
        <p:nvSpPr>
          <p:cNvPr id="2" name="TextBox 1"/>
          <p:cNvSpPr txBox="1"/>
          <p:nvPr/>
        </p:nvSpPr>
        <p:spPr>
          <a:xfrm>
            <a:off x="4007984" y="5058432"/>
            <a:ext cx="4298935" cy="306705"/>
          </a:xfrm>
          <a:prstGeom prst="rect">
            <a:avLst/>
          </a:prstGeom>
          <a:noFill/>
        </p:spPr>
        <p:txBody>
          <a:bodyPr wrap="square" rtlCol="0">
            <a:spAutoFit/>
          </a:bodyPr>
          <a:lstStyle/>
          <a:p>
            <a:pPr algn="ctr"/>
            <a:r>
              <a:rPr lang="zh-CN" altLang="en-US" sz="1400" b="1" dirty="0">
                <a:solidFill>
                  <a:schemeClr val="tx1">
                    <a:lumMod val="85000"/>
                    <a:lumOff val="15000"/>
                  </a:schemeClr>
                </a:solidFill>
                <a:cs typeface="+mn-ea"/>
                <a:sym typeface="+mn-lt"/>
              </a:rPr>
              <a:t>汇报人：</a:t>
            </a:r>
            <a:r>
              <a:rPr lang="en-US" altLang="zh-CN" sz="1400" b="1" dirty="0">
                <a:solidFill>
                  <a:schemeClr val="tx1">
                    <a:lumMod val="85000"/>
                    <a:lumOff val="15000"/>
                  </a:schemeClr>
                </a:solidFill>
                <a:cs typeface="+mn-ea"/>
                <a:sym typeface="+mn-lt"/>
              </a:rPr>
              <a:t>XXX</a:t>
            </a:r>
            <a:r>
              <a:rPr lang="zh-CN" altLang="en-US" sz="1400" b="1" dirty="0">
                <a:solidFill>
                  <a:schemeClr val="tx1">
                    <a:lumMod val="85000"/>
                    <a:lumOff val="15000"/>
                  </a:schemeClr>
                </a:solidFill>
                <a:cs typeface="+mn-ea"/>
                <a:sym typeface="+mn-lt"/>
              </a:rPr>
              <a:t>    时间：</a:t>
            </a:r>
            <a:r>
              <a:rPr lang="en-US" altLang="zh-CN" sz="1400" b="1" dirty="0">
                <a:solidFill>
                  <a:schemeClr val="tx1">
                    <a:lumMod val="85000"/>
                    <a:lumOff val="15000"/>
                  </a:schemeClr>
                </a:solidFill>
                <a:cs typeface="+mn-ea"/>
                <a:sym typeface="+mn-lt"/>
              </a:rPr>
              <a:t>2022.03</a:t>
            </a:r>
            <a:endParaRPr lang="zh-CN" altLang="en-US" sz="1400" b="1"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岗位认知</a:t>
            </a:r>
            <a:endParaRPr lang="zh-CN" altLang="en-US" sz="3200" b="1" spc="600" dirty="0">
              <a:solidFill>
                <a:srgbClr val="78A080"/>
              </a:solidFill>
              <a:cs typeface="+mn-ea"/>
              <a:sym typeface="+mn-lt"/>
            </a:endParaRPr>
          </a:p>
        </p:txBody>
      </p:sp>
      <p:grpSp>
        <p:nvGrpSpPr>
          <p:cNvPr id="5" name="组合 4"/>
          <p:cNvGrpSpPr/>
          <p:nvPr/>
        </p:nvGrpSpPr>
        <p:grpSpPr>
          <a:xfrm>
            <a:off x="6272223" y="1848466"/>
            <a:ext cx="4769143" cy="4372376"/>
            <a:chOff x="5973506" y="1584869"/>
            <a:chExt cx="5751962" cy="5273431"/>
          </a:xfrm>
        </p:grpSpPr>
        <p:sp>
          <p:nvSpPr>
            <p:cNvPr id="6" name="矩形 5"/>
            <p:cNvSpPr/>
            <p:nvPr/>
          </p:nvSpPr>
          <p:spPr>
            <a:xfrm>
              <a:off x="5973506" y="5220062"/>
              <a:ext cx="1471848" cy="1472302"/>
            </a:xfrm>
            <a:prstGeom prst="rect">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cs typeface="+mn-ea"/>
                <a:sym typeface="+mn-lt"/>
              </a:endParaRPr>
            </a:p>
          </p:txBody>
        </p:sp>
        <p:sp>
          <p:nvSpPr>
            <p:cNvPr id="7" name="矩形 6"/>
            <p:cNvSpPr/>
            <p:nvPr/>
          </p:nvSpPr>
          <p:spPr>
            <a:xfrm>
              <a:off x="7445354" y="5220062"/>
              <a:ext cx="4280113" cy="147230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9" name="Rectangle 24"/>
            <p:cNvSpPr>
              <a:spLocks noChangeArrowheads="1"/>
            </p:cNvSpPr>
            <p:nvPr/>
          </p:nvSpPr>
          <p:spPr bwMode="auto">
            <a:xfrm>
              <a:off x="7963088" y="5373489"/>
              <a:ext cx="3513344" cy="1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solidFill>
                  <a:cs typeface="+mn-ea"/>
                  <a:sym typeface="+mn-lt"/>
                </a:rPr>
                <a:t>点击此处更换文本点击此处更换文本</a:t>
              </a:r>
              <a:endParaRPr lang="en-US" altLang="zh-CN" sz="1600" dirty="0">
                <a:solidFill>
                  <a:schemeClr val="bg1"/>
                </a:solidFill>
                <a:cs typeface="+mn-ea"/>
                <a:sym typeface="+mn-lt"/>
              </a:endParaRPr>
            </a:p>
            <a:p>
              <a:r>
                <a:rPr lang="zh-CN" altLang="en-US" sz="1600" dirty="0">
                  <a:solidFill>
                    <a:schemeClr val="bg1"/>
                  </a:solidFill>
                  <a:cs typeface="+mn-ea"/>
                  <a:sym typeface="+mn-lt"/>
                </a:rPr>
                <a:t>点击此处更换文本点击此处更换文本</a:t>
              </a:r>
              <a:endParaRPr lang="en-US" altLang="zh-CN" sz="1600" dirty="0">
                <a:solidFill>
                  <a:schemeClr val="bg1"/>
                </a:solidFill>
                <a:cs typeface="+mn-ea"/>
                <a:sym typeface="+mn-lt"/>
              </a:endParaRPr>
            </a:p>
            <a:p>
              <a:endParaRPr lang="en-US" altLang="zh-CN" sz="1600" dirty="0">
                <a:solidFill>
                  <a:schemeClr val="bg1"/>
                </a:solidFill>
                <a:cs typeface="+mn-ea"/>
                <a:sym typeface="+mn-lt"/>
              </a:endParaRPr>
            </a:p>
          </p:txBody>
        </p:sp>
        <p:sp>
          <p:nvSpPr>
            <p:cNvPr id="10" name="矩形 9"/>
            <p:cNvSpPr/>
            <p:nvPr/>
          </p:nvSpPr>
          <p:spPr>
            <a:xfrm>
              <a:off x="5973507" y="1584869"/>
              <a:ext cx="5751961" cy="3549914"/>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13" name="Freeform 14"/>
            <p:cNvSpPr>
              <a:spLocks noEditPoints="1"/>
            </p:cNvSpPr>
            <p:nvPr/>
          </p:nvSpPr>
          <p:spPr bwMode="auto">
            <a:xfrm>
              <a:off x="6558529" y="5773866"/>
              <a:ext cx="301800" cy="36469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chemeClr val="bg1"/>
            </a:solidFill>
            <a:ln>
              <a:noFill/>
            </a:ln>
          </p:spPr>
          <p:txBody>
            <a:bodyPr vert="horz" wrap="square" lIns="91440" tIns="45720" rIns="91440" bIns="45720" numCol="1" anchor="t" anchorCtr="0" compatLnSpc="1"/>
            <a:lstStyle/>
            <a:p>
              <a:endParaRPr lang="zh-CN" altLang="en-US" sz="3600">
                <a:cs typeface="+mn-ea"/>
                <a:sym typeface="+mn-lt"/>
              </a:endParaRPr>
            </a:p>
          </p:txBody>
        </p:sp>
      </p:grpSp>
      <p:sp>
        <p:nvSpPr>
          <p:cNvPr id="14" name="Rectangle 70"/>
          <p:cNvSpPr>
            <a:spLocks noChangeArrowheads="1"/>
          </p:cNvSpPr>
          <p:nvPr/>
        </p:nvSpPr>
        <p:spPr bwMode="auto">
          <a:xfrm flipH="1">
            <a:off x="1122265" y="2108260"/>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130" eaLnBrk="1" hangingPunct="1"/>
            <a:r>
              <a:rPr lang="zh-CN" altLang="en-US" sz="2000" noProof="1">
                <a:solidFill>
                  <a:schemeClr val="bg1">
                    <a:lumMod val="50000"/>
                  </a:schemeClr>
                </a:solidFill>
                <a:cs typeface="+mn-ea"/>
                <a:sym typeface="+mn-lt"/>
              </a:rPr>
              <a:t>加入标题</a:t>
            </a:r>
            <a:endParaRPr lang="en-US" altLang="zh-CN" sz="2000" noProof="1">
              <a:solidFill>
                <a:schemeClr val="bg1">
                  <a:lumMod val="50000"/>
                </a:schemeClr>
              </a:solidFill>
              <a:cs typeface="+mn-ea"/>
              <a:sym typeface="+mn-lt"/>
            </a:endParaRPr>
          </a:p>
        </p:txBody>
      </p:sp>
      <p:sp>
        <p:nvSpPr>
          <p:cNvPr id="15" name="Rectangle 23"/>
          <p:cNvSpPr/>
          <p:nvPr/>
        </p:nvSpPr>
        <p:spPr>
          <a:xfrm flipH="1">
            <a:off x="1122265" y="2444810"/>
            <a:ext cx="4943475" cy="738664"/>
          </a:xfrm>
          <a:prstGeom prst="rect">
            <a:avLst/>
          </a:prstGeom>
        </p:spPr>
        <p:txBody>
          <a:bodyPr>
            <a:spAutoFit/>
          </a:bodyPr>
          <a:lstStyle/>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16" name="Rectangle 42"/>
          <p:cNvSpPr>
            <a:spLocks noChangeArrowheads="1"/>
          </p:cNvSpPr>
          <p:nvPr/>
        </p:nvSpPr>
        <p:spPr bwMode="auto">
          <a:xfrm flipH="1">
            <a:off x="1122265" y="305584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130"/>
            <a:r>
              <a:rPr lang="zh-CN" altLang="en-US" sz="2000" noProof="1">
                <a:solidFill>
                  <a:schemeClr val="bg1">
                    <a:lumMod val="50000"/>
                  </a:schemeClr>
                </a:solidFill>
                <a:cs typeface="+mn-ea"/>
                <a:sym typeface="+mn-lt"/>
              </a:rPr>
              <a:t>加入标题</a:t>
            </a:r>
            <a:endParaRPr lang="en-US" altLang="zh-CN" sz="2000" noProof="1">
              <a:solidFill>
                <a:schemeClr val="bg1">
                  <a:lumMod val="50000"/>
                </a:schemeClr>
              </a:solidFill>
              <a:cs typeface="+mn-ea"/>
              <a:sym typeface="+mn-lt"/>
            </a:endParaRPr>
          </a:p>
        </p:txBody>
      </p:sp>
      <p:sp>
        <p:nvSpPr>
          <p:cNvPr id="17" name="Rectangle 43"/>
          <p:cNvSpPr/>
          <p:nvPr/>
        </p:nvSpPr>
        <p:spPr>
          <a:xfrm flipH="1">
            <a:off x="1122265" y="3390806"/>
            <a:ext cx="4943475" cy="738664"/>
          </a:xfrm>
          <a:prstGeom prst="rect">
            <a:avLst/>
          </a:prstGeom>
        </p:spPr>
        <p:txBody>
          <a:bodyPr>
            <a:spAutoFit/>
          </a:bodyPr>
          <a:lstStyle/>
          <a:p>
            <a:pPr lvl="0"/>
            <a:r>
              <a:rPr lang="zh-CN" altLang="en-US" sz="1400" dirty="0">
                <a:solidFill>
                  <a:srgbClr val="FFFFFF">
                    <a:lumMod val="50000"/>
                  </a:srgbClr>
                </a:solidFill>
                <a:cs typeface="+mn-ea"/>
                <a:sym typeface="+mn-lt"/>
              </a:rPr>
              <a:t>点击此处更换文本点击此处更换文本</a:t>
            </a:r>
            <a:endParaRPr lang="en-US" altLang="zh-CN" sz="1400" dirty="0">
              <a:solidFill>
                <a:srgbClr val="FFFFFF">
                  <a:lumMod val="50000"/>
                </a:srgbClr>
              </a:solidFill>
              <a:cs typeface="+mn-ea"/>
              <a:sym typeface="+mn-lt"/>
            </a:endParaRPr>
          </a:p>
          <a:p>
            <a:pPr lvl="0"/>
            <a:r>
              <a:rPr lang="zh-CN" altLang="en-US" sz="1400" dirty="0">
                <a:solidFill>
                  <a:srgbClr val="FFFFFF">
                    <a:lumMod val="50000"/>
                  </a:srgbClr>
                </a:solidFill>
                <a:cs typeface="+mn-ea"/>
                <a:sym typeface="+mn-lt"/>
              </a:rPr>
              <a:t>点击此处更换文本点击此处更换文本</a:t>
            </a:r>
            <a:endParaRPr lang="en-US" altLang="zh-CN" sz="1400" dirty="0">
              <a:solidFill>
                <a:srgbClr val="FFFFFF">
                  <a:lumMod val="50000"/>
                </a:srgbClr>
              </a:solidFill>
              <a:cs typeface="+mn-ea"/>
              <a:sym typeface="+mn-lt"/>
            </a:endParaRPr>
          </a:p>
          <a:p>
            <a:pPr lvl="0"/>
            <a:endParaRPr lang="en-US" altLang="zh-CN" sz="1400" dirty="0">
              <a:solidFill>
                <a:srgbClr val="FFFFFF">
                  <a:lumMod val="50000"/>
                </a:srgbClr>
              </a:solidFill>
              <a:cs typeface="+mn-ea"/>
              <a:sym typeface="+mn-lt"/>
            </a:endParaRPr>
          </a:p>
        </p:txBody>
      </p:sp>
      <p:sp>
        <p:nvSpPr>
          <p:cNvPr id="18" name="Rectangle 44"/>
          <p:cNvSpPr>
            <a:spLocks noChangeArrowheads="1"/>
          </p:cNvSpPr>
          <p:nvPr/>
        </p:nvSpPr>
        <p:spPr bwMode="auto">
          <a:xfrm flipH="1">
            <a:off x="1122265" y="402878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130"/>
            <a:r>
              <a:rPr lang="zh-CN" altLang="en-US" sz="2000" noProof="1">
                <a:solidFill>
                  <a:schemeClr val="bg1">
                    <a:lumMod val="50000"/>
                  </a:schemeClr>
                </a:solidFill>
                <a:cs typeface="+mn-ea"/>
                <a:sym typeface="+mn-lt"/>
              </a:rPr>
              <a:t>加入标题</a:t>
            </a:r>
            <a:endParaRPr lang="en-US" altLang="zh-CN" sz="2000" noProof="1">
              <a:solidFill>
                <a:schemeClr val="bg1">
                  <a:lumMod val="50000"/>
                </a:schemeClr>
              </a:solidFill>
              <a:cs typeface="+mn-ea"/>
              <a:sym typeface="+mn-lt"/>
            </a:endParaRPr>
          </a:p>
        </p:txBody>
      </p:sp>
      <p:sp>
        <p:nvSpPr>
          <p:cNvPr id="19" name="Rectangle 45"/>
          <p:cNvSpPr/>
          <p:nvPr/>
        </p:nvSpPr>
        <p:spPr>
          <a:xfrm flipH="1">
            <a:off x="1122265" y="4363751"/>
            <a:ext cx="4943475" cy="738664"/>
          </a:xfrm>
          <a:prstGeom prst="rect">
            <a:avLst/>
          </a:prstGeom>
        </p:spPr>
        <p:txBody>
          <a:bodyPr>
            <a:spAutoFit/>
          </a:bodyPr>
          <a:lstStyle/>
          <a:p>
            <a:pPr lvl="0"/>
            <a:r>
              <a:rPr lang="zh-CN" altLang="en-US" sz="1400" dirty="0">
                <a:solidFill>
                  <a:srgbClr val="FFFFFF">
                    <a:lumMod val="50000"/>
                  </a:srgbClr>
                </a:solidFill>
                <a:cs typeface="+mn-ea"/>
                <a:sym typeface="+mn-lt"/>
              </a:rPr>
              <a:t>点击此处更换文本点击此处更换文本</a:t>
            </a:r>
            <a:endParaRPr lang="en-US" altLang="zh-CN" sz="1400" dirty="0">
              <a:solidFill>
                <a:srgbClr val="FFFFFF">
                  <a:lumMod val="50000"/>
                </a:srgbClr>
              </a:solidFill>
              <a:cs typeface="+mn-ea"/>
              <a:sym typeface="+mn-lt"/>
            </a:endParaRPr>
          </a:p>
          <a:p>
            <a:pPr lvl="0"/>
            <a:r>
              <a:rPr lang="zh-CN" altLang="en-US" sz="1400" dirty="0">
                <a:solidFill>
                  <a:srgbClr val="FFFFFF">
                    <a:lumMod val="50000"/>
                  </a:srgbClr>
                </a:solidFill>
                <a:cs typeface="+mn-ea"/>
                <a:sym typeface="+mn-lt"/>
              </a:rPr>
              <a:t>点击此处更换文本点击此处更换文本</a:t>
            </a:r>
            <a:endParaRPr lang="en-US" altLang="zh-CN" sz="1400" dirty="0">
              <a:solidFill>
                <a:srgbClr val="FFFFFF">
                  <a:lumMod val="50000"/>
                </a:srgbClr>
              </a:solidFill>
              <a:cs typeface="+mn-ea"/>
              <a:sym typeface="+mn-lt"/>
            </a:endParaRPr>
          </a:p>
          <a:p>
            <a:pPr lvl="0"/>
            <a:endParaRPr lang="en-US" altLang="zh-CN" sz="1400" dirty="0">
              <a:solidFill>
                <a:srgbClr val="FFFFFF">
                  <a:lumMod val="50000"/>
                </a:srgbClr>
              </a:solidFill>
              <a:cs typeface="+mn-ea"/>
              <a:sym typeface="+mn-lt"/>
            </a:endParaRPr>
          </a:p>
        </p:txBody>
      </p:sp>
      <p:sp>
        <p:nvSpPr>
          <p:cNvPr id="20" name="Rectangle 46"/>
          <p:cNvSpPr>
            <a:spLocks noChangeArrowheads="1"/>
          </p:cNvSpPr>
          <p:nvPr/>
        </p:nvSpPr>
        <p:spPr bwMode="auto">
          <a:xfrm flipH="1">
            <a:off x="1122265" y="500963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130"/>
            <a:r>
              <a:rPr lang="zh-CN" altLang="en-US" sz="2000" noProof="1">
                <a:solidFill>
                  <a:schemeClr val="bg1">
                    <a:lumMod val="50000"/>
                  </a:schemeClr>
                </a:solidFill>
                <a:cs typeface="+mn-ea"/>
                <a:sym typeface="+mn-lt"/>
              </a:rPr>
              <a:t>加入标题</a:t>
            </a:r>
            <a:endParaRPr lang="en-US" altLang="zh-CN" sz="2000" noProof="1">
              <a:solidFill>
                <a:schemeClr val="bg1">
                  <a:lumMod val="50000"/>
                </a:schemeClr>
              </a:solidFill>
              <a:cs typeface="+mn-ea"/>
              <a:sym typeface="+mn-lt"/>
            </a:endParaRPr>
          </a:p>
        </p:txBody>
      </p:sp>
      <p:sp>
        <p:nvSpPr>
          <p:cNvPr id="21" name="Rectangle 47"/>
          <p:cNvSpPr/>
          <p:nvPr/>
        </p:nvSpPr>
        <p:spPr>
          <a:xfrm flipH="1">
            <a:off x="1122265" y="5344595"/>
            <a:ext cx="4943475" cy="738664"/>
          </a:xfrm>
          <a:prstGeom prst="rect">
            <a:avLst/>
          </a:prstGeom>
        </p:spPr>
        <p:txBody>
          <a:bodyPr>
            <a:spAutoFit/>
          </a:bodyPr>
          <a:lstStyle/>
          <a:p>
            <a:pPr lvl="0"/>
            <a:r>
              <a:rPr lang="zh-CN" altLang="en-US" sz="1400" dirty="0">
                <a:solidFill>
                  <a:srgbClr val="FFFFFF">
                    <a:lumMod val="50000"/>
                  </a:srgbClr>
                </a:solidFill>
                <a:cs typeface="+mn-ea"/>
                <a:sym typeface="+mn-lt"/>
              </a:rPr>
              <a:t>点击此处更换文本点击此处更换文本</a:t>
            </a:r>
            <a:endParaRPr lang="en-US" altLang="zh-CN" sz="1400" dirty="0">
              <a:solidFill>
                <a:srgbClr val="FFFFFF">
                  <a:lumMod val="50000"/>
                </a:srgbClr>
              </a:solidFill>
              <a:cs typeface="+mn-ea"/>
              <a:sym typeface="+mn-lt"/>
            </a:endParaRPr>
          </a:p>
          <a:p>
            <a:pPr lvl="0"/>
            <a:r>
              <a:rPr lang="zh-CN" altLang="en-US" sz="1400" dirty="0">
                <a:solidFill>
                  <a:srgbClr val="FFFFFF">
                    <a:lumMod val="50000"/>
                  </a:srgbClr>
                </a:solidFill>
                <a:cs typeface="+mn-ea"/>
                <a:sym typeface="+mn-lt"/>
              </a:rPr>
              <a:t>点击此处更换文本点击此处更换文本</a:t>
            </a:r>
            <a:endParaRPr lang="en-US" altLang="zh-CN" sz="1400" dirty="0">
              <a:solidFill>
                <a:srgbClr val="FFFFFF">
                  <a:lumMod val="50000"/>
                </a:srgbClr>
              </a:solidFill>
              <a:cs typeface="+mn-ea"/>
              <a:sym typeface="+mn-lt"/>
            </a:endParaRPr>
          </a:p>
          <a:p>
            <a:pPr lvl="0"/>
            <a:endParaRPr lang="en-US" altLang="zh-CN" sz="1400" dirty="0">
              <a:solidFill>
                <a:srgbClr val="FFFFFF">
                  <a:lumMod val="50000"/>
                </a:srgb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岗位认知</a:t>
            </a:r>
            <a:endParaRPr lang="zh-CN" altLang="en-US" sz="3200" b="1" spc="600" dirty="0">
              <a:solidFill>
                <a:srgbClr val="78A080"/>
              </a:solidFill>
              <a:cs typeface="+mn-ea"/>
              <a:sym typeface="+mn-lt"/>
            </a:endParaRPr>
          </a:p>
        </p:txBody>
      </p:sp>
      <p:grpSp>
        <p:nvGrpSpPr>
          <p:cNvPr id="5" name="组合 4"/>
          <p:cNvGrpSpPr/>
          <p:nvPr/>
        </p:nvGrpSpPr>
        <p:grpSpPr>
          <a:xfrm>
            <a:off x="1117454" y="2066018"/>
            <a:ext cx="10158678" cy="3676172"/>
            <a:chOff x="838200" y="1958975"/>
            <a:chExt cx="7620000" cy="2757488"/>
          </a:xfrm>
        </p:grpSpPr>
        <p:grpSp>
          <p:nvGrpSpPr>
            <p:cNvPr id="6" name="组合 5"/>
            <p:cNvGrpSpPr/>
            <p:nvPr/>
          </p:nvGrpSpPr>
          <p:grpSpPr bwMode="auto">
            <a:xfrm>
              <a:off x="838200" y="2125663"/>
              <a:ext cx="2209800" cy="2590800"/>
              <a:chOff x="1054100" y="2125444"/>
              <a:chExt cx="2209800" cy="2590800"/>
            </a:xfrm>
          </p:grpSpPr>
          <p:sp>
            <p:nvSpPr>
              <p:cNvPr id="26" name="矩形 25"/>
              <p:cNvSpPr/>
              <p:nvPr/>
            </p:nvSpPr>
            <p:spPr>
              <a:xfrm>
                <a:off x="1054100" y="2125444"/>
                <a:ext cx="2209800" cy="666750"/>
              </a:xfrm>
              <a:prstGeom prst="rect">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sp>
            <p:nvSpPr>
              <p:cNvPr id="27" name="矩形 26"/>
              <p:cNvSpPr/>
              <p:nvPr/>
            </p:nvSpPr>
            <p:spPr>
              <a:xfrm>
                <a:off x="1054100" y="2798544"/>
                <a:ext cx="2209800" cy="1917700"/>
              </a:xfrm>
              <a:prstGeom prst="rect">
                <a:avLst/>
              </a:prstGeom>
              <a:solidFill>
                <a:schemeClr val="bg1">
                  <a:lumMod val="6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grpSp>
            <p:nvGrpSpPr>
              <p:cNvPr id="28" name="组合 7"/>
              <p:cNvGrpSpPr/>
              <p:nvPr/>
            </p:nvGrpSpPr>
            <p:grpSpPr bwMode="auto">
              <a:xfrm>
                <a:off x="1194424" y="3320045"/>
                <a:ext cx="1919415" cy="886068"/>
                <a:chOff x="2719369" y="832386"/>
                <a:chExt cx="3092406" cy="740125"/>
              </a:xfrm>
            </p:grpSpPr>
            <p:sp>
              <p:nvSpPr>
                <p:cNvPr id="31" name="文本框 66"/>
                <p:cNvSpPr txBox="1">
                  <a:spLocks noChangeArrowheads="1"/>
                </p:cNvSpPr>
                <p:nvPr/>
              </p:nvSpPr>
              <p:spPr bwMode="auto">
                <a:xfrm>
                  <a:off x="2719369" y="1244687"/>
                  <a:ext cx="3092406" cy="327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dirty="0">
                      <a:solidFill>
                        <a:schemeClr val="bg1"/>
                      </a:solidFill>
                      <a:latin typeface="+mn-lt"/>
                      <a:ea typeface="+mn-ea"/>
                      <a:cs typeface="+mn-ea"/>
                      <a:sym typeface="+mn-lt"/>
                    </a:rPr>
                    <a:t>点击此处更换文本</a:t>
                  </a:r>
                  <a:endParaRPr lang="en-US" altLang="zh-CN" sz="1400" dirty="0">
                    <a:solidFill>
                      <a:schemeClr val="bg1"/>
                    </a:solidFill>
                    <a:latin typeface="+mn-lt"/>
                    <a:ea typeface="+mn-ea"/>
                    <a:cs typeface="+mn-ea"/>
                    <a:sym typeface="+mn-lt"/>
                  </a:endParaRPr>
                </a:p>
                <a:p>
                  <a:pPr lvl="0" algn="ctr"/>
                  <a:r>
                    <a:rPr lang="zh-CN" altLang="en-US" sz="1400" dirty="0">
                      <a:solidFill>
                        <a:schemeClr val="bg1"/>
                      </a:solidFill>
                      <a:latin typeface="+mn-lt"/>
                      <a:ea typeface="+mn-ea"/>
                      <a:cs typeface="+mn-ea"/>
                      <a:sym typeface="+mn-lt"/>
                    </a:rPr>
                    <a:t>点击此处更换文本</a:t>
                  </a:r>
                  <a:endParaRPr lang="en-US" altLang="zh-CN" sz="1400" dirty="0">
                    <a:solidFill>
                      <a:schemeClr val="bg1"/>
                    </a:solidFill>
                    <a:latin typeface="+mn-lt"/>
                    <a:ea typeface="+mn-ea"/>
                    <a:cs typeface="+mn-ea"/>
                    <a:sym typeface="+mn-lt"/>
                  </a:endParaRPr>
                </a:p>
              </p:txBody>
            </p:sp>
            <p:sp>
              <p:nvSpPr>
                <p:cNvPr id="32" name="文本框 66"/>
                <p:cNvSpPr txBox="1">
                  <a:spLocks noChangeArrowheads="1"/>
                </p:cNvSpPr>
                <p:nvPr/>
              </p:nvSpPr>
              <p:spPr bwMode="auto">
                <a:xfrm>
                  <a:off x="2896077" y="832386"/>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dirty="0">
                      <a:solidFill>
                        <a:schemeClr val="bg1"/>
                      </a:solidFill>
                      <a:latin typeface="+mn-lt"/>
                      <a:ea typeface="+mn-ea"/>
                      <a:cs typeface="+mn-ea"/>
                      <a:sym typeface="+mn-lt"/>
                    </a:rPr>
                    <a:t>加入标题描述</a:t>
                  </a:r>
                  <a:endParaRPr lang="zh-CN" altLang="en-US" sz="1800" dirty="0">
                    <a:solidFill>
                      <a:schemeClr val="bg1"/>
                    </a:solidFill>
                    <a:latin typeface="+mn-lt"/>
                    <a:ea typeface="+mn-ea"/>
                    <a:cs typeface="+mn-ea"/>
                    <a:sym typeface="+mn-lt"/>
                  </a:endParaRPr>
                </a:p>
              </p:txBody>
            </p:sp>
          </p:grpSp>
          <p:sp>
            <p:nvSpPr>
              <p:cNvPr id="29" name="文本框 13"/>
              <p:cNvSpPr txBox="1">
                <a:spLocks noChangeArrowheads="1"/>
              </p:cNvSpPr>
              <p:nvPr/>
            </p:nvSpPr>
            <p:spPr bwMode="auto">
              <a:xfrm>
                <a:off x="1757160" y="2229209"/>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dirty="0">
                    <a:solidFill>
                      <a:schemeClr val="bg1"/>
                    </a:solidFill>
                    <a:latin typeface="+mn-lt"/>
                    <a:ea typeface="+mn-ea"/>
                    <a:cs typeface="+mn-ea"/>
                    <a:sym typeface="+mn-lt"/>
                  </a:rPr>
                  <a:t>65%</a:t>
                </a:r>
                <a:endParaRPr lang="zh-CN" altLang="en-US" sz="3600" dirty="0">
                  <a:solidFill>
                    <a:schemeClr val="bg1"/>
                  </a:solidFill>
                  <a:latin typeface="+mn-lt"/>
                  <a:ea typeface="+mn-ea"/>
                  <a:cs typeface="+mn-ea"/>
                  <a:sym typeface="+mn-lt"/>
                </a:endParaRPr>
              </a:p>
            </p:txBody>
          </p:sp>
          <p:sp>
            <p:nvSpPr>
              <p:cNvPr id="30" name="十字形 29"/>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grpSp>
        <p:grpSp>
          <p:nvGrpSpPr>
            <p:cNvPr id="7" name="组合 6"/>
            <p:cNvGrpSpPr/>
            <p:nvPr/>
          </p:nvGrpSpPr>
          <p:grpSpPr bwMode="auto">
            <a:xfrm>
              <a:off x="3543300" y="1958975"/>
              <a:ext cx="2209800" cy="2757488"/>
              <a:chOff x="3498850" y="1958756"/>
              <a:chExt cx="2209800" cy="2757488"/>
            </a:xfrm>
          </p:grpSpPr>
          <p:sp>
            <p:nvSpPr>
              <p:cNvPr id="19" name="矩形 18"/>
              <p:cNvSpPr/>
              <p:nvPr/>
            </p:nvSpPr>
            <p:spPr>
              <a:xfrm>
                <a:off x="3498850" y="1958756"/>
                <a:ext cx="2209800" cy="833438"/>
              </a:xfrm>
              <a:prstGeom prst="rect">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sp>
            <p:nvSpPr>
              <p:cNvPr id="20" name="矩形 19"/>
              <p:cNvSpPr/>
              <p:nvPr/>
            </p:nvSpPr>
            <p:spPr>
              <a:xfrm>
                <a:off x="3498850" y="2798544"/>
                <a:ext cx="2209800" cy="1917700"/>
              </a:xfrm>
              <a:prstGeom prst="rect">
                <a:avLst/>
              </a:prstGeom>
              <a:solidFill>
                <a:schemeClr val="bg1">
                  <a:lumMod val="6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grpSp>
            <p:nvGrpSpPr>
              <p:cNvPr id="21" name="组合 7"/>
              <p:cNvGrpSpPr/>
              <p:nvPr/>
            </p:nvGrpSpPr>
            <p:grpSpPr bwMode="auto">
              <a:xfrm>
                <a:off x="3658224" y="3320045"/>
                <a:ext cx="1919415" cy="886068"/>
                <a:chOff x="2719369" y="832386"/>
                <a:chExt cx="3092406" cy="740125"/>
              </a:xfrm>
            </p:grpSpPr>
            <p:sp>
              <p:nvSpPr>
                <p:cNvPr id="24" name="文本框 66"/>
                <p:cNvSpPr txBox="1">
                  <a:spLocks noChangeArrowheads="1"/>
                </p:cNvSpPr>
                <p:nvPr/>
              </p:nvSpPr>
              <p:spPr bwMode="auto">
                <a:xfrm>
                  <a:off x="2719369" y="1244687"/>
                  <a:ext cx="3092406" cy="327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dirty="0">
                      <a:solidFill>
                        <a:schemeClr val="bg1"/>
                      </a:solidFill>
                      <a:latin typeface="+mn-lt"/>
                      <a:ea typeface="+mn-ea"/>
                      <a:cs typeface="+mn-ea"/>
                      <a:sym typeface="+mn-lt"/>
                    </a:rPr>
                    <a:t>点击此处更换文本</a:t>
                  </a:r>
                  <a:endParaRPr lang="en-US" altLang="zh-CN" sz="1400" dirty="0">
                    <a:solidFill>
                      <a:schemeClr val="bg1"/>
                    </a:solidFill>
                    <a:latin typeface="+mn-lt"/>
                    <a:ea typeface="+mn-ea"/>
                    <a:cs typeface="+mn-ea"/>
                    <a:sym typeface="+mn-lt"/>
                  </a:endParaRPr>
                </a:p>
                <a:p>
                  <a:pPr lvl="0" algn="ctr"/>
                  <a:r>
                    <a:rPr lang="zh-CN" altLang="en-US" sz="1400" dirty="0">
                      <a:solidFill>
                        <a:schemeClr val="bg1"/>
                      </a:solidFill>
                      <a:latin typeface="+mn-lt"/>
                      <a:ea typeface="+mn-ea"/>
                      <a:cs typeface="+mn-ea"/>
                      <a:sym typeface="+mn-lt"/>
                    </a:rPr>
                    <a:t>点击此处更换文本</a:t>
                  </a:r>
                  <a:endParaRPr lang="en-US" altLang="zh-CN" sz="1400" dirty="0">
                    <a:solidFill>
                      <a:schemeClr val="bg1"/>
                    </a:solidFill>
                    <a:latin typeface="+mn-lt"/>
                    <a:ea typeface="+mn-ea"/>
                    <a:cs typeface="+mn-ea"/>
                    <a:sym typeface="+mn-lt"/>
                  </a:endParaRPr>
                </a:p>
              </p:txBody>
            </p:sp>
            <p:sp>
              <p:nvSpPr>
                <p:cNvPr id="25" name="文本框 66"/>
                <p:cNvSpPr txBox="1">
                  <a:spLocks noChangeArrowheads="1"/>
                </p:cNvSpPr>
                <p:nvPr/>
              </p:nvSpPr>
              <p:spPr bwMode="auto">
                <a:xfrm>
                  <a:off x="2896077" y="832386"/>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mn-lt"/>
                      <a:ea typeface="+mn-ea"/>
                      <a:cs typeface="+mn-ea"/>
                      <a:sym typeface="+mn-lt"/>
                    </a:rPr>
                    <a:t>加入标题描述</a:t>
                  </a:r>
                  <a:endParaRPr lang="zh-CN" altLang="en-US" sz="1800" dirty="0">
                    <a:solidFill>
                      <a:schemeClr val="bg1"/>
                    </a:solidFill>
                    <a:latin typeface="+mn-lt"/>
                    <a:ea typeface="+mn-ea"/>
                    <a:cs typeface="+mn-ea"/>
                    <a:sym typeface="+mn-lt"/>
                  </a:endParaRPr>
                </a:p>
              </p:txBody>
            </p:sp>
          </p:grpSp>
          <p:sp>
            <p:nvSpPr>
              <p:cNvPr id="22" name="文本框 13"/>
              <p:cNvSpPr txBox="1">
                <a:spLocks noChangeArrowheads="1"/>
              </p:cNvSpPr>
              <p:nvPr/>
            </p:nvSpPr>
            <p:spPr bwMode="auto">
              <a:xfrm>
                <a:off x="4309860" y="2140304"/>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mn-lt"/>
                    <a:ea typeface="+mn-ea"/>
                    <a:cs typeface="+mn-ea"/>
                    <a:sym typeface="+mn-lt"/>
                  </a:rPr>
                  <a:t>85%</a:t>
                </a:r>
                <a:endParaRPr lang="zh-CN" altLang="en-US" sz="3600">
                  <a:solidFill>
                    <a:schemeClr val="bg1"/>
                  </a:solidFill>
                  <a:latin typeface="+mn-lt"/>
                  <a:ea typeface="+mn-ea"/>
                  <a:cs typeface="+mn-ea"/>
                  <a:sym typeface="+mn-lt"/>
                </a:endParaRPr>
              </a:p>
            </p:txBody>
          </p:sp>
          <p:sp>
            <p:nvSpPr>
              <p:cNvPr id="23" name="十字形 22"/>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grpSp>
        <p:grpSp>
          <p:nvGrpSpPr>
            <p:cNvPr id="9" name="组合 8"/>
            <p:cNvGrpSpPr/>
            <p:nvPr/>
          </p:nvGrpSpPr>
          <p:grpSpPr bwMode="auto">
            <a:xfrm>
              <a:off x="6248400" y="2125663"/>
              <a:ext cx="2209800" cy="2590800"/>
              <a:chOff x="5943600" y="2125444"/>
              <a:chExt cx="2209800" cy="2590800"/>
            </a:xfrm>
          </p:grpSpPr>
          <p:sp>
            <p:nvSpPr>
              <p:cNvPr id="10" name="矩形 9"/>
              <p:cNvSpPr/>
              <p:nvPr/>
            </p:nvSpPr>
            <p:spPr>
              <a:xfrm>
                <a:off x="5943600" y="2125444"/>
                <a:ext cx="2209800" cy="666750"/>
              </a:xfrm>
              <a:prstGeom prst="rect">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sp>
            <p:nvSpPr>
              <p:cNvPr id="13" name="矩形 12"/>
              <p:cNvSpPr/>
              <p:nvPr/>
            </p:nvSpPr>
            <p:spPr>
              <a:xfrm>
                <a:off x="5943600" y="2798544"/>
                <a:ext cx="2209800" cy="1917700"/>
              </a:xfrm>
              <a:prstGeom prst="rect">
                <a:avLst/>
              </a:prstGeom>
              <a:solidFill>
                <a:schemeClr val="bg1">
                  <a:lumMod val="6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grpSp>
            <p:nvGrpSpPr>
              <p:cNvPr id="14" name="组合 7"/>
              <p:cNvGrpSpPr/>
              <p:nvPr/>
            </p:nvGrpSpPr>
            <p:grpSpPr bwMode="auto">
              <a:xfrm>
                <a:off x="6122024" y="3300993"/>
                <a:ext cx="1919415" cy="905120"/>
                <a:chOff x="2719369" y="816472"/>
                <a:chExt cx="3092406" cy="756039"/>
              </a:xfrm>
            </p:grpSpPr>
            <p:sp>
              <p:nvSpPr>
                <p:cNvPr id="17" name="文本框 66"/>
                <p:cNvSpPr txBox="1">
                  <a:spLocks noChangeArrowheads="1"/>
                </p:cNvSpPr>
                <p:nvPr/>
              </p:nvSpPr>
              <p:spPr bwMode="auto">
                <a:xfrm>
                  <a:off x="2719369" y="1244687"/>
                  <a:ext cx="3092406" cy="327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dirty="0">
                      <a:solidFill>
                        <a:schemeClr val="bg1"/>
                      </a:solidFill>
                      <a:latin typeface="+mn-lt"/>
                      <a:ea typeface="+mn-ea"/>
                      <a:cs typeface="+mn-ea"/>
                      <a:sym typeface="+mn-lt"/>
                    </a:rPr>
                    <a:t>点击此处更换文本</a:t>
                  </a:r>
                  <a:endParaRPr lang="en-US" altLang="zh-CN" sz="1400" dirty="0">
                    <a:solidFill>
                      <a:schemeClr val="bg1"/>
                    </a:solidFill>
                    <a:latin typeface="+mn-lt"/>
                    <a:ea typeface="+mn-ea"/>
                    <a:cs typeface="+mn-ea"/>
                    <a:sym typeface="+mn-lt"/>
                  </a:endParaRPr>
                </a:p>
                <a:p>
                  <a:pPr lvl="0" algn="ctr"/>
                  <a:r>
                    <a:rPr lang="zh-CN" altLang="en-US" sz="1400" dirty="0">
                      <a:solidFill>
                        <a:schemeClr val="bg1"/>
                      </a:solidFill>
                      <a:latin typeface="+mn-lt"/>
                      <a:ea typeface="+mn-ea"/>
                      <a:cs typeface="+mn-ea"/>
                      <a:sym typeface="+mn-lt"/>
                    </a:rPr>
                    <a:t>点击此处更换文本</a:t>
                  </a:r>
                  <a:endParaRPr lang="en-US" altLang="zh-CN" sz="1400" dirty="0">
                    <a:solidFill>
                      <a:schemeClr val="bg1"/>
                    </a:solidFill>
                    <a:latin typeface="+mn-lt"/>
                    <a:ea typeface="+mn-ea"/>
                    <a:cs typeface="+mn-ea"/>
                    <a:sym typeface="+mn-lt"/>
                  </a:endParaRPr>
                </a:p>
              </p:txBody>
            </p:sp>
            <p:sp>
              <p:nvSpPr>
                <p:cNvPr id="18" name="文本框 66"/>
                <p:cNvSpPr txBox="1">
                  <a:spLocks noChangeArrowheads="1"/>
                </p:cNvSpPr>
                <p:nvPr/>
              </p:nvSpPr>
              <p:spPr bwMode="auto">
                <a:xfrm>
                  <a:off x="2896077" y="816472"/>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mn-lt"/>
                      <a:ea typeface="+mn-ea"/>
                      <a:cs typeface="+mn-ea"/>
                      <a:sym typeface="+mn-lt"/>
                    </a:rPr>
                    <a:t>加入标题描述</a:t>
                  </a:r>
                  <a:endParaRPr lang="zh-CN" altLang="en-US" sz="1800" dirty="0">
                    <a:solidFill>
                      <a:schemeClr val="bg1"/>
                    </a:solidFill>
                    <a:latin typeface="+mn-lt"/>
                    <a:ea typeface="+mn-ea"/>
                    <a:cs typeface="+mn-ea"/>
                    <a:sym typeface="+mn-lt"/>
                  </a:endParaRPr>
                </a:p>
              </p:txBody>
            </p:sp>
          </p:grpSp>
          <p:sp>
            <p:nvSpPr>
              <p:cNvPr id="15" name="文本框 14"/>
              <p:cNvSpPr txBox="1">
                <a:spLocks noChangeArrowheads="1"/>
              </p:cNvSpPr>
              <p:nvPr/>
            </p:nvSpPr>
            <p:spPr bwMode="auto">
              <a:xfrm>
                <a:off x="6722860" y="2229209"/>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mn-lt"/>
                    <a:ea typeface="+mn-ea"/>
                    <a:cs typeface="+mn-ea"/>
                    <a:sym typeface="+mn-lt"/>
                  </a:rPr>
                  <a:t>40%</a:t>
                </a:r>
                <a:endParaRPr lang="zh-CN" altLang="en-US" sz="3600">
                  <a:solidFill>
                    <a:schemeClr val="bg1"/>
                  </a:solidFill>
                  <a:latin typeface="+mn-lt"/>
                  <a:ea typeface="+mn-ea"/>
                  <a:cs typeface="+mn-ea"/>
                  <a:sym typeface="+mn-lt"/>
                </a:endParaRPr>
              </a:p>
            </p:txBody>
          </p:sp>
          <p:sp>
            <p:nvSpPr>
              <p:cNvPr id="16" name="十字形 15"/>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岗位认知</a:t>
            </a:r>
            <a:endParaRPr lang="zh-CN" altLang="en-US" sz="3200" b="1" spc="600" dirty="0">
              <a:solidFill>
                <a:srgbClr val="78A080"/>
              </a:solidFill>
              <a:cs typeface="+mn-ea"/>
              <a:sym typeface="+mn-lt"/>
            </a:endParaRPr>
          </a:p>
        </p:txBody>
      </p:sp>
      <p:grpSp>
        <p:nvGrpSpPr>
          <p:cNvPr id="5" name="组合 4"/>
          <p:cNvGrpSpPr/>
          <p:nvPr/>
        </p:nvGrpSpPr>
        <p:grpSpPr>
          <a:xfrm flipH="1">
            <a:off x="1708385" y="1656477"/>
            <a:ext cx="8842428" cy="4367529"/>
            <a:chOff x="966476" y="1414694"/>
            <a:chExt cx="10389283" cy="5131567"/>
          </a:xfrm>
        </p:grpSpPr>
        <p:sp>
          <p:nvSpPr>
            <p:cNvPr id="6" name="Text Box 30"/>
            <p:cNvSpPr>
              <a:spLocks noChangeArrowheads="1"/>
            </p:cNvSpPr>
            <p:nvPr/>
          </p:nvSpPr>
          <p:spPr bwMode="auto">
            <a:xfrm>
              <a:off x="3997124" y="3915601"/>
              <a:ext cx="3354388" cy="54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cs typeface="+mn-ea"/>
                  <a:sym typeface="+mn-lt"/>
                </a:rPr>
                <a:t>10 </a:t>
              </a:r>
              <a:r>
                <a:rPr lang="zh-CN" altLang="en-US" sz="1600" dirty="0">
                  <a:solidFill>
                    <a:schemeClr val="bg1">
                      <a:lumMod val="50000"/>
                    </a:schemeClr>
                  </a:solidFill>
                  <a:cs typeface="+mn-ea"/>
                  <a:sym typeface="+mn-lt"/>
                </a:rPr>
                <a:t>条成绩，点击添加文本</a:t>
              </a:r>
              <a:endParaRPr lang="zh-CN" altLang="en-US" dirty="0">
                <a:solidFill>
                  <a:schemeClr val="bg1">
                    <a:lumMod val="50000"/>
                  </a:schemeClr>
                </a:solidFill>
                <a:cs typeface="+mn-ea"/>
                <a:sym typeface="+mn-lt"/>
              </a:endParaRPr>
            </a:p>
          </p:txBody>
        </p:sp>
        <p:sp>
          <p:nvSpPr>
            <p:cNvPr id="7" name="Freeform 7"/>
            <p:cNvSpPr>
              <a:spLocks noChangeArrowheads="1"/>
            </p:cNvSpPr>
            <p:nvPr/>
          </p:nvSpPr>
          <p:spPr bwMode="auto">
            <a:xfrm>
              <a:off x="1040746" y="141469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78A080"/>
            </a:solidFill>
            <a:ln>
              <a:noFill/>
            </a:ln>
          </p:spPr>
          <p:txBody>
            <a:bodyPr anchor="ctr"/>
            <a:lstStyle/>
            <a:p>
              <a:endParaRPr lang="zh-CN" altLang="en-US">
                <a:solidFill>
                  <a:schemeClr val="bg1">
                    <a:lumMod val="50000"/>
                  </a:schemeClr>
                </a:solidFill>
                <a:cs typeface="+mn-ea"/>
                <a:sym typeface="+mn-lt"/>
              </a:endParaRPr>
            </a:p>
          </p:txBody>
        </p:sp>
        <p:sp>
          <p:nvSpPr>
            <p:cNvPr id="9" name="矩形 8"/>
            <p:cNvSpPr>
              <a:spLocks noChangeArrowheads="1"/>
            </p:cNvSpPr>
            <p:nvPr/>
          </p:nvSpPr>
          <p:spPr bwMode="auto">
            <a:xfrm>
              <a:off x="966476" y="5057485"/>
              <a:ext cx="1301825" cy="43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a:solidFill>
                    <a:schemeClr val="bg1">
                      <a:lumMod val="50000"/>
                    </a:schemeClr>
                  </a:solidFill>
                  <a:cs typeface="+mn-ea"/>
                  <a:sym typeface="+mn-lt"/>
                </a:rPr>
                <a:t>第一季度</a:t>
              </a:r>
              <a:endParaRPr lang="zh-CN" altLang="en-US" b="1" dirty="0">
                <a:solidFill>
                  <a:schemeClr val="bg1">
                    <a:lumMod val="50000"/>
                  </a:schemeClr>
                </a:solidFill>
                <a:cs typeface="+mn-ea"/>
                <a:sym typeface="+mn-lt"/>
              </a:endParaRPr>
            </a:p>
          </p:txBody>
        </p:sp>
        <p:sp>
          <p:nvSpPr>
            <p:cNvPr id="10" name="矩形 9"/>
            <p:cNvSpPr>
              <a:spLocks noChangeArrowheads="1"/>
            </p:cNvSpPr>
            <p:nvPr/>
          </p:nvSpPr>
          <p:spPr bwMode="auto">
            <a:xfrm>
              <a:off x="2098533" y="4006982"/>
              <a:ext cx="1301825" cy="43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a:solidFill>
                    <a:schemeClr val="bg1">
                      <a:lumMod val="50000"/>
                    </a:schemeClr>
                  </a:solidFill>
                  <a:cs typeface="+mn-ea"/>
                  <a:sym typeface="+mn-lt"/>
                </a:rPr>
                <a:t>第二季度</a:t>
              </a:r>
              <a:endParaRPr lang="zh-CN" altLang="en-US" b="1" dirty="0">
                <a:solidFill>
                  <a:schemeClr val="bg1">
                    <a:lumMod val="50000"/>
                  </a:schemeClr>
                </a:solidFill>
                <a:cs typeface="+mn-ea"/>
                <a:sym typeface="+mn-lt"/>
              </a:endParaRPr>
            </a:p>
          </p:txBody>
        </p:sp>
        <p:sp>
          <p:nvSpPr>
            <p:cNvPr id="13" name="矩形 12"/>
            <p:cNvSpPr>
              <a:spLocks noChangeArrowheads="1"/>
            </p:cNvSpPr>
            <p:nvPr/>
          </p:nvSpPr>
          <p:spPr bwMode="auto">
            <a:xfrm>
              <a:off x="3369754" y="2926862"/>
              <a:ext cx="1301825" cy="43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a:solidFill>
                    <a:schemeClr val="bg1">
                      <a:lumMod val="50000"/>
                    </a:schemeClr>
                  </a:solidFill>
                  <a:cs typeface="+mn-ea"/>
                  <a:sym typeface="+mn-lt"/>
                </a:rPr>
                <a:t>第三季度</a:t>
              </a:r>
              <a:endParaRPr lang="zh-CN" altLang="en-US" b="1" dirty="0">
                <a:solidFill>
                  <a:schemeClr val="bg1">
                    <a:lumMod val="50000"/>
                  </a:schemeClr>
                </a:solidFill>
                <a:cs typeface="+mn-ea"/>
                <a:sym typeface="+mn-lt"/>
              </a:endParaRPr>
            </a:p>
          </p:txBody>
        </p:sp>
        <p:sp>
          <p:nvSpPr>
            <p:cNvPr id="14" name="矩形 13"/>
            <p:cNvSpPr>
              <a:spLocks noChangeArrowheads="1"/>
            </p:cNvSpPr>
            <p:nvPr/>
          </p:nvSpPr>
          <p:spPr bwMode="auto">
            <a:xfrm>
              <a:off x="4665898" y="1817125"/>
              <a:ext cx="1301825" cy="43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dirty="0">
                  <a:solidFill>
                    <a:schemeClr val="bg1">
                      <a:lumMod val="50000"/>
                    </a:schemeClr>
                  </a:solidFill>
                  <a:cs typeface="+mn-ea"/>
                  <a:sym typeface="+mn-lt"/>
                </a:rPr>
                <a:t>第四季度</a:t>
              </a:r>
              <a:endParaRPr lang="zh-CN" altLang="en-US" b="1" dirty="0">
                <a:solidFill>
                  <a:schemeClr val="bg1">
                    <a:lumMod val="50000"/>
                  </a:schemeClr>
                </a:solidFill>
                <a:cs typeface="+mn-ea"/>
                <a:sym typeface="+mn-lt"/>
              </a:endParaRPr>
            </a:p>
          </p:txBody>
        </p:sp>
        <p:sp>
          <p:nvSpPr>
            <p:cNvPr id="15" name="Text Box 30"/>
            <p:cNvSpPr>
              <a:spLocks noChangeArrowheads="1"/>
            </p:cNvSpPr>
            <p:nvPr/>
          </p:nvSpPr>
          <p:spPr bwMode="auto">
            <a:xfrm>
              <a:off x="5221260" y="2835481"/>
              <a:ext cx="2779713" cy="83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cs typeface="+mn-ea"/>
                  <a:sym typeface="+mn-lt"/>
                </a:rPr>
                <a:t>10 </a:t>
              </a:r>
              <a:r>
                <a:rPr lang="zh-CN" altLang="en-US" sz="1600" dirty="0">
                  <a:solidFill>
                    <a:schemeClr val="bg1">
                      <a:lumMod val="50000"/>
                    </a:schemeClr>
                  </a:solidFill>
                  <a:cs typeface="+mn-ea"/>
                  <a:sym typeface="+mn-lt"/>
                </a:rPr>
                <a:t>条成绩，点击添加文本</a:t>
              </a:r>
              <a:endParaRPr lang="zh-CN" altLang="en-US" dirty="0">
                <a:solidFill>
                  <a:schemeClr val="bg1">
                    <a:lumMod val="50000"/>
                  </a:schemeClr>
                </a:solidFill>
                <a:cs typeface="+mn-ea"/>
                <a:sym typeface="+mn-lt"/>
              </a:endParaRPr>
            </a:p>
          </p:txBody>
        </p:sp>
        <p:sp>
          <p:nvSpPr>
            <p:cNvPr id="16" name="Text Box 30"/>
            <p:cNvSpPr>
              <a:spLocks noChangeArrowheads="1"/>
            </p:cNvSpPr>
            <p:nvPr/>
          </p:nvSpPr>
          <p:spPr bwMode="auto">
            <a:xfrm>
              <a:off x="2772988" y="4989718"/>
              <a:ext cx="3352800" cy="54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chemeClr val="bg1">
                      <a:lumMod val="50000"/>
                    </a:schemeClr>
                  </a:solidFill>
                  <a:cs typeface="+mn-ea"/>
                  <a:sym typeface="+mn-lt"/>
                </a:rPr>
                <a:t>10 </a:t>
              </a:r>
              <a:r>
                <a:rPr lang="zh-CN" altLang="en-US" sz="1600" dirty="0">
                  <a:solidFill>
                    <a:schemeClr val="bg1">
                      <a:lumMod val="50000"/>
                    </a:schemeClr>
                  </a:solidFill>
                  <a:cs typeface="+mn-ea"/>
                  <a:sym typeface="+mn-lt"/>
                </a:rPr>
                <a:t>条成绩，点击添加文本</a:t>
              </a:r>
              <a:endParaRPr lang="zh-CN" altLang="en-US" dirty="0">
                <a:solidFill>
                  <a:schemeClr val="bg1">
                    <a:lumMod val="50000"/>
                  </a:schemeClr>
                </a:solidFill>
                <a:cs typeface="+mn-ea"/>
                <a:sym typeface="+mn-lt"/>
              </a:endParaRPr>
            </a:p>
          </p:txBody>
        </p:sp>
        <p:sp>
          <p:nvSpPr>
            <p:cNvPr id="17" name="Text Box 30"/>
            <p:cNvSpPr>
              <a:spLocks noChangeArrowheads="1"/>
            </p:cNvSpPr>
            <p:nvPr/>
          </p:nvSpPr>
          <p:spPr bwMode="auto">
            <a:xfrm>
              <a:off x="972788" y="6003834"/>
              <a:ext cx="3352800" cy="54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chemeClr val="bg1">
                      <a:lumMod val="50000"/>
                    </a:schemeClr>
                  </a:solidFill>
                  <a:cs typeface="+mn-ea"/>
                  <a:sym typeface="+mn-lt"/>
                </a:rPr>
                <a:t>10 </a:t>
              </a:r>
              <a:r>
                <a:rPr lang="zh-CN" altLang="en-US" sz="1600">
                  <a:solidFill>
                    <a:schemeClr val="bg1">
                      <a:lumMod val="50000"/>
                    </a:schemeClr>
                  </a:solidFill>
                  <a:cs typeface="+mn-ea"/>
                  <a:sym typeface="+mn-lt"/>
                </a:rPr>
                <a:t>条成绩，点击添加文本</a:t>
              </a:r>
              <a:endParaRPr lang="zh-CN" altLang="en-US">
                <a:solidFill>
                  <a:schemeClr val="bg1">
                    <a:lumMod val="50000"/>
                  </a:schemeClr>
                </a:solidFill>
                <a:cs typeface="+mn-ea"/>
                <a:sym typeface="+mn-lt"/>
              </a:endParaRPr>
            </a:p>
          </p:txBody>
        </p:sp>
        <p:sp>
          <p:nvSpPr>
            <p:cNvPr id="18" name="矩形 17"/>
            <p:cNvSpPr/>
            <p:nvPr/>
          </p:nvSpPr>
          <p:spPr>
            <a:xfrm>
              <a:off x="8331423" y="2277598"/>
              <a:ext cx="3024336" cy="3905472"/>
            </a:xfrm>
            <a:prstGeom prst="rect">
              <a:avLst/>
            </a:prstGeom>
          </p:spPr>
          <p:txBody>
            <a:bodyPr wrap="square">
              <a:spAutoFit/>
            </a:bodyPr>
            <a:lstStyle/>
            <a:p>
              <a:pPr>
                <a:lnSpc>
                  <a:spcPct val="150000"/>
                </a:lnSpc>
              </a:pPr>
              <a:r>
                <a:rPr lang="zh-CN" altLang="en-US" sz="1400" dirty="0">
                  <a:solidFill>
                    <a:schemeClr val="bg1">
                      <a:lumMod val="50000"/>
                    </a:schemeClr>
                  </a:solidFill>
                  <a:cs typeface="+mn-ea"/>
                  <a:sym typeface="+mn-lt"/>
                </a:rPr>
                <a:t>您的内容打在这里，或者通过复制您的文本后，在此框中选择粘贴，并选择只保留文字。</a:t>
              </a:r>
              <a:endParaRPr lang="en-US" altLang="zh-CN" sz="1400" dirty="0">
                <a:solidFill>
                  <a:schemeClr val="bg1">
                    <a:lumMod val="50000"/>
                  </a:schemeClr>
                </a:solidFill>
                <a:cs typeface="+mn-ea"/>
                <a:sym typeface="+mn-lt"/>
              </a:endParaRPr>
            </a:p>
            <a:p>
              <a:pPr>
                <a:lnSpc>
                  <a:spcPct val="150000"/>
                </a:lnSpc>
              </a:pPr>
              <a:r>
                <a:rPr lang="zh-CN" altLang="en-US" sz="1400" dirty="0">
                  <a:solidFill>
                    <a:schemeClr val="bg1">
                      <a:lumMod val="50000"/>
                    </a:schemeClr>
                  </a:solidFill>
                  <a:cs typeface="+mn-ea"/>
                  <a:sym typeface="+mn-lt"/>
                </a:rPr>
                <a:t>您的内容打在这里，或者通过复制您的文本后，在此框中选择粘贴，并选择只保留文字。</a:t>
              </a:r>
              <a:endParaRPr lang="en-US" altLang="zh-CN" sz="1400" dirty="0">
                <a:solidFill>
                  <a:schemeClr val="bg1">
                    <a:lumMod val="50000"/>
                  </a:schemeClr>
                </a:solidFill>
                <a:cs typeface="+mn-ea"/>
                <a:sym typeface="+mn-lt"/>
              </a:endParaRPr>
            </a:p>
            <a:p>
              <a:pPr>
                <a:lnSpc>
                  <a:spcPct val="150000"/>
                </a:lnSpc>
              </a:pPr>
              <a:r>
                <a:rPr lang="zh-CN" altLang="en-US" sz="1400" dirty="0">
                  <a:solidFill>
                    <a:schemeClr val="bg1">
                      <a:lumMod val="50000"/>
                    </a:schemeClr>
                  </a:solidFill>
                  <a:cs typeface="+mn-ea"/>
                  <a:sym typeface="+mn-lt"/>
                </a:rPr>
                <a:t>您的内容打在这里，或者通过复制您的文本后，在此框中选择粘贴，并选择只保留文字。</a:t>
              </a:r>
              <a:endParaRPr lang="en-US" altLang="zh-CN" sz="1400" dirty="0">
                <a:solidFill>
                  <a:schemeClr val="bg1">
                    <a:lumMod val="50000"/>
                  </a:schemeClr>
                </a:solidFill>
                <a:cs typeface="+mn-ea"/>
                <a:sym typeface="+mn-lt"/>
              </a:endParaRPr>
            </a:p>
            <a:p>
              <a:pPr>
                <a:lnSpc>
                  <a:spcPct val="150000"/>
                </a:lnSpc>
              </a:pPr>
              <a:endParaRPr lang="en-US" altLang="zh-CN" sz="140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岗位认知</a:t>
            </a:r>
            <a:endParaRPr lang="zh-CN" altLang="en-US" sz="3200" b="1" spc="600" dirty="0">
              <a:solidFill>
                <a:srgbClr val="78A080"/>
              </a:solidFill>
              <a:cs typeface="+mn-ea"/>
              <a:sym typeface="+mn-lt"/>
            </a:endParaRPr>
          </a:p>
        </p:txBody>
      </p:sp>
      <p:sp>
        <p:nvSpPr>
          <p:cNvPr id="5" name="椭圆 44"/>
          <p:cNvSpPr>
            <a:spLocks noChangeArrowheads="1"/>
          </p:cNvSpPr>
          <p:nvPr/>
        </p:nvSpPr>
        <p:spPr bwMode="auto">
          <a:xfrm>
            <a:off x="1348153" y="2527583"/>
            <a:ext cx="1420004" cy="1420004"/>
          </a:xfrm>
          <a:prstGeom prst="ellipse">
            <a:avLst/>
          </a:prstGeom>
          <a:solidFill>
            <a:srgbClr val="78A080"/>
          </a:solidFill>
          <a:ln>
            <a:noFill/>
          </a:ln>
        </p:spPr>
        <p:txBody>
          <a:bodyPr anchor="ctr"/>
          <a:lstStyle/>
          <a:p>
            <a:pPr algn="ctr"/>
            <a:endParaRPr lang="zh-CN" altLang="zh-CN">
              <a:solidFill>
                <a:schemeClr val="tx1">
                  <a:lumMod val="65000"/>
                  <a:lumOff val="35000"/>
                </a:schemeClr>
              </a:solidFill>
              <a:cs typeface="+mn-ea"/>
              <a:sym typeface="+mn-lt"/>
            </a:endParaRPr>
          </a:p>
        </p:txBody>
      </p:sp>
      <p:grpSp>
        <p:nvGrpSpPr>
          <p:cNvPr id="6" name="Group 8"/>
          <p:cNvGrpSpPr/>
          <p:nvPr/>
        </p:nvGrpSpPr>
        <p:grpSpPr bwMode="auto">
          <a:xfrm>
            <a:off x="1876555" y="2978853"/>
            <a:ext cx="340680" cy="517464"/>
            <a:chOff x="0" y="0"/>
            <a:chExt cx="293688" cy="446088"/>
          </a:xfrm>
        </p:grpSpPr>
        <p:sp>
          <p:nvSpPr>
            <p:cNvPr id="7"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cs typeface="+mn-ea"/>
                <a:sym typeface="+mn-lt"/>
              </a:endParaRPr>
            </a:p>
          </p:txBody>
        </p:sp>
        <p:sp>
          <p:nvSpPr>
            <p:cNvPr id="9"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cs typeface="+mn-ea"/>
                <a:sym typeface="+mn-lt"/>
              </a:endParaRPr>
            </a:p>
          </p:txBody>
        </p:sp>
        <p:sp>
          <p:nvSpPr>
            <p:cNvPr id="10"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cs typeface="+mn-ea"/>
                <a:sym typeface="+mn-lt"/>
              </a:endParaRPr>
            </a:p>
          </p:txBody>
        </p:sp>
      </p:grpSp>
      <p:sp>
        <p:nvSpPr>
          <p:cNvPr id="13" name="椭圆 50"/>
          <p:cNvSpPr>
            <a:spLocks noChangeArrowheads="1"/>
          </p:cNvSpPr>
          <p:nvPr/>
        </p:nvSpPr>
        <p:spPr bwMode="auto">
          <a:xfrm>
            <a:off x="3394357" y="2527583"/>
            <a:ext cx="1420004" cy="1420004"/>
          </a:xfrm>
          <a:prstGeom prst="ellipse">
            <a:avLst/>
          </a:prstGeom>
          <a:solidFill>
            <a:srgbClr val="78A08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14" name="Freeform 1001"/>
          <p:cNvSpPr>
            <a:spLocks noEditPoints="1" noChangeArrowheads="1"/>
          </p:cNvSpPr>
          <p:nvPr/>
        </p:nvSpPr>
        <p:spPr bwMode="auto">
          <a:xfrm>
            <a:off x="3809838" y="2889572"/>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cs typeface="+mn-ea"/>
              <a:sym typeface="+mn-lt"/>
            </a:endParaRPr>
          </a:p>
        </p:txBody>
      </p:sp>
      <p:sp>
        <p:nvSpPr>
          <p:cNvPr id="15" name="椭圆 53"/>
          <p:cNvSpPr>
            <a:spLocks noChangeArrowheads="1"/>
          </p:cNvSpPr>
          <p:nvPr/>
        </p:nvSpPr>
        <p:spPr bwMode="auto">
          <a:xfrm>
            <a:off x="5440561" y="2527583"/>
            <a:ext cx="1421846" cy="1420004"/>
          </a:xfrm>
          <a:prstGeom prst="ellipse">
            <a:avLst/>
          </a:prstGeom>
          <a:solidFill>
            <a:srgbClr val="78A080"/>
          </a:solidFill>
          <a:ln>
            <a:noFill/>
          </a:ln>
        </p:spPr>
        <p:txBody>
          <a:bodyPr anchor="ctr"/>
          <a:lstStyle/>
          <a:p>
            <a:pPr algn="ctr"/>
            <a:endParaRPr lang="zh-CN" altLang="zh-CN">
              <a:solidFill>
                <a:schemeClr val="tx1">
                  <a:lumMod val="65000"/>
                  <a:lumOff val="35000"/>
                </a:schemeClr>
              </a:solidFill>
              <a:cs typeface="+mn-ea"/>
              <a:sym typeface="+mn-lt"/>
            </a:endParaRPr>
          </a:p>
        </p:txBody>
      </p:sp>
      <p:grpSp>
        <p:nvGrpSpPr>
          <p:cNvPr id="16" name="Group 17"/>
          <p:cNvGrpSpPr/>
          <p:nvPr/>
        </p:nvGrpSpPr>
        <p:grpSpPr bwMode="auto">
          <a:xfrm>
            <a:off x="5857339" y="2978853"/>
            <a:ext cx="442535" cy="570869"/>
            <a:chOff x="0" y="0"/>
            <a:chExt cx="381000" cy="492126"/>
          </a:xfrm>
        </p:grpSpPr>
        <p:sp>
          <p:nvSpPr>
            <p:cNvPr id="17"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cs typeface="+mn-ea"/>
                <a:sym typeface="+mn-lt"/>
              </a:endParaRPr>
            </a:p>
          </p:txBody>
        </p:sp>
        <p:sp>
          <p:nvSpPr>
            <p:cNvPr id="18"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cs typeface="+mn-ea"/>
                <a:sym typeface="+mn-lt"/>
              </a:endParaRPr>
            </a:p>
          </p:txBody>
        </p:sp>
        <p:sp>
          <p:nvSpPr>
            <p:cNvPr id="19"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cs typeface="+mn-ea"/>
                <a:sym typeface="+mn-lt"/>
              </a:endParaRPr>
            </a:p>
          </p:txBody>
        </p:sp>
        <p:sp>
          <p:nvSpPr>
            <p:cNvPr id="20"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cs typeface="+mn-ea"/>
                <a:sym typeface="+mn-lt"/>
              </a:endParaRPr>
            </a:p>
          </p:txBody>
        </p:sp>
      </p:grpSp>
      <p:sp>
        <p:nvSpPr>
          <p:cNvPr id="21" name="椭圆 60"/>
          <p:cNvSpPr>
            <a:spLocks noChangeArrowheads="1"/>
          </p:cNvSpPr>
          <p:nvPr/>
        </p:nvSpPr>
        <p:spPr bwMode="auto">
          <a:xfrm>
            <a:off x="7488609" y="2507322"/>
            <a:ext cx="1420004" cy="1420004"/>
          </a:xfrm>
          <a:prstGeom prst="ellipse">
            <a:avLst/>
          </a:prstGeom>
          <a:solidFill>
            <a:srgbClr val="78A080"/>
          </a:solidFill>
          <a:ln>
            <a:noFill/>
          </a:ln>
        </p:spPr>
        <p:txBody>
          <a:bodyPr anchor="ctr"/>
          <a:lstStyle/>
          <a:p>
            <a:pPr algn="ctr"/>
            <a:endParaRPr lang="zh-CN" altLang="zh-CN">
              <a:solidFill>
                <a:schemeClr val="tx1">
                  <a:lumMod val="65000"/>
                  <a:lumOff val="35000"/>
                </a:schemeClr>
              </a:solidFill>
              <a:cs typeface="+mn-ea"/>
              <a:sym typeface="+mn-lt"/>
            </a:endParaRPr>
          </a:p>
        </p:txBody>
      </p:sp>
      <p:sp>
        <p:nvSpPr>
          <p:cNvPr id="22" name="Freeform 1015"/>
          <p:cNvSpPr>
            <a:spLocks noChangeArrowheads="1"/>
          </p:cNvSpPr>
          <p:nvPr/>
        </p:nvSpPr>
        <p:spPr bwMode="auto">
          <a:xfrm>
            <a:off x="7926710" y="3042319"/>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cs typeface="+mn-ea"/>
              <a:sym typeface="+mn-lt"/>
            </a:endParaRPr>
          </a:p>
        </p:txBody>
      </p:sp>
      <p:sp>
        <p:nvSpPr>
          <p:cNvPr id="23" name="椭圆 22"/>
          <p:cNvSpPr>
            <a:spLocks noChangeArrowheads="1"/>
          </p:cNvSpPr>
          <p:nvPr/>
        </p:nvSpPr>
        <p:spPr bwMode="auto">
          <a:xfrm>
            <a:off x="9534812" y="2527583"/>
            <a:ext cx="1420004" cy="1420004"/>
          </a:xfrm>
          <a:prstGeom prst="ellipse">
            <a:avLst/>
          </a:prstGeom>
          <a:solidFill>
            <a:srgbClr val="78A080"/>
          </a:solidFill>
          <a:ln>
            <a:noFill/>
          </a:ln>
        </p:spPr>
        <p:txBody>
          <a:bodyPr anchor="ctr"/>
          <a:lstStyle/>
          <a:p>
            <a:pPr algn="ctr"/>
            <a:endParaRPr lang="zh-CN" altLang="zh-CN">
              <a:solidFill>
                <a:schemeClr val="tx1">
                  <a:lumMod val="65000"/>
                  <a:lumOff val="35000"/>
                </a:schemeClr>
              </a:solidFill>
              <a:cs typeface="+mn-ea"/>
              <a:sym typeface="+mn-lt"/>
            </a:endParaRPr>
          </a:p>
        </p:txBody>
      </p:sp>
      <p:grpSp>
        <p:nvGrpSpPr>
          <p:cNvPr id="24" name="Group 27"/>
          <p:cNvGrpSpPr/>
          <p:nvPr/>
        </p:nvGrpSpPr>
        <p:grpSpPr bwMode="auto">
          <a:xfrm>
            <a:off x="10001139" y="3064308"/>
            <a:ext cx="481864" cy="352005"/>
            <a:chOff x="0" y="0"/>
            <a:chExt cx="685800" cy="400050"/>
          </a:xfrm>
        </p:grpSpPr>
        <p:sp>
          <p:nvSpPr>
            <p:cNvPr id="25"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cs typeface="+mn-ea"/>
                <a:sym typeface="+mn-lt"/>
              </a:endParaRPr>
            </a:p>
          </p:txBody>
        </p:sp>
        <p:sp>
          <p:nvSpPr>
            <p:cNvPr id="26"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cs typeface="+mn-ea"/>
                <a:sym typeface="+mn-lt"/>
              </a:endParaRPr>
            </a:p>
          </p:txBody>
        </p:sp>
      </p:grpSp>
      <p:sp>
        <p:nvSpPr>
          <p:cNvPr id="27" name="文本框 68"/>
          <p:cNvSpPr>
            <a:spLocks noChangeArrowheads="1"/>
          </p:cNvSpPr>
          <p:nvPr/>
        </p:nvSpPr>
        <p:spPr bwMode="auto">
          <a:xfrm>
            <a:off x="1465356" y="4193603"/>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lumMod val="50000"/>
                  </a:schemeClr>
                </a:solidFill>
                <a:cs typeface="+mn-ea"/>
                <a:sym typeface="+mn-lt"/>
              </a:rPr>
              <a:t>单击输入标题</a:t>
            </a:r>
            <a:endParaRPr lang="zh-CN" altLang="en-US" sz="1600" b="1" dirty="0">
              <a:solidFill>
                <a:schemeClr val="bg1">
                  <a:lumMod val="50000"/>
                </a:schemeClr>
              </a:solidFill>
              <a:cs typeface="+mn-ea"/>
              <a:sym typeface="+mn-lt"/>
            </a:endParaRPr>
          </a:p>
        </p:txBody>
      </p:sp>
      <p:sp>
        <p:nvSpPr>
          <p:cNvPr id="28" name="文本框 69"/>
          <p:cNvSpPr>
            <a:spLocks noChangeArrowheads="1"/>
          </p:cNvSpPr>
          <p:nvPr/>
        </p:nvSpPr>
        <p:spPr bwMode="auto">
          <a:xfrm>
            <a:off x="3465701" y="4193603"/>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cs typeface="+mn-ea"/>
                <a:sym typeface="+mn-lt"/>
              </a:rPr>
              <a:t>单击输入标题</a:t>
            </a:r>
            <a:endParaRPr lang="zh-CN" altLang="en-US" sz="1600" b="1">
              <a:solidFill>
                <a:schemeClr val="bg1">
                  <a:lumMod val="50000"/>
                </a:schemeClr>
              </a:solidFill>
              <a:cs typeface="+mn-ea"/>
              <a:sym typeface="+mn-lt"/>
            </a:endParaRPr>
          </a:p>
        </p:txBody>
      </p:sp>
      <p:sp>
        <p:nvSpPr>
          <p:cNvPr id="29" name="文本框 70"/>
          <p:cNvSpPr>
            <a:spLocks noChangeArrowheads="1"/>
          </p:cNvSpPr>
          <p:nvPr/>
        </p:nvSpPr>
        <p:spPr bwMode="auto">
          <a:xfrm>
            <a:off x="5587830" y="4193603"/>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cs typeface="+mn-ea"/>
                <a:sym typeface="+mn-lt"/>
              </a:rPr>
              <a:t>单击输入标题</a:t>
            </a:r>
            <a:endParaRPr lang="zh-CN" altLang="en-US" sz="1600" b="1">
              <a:solidFill>
                <a:schemeClr val="bg1">
                  <a:lumMod val="50000"/>
                </a:schemeClr>
              </a:solidFill>
              <a:cs typeface="+mn-ea"/>
              <a:sym typeface="+mn-lt"/>
            </a:endParaRPr>
          </a:p>
        </p:txBody>
      </p:sp>
      <p:sp>
        <p:nvSpPr>
          <p:cNvPr id="30" name="文本框 71"/>
          <p:cNvSpPr>
            <a:spLocks noChangeArrowheads="1"/>
          </p:cNvSpPr>
          <p:nvPr/>
        </p:nvSpPr>
        <p:spPr bwMode="auto">
          <a:xfrm>
            <a:off x="7588175" y="4193603"/>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cs typeface="+mn-ea"/>
                <a:sym typeface="+mn-lt"/>
              </a:rPr>
              <a:t>单击输入标题</a:t>
            </a:r>
            <a:endParaRPr lang="zh-CN" altLang="en-US" sz="1600" b="1">
              <a:solidFill>
                <a:schemeClr val="bg1">
                  <a:lumMod val="50000"/>
                </a:schemeClr>
              </a:solidFill>
              <a:cs typeface="+mn-ea"/>
              <a:sym typeface="+mn-lt"/>
            </a:endParaRPr>
          </a:p>
        </p:txBody>
      </p:sp>
      <p:sp>
        <p:nvSpPr>
          <p:cNvPr id="31" name="文本框 72"/>
          <p:cNvSpPr>
            <a:spLocks noChangeArrowheads="1"/>
          </p:cNvSpPr>
          <p:nvPr/>
        </p:nvSpPr>
        <p:spPr bwMode="auto">
          <a:xfrm>
            <a:off x="9654249" y="4193603"/>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bg1">
                    <a:lumMod val="50000"/>
                  </a:schemeClr>
                </a:solidFill>
                <a:cs typeface="+mn-ea"/>
                <a:sym typeface="+mn-lt"/>
              </a:rPr>
              <a:t>单击输入标题</a:t>
            </a:r>
            <a:endParaRPr lang="zh-CN" altLang="en-US" sz="1600" b="1">
              <a:solidFill>
                <a:schemeClr val="bg1">
                  <a:lumMod val="50000"/>
                </a:schemeClr>
              </a:solidFill>
              <a:cs typeface="+mn-ea"/>
              <a:sym typeface="+mn-lt"/>
            </a:endParaRPr>
          </a:p>
        </p:txBody>
      </p:sp>
      <p:sp>
        <p:nvSpPr>
          <p:cNvPr id="32" name="燕尾形 73"/>
          <p:cNvSpPr>
            <a:spLocks noChangeArrowheads="1"/>
          </p:cNvSpPr>
          <p:nvPr/>
        </p:nvSpPr>
        <p:spPr bwMode="auto">
          <a:xfrm>
            <a:off x="2939439" y="3168518"/>
            <a:ext cx="250481" cy="250481"/>
          </a:xfrm>
          <a:prstGeom prst="chevron">
            <a:avLst>
              <a:gd name="adj" fmla="val 50000"/>
            </a:avLst>
          </a:prstGeom>
          <a:solidFill>
            <a:srgbClr val="78A080"/>
          </a:solidFill>
          <a:ln>
            <a:noFill/>
          </a:ln>
        </p:spPr>
        <p:txBody>
          <a:bodyPr lIns="68580" tIns="34290" rIns="68580" bIns="34290" anchor="ctr"/>
          <a:lstStyle/>
          <a:p>
            <a:pPr algn="ctr"/>
            <a:endParaRPr lang="zh-CN" altLang="zh-CN">
              <a:solidFill>
                <a:schemeClr val="tx1">
                  <a:lumMod val="65000"/>
                  <a:lumOff val="35000"/>
                </a:schemeClr>
              </a:solidFill>
              <a:cs typeface="+mn-ea"/>
              <a:sym typeface="+mn-lt"/>
            </a:endParaRPr>
          </a:p>
        </p:txBody>
      </p:sp>
      <p:sp>
        <p:nvSpPr>
          <p:cNvPr id="33" name="燕尾形 74"/>
          <p:cNvSpPr>
            <a:spLocks noChangeArrowheads="1"/>
          </p:cNvSpPr>
          <p:nvPr/>
        </p:nvSpPr>
        <p:spPr bwMode="auto">
          <a:xfrm>
            <a:off x="5016954" y="3168518"/>
            <a:ext cx="250481" cy="250481"/>
          </a:xfrm>
          <a:prstGeom prst="chevron">
            <a:avLst>
              <a:gd name="adj" fmla="val 50000"/>
            </a:avLst>
          </a:prstGeom>
          <a:solidFill>
            <a:srgbClr val="78A080"/>
          </a:solidFill>
          <a:ln>
            <a:noFill/>
          </a:ln>
        </p:spPr>
        <p:txBody>
          <a:bodyPr lIns="68580" tIns="34290" rIns="68580" bIns="34290" anchor="ctr"/>
          <a:lstStyle/>
          <a:p>
            <a:pPr algn="ctr"/>
            <a:endParaRPr lang="zh-CN" altLang="zh-CN">
              <a:solidFill>
                <a:schemeClr val="tx1">
                  <a:lumMod val="65000"/>
                  <a:lumOff val="35000"/>
                </a:schemeClr>
              </a:solidFill>
              <a:cs typeface="+mn-ea"/>
              <a:sym typeface="+mn-lt"/>
            </a:endParaRPr>
          </a:p>
        </p:txBody>
      </p:sp>
      <p:sp>
        <p:nvSpPr>
          <p:cNvPr id="34" name="燕尾形 75"/>
          <p:cNvSpPr>
            <a:spLocks noChangeArrowheads="1"/>
          </p:cNvSpPr>
          <p:nvPr/>
        </p:nvSpPr>
        <p:spPr bwMode="auto">
          <a:xfrm>
            <a:off x="7053951" y="3168518"/>
            <a:ext cx="250481" cy="250481"/>
          </a:xfrm>
          <a:prstGeom prst="chevron">
            <a:avLst>
              <a:gd name="adj" fmla="val 50000"/>
            </a:avLst>
          </a:prstGeom>
          <a:solidFill>
            <a:srgbClr val="78A080"/>
          </a:solidFill>
          <a:ln>
            <a:noFill/>
          </a:ln>
        </p:spPr>
        <p:txBody>
          <a:bodyPr lIns="68580" tIns="34290" rIns="68580" bIns="34290" anchor="ctr"/>
          <a:lstStyle/>
          <a:p>
            <a:pPr algn="ctr"/>
            <a:endParaRPr lang="zh-CN" altLang="zh-CN">
              <a:solidFill>
                <a:schemeClr val="tx1">
                  <a:lumMod val="65000"/>
                  <a:lumOff val="35000"/>
                </a:schemeClr>
              </a:solidFill>
              <a:cs typeface="+mn-ea"/>
              <a:sym typeface="+mn-lt"/>
            </a:endParaRPr>
          </a:p>
        </p:txBody>
      </p:sp>
      <p:sp>
        <p:nvSpPr>
          <p:cNvPr id="35" name="燕尾形 76"/>
          <p:cNvSpPr>
            <a:spLocks noChangeArrowheads="1"/>
          </p:cNvSpPr>
          <p:nvPr/>
        </p:nvSpPr>
        <p:spPr bwMode="auto">
          <a:xfrm>
            <a:off x="9120415" y="3190618"/>
            <a:ext cx="250481" cy="250481"/>
          </a:xfrm>
          <a:prstGeom prst="chevron">
            <a:avLst>
              <a:gd name="adj" fmla="val 50000"/>
            </a:avLst>
          </a:prstGeom>
          <a:solidFill>
            <a:srgbClr val="78A080"/>
          </a:solidFill>
          <a:ln>
            <a:noFill/>
          </a:ln>
        </p:spPr>
        <p:txBody>
          <a:bodyPr lIns="68580" tIns="34290" rIns="68580" bIns="34290" anchor="ctr"/>
          <a:lstStyle/>
          <a:p>
            <a:pPr algn="ctr"/>
            <a:endParaRPr lang="zh-CN" altLang="zh-CN">
              <a:solidFill>
                <a:schemeClr val="tx1">
                  <a:lumMod val="65000"/>
                  <a:lumOff val="35000"/>
                </a:schemeClr>
              </a:solidFill>
              <a:cs typeface="+mn-ea"/>
              <a:sym typeface="+mn-lt"/>
            </a:endParaRPr>
          </a:p>
        </p:txBody>
      </p:sp>
      <p:sp>
        <p:nvSpPr>
          <p:cNvPr id="36" name="Content Placeholder 2"/>
          <p:cNvSpPr txBox="1"/>
          <p:nvPr/>
        </p:nvSpPr>
        <p:spPr>
          <a:xfrm>
            <a:off x="1288309" y="4745389"/>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37" name="Content Placeholder 2"/>
          <p:cNvSpPr txBox="1"/>
          <p:nvPr/>
        </p:nvSpPr>
        <p:spPr>
          <a:xfrm>
            <a:off x="3249279" y="4745389"/>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38" name="Content Placeholder 2"/>
          <p:cNvSpPr txBox="1"/>
          <p:nvPr/>
        </p:nvSpPr>
        <p:spPr>
          <a:xfrm>
            <a:off x="5300073" y="4745389"/>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39" name="Content Placeholder 2"/>
          <p:cNvSpPr txBox="1"/>
          <p:nvPr/>
        </p:nvSpPr>
        <p:spPr>
          <a:xfrm>
            <a:off x="7262816" y="4745389"/>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
        <p:nvSpPr>
          <p:cNvPr id="40" name="Content Placeholder 2"/>
          <p:cNvSpPr txBox="1"/>
          <p:nvPr/>
        </p:nvSpPr>
        <p:spPr>
          <a:xfrm>
            <a:off x="9411423" y="4745389"/>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3994" y="0"/>
            <a:ext cx="6802425" cy="6859588"/>
          </a:xfrm>
          <a:prstGeom prst="rect">
            <a:avLst/>
          </a:prstGeom>
        </p:spPr>
      </p:pic>
      <p:sp>
        <p:nvSpPr>
          <p:cNvPr id="16" name="矩形 15"/>
          <p:cNvSpPr/>
          <p:nvPr/>
        </p:nvSpPr>
        <p:spPr>
          <a:xfrm>
            <a:off x="4008583" y="1915887"/>
            <a:ext cx="897402" cy="265426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dirty="0">
                <a:solidFill>
                  <a:srgbClr val="78A080"/>
                </a:solidFill>
                <a:cs typeface="+mn-ea"/>
                <a:sym typeface="+mn-lt"/>
              </a:rPr>
              <a:t>第三章</a:t>
            </a:r>
            <a:endParaRPr kumimoji="1" lang="en-US" altLang="zh-CN" sz="4000" dirty="0">
              <a:solidFill>
                <a:srgbClr val="78A080"/>
              </a:solidFill>
              <a:cs typeface="+mn-ea"/>
              <a:sym typeface="+mn-lt"/>
            </a:endParaRPr>
          </a:p>
        </p:txBody>
      </p:sp>
      <p:sp>
        <p:nvSpPr>
          <p:cNvPr id="18" name="矩形 17"/>
          <p:cNvSpPr/>
          <p:nvPr/>
        </p:nvSpPr>
        <p:spPr>
          <a:xfrm>
            <a:off x="5413172" y="2517699"/>
            <a:ext cx="3060300" cy="830997"/>
          </a:xfrm>
          <a:prstGeom prst="rect">
            <a:avLst/>
          </a:prstGeom>
        </p:spPr>
        <p:txBody>
          <a:bodyPr wrap="square" lIns="0" tIns="0" rIns="0" bIns="0">
            <a:spAutoFit/>
          </a:bodyPr>
          <a:lstStyle/>
          <a:p>
            <a:pPr eaLnBrk="1" hangingPunct="1">
              <a:defRPr/>
            </a:pPr>
            <a:r>
              <a:rPr lang="zh-CN" altLang="en-US" sz="5400" noProof="1">
                <a:solidFill>
                  <a:srgbClr val="78A080"/>
                </a:solidFill>
                <a:cs typeface="+mn-ea"/>
                <a:sym typeface="+mn-lt"/>
              </a:rPr>
              <a:t>能力展示</a:t>
            </a:r>
            <a:endParaRPr lang="zh-CN" altLang="en-US" sz="5400" noProof="1">
              <a:solidFill>
                <a:srgbClr val="78A080"/>
              </a:solidFill>
              <a:cs typeface="+mn-ea"/>
              <a:sym typeface="+mn-lt"/>
            </a:endParaRPr>
          </a:p>
        </p:txBody>
      </p:sp>
      <p:sp>
        <p:nvSpPr>
          <p:cNvPr id="19" name="TextBox 11"/>
          <p:cNvSpPr txBox="1"/>
          <p:nvPr/>
        </p:nvSpPr>
        <p:spPr>
          <a:xfrm>
            <a:off x="5459890" y="3372735"/>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sp>
        <p:nvSpPr>
          <p:cNvPr id="20" name="TextBox 11"/>
          <p:cNvSpPr txBox="1"/>
          <p:nvPr/>
        </p:nvSpPr>
        <p:spPr>
          <a:xfrm>
            <a:off x="5459890" y="3661207"/>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grpSp>
        <p:nvGrpSpPr>
          <p:cNvPr id="21" name="组合 20"/>
          <p:cNvGrpSpPr/>
          <p:nvPr/>
        </p:nvGrpSpPr>
        <p:grpSpPr>
          <a:xfrm rot="5400000">
            <a:off x="3277745" y="2727717"/>
            <a:ext cx="2361748" cy="1084967"/>
            <a:chOff x="2418675" y="1545658"/>
            <a:chExt cx="7380169" cy="3621241"/>
          </a:xfrm>
        </p:grpSpPr>
        <p:grpSp>
          <p:nvGrpSpPr>
            <p:cNvPr id="22" name="组合 21"/>
            <p:cNvGrpSpPr/>
            <p:nvPr/>
          </p:nvGrpSpPr>
          <p:grpSpPr>
            <a:xfrm flipH="1" flipV="1">
              <a:off x="9270355" y="1545658"/>
              <a:ext cx="528489" cy="376022"/>
              <a:chOff x="2945453" y="2246911"/>
              <a:chExt cx="5437284" cy="3868656"/>
            </a:xfrm>
          </p:grpSpPr>
          <p:cxnSp>
            <p:nvCxnSpPr>
              <p:cNvPr id="33" name="直接连接符 32"/>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418675" y="4790877"/>
              <a:ext cx="7296839" cy="376022"/>
              <a:chOff x="2945453" y="2246911"/>
              <a:chExt cx="75072488" cy="3868656"/>
            </a:xfrm>
          </p:grpSpPr>
          <p:cxnSp>
            <p:nvCxnSpPr>
              <p:cNvPr id="31" name="直接连接符 30"/>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945453" y="5227011"/>
                <a:ext cx="7507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flipH="1">
              <a:off x="2418675" y="1545658"/>
              <a:ext cx="7380169" cy="3621241"/>
              <a:chOff x="1931365" y="747372"/>
              <a:chExt cx="7380169" cy="3621241"/>
            </a:xfrm>
          </p:grpSpPr>
          <p:grpSp>
            <p:nvGrpSpPr>
              <p:cNvPr id="25" name="组合 24"/>
              <p:cNvGrpSpPr/>
              <p:nvPr/>
            </p:nvGrpSpPr>
            <p:grpSpPr>
              <a:xfrm flipH="1" flipV="1">
                <a:off x="2459859" y="747372"/>
                <a:ext cx="6851675" cy="376022"/>
                <a:chOff x="2945453" y="2246911"/>
                <a:chExt cx="70492488" cy="3868656"/>
              </a:xfrm>
            </p:grpSpPr>
            <p:cxnSp>
              <p:nvCxnSpPr>
                <p:cNvPr id="29" name="直接连接符 28"/>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945453" y="5227011"/>
                  <a:ext cx="7049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931365" y="3992591"/>
                <a:ext cx="528489" cy="376022"/>
                <a:chOff x="2945453" y="2246911"/>
                <a:chExt cx="5437284" cy="3868656"/>
              </a:xfrm>
            </p:grpSpPr>
            <p:cxnSp>
              <p:nvCxnSpPr>
                <p:cNvPr id="27" name="直接连接符 26"/>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能力展示</a:t>
            </a:r>
            <a:endParaRPr lang="zh-CN" altLang="en-US" sz="3200" b="1" spc="600" dirty="0">
              <a:solidFill>
                <a:srgbClr val="78A080"/>
              </a:solidFill>
              <a:cs typeface="+mn-ea"/>
              <a:sym typeface="+mn-lt"/>
            </a:endParaRPr>
          </a:p>
        </p:txBody>
      </p:sp>
      <p:grpSp>
        <p:nvGrpSpPr>
          <p:cNvPr id="5" name="组合 4"/>
          <p:cNvGrpSpPr/>
          <p:nvPr/>
        </p:nvGrpSpPr>
        <p:grpSpPr>
          <a:xfrm>
            <a:off x="1458878" y="2192093"/>
            <a:ext cx="9528436" cy="3900716"/>
            <a:chOff x="2206186" y="2326925"/>
            <a:chExt cx="7917705" cy="3241322"/>
          </a:xfrm>
        </p:grpSpPr>
        <p:sp>
          <p:nvSpPr>
            <p:cNvPr id="6" name="文本框 5"/>
            <p:cNvSpPr txBox="1"/>
            <p:nvPr/>
          </p:nvSpPr>
          <p:spPr>
            <a:xfrm>
              <a:off x="2206186" y="4762639"/>
              <a:ext cx="2445791" cy="80560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cs typeface="+mn-ea"/>
                  <a:sym typeface="+mn-lt"/>
                </a:rPr>
                <a:t>加入标题描述</a:t>
              </a:r>
              <a:endParaRPr lang="en-US" altLang="zh-CN" sz="1400" b="1" dirty="0">
                <a:solidFill>
                  <a:schemeClr val="bg1">
                    <a:lumMod val="50000"/>
                  </a:schemeClr>
                </a:solidFill>
                <a:cs typeface="+mn-ea"/>
                <a:sym typeface="+mn-lt"/>
              </a:endParaRPr>
            </a:p>
            <a:p>
              <a:pPr algn="ctr">
                <a:lnSpc>
                  <a:spcPct val="150000"/>
                </a:lnSpc>
              </a:pPr>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a:p>
              <a:pPr algn="ctr">
                <a:lnSpc>
                  <a:spcPct val="150000"/>
                </a:lnSpc>
              </a:pPr>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p:txBody>
        </p:sp>
        <p:sp>
          <p:nvSpPr>
            <p:cNvPr id="7" name="Shape 897"/>
            <p:cNvSpPr>
              <a:spLocks noChangeAspect="1"/>
            </p:cNvSpPr>
            <p:nvPr/>
          </p:nvSpPr>
          <p:spPr>
            <a:xfrm>
              <a:off x="3177096" y="4193781"/>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78A080"/>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cs typeface="+mn-ea"/>
                <a:sym typeface="+mn-lt"/>
              </a:endParaRPr>
            </a:p>
          </p:txBody>
        </p:sp>
        <p:sp>
          <p:nvSpPr>
            <p:cNvPr id="9" name="文本框 8"/>
            <p:cNvSpPr txBox="1"/>
            <p:nvPr/>
          </p:nvSpPr>
          <p:spPr>
            <a:xfrm>
              <a:off x="4934887" y="4762638"/>
              <a:ext cx="2445791" cy="80560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cs typeface="+mn-ea"/>
                  <a:sym typeface="+mn-lt"/>
                </a:rPr>
                <a:t>加入标题描述</a:t>
              </a:r>
              <a:endParaRPr lang="en-US" altLang="zh-CN" sz="1400" b="1" dirty="0">
                <a:solidFill>
                  <a:schemeClr val="bg1">
                    <a:lumMod val="50000"/>
                  </a:schemeClr>
                </a:solidFill>
                <a:cs typeface="+mn-ea"/>
                <a:sym typeface="+mn-lt"/>
              </a:endParaRPr>
            </a:p>
            <a:p>
              <a:pPr algn="ctr">
                <a:lnSpc>
                  <a:spcPct val="150000"/>
                </a:lnSpc>
              </a:pPr>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a:p>
              <a:pPr algn="ctr">
                <a:lnSpc>
                  <a:spcPct val="150000"/>
                </a:lnSpc>
              </a:pPr>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p:txBody>
        </p:sp>
        <p:sp>
          <p:nvSpPr>
            <p:cNvPr id="10" name="Shape 897"/>
            <p:cNvSpPr>
              <a:spLocks noChangeAspect="1"/>
            </p:cNvSpPr>
            <p:nvPr/>
          </p:nvSpPr>
          <p:spPr>
            <a:xfrm>
              <a:off x="5905797" y="4193781"/>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78A080"/>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cs typeface="+mn-ea"/>
                <a:sym typeface="+mn-lt"/>
              </a:endParaRPr>
            </a:p>
          </p:txBody>
        </p:sp>
        <p:sp>
          <p:nvSpPr>
            <p:cNvPr id="13" name="文本框 12"/>
            <p:cNvSpPr txBox="1"/>
            <p:nvPr/>
          </p:nvSpPr>
          <p:spPr>
            <a:xfrm>
              <a:off x="7678100" y="4762638"/>
              <a:ext cx="2445791" cy="80560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b="1" dirty="0">
                  <a:solidFill>
                    <a:schemeClr val="bg1">
                      <a:lumMod val="50000"/>
                    </a:schemeClr>
                  </a:solidFill>
                  <a:cs typeface="+mn-ea"/>
                  <a:sym typeface="+mn-lt"/>
                </a:rPr>
                <a:t>加入标题描述</a:t>
              </a:r>
              <a:endParaRPr lang="en-US" altLang="zh-CN" sz="1400" b="1" dirty="0">
                <a:solidFill>
                  <a:schemeClr val="bg1">
                    <a:lumMod val="50000"/>
                  </a:schemeClr>
                </a:solidFill>
                <a:cs typeface="+mn-ea"/>
                <a:sym typeface="+mn-lt"/>
              </a:endParaRPr>
            </a:p>
            <a:p>
              <a:pPr algn="ctr">
                <a:lnSpc>
                  <a:spcPct val="150000"/>
                </a:lnSpc>
              </a:pPr>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a:p>
              <a:pPr algn="ctr">
                <a:lnSpc>
                  <a:spcPct val="150000"/>
                </a:lnSpc>
              </a:pPr>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p:txBody>
        </p:sp>
        <p:sp>
          <p:nvSpPr>
            <p:cNvPr id="14" name="Shape 897"/>
            <p:cNvSpPr>
              <a:spLocks noChangeAspect="1"/>
            </p:cNvSpPr>
            <p:nvPr/>
          </p:nvSpPr>
          <p:spPr>
            <a:xfrm>
              <a:off x="8649010" y="4193781"/>
              <a:ext cx="503970" cy="504000"/>
            </a:xfrm>
            <a:custGeom>
              <a:avLst/>
              <a:gdLst/>
              <a:ahLst/>
              <a:cxnLst/>
              <a:rect l="0" t="0" r="0" b="0"/>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78A080"/>
            </a:solidFill>
            <a:ln>
              <a:noFill/>
            </a:ln>
          </p:spPr>
          <p:txBody>
            <a:bodyPr lIns="91425" tIns="91425" rIns="91425" bIns="91425" anchor="ctr" anchorCtr="0">
              <a:noAutofit/>
            </a:bodyPr>
            <a:lstStyle/>
            <a:p>
              <a:pPr algn="ctr">
                <a:spcBef>
                  <a:spcPts val="0"/>
                </a:spcBef>
                <a:buNone/>
              </a:pPr>
              <a:endParaRPr dirty="0">
                <a:solidFill>
                  <a:schemeClr val="bg1">
                    <a:lumMod val="50000"/>
                  </a:schemeClr>
                </a:solidFill>
                <a:cs typeface="+mn-ea"/>
                <a:sym typeface="+mn-lt"/>
              </a:endParaRPr>
            </a:p>
          </p:txBody>
        </p:sp>
        <p:sp>
          <p:nvSpPr>
            <p:cNvPr id="15" name="五边形 141"/>
            <p:cNvSpPr/>
            <p:nvPr/>
          </p:nvSpPr>
          <p:spPr>
            <a:xfrm rot="5400000">
              <a:off x="2577023" y="2554295"/>
              <a:ext cx="1723855" cy="1327216"/>
            </a:xfrm>
            <a:prstGeom prst="homePlate">
              <a:avLst/>
            </a:prstGeom>
            <a:solidFill>
              <a:srgbClr val="78A0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6" name="五边形 143"/>
            <p:cNvSpPr/>
            <p:nvPr/>
          </p:nvSpPr>
          <p:spPr>
            <a:xfrm rot="5400000">
              <a:off x="5306253" y="2525245"/>
              <a:ext cx="1723855" cy="1327216"/>
            </a:xfrm>
            <a:prstGeom prst="homePlate">
              <a:avLst/>
            </a:prstGeom>
            <a:solidFill>
              <a:srgbClr val="78A0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7" name="五边形 145"/>
            <p:cNvSpPr/>
            <p:nvPr/>
          </p:nvSpPr>
          <p:spPr>
            <a:xfrm rot="5400000">
              <a:off x="8035484" y="2525245"/>
              <a:ext cx="1723855" cy="1327216"/>
            </a:xfrm>
            <a:prstGeom prst="homePlate">
              <a:avLst/>
            </a:prstGeom>
            <a:solidFill>
              <a:srgbClr val="78A08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nvGrpSpPr>
            <p:cNvPr id="18" name="组合 17"/>
            <p:cNvGrpSpPr/>
            <p:nvPr/>
          </p:nvGrpSpPr>
          <p:grpSpPr>
            <a:xfrm>
              <a:off x="3181696" y="2797521"/>
              <a:ext cx="486370" cy="550102"/>
              <a:chOff x="4994016" y="4872552"/>
              <a:chExt cx="406393" cy="459645"/>
            </a:xfrm>
            <a:solidFill>
              <a:schemeClr val="bg1"/>
            </a:solidFill>
            <a:effectLst/>
          </p:grpSpPr>
          <p:sp>
            <p:nvSpPr>
              <p:cNvPr id="28"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9"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30"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grpSp>
        <p:grpSp>
          <p:nvGrpSpPr>
            <p:cNvPr id="19" name="组合 18"/>
            <p:cNvGrpSpPr/>
            <p:nvPr/>
          </p:nvGrpSpPr>
          <p:grpSpPr>
            <a:xfrm>
              <a:off x="8749972" y="2812314"/>
              <a:ext cx="487236" cy="524343"/>
              <a:chOff x="7005429" y="4859473"/>
              <a:chExt cx="466184" cy="501686"/>
            </a:xfrm>
            <a:solidFill>
              <a:schemeClr val="bg1"/>
            </a:solidFill>
            <a:effectLst/>
          </p:grpSpPr>
          <p:sp>
            <p:nvSpPr>
              <p:cNvPr id="23"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4"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5"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6"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7"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grpSp>
        <p:grpSp>
          <p:nvGrpSpPr>
            <p:cNvPr id="20" name="组合 19"/>
            <p:cNvGrpSpPr/>
            <p:nvPr/>
          </p:nvGrpSpPr>
          <p:grpSpPr>
            <a:xfrm>
              <a:off x="5868006" y="2774847"/>
              <a:ext cx="541636" cy="520885"/>
              <a:chOff x="2607983" y="4241292"/>
              <a:chExt cx="490600" cy="471805"/>
            </a:xfrm>
            <a:solidFill>
              <a:schemeClr val="bg1"/>
            </a:solidFill>
            <a:effectLst/>
          </p:grpSpPr>
          <p:sp>
            <p:nvSpPr>
              <p:cNvPr id="21"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2"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能力展示</a:t>
            </a:r>
            <a:endParaRPr lang="zh-CN" altLang="en-US" sz="3200" b="1" spc="600" dirty="0">
              <a:solidFill>
                <a:srgbClr val="78A080"/>
              </a:solidFill>
              <a:cs typeface="+mn-ea"/>
              <a:sym typeface="+mn-lt"/>
            </a:endParaRPr>
          </a:p>
        </p:txBody>
      </p:sp>
      <p:grpSp>
        <p:nvGrpSpPr>
          <p:cNvPr id="5" name="组合 4"/>
          <p:cNvGrpSpPr/>
          <p:nvPr/>
        </p:nvGrpSpPr>
        <p:grpSpPr>
          <a:xfrm>
            <a:off x="1581477" y="1976706"/>
            <a:ext cx="4523125" cy="1796324"/>
            <a:chOff x="549712" y="699542"/>
            <a:chExt cx="3888432" cy="1584176"/>
          </a:xfrm>
        </p:grpSpPr>
        <p:sp>
          <p:nvSpPr>
            <p:cNvPr id="6" name="圆角矩形 5"/>
            <p:cNvSpPr/>
            <p:nvPr/>
          </p:nvSpPr>
          <p:spPr>
            <a:xfrm>
              <a:off x="549712" y="699542"/>
              <a:ext cx="3888432" cy="1584176"/>
            </a:xfrm>
            <a:prstGeom prst="roundRect">
              <a:avLst>
                <a:gd name="adj" fmla="val 833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cxnSp>
          <p:nvCxnSpPr>
            <p:cNvPr id="7" name="直接连接符 6"/>
            <p:cNvCxnSpPr/>
            <p:nvPr/>
          </p:nvCxnSpPr>
          <p:spPr>
            <a:xfrm>
              <a:off x="1619672" y="91556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Rectangle 13" descr="FD1DDF730CE4456e89755B07FE1653D0# #Rectangle 13"/>
            <p:cNvSpPr>
              <a:spLocks noChangeArrowheads="1"/>
            </p:cNvSpPr>
            <p:nvPr/>
          </p:nvSpPr>
          <p:spPr bwMode="auto">
            <a:xfrm>
              <a:off x="1876107"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mn-lt"/>
                  <a:ea typeface="+mn-ea"/>
                  <a:cs typeface="+mn-ea"/>
                  <a:sym typeface="+mn-lt"/>
                </a:rPr>
                <a:t>添加标题</a:t>
              </a:r>
              <a:endParaRPr lang="en-US" altLang="zh-CN" sz="1800" dirty="0">
                <a:solidFill>
                  <a:schemeClr val="bg1">
                    <a:lumMod val="50000"/>
                  </a:schemeClr>
                </a:solidFill>
                <a:latin typeface="+mn-lt"/>
                <a:ea typeface="+mn-ea"/>
                <a:cs typeface="+mn-ea"/>
                <a:sym typeface="+mn-lt"/>
              </a:endParaRPr>
            </a:p>
          </p:txBody>
        </p:sp>
        <p:sp>
          <p:nvSpPr>
            <p:cNvPr id="10" name="Rectangle 13" descr="FD1DDF730CE4456e89755B07FE1653D0# #Rectangle 13"/>
            <p:cNvSpPr>
              <a:spLocks noChangeArrowheads="1"/>
            </p:cNvSpPr>
            <p:nvPr/>
          </p:nvSpPr>
          <p:spPr bwMode="auto">
            <a:xfrm>
              <a:off x="1876105"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mn-lt"/>
                  <a:ea typeface="+mn-ea"/>
                  <a:cs typeface="+mn-ea"/>
                  <a:sym typeface="+mn-lt"/>
                </a:rPr>
                <a:t>此处添加计划扼要说明，添加简短说明文字。此处添加明年计划的扼要说明，添加简短说明文字。</a:t>
              </a:r>
              <a:endParaRPr lang="en-US" altLang="zh-CN" sz="1200" dirty="0">
                <a:solidFill>
                  <a:schemeClr val="bg1">
                    <a:lumMod val="50000"/>
                  </a:schemeClr>
                </a:solidFill>
                <a:latin typeface="+mn-lt"/>
                <a:ea typeface="+mn-ea"/>
                <a:cs typeface="+mn-ea"/>
                <a:sym typeface="+mn-lt"/>
              </a:endParaRPr>
            </a:p>
          </p:txBody>
        </p:sp>
        <p:sp>
          <p:nvSpPr>
            <p:cNvPr id="13" name="椭圆 12"/>
            <p:cNvSpPr/>
            <p:nvPr/>
          </p:nvSpPr>
          <p:spPr>
            <a:xfrm>
              <a:off x="683568" y="1056220"/>
              <a:ext cx="870820" cy="870820"/>
            </a:xfrm>
            <a:prstGeom prst="ellipse">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14" name="组合 13"/>
            <p:cNvGrpSpPr/>
            <p:nvPr/>
          </p:nvGrpSpPr>
          <p:grpSpPr>
            <a:xfrm>
              <a:off x="757979" y="1061904"/>
              <a:ext cx="690482" cy="814284"/>
              <a:chOff x="1648515" y="990614"/>
              <a:chExt cx="690482" cy="814284"/>
            </a:xfrm>
          </p:grpSpPr>
          <p:sp>
            <p:nvSpPr>
              <p:cNvPr id="15" name="TextBox 14"/>
              <p:cNvSpPr txBox="1"/>
              <p:nvPr/>
            </p:nvSpPr>
            <p:spPr>
              <a:xfrm>
                <a:off x="1648515" y="1159969"/>
                <a:ext cx="370424" cy="443332"/>
              </a:xfrm>
              <a:prstGeom prst="rect">
                <a:avLst/>
              </a:prstGeom>
              <a:noFill/>
            </p:spPr>
            <p:txBody>
              <a:bodyPr vert="eaVert" wrap="none" rtlCol="0">
                <a:spAutoFit/>
              </a:bodyPr>
              <a:lstStyle/>
              <a:p>
                <a:pPr algn="ctr"/>
                <a:r>
                  <a:rPr lang="zh-CN" altLang="en-US" sz="1600" dirty="0">
                    <a:solidFill>
                      <a:schemeClr val="bg1"/>
                    </a:solidFill>
                    <a:cs typeface="+mn-ea"/>
                    <a:sym typeface="+mn-lt"/>
                  </a:rPr>
                  <a:t>计划</a:t>
                </a:r>
                <a:endParaRPr lang="zh-CN" altLang="en-US" sz="1600" dirty="0">
                  <a:solidFill>
                    <a:schemeClr val="bg1"/>
                  </a:solidFill>
                  <a:cs typeface="+mn-ea"/>
                  <a:sym typeface="+mn-lt"/>
                </a:endParaRPr>
              </a:p>
            </p:txBody>
          </p:sp>
          <p:sp>
            <p:nvSpPr>
              <p:cNvPr id="16" name="矩形 15"/>
              <p:cNvSpPr/>
              <p:nvPr/>
            </p:nvSpPr>
            <p:spPr>
              <a:xfrm>
                <a:off x="1838483" y="990614"/>
                <a:ext cx="500514" cy="814284"/>
              </a:xfrm>
              <a:prstGeom prst="rect">
                <a:avLst/>
              </a:prstGeom>
            </p:spPr>
            <p:txBody>
              <a:bodyPr wrap="none">
                <a:spAutoFit/>
              </a:bodyPr>
              <a:lstStyle/>
              <a:p>
                <a:pPr>
                  <a:spcBef>
                    <a:spcPct val="0"/>
                  </a:spcBef>
                  <a:defRPr/>
                </a:pPr>
                <a:r>
                  <a:rPr lang="en-US" altLang="zh-CN" sz="5400" dirty="0">
                    <a:solidFill>
                      <a:schemeClr val="bg1"/>
                    </a:solidFill>
                    <a:cs typeface="+mn-ea"/>
                    <a:sym typeface="+mn-lt"/>
                  </a:rPr>
                  <a:t>1</a:t>
                </a:r>
                <a:endParaRPr lang="en-US" altLang="zh-CN" sz="5400" dirty="0">
                  <a:solidFill>
                    <a:schemeClr val="bg1"/>
                  </a:solidFill>
                  <a:cs typeface="+mn-ea"/>
                  <a:sym typeface="+mn-lt"/>
                </a:endParaRPr>
              </a:p>
            </p:txBody>
          </p:sp>
        </p:grpSp>
      </p:grpSp>
      <p:grpSp>
        <p:nvGrpSpPr>
          <p:cNvPr id="17" name="组合 16"/>
          <p:cNvGrpSpPr/>
          <p:nvPr/>
        </p:nvGrpSpPr>
        <p:grpSpPr>
          <a:xfrm>
            <a:off x="1581477" y="3969038"/>
            <a:ext cx="4523125" cy="1796324"/>
            <a:chOff x="549712" y="2859782"/>
            <a:chExt cx="3888432" cy="1584176"/>
          </a:xfrm>
        </p:grpSpPr>
        <p:sp>
          <p:nvSpPr>
            <p:cNvPr id="18" name="圆角矩形 14"/>
            <p:cNvSpPr/>
            <p:nvPr/>
          </p:nvSpPr>
          <p:spPr>
            <a:xfrm>
              <a:off x="549712" y="2859782"/>
              <a:ext cx="3888432" cy="1584176"/>
            </a:xfrm>
            <a:prstGeom prst="roundRect">
              <a:avLst>
                <a:gd name="adj" fmla="val 8636"/>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cxnSp>
          <p:nvCxnSpPr>
            <p:cNvPr id="19" name="直接连接符 18"/>
            <p:cNvCxnSpPr/>
            <p:nvPr/>
          </p:nvCxnSpPr>
          <p:spPr>
            <a:xfrm>
              <a:off x="1619672" y="307580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1876107"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mn-lt"/>
                  <a:ea typeface="+mn-ea"/>
                  <a:cs typeface="+mn-ea"/>
                  <a:sym typeface="+mn-lt"/>
                </a:rPr>
                <a:t>添加标题</a:t>
              </a:r>
              <a:endParaRPr lang="en-US" altLang="zh-CN" sz="1800" dirty="0">
                <a:solidFill>
                  <a:schemeClr val="bg1">
                    <a:lumMod val="50000"/>
                  </a:schemeClr>
                </a:solidFill>
                <a:latin typeface="+mn-lt"/>
                <a:ea typeface="+mn-ea"/>
                <a:cs typeface="+mn-ea"/>
                <a:sym typeface="+mn-lt"/>
              </a:endParaRPr>
            </a:p>
          </p:txBody>
        </p:sp>
        <p:sp>
          <p:nvSpPr>
            <p:cNvPr id="21" name="Rectangle 13" descr="FD1DDF730CE4456e89755B07FE1653D0# #Rectangle 13"/>
            <p:cNvSpPr>
              <a:spLocks noChangeArrowheads="1"/>
            </p:cNvSpPr>
            <p:nvPr/>
          </p:nvSpPr>
          <p:spPr bwMode="auto">
            <a:xfrm>
              <a:off x="1876105"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mn-lt"/>
                  <a:ea typeface="+mn-ea"/>
                  <a:cs typeface="+mn-ea"/>
                  <a:sym typeface="+mn-lt"/>
                </a:rPr>
                <a:t>此处添加计划扼要说明，添加简短说明文字。此处添加明年计划的扼要说明，添加简短说明文字。</a:t>
              </a:r>
              <a:endParaRPr lang="en-US" altLang="zh-CN" sz="1200" dirty="0">
                <a:solidFill>
                  <a:schemeClr val="bg1">
                    <a:lumMod val="50000"/>
                  </a:schemeClr>
                </a:solidFill>
                <a:latin typeface="+mn-lt"/>
                <a:ea typeface="+mn-ea"/>
                <a:cs typeface="+mn-ea"/>
                <a:sym typeface="+mn-lt"/>
              </a:endParaRPr>
            </a:p>
          </p:txBody>
        </p:sp>
        <p:sp>
          <p:nvSpPr>
            <p:cNvPr id="22" name="椭圆 21"/>
            <p:cNvSpPr/>
            <p:nvPr/>
          </p:nvSpPr>
          <p:spPr>
            <a:xfrm>
              <a:off x="683568" y="3216460"/>
              <a:ext cx="870820" cy="870820"/>
            </a:xfrm>
            <a:prstGeom prst="ellipse">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23" name="组合 22"/>
            <p:cNvGrpSpPr/>
            <p:nvPr/>
          </p:nvGrpSpPr>
          <p:grpSpPr>
            <a:xfrm>
              <a:off x="739066" y="3222144"/>
              <a:ext cx="709395" cy="814284"/>
              <a:chOff x="1629602" y="990614"/>
              <a:chExt cx="709395" cy="814284"/>
            </a:xfrm>
          </p:grpSpPr>
          <p:sp>
            <p:nvSpPr>
              <p:cNvPr id="24" name="TextBox 25"/>
              <p:cNvSpPr txBox="1"/>
              <p:nvPr/>
            </p:nvSpPr>
            <p:spPr>
              <a:xfrm>
                <a:off x="1629602" y="1159969"/>
                <a:ext cx="370424" cy="443332"/>
              </a:xfrm>
              <a:prstGeom prst="rect">
                <a:avLst/>
              </a:prstGeom>
              <a:noFill/>
            </p:spPr>
            <p:txBody>
              <a:bodyPr vert="eaVert" wrap="none" rtlCol="0">
                <a:spAutoFit/>
              </a:bodyPr>
              <a:lstStyle/>
              <a:p>
                <a:pPr algn="ctr"/>
                <a:r>
                  <a:rPr lang="zh-CN" altLang="en-US" sz="1600" dirty="0">
                    <a:solidFill>
                      <a:schemeClr val="bg1"/>
                    </a:solidFill>
                    <a:cs typeface="+mn-ea"/>
                    <a:sym typeface="+mn-lt"/>
                  </a:rPr>
                  <a:t>计划</a:t>
                </a:r>
                <a:endParaRPr lang="zh-CN" altLang="en-US" sz="1600" dirty="0">
                  <a:solidFill>
                    <a:schemeClr val="bg1"/>
                  </a:solidFill>
                  <a:cs typeface="+mn-ea"/>
                  <a:sym typeface="+mn-lt"/>
                </a:endParaRPr>
              </a:p>
            </p:txBody>
          </p:sp>
          <p:sp>
            <p:nvSpPr>
              <p:cNvPr id="25" name="矩形 24"/>
              <p:cNvSpPr/>
              <p:nvPr/>
            </p:nvSpPr>
            <p:spPr>
              <a:xfrm>
                <a:off x="1838483" y="990614"/>
                <a:ext cx="500514" cy="814284"/>
              </a:xfrm>
              <a:prstGeom prst="rect">
                <a:avLst/>
              </a:prstGeom>
            </p:spPr>
            <p:txBody>
              <a:bodyPr wrap="none">
                <a:spAutoFit/>
              </a:bodyPr>
              <a:lstStyle/>
              <a:p>
                <a:pPr>
                  <a:spcBef>
                    <a:spcPct val="0"/>
                  </a:spcBef>
                  <a:defRPr/>
                </a:pPr>
                <a:r>
                  <a:rPr lang="en-US" altLang="zh-CN" sz="5400" dirty="0">
                    <a:solidFill>
                      <a:schemeClr val="bg1"/>
                    </a:solidFill>
                    <a:cs typeface="+mn-ea"/>
                    <a:sym typeface="+mn-lt"/>
                  </a:rPr>
                  <a:t>3</a:t>
                </a:r>
                <a:endParaRPr lang="en-US" altLang="zh-CN" sz="5400" dirty="0">
                  <a:solidFill>
                    <a:schemeClr val="bg1"/>
                  </a:solidFill>
                  <a:cs typeface="+mn-ea"/>
                  <a:sym typeface="+mn-lt"/>
                </a:endParaRPr>
              </a:p>
            </p:txBody>
          </p:sp>
        </p:grpSp>
      </p:grpSp>
      <p:grpSp>
        <p:nvGrpSpPr>
          <p:cNvPr id="26" name="组合 25"/>
          <p:cNvGrpSpPr/>
          <p:nvPr/>
        </p:nvGrpSpPr>
        <p:grpSpPr>
          <a:xfrm>
            <a:off x="6355887" y="1976706"/>
            <a:ext cx="4523125" cy="1796324"/>
            <a:chOff x="4654168" y="699542"/>
            <a:chExt cx="3888432" cy="1584176"/>
          </a:xfrm>
        </p:grpSpPr>
        <p:sp>
          <p:nvSpPr>
            <p:cNvPr id="27" name="圆角矩形 23"/>
            <p:cNvSpPr/>
            <p:nvPr/>
          </p:nvSpPr>
          <p:spPr>
            <a:xfrm>
              <a:off x="4654168" y="69954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cxnSp>
          <p:nvCxnSpPr>
            <p:cNvPr id="28" name="直接连接符 27"/>
            <p:cNvCxnSpPr/>
            <p:nvPr/>
          </p:nvCxnSpPr>
          <p:spPr>
            <a:xfrm>
              <a:off x="5724128" y="91556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Rectangle 13" descr="FD1DDF730CE4456e89755B07FE1653D0# #Rectangle 13"/>
            <p:cNvSpPr>
              <a:spLocks noChangeArrowheads="1"/>
            </p:cNvSpPr>
            <p:nvPr/>
          </p:nvSpPr>
          <p:spPr bwMode="auto">
            <a:xfrm>
              <a:off x="5980563"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mn-lt"/>
                  <a:ea typeface="+mn-ea"/>
                  <a:cs typeface="+mn-ea"/>
                  <a:sym typeface="+mn-lt"/>
                </a:rPr>
                <a:t>添加标题</a:t>
              </a:r>
              <a:endParaRPr lang="en-US" altLang="zh-CN" sz="1800" dirty="0">
                <a:solidFill>
                  <a:schemeClr val="bg1">
                    <a:lumMod val="50000"/>
                  </a:schemeClr>
                </a:solidFill>
                <a:latin typeface="+mn-lt"/>
                <a:ea typeface="+mn-ea"/>
                <a:cs typeface="+mn-ea"/>
                <a:sym typeface="+mn-lt"/>
              </a:endParaRPr>
            </a:p>
          </p:txBody>
        </p:sp>
        <p:sp>
          <p:nvSpPr>
            <p:cNvPr id="30" name="Rectangle 13" descr="FD1DDF730CE4456e89755B07FE1653D0# #Rectangle 13"/>
            <p:cNvSpPr>
              <a:spLocks noChangeArrowheads="1"/>
            </p:cNvSpPr>
            <p:nvPr/>
          </p:nvSpPr>
          <p:spPr bwMode="auto">
            <a:xfrm>
              <a:off x="5980561"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mn-lt"/>
                  <a:ea typeface="+mn-ea"/>
                  <a:cs typeface="+mn-ea"/>
                  <a:sym typeface="+mn-lt"/>
                </a:rPr>
                <a:t>此处添加计划扼要说明，添加简短说明文字。此处添加明年计划的扼要说明，添加简短说明文字。</a:t>
              </a:r>
              <a:endParaRPr lang="en-US" altLang="zh-CN" sz="1200" dirty="0">
                <a:solidFill>
                  <a:schemeClr val="bg1">
                    <a:lumMod val="50000"/>
                  </a:schemeClr>
                </a:solidFill>
                <a:latin typeface="+mn-lt"/>
                <a:ea typeface="+mn-ea"/>
                <a:cs typeface="+mn-ea"/>
                <a:sym typeface="+mn-lt"/>
              </a:endParaRPr>
            </a:p>
          </p:txBody>
        </p:sp>
        <p:sp>
          <p:nvSpPr>
            <p:cNvPr id="31" name="椭圆 30"/>
            <p:cNvSpPr/>
            <p:nvPr/>
          </p:nvSpPr>
          <p:spPr>
            <a:xfrm>
              <a:off x="4788024" y="1056220"/>
              <a:ext cx="870820" cy="870820"/>
            </a:xfrm>
            <a:prstGeom prst="ellipse">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32" name="组合 31"/>
            <p:cNvGrpSpPr/>
            <p:nvPr/>
          </p:nvGrpSpPr>
          <p:grpSpPr>
            <a:xfrm>
              <a:off x="4831294" y="1061904"/>
              <a:ext cx="721623" cy="814284"/>
              <a:chOff x="1617374" y="990614"/>
              <a:chExt cx="721623" cy="814284"/>
            </a:xfrm>
          </p:grpSpPr>
          <p:sp>
            <p:nvSpPr>
              <p:cNvPr id="33" name="TextBox 34"/>
              <p:cNvSpPr txBox="1"/>
              <p:nvPr/>
            </p:nvSpPr>
            <p:spPr>
              <a:xfrm>
                <a:off x="1617374" y="1159969"/>
                <a:ext cx="370424" cy="443332"/>
              </a:xfrm>
              <a:prstGeom prst="rect">
                <a:avLst/>
              </a:prstGeom>
              <a:noFill/>
            </p:spPr>
            <p:txBody>
              <a:bodyPr vert="eaVert" wrap="none" rtlCol="0">
                <a:spAutoFit/>
              </a:bodyPr>
              <a:lstStyle/>
              <a:p>
                <a:pPr algn="ctr"/>
                <a:r>
                  <a:rPr lang="zh-CN" altLang="en-US" sz="1600" dirty="0">
                    <a:solidFill>
                      <a:schemeClr val="bg1"/>
                    </a:solidFill>
                    <a:cs typeface="+mn-ea"/>
                    <a:sym typeface="+mn-lt"/>
                  </a:rPr>
                  <a:t>计划</a:t>
                </a:r>
                <a:endParaRPr lang="zh-CN" altLang="en-US" sz="1600" dirty="0">
                  <a:solidFill>
                    <a:schemeClr val="bg1"/>
                  </a:solidFill>
                  <a:cs typeface="+mn-ea"/>
                  <a:sym typeface="+mn-lt"/>
                </a:endParaRPr>
              </a:p>
            </p:txBody>
          </p:sp>
          <p:sp>
            <p:nvSpPr>
              <p:cNvPr id="34" name="矩形 33"/>
              <p:cNvSpPr/>
              <p:nvPr/>
            </p:nvSpPr>
            <p:spPr>
              <a:xfrm>
                <a:off x="1838483" y="990614"/>
                <a:ext cx="500514" cy="814284"/>
              </a:xfrm>
              <a:prstGeom prst="rect">
                <a:avLst/>
              </a:prstGeom>
            </p:spPr>
            <p:txBody>
              <a:bodyPr wrap="none">
                <a:spAutoFit/>
              </a:bodyPr>
              <a:lstStyle/>
              <a:p>
                <a:pPr>
                  <a:spcBef>
                    <a:spcPct val="0"/>
                  </a:spcBef>
                  <a:defRPr/>
                </a:pPr>
                <a:r>
                  <a:rPr lang="en-US" altLang="zh-CN" sz="5400" dirty="0">
                    <a:solidFill>
                      <a:schemeClr val="bg1"/>
                    </a:solidFill>
                    <a:cs typeface="+mn-ea"/>
                    <a:sym typeface="+mn-lt"/>
                  </a:rPr>
                  <a:t>2</a:t>
                </a:r>
                <a:endParaRPr lang="en-US" altLang="zh-CN" sz="5400" dirty="0">
                  <a:solidFill>
                    <a:schemeClr val="bg1"/>
                  </a:solidFill>
                  <a:cs typeface="+mn-ea"/>
                  <a:sym typeface="+mn-lt"/>
                </a:endParaRPr>
              </a:p>
            </p:txBody>
          </p:sp>
        </p:grpSp>
      </p:grpSp>
      <p:grpSp>
        <p:nvGrpSpPr>
          <p:cNvPr id="35" name="组合 34"/>
          <p:cNvGrpSpPr/>
          <p:nvPr/>
        </p:nvGrpSpPr>
        <p:grpSpPr>
          <a:xfrm>
            <a:off x="6355887" y="3969038"/>
            <a:ext cx="4523125" cy="1796324"/>
            <a:chOff x="4654168" y="2859782"/>
            <a:chExt cx="3888432" cy="1584176"/>
          </a:xfrm>
        </p:grpSpPr>
        <p:sp>
          <p:nvSpPr>
            <p:cNvPr id="36" name="圆角矩形 33"/>
            <p:cNvSpPr/>
            <p:nvPr/>
          </p:nvSpPr>
          <p:spPr>
            <a:xfrm>
              <a:off x="4654168" y="285978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cxnSp>
          <p:nvCxnSpPr>
            <p:cNvPr id="37" name="直接连接符 36"/>
            <p:cNvCxnSpPr/>
            <p:nvPr/>
          </p:nvCxnSpPr>
          <p:spPr>
            <a:xfrm>
              <a:off x="5724128" y="307580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Rectangle 13" descr="FD1DDF730CE4456e89755B07FE1653D0# #Rectangle 13"/>
            <p:cNvSpPr>
              <a:spLocks noChangeArrowheads="1"/>
            </p:cNvSpPr>
            <p:nvPr/>
          </p:nvSpPr>
          <p:spPr bwMode="auto">
            <a:xfrm>
              <a:off x="5980563"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800" dirty="0">
                  <a:solidFill>
                    <a:schemeClr val="bg1">
                      <a:lumMod val="50000"/>
                    </a:schemeClr>
                  </a:solidFill>
                  <a:latin typeface="+mn-lt"/>
                  <a:ea typeface="+mn-ea"/>
                  <a:cs typeface="+mn-ea"/>
                  <a:sym typeface="+mn-lt"/>
                </a:rPr>
                <a:t>添加标题</a:t>
              </a:r>
              <a:endParaRPr lang="en-US" altLang="zh-CN" sz="1800" dirty="0">
                <a:solidFill>
                  <a:schemeClr val="bg1">
                    <a:lumMod val="50000"/>
                  </a:schemeClr>
                </a:solidFill>
                <a:latin typeface="+mn-lt"/>
                <a:ea typeface="+mn-ea"/>
                <a:cs typeface="+mn-ea"/>
                <a:sym typeface="+mn-lt"/>
              </a:endParaRPr>
            </a:p>
          </p:txBody>
        </p:sp>
        <p:sp>
          <p:nvSpPr>
            <p:cNvPr id="39" name="Rectangle 13" descr="FD1DDF730CE4456e89755B07FE1653D0# #Rectangle 13"/>
            <p:cNvSpPr>
              <a:spLocks noChangeArrowheads="1"/>
            </p:cNvSpPr>
            <p:nvPr/>
          </p:nvSpPr>
          <p:spPr bwMode="auto">
            <a:xfrm>
              <a:off x="5980561"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dirty="0">
                  <a:solidFill>
                    <a:schemeClr val="bg1">
                      <a:lumMod val="50000"/>
                    </a:schemeClr>
                  </a:solidFill>
                  <a:latin typeface="+mn-lt"/>
                  <a:ea typeface="+mn-ea"/>
                  <a:cs typeface="+mn-ea"/>
                  <a:sym typeface="+mn-lt"/>
                </a:rPr>
                <a:t>此处添加计划扼要说明，添加简短说明文字。此处添加明年计划的扼要说明，添加简短说明文字。</a:t>
              </a:r>
              <a:endParaRPr lang="en-US" altLang="zh-CN" sz="1200" dirty="0">
                <a:solidFill>
                  <a:schemeClr val="bg1">
                    <a:lumMod val="50000"/>
                  </a:schemeClr>
                </a:solidFill>
                <a:latin typeface="+mn-lt"/>
                <a:ea typeface="+mn-ea"/>
                <a:cs typeface="+mn-ea"/>
                <a:sym typeface="+mn-lt"/>
              </a:endParaRPr>
            </a:p>
          </p:txBody>
        </p:sp>
        <p:sp>
          <p:nvSpPr>
            <p:cNvPr id="40" name="椭圆 39"/>
            <p:cNvSpPr/>
            <p:nvPr/>
          </p:nvSpPr>
          <p:spPr>
            <a:xfrm>
              <a:off x="4788024" y="3216460"/>
              <a:ext cx="870820" cy="870820"/>
            </a:xfrm>
            <a:prstGeom prst="ellipse">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nvGrpSpPr>
            <p:cNvPr id="41" name="组合 40"/>
            <p:cNvGrpSpPr/>
            <p:nvPr/>
          </p:nvGrpSpPr>
          <p:grpSpPr>
            <a:xfrm>
              <a:off x="4843522" y="3222144"/>
              <a:ext cx="709395" cy="814284"/>
              <a:chOff x="1629602" y="990614"/>
              <a:chExt cx="709395" cy="814284"/>
            </a:xfrm>
          </p:grpSpPr>
          <p:sp>
            <p:nvSpPr>
              <p:cNvPr id="42" name="TextBox 43"/>
              <p:cNvSpPr txBox="1"/>
              <p:nvPr/>
            </p:nvSpPr>
            <p:spPr>
              <a:xfrm>
                <a:off x="1629602" y="1159969"/>
                <a:ext cx="370424" cy="443332"/>
              </a:xfrm>
              <a:prstGeom prst="rect">
                <a:avLst/>
              </a:prstGeom>
              <a:noFill/>
            </p:spPr>
            <p:txBody>
              <a:bodyPr vert="eaVert" wrap="none" rtlCol="0">
                <a:spAutoFit/>
              </a:bodyPr>
              <a:lstStyle/>
              <a:p>
                <a:pPr algn="ctr"/>
                <a:r>
                  <a:rPr lang="zh-CN" altLang="en-US" sz="1600" dirty="0">
                    <a:solidFill>
                      <a:schemeClr val="bg1"/>
                    </a:solidFill>
                    <a:cs typeface="+mn-ea"/>
                    <a:sym typeface="+mn-lt"/>
                  </a:rPr>
                  <a:t>计划</a:t>
                </a:r>
                <a:endParaRPr lang="zh-CN" altLang="en-US" sz="1600" dirty="0">
                  <a:solidFill>
                    <a:schemeClr val="bg1"/>
                  </a:solidFill>
                  <a:cs typeface="+mn-ea"/>
                  <a:sym typeface="+mn-lt"/>
                </a:endParaRPr>
              </a:p>
            </p:txBody>
          </p:sp>
          <p:sp>
            <p:nvSpPr>
              <p:cNvPr id="43" name="矩形 42"/>
              <p:cNvSpPr/>
              <p:nvPr/>
            </p:nvSpPr>
            <p:spPr>
              <a:xfrm>
                <a:off x="1838483" y="990614"/>
                <a:ext cx="500514" cy="814284"/>
              </a:xfrm>
              <a:prstGeom prst="rect">
                <a:avLst/>
              </a:prstGeom>
            </p:spPr>
            <p:txBody>
              <a:bodyPr wrap="none">
                <a:spAutoFit/>
              </a:bodyPr>
              <a:lstStyle/>
              <a:p>
                <a:pPr>
                  <a:spcBef>
                    <a:spcPct val="0"/>
                  </a:spcBef>
                  <a:defRPr/>
                </a:pPr>
                <a:r>
                  <a:rPr lang="en-US" altLang="zh-CN" sz="5400" dirty="0">
                    <a:solidFill>
                      <a:schemeClr val="bg1"/>
                    </a:solidFill>
                    <a:cs typeface="+mn-ea"/>
                    <a:sym typeface="+mn-lt"/>
                  </a:rPr>
                  <a:t>4</a:t>
                </a:r>
                <a:endParaRPr lang="en-US" altLang="zh-CN" sz="5400" dirty="0">
                  <a:solidFill>
                    <a:schemeClr val="bg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能力展示</a:t>
            </a:r>
            <a:endParaRPr lang="zh-CN" altLang="en-US" sz="3200" b="1" spc="600" dirty="0">
              <a:solidFill>
                <a:srgbClr val="78A080"/>
              </a:solidFill>
              <a:cs typeface="+mn-ea"/>
              <a:sym typeface="+mn-lt"/>
            </a:endParaRPr>
          </a:p>
        </p:txBody>
      </p:sp>
      <p:sp>
        <p:nvSpPr>
          <p:cNvPr id="5" name="Rectangle 22"/>
          <p:cNvSpPr/>
          <p:nvPr/>
        </p:nvSpPr>
        <p:spPr>
          <a:xfrm>
            <a:off x="1436050" y="2530628"/>
            <a:ext cx="5575100" cy="1815882"/>
          </a:xfrm>
          <a:prstGeom prst="rect">
            <a:avLst/>
          </a:prstGeom>
        </p:spPr>
        <p:txBody>
          <a:bodyPr wrap="square">
            <a:spAutoFit/>
          </a:bodyPr>
          <a:lstStyle/>
          <a:p>
            <a:r>
              <a:rPr lang="zh-CN" altLang="en-US" sz="1600" dirty="0">
                <a:solidFill>
                  <a:schemeClr val="bg1">
                    <a:lumMod val="50000"/>
                  </a:schemeClr>
                </a:solidFill>
                <a:cs typeface="+mn-ea"/>
                <a:sym typeface="+mn-lt"/>
              </a:rPr>
              <a:t>点击此处更换文本点击此处更换文本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点击此处更换文本点击此处更换文本点击此处更换文本点击此处更换文本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点击此处更换文本点击此处更换文本</a:t>
            </a:r>
            <a:endParaRPr lang="en-US" altLang="zh-CN" sz="1600" dirty="0">
              <a:solidFill>
                <a:schemeClr val="bg1">
                  <a:lumMod val="50000"/>
                </a:schemeClr>
              </a:solidFill>
              <a:cs typeface="+mn-ea"/>
              <a:sym typeface="+mn-lt"/>
            </a:endParaRPr>
          </a:p>
          <a:p>
            <a:endParaRPr lang="en-US" altLang="zh-CN" sz="1600" dirty="0">
              <a:solidFill>
                <a:schemeClr val="bg1">
                  <a:lumMod val="50000"/>
                </a:schemeClr>
              </a:solidFill>
              <a:cs typeface="+mn-ea"/>
              <a:sym typeface="+mn-lt"/>
            </a:endParaRPr>
          </a:p>
        </p:txBody>
      </p:sp>
      <p:sp>
        <p:nvSpPr>
          <p:cNvPr id="6" name="TextBox 22"/>
          <p:cNvSpPr txBox="1"/>
          <p:nvPr/>
        </p:nvSpPr>
        <p:spPr>
          <a:xfrm>
            <a:off x="1518061" y="2029647"/>
            <a:ext cx="1415772" cy="338554"/>
          </a:xfrm>
          <a:prstGeom prst="roundRect">
            <a:avLst>
              <a:gd name="adj" fmla="val 0"/>
            </a:avLst>
          </a:prstGeom>
          <a:solidFill>
            <a:srgbClr val="78A080"/>
          </a:solidFill>
        </p:spPr>
        <p:txBody>
          <a:bodyPr wrap="none" rtlCol="0">
            <a:spAutoFit/>
          </a:bodyPr>
          <a:lstStyle/>
          <a:p>
            <a:r>
              <a:rPr lang="zh-CN" altLang="en-US" sz="1600" dirty="0">
                <a:solidFill>
                  <a:schemeClr val="bg1"/>
                </a:solidFill>
                <a:cs typeface="+mn-ea"/>
                <a:sym typeface="+mn-lt"/>
              </a:rPr>
              <a:t>加入标题描述</a:t>
            </a:r>
            <a:endParaRPr lang="en-US" sz="1600" dirty="0">
              <a:solidFill>
                <a:schemeClr val="bg1"/>
              </a:solidFill>
              <a:cs typeface="+mn-ea"/>
              <a:sym typeface="+mn-lt"/>
            </a:endParaRPr>
          </a:p>
        </p:txBody>
      </p:sp>
      <p:sp>
        <p:nvSpPr>
          <p:cNvPr id="7" name="Rectangle 26"/>
          <p:cNvSpPr/>
          <p:nvPr/>
        </p:nvSpPr>
        <p:spPr>
          <a:xfrm>
            <a:off x="1436050" y="4175633"/>
            <a:ext cx="4836590" cy="2246769"/>
          </a:xfrm>
          <a:prstGeom prst="rect">
            <a:avLst/>
          </a:prstGeom>
        </p:spPr>
        <p:txBody>
          <a:bodyPr wrap="square">
            <a:spAutoFit/>
          </a:bodyPr>
          <a:lstStyle/>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r>
              <a:rPr lang="zh-CN" altLang="en-US" sz="1400" dirty="0">
                <a:solidFill>
                  <a:schemeClr val="bg1">
                    <a:lumMod val="50000"/>
                  </a:schemeClr>
                </a:solidFill>
                <a:cs typeface="+mn-ea"/>
                <a:sym typeface="+mn-lt"/>
              </a:rPr>
              <a:t>点击此处更换文本点击此处更换文本</a:t>
            </a:r>
            <a:endParaRPr lang="en-US" altLang="zh-CN" sz="14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9" name="Freeform 5"/>
          <p:cNvSpPr>
            <a:spLocks noEditPoints="1"/>
          </p:cNvSpPr>
          <p:nvPr/>
        </p:nvSpPr>
        <p:spPr bwMode="auto">
          <a:xfrm flipH="1">
            <a:off x="10254847" y="2050178"/>
            <a:ext cx="705757" cy="705757"/>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0" name="Freeform 6"/>
          <p:cNvSpPr>
            <a:spLocks noEditPoints="1"/>
          </p:cNvSpPr>
          <p:nvPr/>
        </p:nvSpPr>
        <p:spPr bwMode="auto">
          <a:xfrm flipH="1">
            <a:off x="9022981" y="2029647"/>
            <a:ext cx="1144609" cy="1144609"/>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3" name="Freeform 9"/>
          <p:cNvSpPr>
            <a:spLocks noEditPoints="1"/>
          </p:cNvSpPr>
          <p:nvPr/>
        </p:nvSpPr>
        <p:spPr bwMode="auto">
          <a:xfrm flipH="1">
            <a:off x="9814712" y="2764917"/>
            <a:ext cx="1077883" cy="1081733"/>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4" name="Freeform 10"/>
          <p:cNvSpPr>
            <a:spLocks noEditPoints="1"/>
          </p:cNvSpPr>
          <p:nvPr/>
        </p:nvSpPr>
        <p:spPr bwMode="auto">
          <a:xfrm flipH="1">
            <a:off x="9821128" y="3878730"/>
            <a:ext cx="1102264" cy="1103547"/>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5" name="Freeform 10"/>
          <p:cNvSpPr>
            <a:spLocks noEditPoints="1"/>
          </p:cNvSpPr>
          <p:nvPr/>
        </p:nvSpPr>
        <p:spPr bwMode="auto">
          <a:xfrm flipH="1">
            <a:off x="7909168" y="4282936"/>
            <a:ext cx="1038104" cy="1038104"/>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6" name="Freeform 14"/>
          <p:cNvSpPr>
            <a:spLocks noEditPoints="1"/>
          </p:cNvSpPr>
          <p:nvPr/>
        </p:nvSpPr>
        <p:spPr bwMode="auto">
          <a:xfrm flipH="1">
            <a:off x="8813820" y="4594752"/>
            <a:ext cx="1299876" cy="1305008"/>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7" name="Freeform 15"/>
          <p:cNvSpPr>
            <a:spLocks noEditPoints="1"/>
          </p:cNvSpPr>
          <p:nvPr/>
        </p:nvSpPr>
        <p:spPr bwMode="auto">
          <a:xfrm flipH="1">
            <a:off x="9085857" y="4869356"/>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8" name="Freeform 17"/>
          <p:cNvSpPr>
            <a:spLocks noEditPoints="1"/>
          </p:cNvSpPr>
          <p:nvPr/>
        </p:nvSpPr>
        <p:spPr bwMode="auto">
          <a:xfrm flipH="1">
            <a:off x="9096123" y="4882188"/>
            <a:ext cx="755801" cy="755801"/>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19" name="Freeform 18"/>
          <p:cNvSpPr>
            <a:spLocks noEditPoints="1"/>
          </p:cNvSpPr>
          <p:nvPr/>
        </p:nvSpPr>
        <p:spPr bwMode="auto">
          <a:xfrm flipH="1">
            <a:off x="10266538" y="1896195"/>
            <a:ext cx="948280" cy="946997"/>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20" name="Freeform 21"/>
          <p:cNvSpPr>
            <a:spLocks noEditPoints="1"/>
          </p:cNvSpPr>
          <p:nvPr/>
        </p:nvSpPr>
        <p:spPr bwMode="auto">
          <a:xfrm flipH="1">
            <a:off x="11011932" y="1926992"/>
            <a:ext cx="447835" cy="452968"/>
          </a:xfrm>
          <a:custGeom>
            <a:avLst/>
            <a:gdLst>
              <a:gd name="T0" fmla="*/ 160 w 178"/>
              <a:gd name="T1" fmla="*/ 99 h 180"/>
              <a:gd name="T2" fmla="*/ 156 w 178"/>
              <a:gd name="T3" fmla="*/ 65 h 180"/>
              <a:gd name="T4" fmla="*/ 171 w 178"/>
              <a:gd name="T5" fmla="*/ 50 h 180"/>
              <a:gd name="T6" fmla="*/ 161 w 178"/>
              <a:gd name="T7" fmla="*/ 39 h 180"/>
              <a:gd name="T8" fmla="*/ 120 w 178"/>
              <a:gd name="T9" fmla="*/ 27 h 180"/>
              <a:gd name="T10" fmla="*/ 122 w 178"/>
              <a:gd name="T11" fmla="*/ 4 h 180"/>
              <a:gd name="T12" fmla="*/ 106 w 178"/>
              <a:gd name="T13" fmla="*/ 3 h 180"/>
              <a:gd name="T14" fmla="*/ 98 w 178"/>
              <a:gd name="T15" fmla="*/ 20 h 180"/>
              <a:gd name="T16" fmla="*/ 68 w 178"/>
              <a:gd name="T17" fmla="*/ 23 h 180"/>
              <a:gd name="T18" fmla="*/ 56 w 178"/>
              <a:gd name="T19" fmla="*/ 8 h 180"/>
              <a:gd name="T20" fmla="*/ 41 w 178"/>
              <a:gd name="T21" fmla="*/ 13 h 180"/>
              <a:gd name="T22" fmla="*/ 47 w 178"/>
              <a:gd name="T23" fmla="*/ 34 h 180"/>
              <a:gd name="T24" fmla="*/ 8 w 178"/>
              <a:gd name="T25" fmla="*/ 55 h 180"/>
              <a:gd name="T26" fmla="*/ 0 w 178"/>
              <a:gd name="T27" fmla="*/ 69 h 180"/>
              <a:gd name="T28" fmla="*/ 19 w 178"/>
              <a:gd name="T29" fmla="*/ 81 h 180"/>
              <a:gd name="T30" fmla="*/ 22 w 178"/>
              <a:gd name="T31" fmla="*/ 114 h 180"/>
              <a:gd name="T32" fmla="*/ 6 w 178"/>
              <a:gd name="T33" fmla="*/ 129 h 180"/>
              <a:gd name="T34" fmla="*/ 16 w 178"/>
              <a:gd name="T35" fmla="*/ 141 h 180"/>
              <a:gd name="T36" fmla="*/ 59 w 178"/>
              <a:gd name="T37" fmla="*/ 155 h 180"/>
              <a:gd name="T38" fmla="*/ 58 w 178"/>
              <a:gd name="T39" fmla="*/ 176 h 180"/>
              <a:gd name="T40" fmla="*/ 74 w 178"/>
              <a:gd name="T41" fmla="*/ 177 h 180"/>
              <a:gd name="T42" fmla="*/ 97 w 178"/>
              <a:gd name="T43" fmla="*/ 162 h 180"/>
              <a:gd name="T44" fmla="*/ 122 w 178"/>
              <a:gd name="T45" fmla="*/ 172 h 180"/>
              <a:gd name="T46" fmla="*/ 137 w 178"/>
              <a:gd name="T47" fmla="*/ 167 h 180"/>
              <a:gd name="T48" fmla="*/ 132 w 178"/>
              <a:gd name="T49" fmla="*/ 148 h 180"/>
              <a:gd name="T50" fmla="*/ 170 w 178"/>
              <a:gd name="T51" fmla="*/ 124 h 180"/>
              <a:gd name="T52" fmla="*/ 178 w 178"/>
              <a:gd name="T53" fmla="*/ 111 h 180"/>
              <a:gd name="T54" fmla="*/ 95 w 178"/>
              <a:gd name="T55" fmla="*/ 141 h 180"/>
              <a:gd name="T56" fmla="*/ 84 w 178"/>
              <a:gd name="T57" fmla="*/ 41 h 180"/>
              <a:gd name="T58" fmla="*/ 95 w 178"/>
              <a:gd name="T59" fmla="*/ 141 h 180"/>
              <a:gd name="T60" fmla="*/ 75 w 178"/>
              <a:gd name="T61" fmla="*/ 93 h 180"/>
              <a:gd name="T62" fmla="*/ 104 w 178"/>
              <a:gd name="T63" fmla="*/ 8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8" h="180">
                <a:moveTo>
                  <a:pt x="176" y="106"/>
                </a:moveTo>
                <a:cubicBezTo>
                  <a:pt x="160" y="99"/>
                  <a:pt x="160" y="99"/>
                  <a:pt x="160" y="99"/>
                </a:cubicBezTo>
                <a:cubicBezTo>
                  <a:pt x="161" y="94"/>
                  <a:pt x="161" y="89"/>
                  <a:pt x="161" y="83"/>
                </a:cubicBezTo>
                <a:cubicBezTo>
                  <a:pt x="160" y="77"/>
                  <a:pt x="158" y="71"/>
                  <a:pt x="156" y="65"/>
                </a:cubicBezTo>
                <a:cubicBezTo>
                  <a:pt x="170" y="55"/>
                  <a:pt x="170" y="55"/>
                  <a:pt x="170" y="55"/>
                </a:cubicBezTo>
                <a:cubicBezTo>
                  <a:pt x="171" y="54"/>
                  <a:pt x="172" y="52"/>
                  <a:pt x="171" y="50"/>
                </a:cubicBezTo>
                <a:cubicBezTo>
                  <a:pt x="165" y="40"/>
                  <a:pt x="165" y="40"/>
                  <a:pt x="165" y="40"/>
                </a:cubicBezTo>
                <a:cubicBezTo>
                  <a:pt x="164" y="39"/>
                  <a:pt x="162" y="38"/>
                  <a:pt x="161" y="39"/>
                </a:cubicBezTo>
                <a:cubicBezTo>
                  <a:pt x="145" y="45"/>
                  <a:pt x="145" y="45"/>
                  <a:pt x="145" y="45"/>
                </a:cubicBezTo>
                <a:cubicBezTo>
                  <a:pt x="138" y="37"/>
                  <a:pt x="130" y="31"/>
                  <a:pt x="120" y="27"/>
                </a:cubicBezTo>
                <a:cubicBezTo>
                  <a:pt x="124" y="9"/>
                  <a:pt x="124" y="9"/>
                  <a:pt x="124" y="9"/>
                </a:cubicBezTo>
                <a:cubicBezTo>
                  <a:pt x="124" y="7"/>
                  <a:pt x="123" y="5"/>
                  <a:pt x="122" y="4"/>
                </a:cubicBezTo>
                <a:cubicBezTo>
                  <a:pt x="111" y="1"/>
                  <a:pt x="111" y="1"/>
                  <a:pt x="111" y="1"/>
                </a:cubicBezTo>
                <a:cubicBezTo>
                  <a:pt x="109" y="0"/>
                  <a:pt x="107" y="1"/>
                  <a:pt x="106" y="3"/>
                </a:cubicBezTo>
                <a:cubicBezTo>
                  <a:pt x="98" y="20"/>
                  <a:pt x="98" y="20"/>
                  <a:pt x="98" y="20"/>
                </a:cubicBezTo>
                <a:cubicBezTo>
                  <a:pt x="98" y="20"/>
                  <a:pt x="98" y="20"/>
                  <a:pt x="98" y="20"/>
                </a:cubicBezTo>
                <a:cubicBezTo>
                  <a:pt x="93" y="19"/>
                  <a:pt x="87" y="19"/>
                  <a:pt x="82" y="20"/>
                </a:cubicBezTo>
                <a:cubicBezTo>
                  <a:pt x="77" y="21"/>
                  <a:pt x="72" y="22"/>
                  <a:pt x="68" y="23"/>
                </a:cubicBezTo>
                <a:cubicBezTo>
                  <a:pt x="67" y="23"/>
                  <a:pt x="67" y="23"/>
                  <a:pt x="67" y="23"/>
                </a:cubicBezTo>
                <a:cubicBezTo>
                  <a:pt x="56" y="8"/>
                  <a:pt x="56" y="8"/>
                  <a:pt x="56" y="8"/>
                </a:cubicBezTo>
                <a:cubicBezTo>
                  <a:pt x="54" y="6"/>
                  <a:pt x="52" y="6"/>
                  <a:pt x="51" y="7"/>
                </a:cubicBezTo>
                <a:cubicBezTo>
                  <a:pt x="41" y="13"/>
                  <a:pt x="41" y="13"/>
                  <a:pt x="41" y="13"/>
                </a:cubicBezTo>
                <a:cubicBezTo>
                  <a:pt x="39" y="13"/>
                  <a:pt x="39" y="15"/>
                  <a:pt x="40" y="17"/>
                </a:cubicBezTo>
                <a:cubicBezTo>
                  <a:pt x="47" y="34"/>
                  <a:pt x="47" y="34"/>
                  <a:pt x="47" y="34"/>
                </a:cubicBezTo>
                <a:cubicBezTo>
                  <a:pt x="38" y="40"/>
                  <a:pt x="31" y="49"/>
                  <a:pt x="26" y="58"/>
                </a:cubicBezTo>
                <a:cubicBezTo>
                  <a:pt x="8" y="55"/>
                  <a:pt x="8" y="55"/>
                  <a:pt x="8" y="55"/>
                </a:cubicBezTo>
                <a:cubicBezTo>
                  <a:pt x="6" y="55"/>
                  <a:pt x="4" y="56"/>
                  <a:pt x="4" y="58"/>
                </a:cubicBezTo>
                <a:cubicBezTo>
                  <a:pt x="0" y="69"/>
                  <a:pt x="0" y="69"/>
                  <a:pt x="0" y="69"/>
                </a:cubicBezTo>
                <a:cubicBezTo>
                  <a:pt x="0" y="70"/>
                  <a:pt x="1" y="72"/>
                  <a:pt x="2" y="73"/>
                </a:cubicBezTo>
                <a:cubicBezTo>
                  <a:pt x="19" y="81"/>
                  <a:pt x="19" y="81"/>
                  <a:pt x="19" y="81"/>
                </a:cubicBezTo>
                <a:cubicBezTo>
                  <a:pt x="18" y="86"/>
                  <a:pt x="18" y="92"/>
                  <a:pt x="19" y="99"/>
                </a:cubicBezTo>
                <a:cubicBezTo>
                  <a:pt x="19" y="104"/>
                  <a:pt x="20" y="109"/>
                  <a:pt x="22" y="114"/>
                </a:cubicBezTo>
                <a:cubicBezTo>
                  <a:pt x="7" y="124"/>
                  <a:pt x="7" y="124"/>
                  <a:pt x="7" y="124"/>
                </a:cubicBezTo>
                <a:cubicBezTo>
                  <a:pt x="6" y="126"/>
                  <a:pt x="5" y="128"/>
                  <a:pt x="6" y="129"/>
                </a:cubicBezTo>
                <a:cubicBezTo>
                  <a:pt x="12" y="139"/>
                  <a:pt x="12" y="139"/>
                  <a:pt x="12" y="139"/>
                </a:cubicBezTo>
                <a:cubicBezTo>
                  <a:pt x="13" y="141"/>
                  <a:pt x="15" y="141"/>
                  <a:pt x="16" y="141"/>
                </a:cubicBezTo>
                <a:cubicBezTo>
                  <a:pt x="33" y="134"/>
                  <a:pt x="33" y="134"/>
                  <a:pt x="33" y="134"/>
                </a:cubicBezTo>
                <a:cubicBezTo>
                  <a:pt x="40" y="143"/>
                  <a:pt x="48" y="150"/>
                  <a:pt x="59" y="155"/>
                </a:cubicBezTo>
                <a:cubicBezTo>
                  <a:pt x="56" y="172"/>
                  <a:pt x="56" y="172"/>
                  <a:pt x="56" y="172"/>
                </a:cubicBezTo>
                <a:cubicBezTo>
                  <a:pt x="56" y="173"/>
                  <a:pt x="57" y="175"/>
                  <a:pt x="58" y="176"/>
                </a:cubicBezTo>
                <a:cubicBezTo>
                  <a:pt x="69" y="179"/>
                  <a:pt x="69" y="179"/>
                  <a:pt x="69" y="179"/>
                </a:cubicBezTo>
                <a:cubicBezTo>
                  <a:pt x="71" y="180"/>
                  <a:pt x="73" y="179"/>
                  <a:pt x="74" y="177"/>
                </a:cubicBezTo>
                <a:cubicBezTo>
                  <a:pt x="80" y="162"/>
                  <a:pt x="80" y="162"/>
                  <a:pt x="80" y="162"/>
                </a:cubicBezTo>
                <a:cubicBezTo>
                  <a:pt x="86" y="162"/>
                  <a:pt x="92" y="163"/>
                  <a:pt x="97" y="162"/>
                </a:cubicBezTo>
                <a:cubicBezTo>
                  <a:pt x="102" y="161"/>
                  <a:pt x="108" y="160"/>
                  <a:pt x="112" y="159"/>
                </a:cubicBezTo>
                <a:cubicBezTo>
                  <a:pt x="122" y="172"/>
                  <a:pt x="122" y="172"/>
                  <a:pt x="122" y="172"/>
                </a:cubicBezTo>
                <a:cubicBezTo>
                  <a:pt x="123" y="173"/>
                  <a:pt x="125" y="174"/>
                  <a:pt x="127" y="173"/>
                </a:cubicBezTo>
                <a:cubicBezTo>
                  <a:pt x="137" y="167"/>
                  <a:pt x="137" y="167"/>
                  <a:pt x="137" y="167"/>
                </a:cubicBezTo>
                <a:cubicBezTo>
                  <a:pt x="138" y="167"/>
                  <a:pt x="139" y="165"/>
                  <a:pt x="138" y="163"/>
                </a:cubicBezTo>
                <a:cubicBezTo>
                  <a:pt x="132" y="148"/>
                  <a:pt x="132" y="148"/>
                  <a:pt x="132" y="148"/>
                </a:cubicBezTo>
                <a:cubicBezTo>
                  <a:pt x="142" y="141"/>
                  <a:pt x="149" y="132"/>
                  <a:pt x="154" y="121"/>
                </a:cubicBezTo>
                <a:cubicBezTo>
                  <a:pt x="170" y="124"/>
                  <a:pt x="170" y="124"/>
                  <a:pt x="170" y="124"/>
                </a:cubicBezTo>
                <a:cubicBezTo>
                  <a:pt x="172" y="124"/>
                  <a:pt x="174" y="123"/>
                  <a:pt x="174" y="122"/>
                </a:cubicBezTo>
                <a:cubicBezTo>
                  <a:pt x="178" y="111"/>
                  <a:pt x="178" y="111"/>
                  <a:pt x="178" y="111"/>
                </a:cubicBezTo>
                <a:cubicBezTo>
                  <a:pt x="178" y="109"/>
                  <a:pt x="177" y="107"/>
                  <a:pt x="176" y="106"/>
                </a:cubicBezTo>
                <a:close/>
                <a:moveTo>
                  <a:pt x="95" y="141"/>
                </a:moveTo>
                <a:cubicBezTo>
                  <a:pt x="67" y="144"/>
                  <a:pt x="42" y="124"/>
                  <a:pt x="39" y="96"/>
                </a:cubicBezTo>
                <a:cubicBezTo>
                  <a:pt x="36" y="69"/>
                  <a:pt x="56" y="44"/>
                  <a:pt x="84" y="41"/>
                </a:cubicBezTo>
                <a:cubicBezTo>
                  <a:pt x="112" y="38"/>
                  <a:pt x="137" y="58"/>
                  <a:pt x="140" y="86"/>
                </a:cubicBezTo>
                <a:cubicBezTo>
                  <a:pt x="143" y="113"/>
                  <a:pt x="123" y="138"/>
                  <a:pt x="95" y="141"/>
                </a:cubicBezTo>
                <a:close/>
                <a:moveTo>
                  <a:pt x="91" y="106"/>
                </a:moveTo>
                <a:cubicBezTo>
                  <a:pt x="83" y="107"/>
                  <a:pt x="76" y="101"/>
                  <a:pt x="75" y="93"/>
                </a:cubicBezTo>
                <a:cubicBezTo>
                  <a:pt x="74" y="84"/>
                  <a:pt x="80" y="77"/>
                  <a:pt x="88" y="76"/>
                </a:cubicBezTo>
                <a:cubicBezTo>
                  <a:pt x="96" y="75"/>
                  <a:pt x="103" y="81"/>
                  <a:pt x="104" y="89"/>
                </a:cubicBezTo>
                <a:cubicBezTo>
                  <a:pt x="105" y="97"/>
                  <a:pt x="99" y="105"/>
                  <a:pt x="91" y="106"/>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21" name="Freeform 22"/>
          <p:cNvSpPr>
            <a:spLocks noEditPoints="1"/>
          </p:cNvSpPr>
          <p:nvPr/>
        </p:nvSpPr>
        <p:spPr bwMode="auto">
          <a:xfrm flipH="1">
            <a:off x="8173506" y="5358253"/>
            <a:ext cx="687792" cy="690358"/>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22" name="Freeform 25"/>
          <p:cNvSpPr>
            <a:spLocks noEditPoints="1"/>
          </p:cNvSpPr>
          <p:nvPr/>
        </p:nvSpPr>
        <p:spPr bwMode="auto">
          <a:xfrm flipH="1">
            <a:off x="10802771" y="2720006"/>
            <a:ext cx="680093" cy="685226"/>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23" name="Freeform 26"/>
          <p:cNvSpPr>
            <a:spLocks noEditPoints="1"/>
          </p:cNvSpPr>
          <p:nvPr/>
        </p:nvSpPr>
        <p:spPr bwMode="auto">
          <a:xfrm flipH="1">
            <a:off x="7833460" y="3672136"/>
            <a:ext cx="680093" cy="685226"/>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24" name="Freeform 28"/>
          <p:cNvSpPr>
            <a:spLocks noEditPoints="1"/>
          </p:cNvSpPr>
          <p:nvPr/>
        </p:nvSpPr>
        <p:spPr bwMode="auto">
          <a:xfrm flipH="1">
            <a:off x="10724496" y="3441161"/>
            <a:ext cx="735270" cy="737837"/>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25" name="Freeform 31"/>
          <p:cNvSpPr>
            <a:spLocks noEditPoints="1"/>
          </p:cNvSpPr>
          <p:nvPr/>
        </p:nvSpPr>
        <p:spPr bwMode="auto">
          <a:xfrm flipH="1">
            <a:off x="7530626" y="5126879"/>
            <a:ext cx="663411" cy="663411"/>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
        <p:nvSpPr>
          <p:cNvPr id="26" name="Freeform 33"/>
          <p:cNvSpPr>
            <a:spLocks noEditPoints="1"/>
          </p:cNvSpPr>
          <p:nvPr/>
        </p:nvSpPr>
        <p:spPr bwMode="auto">
          <a:xfrm flipH="1">
            <a:off x="8531517" y="3161424"/>
            <a:ext cx="1416646" cy="1417929"/>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rgbClr val="78A080"/>
          </a:solidFill>
          <a:ln>
            <a:noFill/>
          </a:ln>
        </p:spPr>
        <p:txBody>
          <a:bodyPr vert="horz" wrap="square" lIns="91440" tIns="45720" rIns="91440" bIns="45720" numCol="1" anchor="t" anchorCtr="0" compatLnSpc="1"/>
          <a:lstStyle/>
          <a:p>
            <a:endParaRPr lang="en-US" sz="135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能力展示</a:t>
            </a:r>
            <a:endParaRPr lang="zh-CN" altLang="en-US" sz="3200" b="1" spc="600" dirty="0">
              <a:solidFill>
                <a:srgbClr val="78A080"/>
              </a:solidFill>
              <a:cs typeface="+mn-ea"/>
              <a:sym typeface="+mn-lt"/>
            </a:endParaRPr>
          </a:p>
        </p:txBody>
      </p:sp>
      <p:grpSp>
        <p:nvGrpSpPr>
          <p:cNvPr id="5" name="组合 4"/>
          <p:cNvGrpSpPr/>
          <p:nvPr/>
        </p:nvGrpSpPr>
        <p:grpSpPr>
          <a:xfrm>
            <a:off x="596049" y="1672306"/>
            <a:ext cx="11069292" cy="4532928"/>
            <a:chOff x="820346" y="1272786"/>
            <a:chExt cx="7568078" cy="3099164"/>
          </a:xfrm>
          <a:solidFill>
            <a:srgbClr val="78A080"/>
          </a:solidFill>
        </p:grpSpPr>
        <p:grpSp>
          <p:nvGrpSpPr>
            <p:cNvPr id="6" name="组合 5"/>
            <p:cNvGrpSpPr/>
            <p:nvPr/>
          </p:nvGrpSpPr>
          <p:grpSpPr>
            <a:xfrm>
              <a:off x="820346" y="1272786"/>
              <a:ext cx="4889835" cy="3099164"/>
              <a:chOff x="819150" y="1514022"/>
              <a:chExt cx="7134226" cy="4521653"/>
            </a:xfrm>
            <a:grpFill/>
          </p:grpSpPr>
          <p:sp>
            <p:nvSpPr>
              <p:cNvPr id="17" name="圆角矩形 20"/>
              <p:cNvSpPr/>
              <p:nvPr/>
            </p:nvSpPr>
            <p:spPr>
              <a:xfrm>
                <a:off x="2793015" y="1514022"/>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18" name="圆角矩形 21"/>
              <p:cNvSpPr/>
              <p:nvPr/>
            </p:nvSpPr>
            <p:spPr>
              <a:xfrm>
                <a:off x="5555265" y="2485570"/>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19" name="圆角矩形 22"/>
              <p:cNvSpPr/>
              <p:nvPr/>
            </p:nvSpPr>
            <p:spPr>
              <a:xfrm>
                <a:off x="6441091" y="3438072"/>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0" name="圆角矩形 23"/>
              <p:cNvSpPr/>
              <p:nvPr/>
            </p:nvSpPr>
            <p:spPr>
              <a:xfrm>
                <a:off x="4678965" y="3438072"/>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1" name="圆角矩形 24"/>
              <p:cNvSpPr/>
              <p:nvPr/>
            </p:nvSpPr>
            <p:spPr>
              <a:xfrm>
                <a:off x="2793014" y="3438072"/>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2" name="圆角矩形 25"/>
              <p:cNvSpPr/>
              <p:nvPr/>
            </p:nvSpPr>
            <p:spPr>
              <a:xfrm>
                <a:off x="1040415" y="3438072"/>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3" name="圆角矩形 26"/>
              <p:cNvSpPr/>
              <p:nvPr/>
            </p:nvSpPr>
            <p:spPr>
              <a:xfrm>
                <a:off x="1040414" y="4185784"/>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4" name="圆角矩形 27"/>
              <p:cNvSpPr/>
              <p:nvPr/>
            </p:nvSpPr>
            <p:spPr>
              <a:xfrm>
                <a:off x="1040413" y="4933497"/>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5" name="圆角矩形 28"/>
              <p:cNvSpPr/>
              <p:nvPr/>
            </p:nvSpPr>
            <p:spPr>
              <a:xfrm>
                <a:off x="4678965" y="4132490"/>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6" name="圆角矩形 29"/>
              <p:cNvSpPr/>
              <p:nvPr/>
            </p:nvSpPr>
            <p:spPr>
              <a:xfrm>
                <a:off x="4678964" y="4826908"/>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sp>
            <p:nvSpPr>
              <p:cNvPr id="27" name="圆角矩形 30"/>
              <p:cNvSpPr/>
              <p:nvPr/>
            </p:nvSpPr>
            <p:spPr>
              <a:xfrm>
                <a:off x="4678964" y="5521325"/>
                <a:ext cx="1512285" cy="51435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rgbClr val="FFFFFF"/>
                    </a:solidFill>
                    <a:effectLst/>
                    <a:uLnTx/>
                    <a:uFillTx/>
                    <a:cs typeface="+mn-ea"/>
                    <a:sym typeface="+mn-lt"/>
                  </a:rPr>
                  <a:t>添加标题</a:t>
                </a:r>
                <a:endParaRPr kumimoji="0" lang="zh-CN" altLang="en-US" sz="2000" b="0" i="0" u="none" strike="noStrike" kern="0" cap="none" spc="0" normalizeH="0" baseline="0" noProof="0" dirty="0">
                  <a:ln>
                    <a:noFill/>
                  </a:ln>
                  <a:solidFill>
                    <a:srgbClr val="FFFFFF"/>
                  </a:solidFill>
                  <a:effectLst/>
                  <a:uLnTx/>
                  <a:uFillTx/>
                  <a:cs typeface="+mn-ea"/>
                  <a:sym typeface="+mn-lt"/>
                </a:endParaRPr>
              </a:p>
            </p:txBody>
          </p:sp>
          <p:cxnSp>
            <p:nvCxnSpPr>
              <p:cNvPr id="28" name="直接连接符 27"/>
              <p:cNvCxnSpPr>
                <a:stCxn id="17" idx="2"/>
                <a:endCxn id="21" idx="0"/>
              </p:cNvCxnSpPr>
              <p:nvPr/>
            </p:nvCxnSpPr>
            <p:spPr>
              <a:xfrm flipH="1">
                <a:off x="3549157" y="2028372"/>
                <a:ext cx="1" cy="1409700"/>
              </a:xfrm>
              <a:prstGeom prst="line">
                <a:avLst/>
              </a:prstGeom>
              <a:grpFill/>
              <a:ln w="9525" cap="flat" cmpd="sng" algn="ctr">
                <a:solidFill>
                  <a:schemeClr val="bg1">
                    <a:lumMod val="50000"/>
                  </a:schemeClr>
                </a:solidFill>
                <a:prstDash val="solid"/>
              </a:ln>
              <a:effectLst/>
            </p:spPr>
          </p:cxnSp>
          <p:cxnSp>
            <p:nvCxnSpPr>
              <p:cNvPr id="29" name="直接连接符 28"/>
              <p:cNvCxnSpPr/>
              <p:nvPr/>
            </p:nvCxnSpPr>
            <p:spPr>
              <a:xfrm flipH="1">
                <a:off x="1796555" y="2999920"/>
                <a:ext cx="1752602" cy="0"/>
              </a:xfrm>
              <a:prstGeom prst="line">
                <a:avLst/>
              </a:prstGeom>
              <a:grpFill/>
              <a:ln w="9525" cap="flat" cmpd="sng" algn="ctr">
                <a:solidFill>
                  <a:schemeClr val="bg1">
                    <a:lumMod val="50000"/>
                  </a:schemeClr>
                </a:solidFill>
                <a:prstDash val="solid"/>
              </a:ln>
              <a:effectLst/>
            </p:spPr>
          </p:cxnSp>
          <p:cxnSp>
            <p:nvCxnSpPr>
              <p:cNvPr id="30" name="直接连接符 29"/>
              <p:cNvCxnSpPr>
                <a:endCxn id="22" idx="0"/>
              </p:cNvCxnSpPr>
              <p:nvPr/>
            </p:nvCxnSpPr>
            <p:spPr>
              <a:xfrm>
                <a:off x="1796555" y="2999920"/>
                <a:ext cx="3" cy="438152"/>
              </a:xfrm>
              <a:prstGeom prst="line">
                <a:avLst/>
              </a:prstGeom>
              <a:grpFill/>
              <a:ln w="9525" cap="flat" cmpd="sng" algn="ctr">
                <a:solidFill>
                  <a:srgbClr val="49555F"/>
                </a:solidFill>
                <a:prstDash val="solid"/>
              </a:ln>
              <a:effectLst/>
            </p:spPr>
          </p:cxnSp>
          <p:cxnSp>
            <p:nvCxnSpPr>
              <p:cNvPr id="31" name="直接连接符 30"/>
              <p:cNvCxnSpPr>
                <a:endCxn id="18" idx="1"/>
              </p:cNvCxnSpPr>
              <p:nvPr/>
            </p:nvCxnSpPr>
            <p:spPr>
              <a:xfrm>
                <a:off x="3549156" y="2733222"/>
                <a:ext cx="2006109" cy="0"/>
              </a:xfrm>
              <a:prstGeom prst="line">
                <a:avLst/>
              </a:prstGeom>
              <a:grpFill/>
              <a:ln w="9525" cap="flat" cmpd="sng" algn="ctr">
                <a:solidFill>
                  <a:schemeClr val="bg1">
                    <a:lumMod val="50000"/>
                  </a:schemeClr>
                </a:solidFill>
                <a:prstDash val="solid"/>
              </a:ln>
              <a:effectLst/>
            </p:spPr>
          </p:cxnSp>
          <p:cxnSp>
            <p:nvCxnSpPr>
              <p:cNvPr id="32" name="直接连接符 31"/>
              <p:cNvCxnSpPr>
                <a:stCxn id="20" idx="0"/>
              </p:cNvCxnSpPr>
              <p:nvPr/>
            </p:nvCxnSpPr>
            <p:spPr>
              <a:xfrm flipH="1" flipV="1">
                <a:off x="5435106" y="3218996"/>
                <a:ext cx="2" cy="219076"/>
              </a:xfrm>
              <a:prstGeom prst="line">
                <a:avLst/>
              </a:prstGeom>
              <a:grpFill/>
              <a:ln w="9525" cap="flat" cmpd="sng" algn="ctr">
                <a:solidFill>
                  <a:schemeClr val="bg1">
                    <a:lumMod val="50000"/>
                  </a:schemeClr>
                </a:solidFill>
                <a:prstDash val="solid"/>
              </a:ln>
              <a:effectLst/>
            </p:spPr>
          </p:cxnSp>
          <p:cxnSp>
            <p:nvCxnSpPr>
              <p:cNvPr id="33" name="直接连接符 32"/>
              <p:cNvCxnSpPr/>
              <p:nvPr/>
            </p:nvCxnSpPr>
            <p:spPr>
              <a:xfrm flipH="1" flipV="1">
                <a:off x="7197233" y="3218996"/>
                <a:ext cx="2" cy="219076"/>
              </a:xfrm>
              <a:prstGeom prst="line">
                <a:avLst/>
              </a:prstGeom>
              <a:grpFill/>
              <a:ln w="9525" cap="flat" cmpd="sng" algn="ctr">
                <a:solidFill>
                  <a:schemeClr val="bg1">
                    <a:lumMod val="50000"/>
                  </a:schemeClr>
                </a:solidFill>
                <a:prstDash val="solid"/>
              </a:ln>
              <a:effectLst/>
            </p:spPr>
          </p:cxnSp>
          <p:cxnSp>
            <p:nvCxnSpPr>
              <p:cNvPr id="34" name="直接连接符 33"/>
              <p:cNvCxnSpPr/>
              <p:nvPr/>
            </p:nvCxnSpPr>
            <p:spPr>
              <a:xfrm>
                <a:off x="5435106" y="3218996"/>
                <a:ext cx="1762127" cy="0"/>
              </a:xfrm>
              <a:prstGeom prst="line">
                <a:avLst/>
              </a:prstGeom>
              <a:grpFill/>
              <a:ln w="9525" cap="flat" cmpd="sng" algn="ctr">
                <a:solidFill>
                  <a:schemeClr val="bg1">
                    <a:lumMod val="50000"/>
                  </a:schemeClr>
                </a:solidFill>
                <a:prstDash val="solid"/>
              </a:ln>
              <a:effectLst/>
            </p:spPr>
          </p:cxnSp>
          <p:cxnSp>
            <p:nvCxnSpPr>
              <p:cNvPr id="35" name="直接连接符 34"/>
              <p:cNvCxnSpPr>
                <a:stCxn id="18" idx="2"/>
              </p:cNvCxnSpPr>
              <p:nvPr/>
            </p:nvCxnSpPr>
            <p:spPr>
              <a:xfrm flipH="1">
                <a:off x="6311407" y="2999920"/>
                <a:ext cx="1" cy="219076"/>
              </a:xfrm>
              <a:prstGeom prst="line">
                <a:avLst/>
              </a:prstGeom>
              <a:grpFill/>
              <a:ln w="9525" cap="flat" cmpd="sng" algn="ctr">
                <a:solidFill>
                  <a:schemeClr val="bg1">
                    <a:lumMod val="50000"/>
                  </a:schemeClr>
                </a:solidFill>
                <a:prstDash val="solid"/>
              </a:ln>
              <a:effectLst/>
            </p:spPr>
          </p:cxnSp>
          <p:cxnSp>
            <p:nvCxnSpPr>
              <p:cNvPr id="36" name="直接连接符 35"/>
              <p:cNvCxnSpPr/>
              <p:nvPr/>
            </p:nvCxnSpPr>
            <p:spPr>
              <a:xfrm flipH="1">
                <a:off x="819150" y="3695247"/>
                <a:ext cx="221265" cy="0"/>
              </a:xfrm>
              <a:prstGeom prst="line">
                <a:avLst/>
              </a:prstGeom>
              <a:grpFill/>
              <a:ln w="9525" cap="flat" cmpd="sng" algn="ctr">
                <a:solidFill>
                  <a:srgbClr val="49555F"/>
                </a:solidFill>
                <a:prstDash val="solid"/>
              </a:ln>
              <a:effectLst/>
            </p:spPr>
          </p:cxnSp>
          <p:cxnSp>
            <p:nvCxnSpPr>
              <p:cNvPr id="37" name="直接连接符 36"/>
              <p:cNvCxnSpPr/>
              <p:nvPr/>
            </p:nvCxnSpPr>
            <p:spPr>
              <a:xfrm flipH="1">
                <a:off x="819150" y="4442959"/>
                <a:ext cx="221265" cy="0"/>
              </a:xfrm>
              <a:prstGeom prst="line">
                <a:avLst/>
              </a:prstGeom>
              <a:grpFill/>
              <a:ln w="9525" cap="flat" cmpd="sng" algn="ctr">
                <a:solidFill>
                  <a:schemeClr val="bg1">
                    <a:lumMod val="50000"/>
                  </a:schemeClr>
                </a:solidFill>
                <a:prstDash val="solid"/>
              </a:ln>
              <a:effectLst/>
            </p:spPr>
          </p:cxnSp>
          <p:cxnSp>
            <p:nvCxnSpPr>
              <p:cNvPr id="38" name="直接连接符 37"/>
              <p:cNvCxnSpPr/>
              <p:nvPr/>
            </p:nvCxnSpPr>
            <p:spPr>
              <a:xfrm flipH="1">
                <a:off x="819150" y="5190672"/>
                <a:ext cx="221265" cy="0"/>
              </a:xfrm>
              <a:prstGeom prst="line">
                <a:avLst/>
              </a:prstGeom>
              <a:grpFill/>
              <a:ln w="9525" cap="flat" cmpd="sng" algn="ctr">
                <a:solidFill>
                  <a:schemeClr val="bg1">
                    <a:lumMod val="50000"/>
                  </a:schemeClr>
                </a:solidFill>
                <a:prstDash val="solid"/>
              </a:ln>
              <a:effectLst/>
            </p:spPr>
          </p:cxnSp>
          <p:cxnSp>
            <p:nvCxnSpPr>
              <p:cNvPr id="39" name="直接连接符 38"/>
              <p:cNvCxnSpPr/>
              <p:nvPr/>
            </p:nvCxnSpPr>
            <p:spPr>
              <a:xfrm>
                <a:off x="819150" y="3695247"/>
                <a:ext cx="0" cy="1495425"/>
              </a:xfrm>
              <a:prstGeom prst="line">
                <a:avLst/>
              </a:prstGeom>
              <a:grpFill/>
              <a:ln w="9525" cap="flat" cmpd="sng" algn="ctr">
                <a:solidFill>
                  <a:schemeClr val="bg1">
                    <a:lumMod val="50000"/>
                  </a:schemeClr>
                </a:solidFill>
                <a:prstDash val="solid"/>
              </a:ln>
              <a:effectLst/>
            </p:spPr>
          </p:cxnSp>
          <p:cxnSp>
            <p:nvCxnSpPr>
              <p:cNvPr id="40" name="直接连接符 39"/>
              <p:cNvCxnSpPr/>
              <p:nvPr/>
            </p:nvCxnSpPr>
            <p:spPr>
              <a:xfrm flipH="1">
                <a:off x="4456602" y="3701144"/>
                <a:ext cx="221265" cy="0"/>
              </a:xfrm>
              <a:prstGeom prst="line">
                <a:avLst/>
              </a:prstGeom>
              <a:grpFill/>
              <a:ln w="9525" cap="flat" cmpd="sng" algn="ctr">
                <a:solidFill>
                  <a:srgbClr val="49555F"/>
                </a:solidFill>
                <a:prstDash val="solid"/>
              </a:ln>
              <a:effectLst/>
            </p:spPr>
          </p:cxnSp>
          <p:cxnSp>
            <p:nvCxnSpPr>
              <p:cNvPr id="41" name="直接连接符 40"/>
              <p:cNvCxnSpPr/>
              <p:nvPr/>
            </p:nvCxnSpPr>
            <p:spPr>
              <a:xfrm flipH="1">
                <a:off x="4456602" y="5778500"/>
                <a:ext cx="221265" cy="0"/>
              </a:xfrm>
              <a:prstGeom prst="line">
                <a:avLst/>
              </a:prstGeom>
              <a:grpFill/>
              <a:ln w="9525" cap="flat" cmpd="sng" algn="ctr">
                <a:solidFill>
                  <a:schemeClr val="bg1">
                    <a:lumMod val="50000"/>
                  </a:schemeClr>
                </a:solidFill>
                <a:prstDash val="solid"/>
              </a:ln>
              <a:effectLst/>
            </p:spPr>
          </p:cxnSp>
          <p:cxnSp>
            <p:nvCxnSpPr>
              <p:cNvPr id="42" name="直接连接符 41"/>
              <p:cNvCxnSpPr/>
              <p:nvPr/>
            </p:nvCxnSpPr>
            <p:spPr>
              <a:xfrm flipH="1">
                <a:off x="4456602" y="4393596"/>
                <a:ext cx="221265" cy="0"/>
              </a:xfrm>
              <a:prstGeom prst="line">
                <a:avLst/>
              </a:prstGeom>
              <a:grpFill/>
              <a:ln w="9525" cap="flat" cmpd="sng" algn="ctr">
                <a:solidFill>
                  <a:schemeClr val="bg1">
                    <a:lumMod val="50000"/>
                  </a:schemeClr>
                </a:solidFill>
                <a:prstDash val="solid"/>
              </a:ln>
              <a:effectLst/>
            </p:spPr>
          </p:cxnSp>
          <p:cxnSp>
            <p:nvCxnSpPr>
              <p:cNvPr id="43" name="直接连接符 42"/>
              <p:cNvCxnSpPr/>
              <p:nvPr/>
            </p:nvCxnSpPr>
            <p:spPr>
              <a:xfrm flipH="1">
                <a:off x="4456602" y="5086048"/>
                <a:ext cx="221265" cy="0"/>
              </a:xfrm>
              <a:prstGeom prst="line">
                <a:avLst/>
              </a:prstGeom>
              <a:grpFill/>
              <a:ln w="9525" cap="flat" cmpd="sng" algn="ctr">
                <a:solidFill>
                  <a:schemeClr val="bg1">
                    <a:lumMod val="50000"/>
                  </a:schemeClr>
                </a:solidFill>
                <a:prstDash val="solid"/>
              </a:ln>
              <a:effectLst/>
            </p:spPr>
          </p:cxnSp>
          <p:cxnSp>
            <p:nvCxnSpPr>
              <p:cNvPr id="44" name="直接连接符 43"/>
              <p:cNvCxnSpPr/>
              <p:nvPr/>
            </p:nvCxnSpPr>
            <p:spPr>
              <a:xfrm>
                <a:off x="4456602" y="3695247"/>
                <a:ext cx="0" cy="2083253"/>
              </a:xfrm>
              <a:prstGeom prst="line">
                <a:avLst/>
              </a:prstGeom>
              <a:grpFill/>
              <a:ln w="9525" cap="flat" cmpd="sng" algn="ctr">
                <a:solidFill>
                  <a:schemeClr val="bg1">
                    <a:lumMod val="50000"/>
                  </a:schemeClr>
                </a:solidFill>
                <a:prstDash val="solid"/>
              </a:ln>
              <a:effectLst/>
            </p:spPr>
          </p:cxnSp>
        </p:grpSp>
        <p:grpSp>
          <p:nvGrpSpPr>
            <p:cNvPr id="7" name="组合 6"/>
            <p:cNvGrpSpPr/>
            <p:nvPr/>
          </p:nvGrpSpPr>
          <p:grpSpPr>
            <a:xfrm>
              <a:off x="5980190" y="1587750"/>
              <a:ext cx="2408234" cy="2637363"/>
              <a:chOff x="6231835" y="1104259"/>
              <a:chExt cx="2471633" cy="2706794"/>
            </a:xfrm>
            <a:grpFill/>
          </p:grpSpPr>
          <p:sp>
            <p:nvSpPr>
              <p:cNvPr id="9" name="文本框 31"/>
              <p:cNvSpPr txBox="1"/>
              <p:nvPr/>
            </p:nvSpPr>
            <p:spPr>
              <a:xfrm>
                <a:off x="6231835" y="1104259"/>
                <a:ext cx="2408234" cy="655099"/>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defRPr/>
                </a:pPr>
                <a:r>
                  <a:rPr kumimoji="0" lang="en-US" altLang="zh-CN" sz="2400" b="0" i="0" u="none" strike="noStrike" kern="0" cap="none" spc="0" normalizeH="0" baseline="0" noProof="0" dirty="0">
                    <a:ln>
                      <a:noFill/>
                    </a:ln>
                    <a:solidFill>
                      <a:schemeClr val="bg1">
                        <a:lumMod val="50000"/>
                      </a:schemeClr>
                    </a:solidFill>
                    <a:effectLst/>
                    <a:uLnTx/>
                    <a:uFillTx/>
                    <a:cs typeface="+mn-ea"/>
                    <a:sym typeface="+mn-lt"/>
                  </a:rPr>
                  <a:t>01.</a:t>
                </a:r>
                <a:r>
                  <a:rPr kumimoji="0" lang="zh-CN" altLang="en-US" sz="2400" b="0" i="0" u="none" strike="noStrike" kern="0" cap="none" spc="0" normalizeH="0" baseline="0" noProof="0" dirty="0">
                    <a:ln>
                      <a:noFill/>
                    </a:ln>
                    <a:solidFill>
                      <a:schemeClr val="bg1">
                        <a:lumMod val="50000"/>
                      </a:schemeClr>
                    </a:solidFill>
                    <a:effectLst/>
                    <a:uLnTx/>
                    <a:uFillTx/>
                    <a:cs typeface="+mn-ea"/>
                    <a:sym typeface="+mn-lt"/>
                  </a:rPr>
                  <a:t>添加标题</a:t>
                </a:r>
                <a:endParaRPr kumimoji="0" lang="en-US" altLang="zh-CN" sz="2400" b="0" i="0" u="none" strike="noStrike" kern="0" cap="none" spc="0" normalizeH="0" baseline="0" noProof="0" dirty="0">
                  <a:ln>
                    <a:noFill/>
                  </a:ln>
                  <a:solidFill>
                    <a:schemeClr val="bg1">
                      <a:lumMod val="50000"/>
                    </a:schemeClr>
                  </a:solidFill>
                  <a:effectLst/>
                  <a:uLnTx/>
                  <a:uFillTx/>
                  <a:cs typeface="+mn-ea"/>
                  <a:sym typeface="+mn-lt"/>
                </a:endParaRPr>
              </a:p>
              <a:p>
                <a:pPr marL="0" marR="0" lvl="0" indent="0" defTabSz="914400" eaLnBrk="1" fontAlgn="auto" latinLnBrk="0" hangingPunct="1">
                  <a:lnSpc>
                    <a:spcPct val="100000"/>
                  </a:lnSpc>
                  <a:spcBef>
                    <a:spcPts val="450"/>
                  </a:spcBef>
                  <a:spcAft>
                    <a:spcPts val="0"/>
                  </a:spcAft>
                  <a:buClrTx/>
                  <a:buSzTx/>
                  <a:buFontTx/>
                  <a:buNone/>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在此处添加文字在此处添加文字，在此处添加文字。</a:t>
                </a:r>
                <a:endParaRPr kumimoji="0" lang="zh-CN" altLang="en-US" sz="14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10" name="文本框 32"/>
              <p:cNvSpPr txBox="1"/>
              <p:nvPr/>
            </p:nvSpPr>
            <p:spPr>
              <a:xfrm>
                <a:off x="6231835" y="2033841"/>
                <a:ext cx="2408234" cy="655099"/>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defRPr/>
                </a:pPr>
                <a:r>
                  <a:rPr kumimoji="0" lang="en-US" altLang="zh-CN" sz="2400" b="0" i="0" u="none" strike="noStrike" kern="0" cap="none" spc="0" normalizeH="0" baseline="0" noProof="0" dirty="0">
                    <a:ln>
                      <a:noFill/>
                    </a:ln>
                    <a:solidFill>
                      <a:schemeClr val="bg1">
                        <a:lumMod val="50000"/>
                      </a:schemeClr>
                    </a:solidFill>
                    <a:effectLst/>
                    <a:uLnTx/>
                    <a:uFillTx/>
                    <a:cs typeface="+mn-ea"/>
                    <a:sym typeface="+mn-lt"/>
                  </a:rPr>
                  <a:t>02.</a:t>
                </a:r>
                <a:r>
                  <a:rPr kumimoji="0" lang="zh-CN" altLang="en-US" sz="2400" b="0" i="0" u="none" strike="noStrike" kern="0" cap="none" spc="0" normalizeH="0" baseline="0" noProof="0" dirty="0">
                    <a:ln>
                      <a:noFill/>
                    </a:ln>
                    <a:solidFill>
                      <a:schemeClr val="bg1">
                        <a:lumMod val="50000"/>
                      </a:schemeClr>
                    </a:solidFill>
                    <a:effectLst/>
                    <a:uLnTx/>
                    <a:uFillTx/>
                    <a:cs typeface="+mn-ea"/>
                    <a:sym typeface="+mn-lt"/>
                  </a:rPr>
                  <a:t>添加标题</a:t>
                </a:r>
                <a:endParaRPr kumimoji="0" lang="en-US" altLang="zh-CN" sz="2400" b="0" i="0" u="none" strike="noStrike" kern="0" cap="none" spc="0" normalizeH="0" baseline="0" noProof="0" dirty="0">
                  <a:ln>
                    <a:noFill/>
                  </a:ln>
                  <a:solidFill>
                    <a:schemeClr val="bg1">
                      <a:lumMod val="50000"/>
                    </a:schemeClr>
                  </a:solidFill>
                  <a:effectLst/>
                  <a:uLnTx/>
                  <a:uFillTx/>
                  <a:cs typeface="+mn-ea"/>
                  <a:sym typeface="+mn-lt"/>
                </a:endParaRPr>
              </a:p>
              <a:p>
                <a:pPr marL="0" marR="0" lvl="0" indent="0" defTabSz="914400" eaLnBrk="1" fontAlgn="auto" latinLnBrk="0" hangingPunct="1">
                  <a:lnSpc>
                    <a:spcPct val="100000"/>
                  </a:lnSpc>
                  <a:spcBef>
                    <a:spcPts val="450"/>
                  </a:spcBef>
                  <a:spcAft>
                    <a:spcPts val="0"/>
                  </a:spcAft>
                  <a:buClrTx/>
                  <a:buSzTx/>
                  <a:buFontTx/>
                  <a:buNone/>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在此处添加文字在此处添加文字，在此处添加文字。</a:t>
                </a:r>
                <a:endParaRPr kumimoji="0" lang="zh-CN" altLang="en-US" sz="14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13" name="文本框 33"/>
              <p:cNvSpPr txBox="1"/>
              <p:nvPr/>
            </p:nvSpPr>
            <p:spPr>
              <a:xfrm>
                <a:off x="6231835" y="2963423"/>
                <a:ext cx="2408234" cy="655099"/>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defRPr/>
                </a:pPr>
                <a:r>
                  <a:rPr kumimoji="0" lang="en-US" altLang="zh-CN" sz="2400" b="0" i="0" u="none" strike="noStrike" kern="0" cap="none" spc="0" normalizeH="0" baseline="0" noProof="0" dirty="0">
                    <a:ln>
                      <a:noFill/>
                    </a:ln>
                    <a:solidFill>
                      <a:schemeClr val="bg1">
                        <a:lumMod val="50000"/>
                      </a:schemeClr>
                    </a:solidFill>
                    <a:effectLst/>
                    <a:uLnTx/>
                    <a:uFillTx/>
                    <a:cs typeface="+mn-ea"/>
                    <a:sym typeface="+mn-lt"/>
                  </a:rPr>
                  <a:t>03.</a:t>
                </a:r>
                <a:r>
                  <a:rPr kumimoji="0" lang="zh-CN" altLang="en-US" sz="2400" b="0" i="0" u="none" strike="noStrike" kern="0" cap="none" spc="0" normalizeH="0" baseline="0" noProof="0" dirty="0">
                    <a:ln>
                      <a:noFill/>
                    </a:ln>
                    <a:solidFill>
                      <a:schemeClr val="bg1">
                        <a:lumMod val="50000"/>
                      </a:schemeClr>
                    </a:solidFill>
                    <a:effectLst/>
                    <a:uLnTx/>
                    <a:uFillTx/>
                    <a:cs typeface="+mn-ea"/>
                    <a:sym typeface="+mn-lt"/>
                  </a:rPr>
                  <a:t>添加标题</a:t>
                </a:r>
                <a:endParaRPr kumimoji="0" lang="en-US" altLang="zh-CN" sz="2400" b="0" i="0" u="none" strike="noStrike" kern="0" cap="none" spc="0" normalizeH="0" baseline="0" noProof="0" dirty="0">
                  <a:ln>
                    <a:noFill/>
                  </a:ln>
                  <a:solidFill>
                    <a:schemeClr val="bg1">
                      <a:lumMod val="50000"/>
                    </a:schemeClr>
                  </a:solidFill>
                  <a:effectLst/>
                  <a:uLnTx/>
                  <a:uFillTx/>
                  <a:cs typeface="+mn-ea"/>
                  <a:sym typeface="+mn-lt"/>
                </a:endParaRPr>
              </a:p>
              <a:p>
                <a:pPr marL="0" marR="0" lvl="0" indent="0" defTabSz="914400" eaLnBrk="1" fontAlgn="auto" latinLnBrk="0" hangingPunct="1">
                  <a:lnSpc>
                    <a:spcPct val="100000"/>
                  </a:lnSpc>
                  <a:spcBef>
                    <a:spcPts val="450"/>
                  </a:spcBef>
                  <a:spcAft>
                    <a:spcPts val="0"/>
                  </a:spcAft>
                  <a:buClrTx/>
                  <a:buSzTx/>
                  <a:buFontTx/>
                  <a:buNone/>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在此处添加文字在此处添加文字，在此处添加文字。</a:t>
                </a:r>
                <a:endParaRPr kumimoji="0" lang="zh-CN" altLang="en-US" sz="1400" b="0" i="0" u="none" strike="noStrike" kern="0" cap="none" spc="0" normalizeH="0" baseline="0" noProof="0" dirty="0">
                  <a:ln>
                    <a:noFill/>
                  </a:ln>
                  <a:solidFill>
                    <a:schemeClr val="bg1">
                      <a:lumMod val="50000"/>
                    </a:schemeClr>
                  </a:solidFill>
                  <a:effectLst/>
                  <a:uLnTx/>
                  <a:uFillTx/>
                  <a:cs typeface="+mn-ea"/>
                  <a:sym typeface="+mn-lt"/>
                </a:endParaRPr>
              </a:p>
            </p:txBody>
          </p:sp>
          <p:cxnSp>
            <p:nvCxnSpPr>
              <p:cNvPr id="14" name="直接连接符 13"/>
              <p:cNvCxnSpPr/>
              <p:nvPr/>
            </p:nvCxnSpPr>
            <p:spPr>
              <a:xfrm>
                <a:off x="6231835" y="1968986"/>
                <a:ext cx="2471633" cy="0"/>
              </a:xfrm>
              <a:prstGeom prst="line">
                <a:avLst/>
              </a:prstGeom>
              <a:grpFill/>
              <a:ln w="9525" cap="flat" cmpd="sng" algn="ctr">
                <a:solidFill>
                  <a:schemeClr val="bg1">
                    <a:lumMod val="50000"/>
                  </a:schemeClr>
                </a:solidFill>
                <a:prstDash val="solid"/>
              </a:ln>
              <a:effectLst/>
            </p:spPr>
          </p:cxnSp>
          <p:cxnSp>
            <p:nvCxnSpPr>
              <p:cNvPr id="15" name="直接连接符 14"/>
              <p:cNvCxnSpPr/>
              <p:nvPr/>
            </p:nvCxnSpPr>
            <p:spPr>
              <a:xfrm>
                <a:off x="6231835" y="2890019"/>
                <a:ext cx="2471633" cy="0"/>
              </a:xfrm>
              <a:prstGeom prst="line">
                <a:avLst/>
              </a:prstGeom>
              <a:grpFill/>
              <a:ln w="9525" cap="flat" cmpd="sng" algn="ctr">
                <a:solidFill>
                  <a:schemeClr val="bg1">
                    <a:lumMod val="50000"/>
                  </a:schemeClr>
                </a:solidFill>
                <a:prstDash val="solid"/>
              </a:ln>
              <a:effectLst/>
            </p:spPr>
          </p:cxnSp>
          <p:cxnSp>
            <p:nvCxnSpPr>
              <p:cNvPr id="16" name="直接连接符 15"/>
              <p:cNvCxnSpPr/>
              <p:nvPr/>
            </p:nvCxnSpPr>
            <p:spPr>
              <a:xfrm>
                <a:off x="6231835" y="3811053"/>
                <a:ext cx="2471633" cy="0"/>
              </a:xfrm>
              <a:prstGeom prst="line">
                <a:avLst/>
              </a:prstGeom>
              <a:grpFill/>
              <a:ln w="9525" cap="flat" cmpd="sng" algn="ctr">
                <a:solidFill>
                  <a:schemeClr val="bg1">
                    <a:lumMod val="50000"/>
                  </a:schemeClr>
                </a:solidFill>
                <a:prstDash val="solid"/>
              </a:ln>
              <a:effectLst/>
            </p:spPr>
          </p:cxn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3994" y="0"/>
            <a:ext cx="6802425" cy="6859588"/>
          </a:xfrm>
          <a:prstGeom prst="rect">
            <a:avLst/>
          </a:prstGeom>
        </p:spPr>
      </p:pic>
      <p:sp>
        <p:nvSpPr>
          <p:cNvPr id="16" name="矩形 15"/>
          <p:cNvSpPr/>
          <p:nvPr/>
        </p:nvSpPr>
        <p:spPr>
          <a:xfrm>
            <a:off x="4008583" y="1915887"/>
            <a:ext cx="897402" cy="265426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dirty="0">
                <a:solidFill>
                  <a:srgbClr val="78A080"/>
                </a:solidFill>
                <a:cs typeface="+mn-ea"/>
                <a:sym typeface="+mn-lt"/>
              </a:rPr>
              <a:t>第四章</a:t>
            </a:r>
            <a:endParaRPr kumimoji="1" lang="en-US" altLang="zh-CN" sz="4000" dirty="0">
              <a:solidFill>
                <a:srgbClr val="78A080"/>
              </a:solidFill>
              <a:cs typeface="+mn-ea"/>
              <a:sym typeface="+mn-lt"/>
            </a:endParaRPr>
          </a:p>
        </p:txBody>
      </p:sp>
      <p:sp>
        <p:nvSpPr>
          <p:cNvPr id="18" name="矩形 17"/>
          <p:cNvSpPr/>
          <p:nvPr/>
        </p:nvSpPr>
        <p:spPr>
          <a:xfrm>
            <a:off x="5413172" y="2517699"/>
            <a:ext cx="3060300" cy="830997"/>
          </a:xfrm>
          <a:prstGeom prst="rect">
            <a:avLst/>
          </a:prstGeom>
        </p:spPr>
        <p:txBody>
          <a:bodyPr wrap="square" lIns="0" tIns="0" rIns="0" bIns="0">
            <a:spAutoFit/>
          </a:bodyPr>
          <a:lstStyle/>
          <a:p>
            <a:pPr eaLnBrk="1" hangingPunct="1">
              <a:defRPr/>
            </a:pPr>
            <a:r>
              <a:rPr lang="zh-CN" altLang="en-US" sz="5400" noProof="1">
                <a:solidFill>
                  <a:srgbClr val="78A080"/>
                </a:solidFill>
                <a:cs typeface="+mn-ea"/>
                <a:sym typeface="+mn-lt"/>
              </a:rPr>
              <a:t>目标规划</a:t>
            </a:r>
            <a:endParaRPr lang="zh-CN" altLang="en-US" sz="5400" noProof="1">
              <a:solidFill>
                <a:srgbClr val="78A080"/>
              </a:solidFill>
              <a:cs typeface="+mn-ea"/>
              <a:sym typeface="+mn-lt"/>
            </a:endParaRPr>
          </a:p>
        </p:txBody>
      </p:sp>
      <p:sp>
        <p:nvSpPr>
          <p:cNvPr id="19" name="TextBox 11"/>
          <p:cNvSpPr txBox="1"/>
          <p:nvPr/>
        </p:nvSpPr>
        <p:spPr>
          <a:xfrm>
            <a:off x="5459890" y="3372735"/>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sp>
        <p:nvSpPr>
          <p:cNvPr id="20" name="TextBox 11"/>
          <p:cNvSpPr txBox="1"/>
          <p:nvPr/>
        </p:nvSpPr>
        <p:spPr>
          <a:xfrm>
            <a:off x="5459890" y="3661207"/>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grpSp>
        <p:nvGrpSpPr>
          <p:cNvPr id="21" name="组合 20"/>
          <p:cNvGrpSpPr/>
          <p:nvPr/>
        </p:nvGrpSpPr>
        <p:grpSpPr>
          <a:xfrm rot="5400000">
            <a:off x="3277745" y="2727717"/>
            <a:ext cx="2361748" cy="1084967"/>
            <a:chOff x="2418675" y="1545658"/>
            <a:chExt cx="7380169" cy="3621241"/>
          </a:xfrm>
        </p:grpSpPr>
        <p:grpSp>
          <p:nvGrpSpPr>
            <p:cNvPr id="22" name="组合 21"/>
            <p:cNvGrpSpPr/>
            <p:nvPr/>
          </p:nvGrpSpPr>
          <p:grpSpPr>
            <a:xfrm flipH="1" flipV="1">
              <a:off x="9270355" y="1545658"/>
              <a:ext cx="528489" cy="376022"/>
              <a:chOff x="2945453" y="2246911"/>
              <a:chExt cx="5437284" cy="3868656"/>
            </a:xfrm>
          </p:grpSpPr>
          <p:cxnSp>
            <p:nvCxnSpPr>
              <p:cNvPr id="33" name="直接连接符 32"/>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418675" y="4790877"/>
              <a:ext cx="7296839" cy="376022"/>
              <a:chOff x="2945453" y="2246911"/>
              <a:chExt cx="75072488" cy="3868656"/>
            </a:xfrm>
          </p:grpSpPr>
          <p:cxnSp>
            <p:nvCxnSpPr>
              <p:cNvPr id="31" name="直接连接符 30"/>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945453" y="5227011"/>
                <a:ext cx="7507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flipH="1">
              <a:off x="2418675" y="1545658"/>
              <a:ext cx="7380169" cy="3621241"/>
              <a:chOff x="1931365" y="747372"/>
              <a:chExt cx="7380169" cy="3621241"/>
            </a:xfrm>
          </p:grpSpPr>
          <p:grpSp>
            <p:nvGrpSpPr>
              <p:cNvPr id="25" name="组合 24"/>
              <p:cNvGrpSpPr/>
              <p:nvPr/>
            </p:nvGrpSpPr>
            <p:grpSpPr>
              <a:xfrm flipH="1" flipV="1">
                <a:off x="2459859" y="747372"/>
                <a:ext cx="6851675" cy="376022"/>
                <a:chOff x="2945453" y="2246911"/>
                <a:chExt cx="70492488" cy="3868656"/>
              </a:xfrm>
            </p:grpSpPr>
            <p:cxnSp>
              <p:nvCxnSpPr>
                <p:cNvPr id="29" name="直接连接符 28"/>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945453" y="5227011"/>
                  <a:ext cx="7049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931365" y="3992591"/>
                <a:ext cx="528489" cy="376022"/>
                <a:chOff x="2945453" y="2246911"/>
                <a:chExt cx="5437284" cy="3868656"/>
              </a:xfrm>
            </p:grpSpPr>
            <p:cxnSp>
              <p:nvCxnSpPr>
                <p:cNvPr id="27" name="直接连接符 26"/>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7100" y="1059134"/>
            <a:ext cx="4358838" cy="4395467"/>
          </a:xfrm>
          <a:prstGeom prst="rect">
            <a:avLst/>
          </a:prstGeom>
        </p:spPr>
      </p:pic>
      <p:grpSp>
        <p:nvGrpSpPr>
          <p:cNvPr id="50" name="组合 49"/>
          <p:cNvGrpSpPr/>
          <p:nvPr/>
        </p:nvGrpSpPr>
        <p:grpSpPr>
          <a:xfrm>
            <a:off x="6596791" y="1745931"/>
            <a:ext cx="3274444" cy="3229052"/>
            <a:chOff x="5824727" y="2411900"/>
            <a:chExt cx="2720427" cy="2682717"/>
          </a:xfrm>
        </p:grpSpPr>
        <p:sp>
          <p:nvSpPr>
            <p:cNvPr id="51" name="Rectangle 39"/>
            <p:cNvSpPr>
              <a:spLocks noChangeArrowheads="1"/>
            </p:cNvSpPr>
            <p:nvPr/>
          </p:nvSpPr>
          <p:spPr bwMode="auto">
            <a:xfrm>
              <a:off x="6406884" y="2411900"/>
              <a:ext cx="2138270" cy="3068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zh-CN" altLang="en-US" sz="2400" dirty="0">
                  <a:solidFill>
                    <a:srgbClr val="78A080"/>
                  </a:solidFill>
                  <a:cs typeface="+mn-ea"/>
                  <a:sym typeface="+mn-lt"/>
                </a:rPr>
                <a:t>个人信息</a:t>
              </a:r>
              <a:endParaRPr lang="en-US" altLang="zh-CN" sz="2400" dirty="0">
                <a:solidFill>
                  <a:srgbClr val="78A080"/>
                </a:solidFill>
                <a:cs typeface="+mn-ea"/>
                <a:sym typeface="+mn-lt"/>
              </a:endParaRPr>
            </a:p>
          </p:txBody>
        </p:sp>
        <p:sp>
          <p:nvSpPr>
            <p:cNvPr id="52" name="Rectangle 39"/>
            <p:cNvSpPr>
              <a:spLocks noChangeArrowheads="1"/>
            </p:cNvSpPr>
            <p:nvPr/>
          </p:nvSpPr>
          <p:spPr bwMode="auto">
            <a:xfrm>
              <a:off x="6429615" y="2759123"/>
              <a:ext cx="2115539" cy="1342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en-US" altLang="zh-CN" sz="1050" dirty="0">
                  <a:solidFill>
                    <a:srgbClr val="78A080"/>
                  </a:solidFill>
                  <a:cs typeface="+mn-ea"/>
                  <a:sym typeface="+mn-lt"/>
                </a:rPr>
                <a:t>write your great  title here</a:t>
              </a:r>
              <a:endParaRPr lang="en-US" altLang="zh-CN" sz="1050" dirty="0">
                <a:solidFill>
                  <a:srgbClr val="78A080"/>
                </a:solidFill>
                <a:cs typeface="+mn-ea"/>
                <a:sym typeface="+mn-lt"/>
              </a:endParaRPr>
            </a:p>
          </p:txBody>
        </p:sp>
        <p:grpSp>
          <p:nvGrpSpPr>
            <p:cNvPr id="53" name="组合 52"/>
            <p:cNvGrpSpPr/>
            <p:nvPr/>
          </p:nvGrpSpPr>
          <p:grpSpPr>
            <a:xfrm>
              <a:off x="5824727" y="2474325"/>
              <a:ext cx="307746" cy="307746"/>
              <a:chOff x="4923349" y="1475317"/>
              <a:chExt cx="305414" cy="305414"/>
            </a:xfrm>
            <a:solidFill>
              <a:srgbClr val="E94E60"/>
            </a:solidFill>
          </p:grpSpPr>
          <p:sp>
            <p:nvSpPr>
              <p:cNvPr id="69" name="椭圆 68"/>
              <p:cNvSpPr/>
              <p:nvPr/>
            </p:nvSpPr>
            <p:spPr>
              <a:xfrm>
                <a:off x="4923349" y="1475317"/>
                <a:ext cx="305414" cy="305414"/>
              </a:xfrm>
              <a:prstGeom prst="ellipse">
                <a:avLst/>
              </a:prstGeom>
              <a:no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3B9B6"/>
                  </a:solidFill>
                  <a:cs typeface="+mn-ea"/>
                  <a:sym typeface="+mn-lt"/>
                </a:endParaRPr>
              </a:p>
            </p:txBody>
          </p:sp>
          <p:sp>
            <p:nvSpPr>
              <p:cNvPr id="70" name="椭圆 69"/>
              <p:cNvSpPr/>
              <p:nvPr/>
            </p:nvSpPr>
            <p:spPr>
              <a:xfrm>
                <a:off x="5008132" y="1560100"/>
                <a:ext cx="135848" cy="135848"/>
              </a:xfrm>
              <a:prstGeom prst="ellipse">
                <a:avLst/>
              </a:prstGeom>
              <a:solidFill>
                <a:srgbClr val="78A080"/>
              </a:solid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B9B6"/>
                  </a:solidFill>
                  <a:cs typeface="+mn-ea"/>
                  <a:sym typeface="+mn-lt"/>
                </a:endParaRPr>
              </a:p>
            </p:txBody>
          </p:sp>
        </p:grpSp>
        <p:sp>
          <p:nvSpPr>
            <p:cNvPr id="54" name="Rectangle 39"/>
            <p:cNvSpPr>
              <a:spLocks noChangeArrowheads="1"/>
            </p:cNvSpPr>
            <p:nvPr/>
          </p:nvSpPr>
          <p:spPr bwMode="auto">
            <a:xfrm>
              <a:off x="6406884" y="3161880"/>
              <a:ext cx="2138270" cy="3068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zh-CN" altLang="en-US" sz="2400" dirty="0">
                  <a:solidFill>
                    <a:srgbClr val="78A080"/>
                  </a:solidFill>
                  <a:cs typeface="+mn-ea"/>
                  <a:sym typeface="+mn-lt"/>
                </a:rPr>
                <a:t>岗位认知</a:t>
              </a:r>
              <a:endParaRPr lang="en-US" altLang="zh-CN" sz="2400" dirty="0">
                <a:solidFill>
                  <a:srgbClr val="78A080"/>
                </a:solidFill>
                <a:cs typeface="+mn-ea"/>
                <a:sym typeface="+mn-lt"/>
              </a:endParaRPr>
            </a:p>
          </p:txBody>
        </p:sp>
        <p:sp>
          <p:nvSpPr>
            <p:cNvPr id="55" name="Rectangle 39"/>
            <p:cNvSpPr>
              <a:spLocks noChangeArrowheads="1"/>
            </p:cNvSpPr>
            <p:nvPr/>
          </p:nvSpPr>
          <p:spPr bwMode="auto">
            <a:xfrm>
              <a:off x="6429615" y="3509103"/>
              <a:ext cx="2115539" cy="1342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en-US" altLang="zh-CN" sz="1050" dirty="0">
                  <a:solidFill>
                    <a:srgbClr val="78A080"/>
                  </a:solidFill>
                  <a:cs typeface="+mn-ea"/>
                  <a:sym typeface="+mn-lt"/>
                </a:rPr>
                <a:t>write your great  title here</a:t>
              </a:r>
              <a:endParaRPr lang="en-US" altLang="zh-CN" sz="1050" dirty="0">
                <a:solidFill>
                  <a:srgbClr val="78A080"/>
                </a:solidFill>
                <a:cs typeface="+mn-ea"/>
                <a:sym typeface="+mn-lt"/>
              </a:endParaRPr>
            </a:p>
          </p:txBody>
        </p:sp>
        <p:grpSp>
          <p:nvGrpSpPr>
            <p:cNvPr id="56" name="组合 55"/>
            <p:cNvGrpSpPr/>
            <p:nvPr/>
          </p:nvGrpSpPr>
          <p:grpSpPr>
            <a:xfrm>
              <a:off x="5824727" y="3224305"/>
              <a:ext cx="307746" cy="307746"/>
              <a:chOff x="4923349" y="1475317"/>
              <a:chExt cx="305414" cy="305414"/>
            </a:xfrm>
            <a:solidFill>
              <a:srgbClr val="E94E60"/>
            </a:solidFill>
          </p:grpSpPr>
          <p:sp>
            <p:nvSpPr>
              <p:cNvPr id="67" name="椭圆 66"/>
              <p:cNvSpPr/>
              <p:nvPr/>
            </p:nvSpPr>
            <p:spPr>
              <a:xfrm>
                <a:off x="4923349" y="1475317"/>
                <a:ext cx="305414" cy="305414"/>
              </a:xfrm>
              <a:prstGeom prst="ellipse">
                <a:avLst/>
              </a:prstGeom>
              <a:no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3B9B6"/>
                  </a:solidFill>
                  <a:cs typeface="+mn-ea"/>
                  <a:sym typeface="+mn-lt"/>
                </a:endParaRPr>
              </a:p>
            </p:txBody>
          </p:sp>
          <p:sp>
            <p:nvSpPr>
              <p:cNvPr id="68" name="椭圆 67"/>
              <p:cNvSpPr/>
              <p:nvPr/>
            </p:nvSpPr>
            <p:spPr>
              <a:xfrm>
                <a:off x="5008132" y="1560100"/>
                <a:ext cx="135848" cy="135848"/>
              </a:xfrm>
              <a:prstGeom prst="ellipse">
                <a:avLst/>
              </a:prstGeom>
              <a:solidFill>
                <a:srgbClr val="78A080"/>
              </a:solid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B9B6"/>
                  </a:solidFill>
                  <a:cs typeface="+mn-ea"/>
                  <a:sym typeface="+mn-lt"/>
                </a:endParaRPr>
              </a:p>
            </p:txBody>
          </p:sp>
        </p:grpSp>
        <p:sp>
          <p:nvSpPr>
            <p:cNvPr id="57" name="Rectangle 39"/>
            <p:cNvSpPr>
              <a:spLocks noChangeArrowheads="1"/>
            </p:cNvSpPr>
            <p:nvPr/>
          </p:nvSpPr>
          <p:spPr bwMode="auto">
            <a:xfrm>
              <a:off x="6406884" y="3901270"/>
              <a:ext cx="2138270" cy="3068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zh-CN" altLang="en-US" sz="2400" dirty="0">
                  <a:solidFill>
                    <a:srgbClr val="78A080"/>
                  </a:solidFill>
                  <a:cs typeface="+mn-ea"/>
                  <a:sym typeface="+mn-lt"/>
                </a:rPr>
                <a:t>胜任能力</a:t>
              </a:r>
              <a:endParaRPr lang="en-US" altLang="zh-CN" sz="2400" dirty="0">
                <a:solidFill>
                  <a:srgbClr val="78A080"/>
                </a:solidFill>
                <a:cs typeface="+mn-ea"/>
                <a:sym typeface="+mn-lt"/>
              </a:endParaRPr>
            </a:p>
          </p:txBody>
        </p:sp>
        <p:sp>
          <p:nvSpPr>
            <p:cNvPr id="58" name="Rectangle 39"/>
            <p:cNvSpPr>
              <a:spLocks noChangeArrowheads="1"/>
            </p:cNvSpPr>
            <p:nvPr/>
          </p:nvSpPr>
          <p:spPr bwMode="auto">
            <a:xfrm>
              <a:off x="6429615" y="4248493"/>
              <a:ext cx="2115539" cy="1342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en-US" altLang="zh-CN" sz="1050" dirty="0">
                  <a:solidFill>
                    <a:srgbClr val="78A080"/>
                  </a:solidFill>
                  <a:cs typeface="+mn-ea"/>
                  <a:sym typeface="+mn-lt"/>
                </a:rPr>
                <a:t>write your great  title here</a:t>
              </a:r>
              <a:endParaRPr lang="en-US" altLang="zh-CN" sz="1050" dirty="0">
                <a:solidFill>
                  <a:srgbClr val="78A080"/>
                </a:solidFill>
                <a:cs typeface="+mn-ea"/>
                <a:sym typeface="+mn-lt"/>
              </a:endParaRPr>
            </a:p>
          </p:txBody>
        </p:sp>
        <p:grpSp>
          <p:nvGrpSpPr>
            <p:cNvPr id="59" name="组合 58"/>
            <p:cNvGrpSpPr/>
            <p:nvPr/>
          </p:nvGrpSpPr>
          <p:grpSpPr>
            <a:xfrm>
              <a:off x="5824727" y="3963695"/>
              <a:ext cx="307746" cy="307746"/>
              <a:chOff x="4923349" y="1475317"/>
              <a:chExt cx="305414" cy="305414"/>
            </a:xfrm>
            <a:solidFill>
              <a:srgbClr val="E94E60"/>
            </a:solidFill>
          </p:grpSpPr>
          <p:sp>
            <p:nvSpPr>
              <p:cNvPr id="65" name="椭圆 64"/>
              <p:cNvSpPr/>
              <p:nvPr/>
            </p:nvSpPr>
            <p:spPr>
              <a:xfrm>
                <a:off x="4923349" y="1475317"/>
                <a:ext cx="305414" cy="305414"/>
              </a:xfrm>
              <a:prstGeom prst="ellipse">
                <a:avLst/>
              </a:prstGeom>
              <a:no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3B9B6"/>
                  </a:solidFill>
                  <a:cs typeface="+mn-ea"/>
                  <a:sym typeface="+mn-lt"/>
                </a:endParaRPr>
              </a:p>
            </p:txBody>
          </p:sp>
          <p:sp>
            <p:nvSpPr>
              <p:cNvPr id="66" name="椭圆 65"/>
              <p:cNvSpPr/>
              <p:nvPr/>
            </p:nvSpPr>
            <p:spPr>
              <a:xfrm>
                <a:off x="5008132" y="1560100"/>
                <a:ext cx="135848" cy="135848"/>
              </a:xfrm>
              <a:prstGeom prst="ellipse">
                <a:avLst/>
              </a:prstGeom>
              <a:solidFill>
                <a:srgbClr val="78A080"/>
              </a:solid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3B9B6"/>
                  </a:solidFill>
                  <a:cs typeface="+mn-ea"/>
                  <a:sym typeface="+mn-lt"/>
                </a:endParaRPr>
              </a:p>
            </p:txBody>
          </p:sp>
        </p:grpSp>
        <p:sp>
          <p:nvSpPr>
            <p:cNvPr id="60" name="Rectangle 39"/>
            <p:cNvSpPr>
              <a:spLocks noChangeArrowheads="1"/>
            </p:cNvSpPr>
            <p:nvPr/>
          </p:nvSpPr>
          <p:spPr bwMode="auto">
            <a:xfrm>
              <a:off x="6406884" y="4613151"/>
              <a:ext cx="2138270" cy="30684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zh-CN" altLang="en-US" sz="2400" dirty="0">
                  <a:solidFill>
                    <a:srgbClr val="78A080"/>
                  </a:solidFill>
                  <a:cs typeface="+mn-ea"/>
                  <a:sym typeface="+mn-lt"/>
                </a:rPr>
                <a:t>目标规划</a:t>
              </a:r>
              <a:endParaRPr lang="en-US" altLang="zh-CN" sz="2400" dirty="0">
                <a:solidFill>
                  <a:srgbClr val="78A080"/>
                </a:solidFill>
                <a:cs typeface="+mn-ea"/>
                <a:sym typeface="+mn-lt"/>
              </a:endParaRPr>
            </a:p>
          </p:txBody>
        </p:sp>
        <p:sp>
          <p:nvSpPr>
            <p:cNvPr id="61" name="Rectangle 39"/>
            <p:cNvSpPr>
              <a:spLocks noChangeArrowheads="1"/>
            </p:cNvSpPr>
            <p:nvPr/>
          </p:nvSpPr>
          <p:spPr bwMode="auto">
            <a:xfrm>
              <a:off x="6429615" y="4960373"/>
              <a:ext cx="2115539" cy="1342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buFont typeface="Arial" panose="020B0604020202020204" pitchFamily="34" charset="0"/>
                <a:buNone/>
              </a:pPr>
              <a:r>
                <a:rPr lang="en-US" altLang="zh-CN" sz="1050" dirty="0">
                  <a:solidFill>
                    <a:srgbClr val="78A080"/>
                  </a:solidFill>
                  <a:cs typeface="+mn-ea"/>
                  <a:sym typeface="+mn-lt"/>
                </a:rPr>
                <a:t>write your great  title here</a:t>
              </a:r>
              <a:endParaRPr lang="en-US" altLang="zh-CN" sz="1050" dirty="0">
                <a:solidFill>
                  <a:srgbClr val="78A080"/>
                </a:solidFill>
                <a:cs typeface="+mn-ea"/>
                <a:sym typeface="+mn-lt"/>
              </a:endParaRPr>
            </a:p>
          </p:txBody>
        </p:sp>
        <p:grpSp>
          <p:nvGrpSpPr>
            <p:cNvPr id="62" name="组合 61"/>
            <p:cNvGrpSpPr/>
            <p:nvPr/>
          </p:nvGrpSpPr>
          <p:grpSpPr>
            <a:xfrm>
              <a:off x="5824727" y="4675576"/>
              <a:ext cx="307746" cy="307746"/>
              <a:chOff x="4923349" y="1475317"/>
              <a:chExt cx="305414" cy="305414"/>
            </a:xfrm>
            <a:solidFill>
              <a:srgbClr val="E94E60"/>
            </a:solidFill>
          </p:grpSpPr>
          <p:sp>
            <p:nvSpPr>
              <p:cNvPr id="63" name="椭圆 62"/>
              <p:cNvSpPr/>
              <p:nvPr/>
            </p:nvSpPr>
            <p:spPr>
              <a:xfrm>
                <a:off x="4923349" y="1475317"/>
                <a:ext cx="305414" cy="305414"/>
              </a:xfrm>
              <a:prstGeom prst="ellipse">
                <a:avLst/>
              </a:prstGeom>
              <a:no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3B9B6"/>
                  </a:solidFill>
                  <a:cs typeface="+mn-ea"/>
                  <a:sym typeface="+mn-lt"/>
                </a:endParaRPr>
              </a:p>
            </p:txBody>
          </p:sp>
          <p:sp>
            <p:nvSpPr>
              <p:cNvPr id="64" name="椭圆 63"/>
              <p:cNvSpPr/>
              <p:nvPr/>
            </p:nvSpPr>
            <p:spPr>
              <a:xfrm>
                <a:off x="5008132" y="1560100"/>
                <a:ext cx="135848" cy="135848"/>
              </a:xfrm>
              <a:prstGeom prst="ellipse">
                <a:avLst/>
              </a:prstGeom>
              <a:solidFill>
                <a:srgbClr val="78A080"/>
              </a:solidFill>
              <a:ln w="635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B9B6"/>
                  </a:solidFill>
                  <a:cs typeface="+mn-ea"/>
                  <a:sym typeface="+mn-lt"/>
                </a:endParaRPr>
              </a:p>
            </p:txBody>
          </p:sp>
        </p:grpSp>
      </p:grpSp>
      <p:grpSp>
        <p:nvGrpSpPr>
          <p:cNvPr id="2" name="组合 1"/>
          <p:cNvGrpSpPr/>
          <p:nvPr/>
        </p:nvGrpSpPr>
        <p:grpSpPr>
          <a:xfrm>
            <a:off x="2427972" y="2082435"/>
            <a:ext cx="2139804" cy="2368640"/>
            <a:chOff x="3241723" y="2082435"/>
            <a:chExt cx="2139804" cy="2368640"/>
          </a:xfrm>
        </p:grpSpPr>
        <p:sp>
          <p:nvSpPr>
            <p:cNvPr id="74" name="矩形 73"/>
            <p:cNvSpPr/>
            <p:nvPr/>
          </p:nvSpPr>
          <p:spPr>
            <a:xfrm>
              <a:off x="3241723" y="2082435"/>
              <a:ext cx="2139804" cy="23211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lang="en-US" altLang="zh-CN" sz="1600" dirty="0">
                  <a:solidFill>
                    <a:srgbClr val="78A080"/>
                  </a:solidFill>
                  <a:latin typeface="+mn-ea"/>
                  <a:cs typeface="+mn-ea"/>
                  <a:sym typeface="+mn-lt"/>
                </a:rPr>
                <a:t>DIRECTORY</a:t>
              </a:r>
              <a:endParaRPr kumimoji="1" lang="en-US" altLang="zh-CN" sz="4400" spc="600" dirty="0">
                <a:solidFill>
                  <a:srgbClr val="78A080"/>
                </a:solidFill>
                <a:latin typeface="+mn-ea"/>
                <a:cs typeface="+mn-ea"/>
                <a:sym typeface="+mn-lt"/>
              </a:endParaRPr>
            </a:p>
            <a:p>
              <a:pPr lvl="0" algn="ctr"/>
              <a:r>
                <a:rPr kumimoji="1" lang="zh-CN" altLang="en-US" sz="4800" spc="600" dirty="0">
                  <a:solidFill>
                    <a:srgbClr val="78A080"/>
                  </a:solidFill>
                  <a:latin typeface="思源宋体 CN Heavy" panose="02020900000000000000" pitchFamily="18" charset="-122"/>
                  <a:ea typeface="思源宋体 CN Heavy" panose="02020900000000000000" pitchFamily="18" charset="-122"/>
                  <a:cs typeface="+mn-ea"/>
                  <a:sym typeface="+mn-lt"/>
                </a:rPr>
                <a:t>目录</a:t>
              </a:r>
              <a:endParaRPr kumimoji="1" lang="en-US" altLang="zh-CN" sz="4000" spc="600" dirty="0">
                <a:solidFill>
                  <a:srgbClr val="78A080"/>
                </a:solidFill>
                <a:latin typeface="思源宋体 CN Heavy" panose="02020900000000000000" pitchFamily="18" charset="-122"/>
                <a:ea typeface="思源宋体 CN Heavy" panose="02020900000000000000" pitchFamily="18" charset="-122"/>
                <a:cs typeface="+mn-ea"/>
                <a:sym typeface="+mn-lt"/>
              </a:endParaRPr>
            </a:p>
          </p:txBody>
        </p:sp>
        <p:grpSp>
          <p:nvGrpSpPr>
            <p:cNvPr id="75" name="组合 74"/>
            <p:cNvGrpSpPr/>
            <p:nvPr/>
          </p:nvGrpSpPr>
          <p:grpSpPr>
            <a:xfrm rot="5400000">
              <a:off x="3162991" y="2583935"/>
              <a:ext cx="2361748" cy="1372532"/>
              <a:chOff x="2418675" y="1545658"/>
              <a:chExt cx="7380169" cy="3621241"/>
            </a:xfrm>
          </p:grpSpPr>
          <p:grpSp>
            <p:nvGrpSpPr>
              <p:cNvPr id="76" name="组合 75"/>
              <p:cNvGrpSpPr/>
              <p:nvPr/>
            </p:nvGrpSpPr>
            <p:grpSpPr>
              <a:xfrm flipH="1" flipV="1">
                <a:off x="9270355" y="1545658"/>
                <a:ext cx="528489" cy="376022"/>
                <a:chOff x="2945453" y="2246911"/>
                <a:chExt cx="5437284" cy="3868656"/>
              </a:xfrm>
            </p:grpSpPr>
            <p:cxnSp>
              <p:nvCxnSpPr>
                <p:cNvPr id="87" name="直接连接符 86"/>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77" name="组合 76"/>
              <p:cNvGrpSpPr/>
              <p:nvPr/>
            </p:nvGrpSpPr>
            <p:grpSpPr>
              <a:xfrm>
                <a:off x="2418675" y="4790877"/>
                <a:ext cx="7296839" cy="376022"/>
                <a:chOff x="2945453" y="2246911"/>
                <a:chExt cx="75072488" cy="3868656"/>
              </a:xfrm>
            </p:grpSpPr>
            <p:cxnSp>
              <p:nvCxnSpPr>
                <p:cNvPr id="85" name="直接连接符 84"/>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2945453" y="5227011"/>
                  <a:ext cx="7507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flipH="1">
                <a:off x="2418675" y="1545658"/>
                <a:ext cx="7380169" cy="3621241"/>
                <a:chOff x="1931365" y="747372"/>
                <a:chExt cx="7380169" cy="3621241"/>
              </a:xfrm>
            </p:grpSpPr>
            <p:grpSp>
              <p:nvGrpSpPr>
                <p:cNvPr id="79" name="组合 78"/>
                <p:cNvGrpSpPr/>
                <p:nvPr/>
              </p:nvGrpSpPr>
              <p:grpSpPr>
                <a:xfrm flipH="1" flipV="1">
                  <a:off x="2459859" y="747372"/>
                  <a:ext cx="6851675" cy="376022"/>
                  <a:chOff x="2945453" y="2246911"/>
                  <a:chExt cx="70492488" cy="3868656"/>
                </a:xfrm>
              </p:grpSpPr>
              <p:cxnSp>
                <p:nvCxnSpPr>
                  <p:cNvPr id="83" name="直接连接符 82"/>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2945453" y="5227011"/>
                    <a:ext cx="7049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1931365" y="3992591"/>
                  <a:ext cx="528489" cy="376022"/>
                  <a:chOff x="2945453" y="2246911"/>
                  <a:chExt cx="5437284" cy="3868656"/>
                </a:xfrm>
              </p:grpSpPr>
              <p:cxnSp>
                <p:nvCxnSpPr>
                  <p:cNvPr id="81" name="直接连接符 80"/>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目标规划</a:t>
            </a:r>
            <a:endParaRPr lang="zh-CN" altLang="en-US" sz="3200" b="1" spc="600" dirty="0">
              <a:solidFill>
                <a:srgbClr val="78A080"/>
              </a:solidFill>
              <a:cs typeface="+mn-ea"/>
              <a:sym typeface="+mn-lt"/>
            </a:endParaRPr>
          </a:p>
        </p:txBody>
      </p:sp>
      <p:grpSp>
        <p:nvGrpSpPr>
          <p:cNvPr id="5" name="组合 4"/>
          <p:cNvGrpSpPr/>
          <p:nvPr/>
        </p:nvGrpSpPr>
        <p:grpSpPr>
          <a:xfrm>
            <a:off x="5621980" y="2439257"/>
            <a:ext cx="3692231" cy="3319795"/>
            <a:chOff x="6281848" y="2177551"/>
            <a:chExt cx="2346579" cy="2109879"/>
          </a:xfrm>
        </p:grpSpPr>
        <p:cxnSp>
          <p:nvCxnSpPr>
            <p:cNvPr id="6" name="Straight Connector 294"/>
            <p:cNvCxnSpPr/>
            <p:nvPr/>
          </p:nvCxnSpPr>
          <p:spPr>
            <a:xfrm>
              <a:off x="6281848" y="2177551"/>
              <a:ext cx="0" cy="861807"/>
            </a:xfrm>
            <a:prstGeom prst="line">
              <a:avLst/>
            </a:prstGeom>
            <a:ln w="38100">
              <a:solidFill>
                <a:srgbClr val="78A080"/>
              </a:solidFill>
            </a:ln>
          </p:spPr>
          <p:style>
            <a:lnRef idx="1">
              <a:schemeClr val="accent1"/>
            </a:lnRef>
            <a:fillRef idx="0">
              <a:schemeClr val="accent1"/>
            </a:fillRef>
            <a:effectRef idx="0">
              <a:schemeClr val="accent1"/>
            </a:effectRef>
            <a:fontRef idx="minor">
              <a:schemeClr val="tx1"/>
            </a:fontRef>
          </p:style>
        </p:cxnSp>
        <p:cxnSp>
          <p:nvCxnSpPr>
            <p:cNvPr id="7" name="Straight Connector 296"/>
            <p:cNvCxnSpPr/>
            <p:nvPr/>
          </p:nvCxnSpPr>
          <p:spPr>
            <a:xfrm>
              <a:off x="6281848" y="3425623"/>
              <a:ext cx="0" cy="861807"/>
            </a:xfrm>
            <a:prstGeom prst="line">
              <a:avLst/>
            </a:prstGeom>
            <a:ln w="38100">
              <a:solidFill>
                <a:srgbClr val="78A080"/>
              </a:solidFill>
            </a:ln>
          </p:spPr>
          <p:style>
            <a:lnRef idx="1">
              <a:schemeClr val="accent1"/>
            </a:lnRef>
            <a:fillRef idx="0">
              <a:schemeClr val="accent1"/>
            </a:fillRef>
            <a:effectRef idx="0">
              <a:schemeClr val="accent1"/>
            </a:effectRef>
            <a:fontRef idx="minor">
              <a:schemeClr val="tx1"/>
            </a:fontRef>
          </p:style>
        </p:cxnSp>
        <p:sp>
          <p:nvSpPr>
            <p:cNvPr id="9" name="Rectángulo 26"/>
            <p:cNvSpPr/>
            <p:nvPr/>
          </p:nvSpPr>
          <p:spPr>
            <a:xfrm>
              <a:off x="6358236" y="3552728"/>
              <a:ext cx="2259329" cy="528136"/>
            </a:xfrm>
            <a:prstGeom prst="rect">
              <a:avLst/>
            </a:prstGeom>
          </p:spPr>
          <p:txBody>
            <a:bodyPr wrap="square">
              <a:spAutoFit/>
            </a:bodyPr>
            <a:lstStyle/>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p:txBody>
        </p:sp>
        <p:sp>
          <p:nvSpPr>
            <p:cNvPr id="10" name="Rectángulo 28"/>
            <p:cNvSpPr/>
            <p:nvPr/>
          </p:nvSpPr>
          <p:spPr>
            <a:xfrm>
              <a:off x="6368028" y="2304524"/>
              <a:ext cx="2260399" cy="528136"/>
            </a:xfrm>
            <a:prstGeom prst="rect">
              <a:avLst/>
            </a:prstGeom>
          </p:spPr>
          <p:txBody>
            <a:bodyPr wrap="square">
              <a:spAutoFit/>
            </a:bodyPr>
            <a:lstStyle/>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p:txBody>
        </p:sp>
      </p:grpSp>
      <p:grpSp>
        <p:nvGrpSpPr>
          <p:cNvPr id="13" name="组合 12"/>
          <p:cNvGrpSpPr/>
          <p:nvPr/>
        </p:nvGrpSpPr>
        <p:grpSpPr>
          <a:xfrm flipH="1">
            <a:off x="8758691" y="2443873"/>
            <a:ext cx="3810681" cy="3319795"/>
            <a:chOff x="8314282" y="2012538"/>
            <a:chExt cx="2421859" cy="2109879"/>
          </a:xfrm>
        </p:grpSpPr>
        <p:cxnSp>
          <p:nvCxnSpPr>
            <p:cNvPr id="14" name="Straight Connector 13"/>
            <p:cNvCxnSpPr/>
            <p:nvPr/>
          </p:nvCxnSpPr>
          <p:spPr>
            <a:xfrm>
              <a:off x="10730710" y="2012538"/>
              <a:ext cx="0" cy="861807"/>
            </a:xfrm>
            <a:prstGeom prst="line">
              <a:avLst/>
            </a:prstGeom>
            <a:ln w="38100">
              <a:solidFill>
                <a:srgbClr val="78A080"/>
              </a:solidFill>
            </a:ln>
          </p:spPr>
          <p:style>
            <a:lnRef idx="1">
              <a:schemeClr val="accent1"/>
            </a:lnRef>
            <a:fillRef idx="0">
              <a:schemeClr val="accent1"/>
            </a:fillRef>
            <a:effectRef idx="0">
              <a:schemeClr val="accent1"/>
            </a:effectRef>
            <a:fontRef idx="minor">
              <a:schemeClr val="tx1"/>
            </a:fontRef>
          </p:style>
        </p:cxnSp>
        <p:cxnSp>
          <p:nvCxnSpPr>
            <p:cNvPr id="15" name="Straight Connector 290"/>
            <p:cNvCxnSpPr/>
            <p:nvPr/>
          </p:nvCxnSpPr>
          <p:spPr>
            <a:xfrm>
              <a:off x="10736141" y="3260610"/>
              <a:ext cx="0" cy="861807"/>
            </a:xfrm>
            <a:prstGeom prst="line">
              <a:avLst/>
            </a:prstGeom>
            <a:ln w="38100">
              <a:solidFill>
                <a:srgbClr val="78A080"/>
              </a:solidFill>
            </a:ln>
          </p:spPr>
          <p:style>
            <a:lnRef idx="1">
              <a:schemeClr val="accent1"/>
            </a:lnRef>
            <a:fillRef idx="0">
              <a:schemeClr val="accent1"/>
            </a:fillRef>
            <a:effectRef idx="0">
              <a:schemeClr val="accent1"/>
            </a:effectRef>
            <a:fontRef idx="minor">
              <a:schemeClr val="tx1"/>
            </a:fontRef>
          </p:style>
        </p:cxnSp>
        <p:sp>
          <p:nvSpPr>
            <p:cNvPr id="16" name="Rectángulo 25"/>
            <p:cNvSpPr/>
            <p:nvPr/>
          </p:nvSpPr>
          <p:spPr>
            <a:xfrm>
              <a:off x="8314282" y="2114753"/>
              <a:ext cx="2357441" cy="528136"/>
            </a:xfrm>
            <a:prstGeom prst="rect">
              <a:avLst/>
            </a:prstGeom>
          </p:spPr>
          <p:txBody>
            <a:bodyPr wrap="square">
              <a:spAutoFit/>
            </a:bodyPr>
            <a:lstStyle/>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p:txBody>
        </p:sp>
        <p:sp>
          <p:nvSpPr>
            <p:cNvPr id="17" name="Rectángulo 29"/>
            <p:cNvSpPr/>
            <p:nvPr/>
          </p:nvSpPr>
          <p:spPr>
            <a:xfrm>
              <a:off x="8314282" y="3341496"/>
              <a:ext cx="2357441" cy="528136"/>
            </a:xfrm>
            <a:prstGeom prst="rect">
              <a:avLst/>
            </a:prstGeom>
          </p:spPr>
          <p:txBody>
            <a:bodyPr wrap="square">
              <a:spAutoFit/>
            </a:bodyPr>
            <a:lstStyle/>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p:txBody>
        </p:sp>
      </p:grpSp>
      <p:sp>
        <p:nvSpPr>
          <p:cNvPr id="18" name="矩形 17"/>
          <p:cNvSpPr/>
          <p:nvPr/>
        </p:nvSpPr>
        <p:spPr>
          <a:xfrm>
            <a:off x="913505" y="2236057"/>
            <a:ext cx="4252666" cy="367125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354"/>
          <p:cNvGrpSpPr/>
          <p:nvPr/>
        </p:nvGrpSpPr>
        <p:grpSpPr>
          <a:xfrm>
            <a:off x="1013623" y="3839781"/>
            <a:ext cx="2201224" cy="949329"/>
            <a:chOff x="1343472" y="4037003"/>
            <a:chExt cx="1650918" cy="711997"/>
          </a:xfrm>
        </p:grpSpPr>
        <p:sp>
          <p:nvSpPr>
            <p:cNvPr id="6" name="文本框 355"/>
            <p:cNvSpPr txBox="1"/>
            <p:nvPr/>
          </p:nvSpPr>
          <p:spPr>
            <a:xfrm>
              <a:off x="1344523" y="4333501"/>
              <a:ext cx="1310645" cy="415499"/>
            </a:xfrm>
            <a:prstGeom prst="rect">
              <a:avLst/>
            </a:prstGeom>
            <a:noFill/>
          </p:spPr>
          <p:txBody>
            <a:bodyPr wrap="square" rtlCol="0">
              <a:spAutoFit/>
            </a:bodyPr>
            <a:lstStyle/>
            <a:p>
              <a:pPr lvl="0"/>
              <a:r>
                <a:rPr lang="zh-CN" altLang="en-US" sz="1000" dirty="0">
                  <a:solidFill>
                    <a:srgbClr val="FFFFFF">
                      <a:lumMod val="50000"/>
                    </a:srgbClr>
                  </a:solidFill>
                  <a:cs typeface="+mn-ea"/>
                  <a:sym typeface="+mn-lt"/>
                </a:rPr>
                <a:t>请在此处输入详细的文字介绍信息和简介，表达图表的含义</a:t>
              </a:r>
              <a:r>
                <a:rPr lang="en-US" altLang="zh-CN" sz="1000" dirty="0">
                  <a:solidFill>
                    <a:srgbClr val="FFFFFF">
                      <a:lumMod val="50000"/>
                    </a:srgbClr>
                  </a:solidFill>
                  <a:cs typeface="+mn-ea"/>
                  <a:sym typeface="+mn-lt"/>
                </a:rPr>
                <a:t>.</a:t>
              </a:r>
              <a:r>
                <a:rPr lang="zh-CN" altLang="en-US" sz="1000" dirty="0">
                  <a:solidFill>
                    <a:srgbClr val="FFFFFF">
                      <a:lumMod val="50000"/>
                    </a:srgbClr>
                  </a:solidFill>
                  <a:cs typeface="+mn-ea"/>
                  <a:sym typeface="+mn-lt"/>
                </a:rPr>
                <a:t>表达图表的含义</a:t>
              </a:r>
              <a:r>
                <a:rPr lang="en-US" altLang="zh-CN" sz="1000" dirty="0">
                  <a:solidFill>
                    <a:srgbClr val="FFFFFF">
                      <a:lumMod val="50000"/>
                    </a:srgbClr>
                  </a:solidFill>
                  <a:cs typeface="+mn-ea"/>
                  <a:sym typeface="+mn-lt"/>
                </a:rPr>
                <a:t>.</a:t>
              </a:r>
              <a:endParaRPr lang="zh-CN" altLang="en-US" sz="1000" dirty="0">
                <a:solidFill>
                  <a:srgbClr val="FFFFFF">
                    <a:lumMod val="50000"/>
                  </a:srgbClr>
                </a:solidFill>
                <a:cs typeface="+mn-ea"/>
                <a:sym typeface="+mn-lt"/>
              </a:endParaRPr>
            </a:p>
          </p:txBody>
        </p:sp>
        <p:sp>
          <p:nvSpPr>
            <p:cNvPr id="7" name="文本框 356"/>
            <p:cNvSpPr txBox="1"/>
            <p:nvPr/>
          </p:nvSpPr>
          <p:spPr>
            <a:xfrm>
              <a:off x="1343472" y="4037003"/>
              <a:ext cx="1650918" cy="284742"/>
            </a:xfrm>
            <a:prstGeom prst="rect">
              <a:avLst/>
            </a:prstGeom>
            <a:noFill/>
          </p:spPr>
          <p:txBody>
            <a:bodyPr wrap="square" rtlCol="0">
              <a:spAutoFit/>
            </a:bodyPr>
            <a:lstStyle/>
            <a:p>
              <a:r>
                <a:rPr lang="zh-CN" altLang="en-US" b="1" dirty="0">
                  <a:solidFill>
                    <a:schemeClr val="bg1">
                      <a:lumMod val="50000"/>
                    </a:schemeClr>
                  </a:solidFill>
                  <a:cs typeface="+mn-ea"/>
                  <a:sym typeface="+mn-lt"/>
                </a:rPr>
                <a:t>加入标题描述</a:t>
              </a:r>
              <a:endParaRPr lang="zh-CN" altLang="en-US" b="1" dirty="0">
                <a:solidFill>
                  <a:schemeClr val="bg1">
                    <a:lumMod val="50000"/>
                  </a:schemeClr>
                </a:solidFill>
                <a:cs typeface="+mn-ea"/>
                <a:sym typeface="+mn-lt"/>
              </a:endParaRPr>
            </a:p>
          </p:txBody>
        </p:sp>
      </p:grpSp>
      <p:grpSp>
        <p:nvGrpSpPr>
          <p:cNvPr id="9" name="组合 354"/>
          <p:cNvGrpSpPr/>
          <p:nvPr/>
        </p:nvGrpSpPr>
        <p:grpSpPr>
          <a:xfrm>
            <a:off x="3029847" y="3839781"/>
            <a:ext cx="2201224" cy="968281"/>
            <a:chOff x="1343472" y="4037003"/>
            <a:chExt cx="1650918" cy="726211"/>
          </a:xfrm>
        </p:grpSpPr>
        <p:sp>
          <p:nvSpPr>
            <p:cNvPr id="10" name="文本框 355"/>
            <p:cNvSpPr txBox="1"/>
            <p:nvPr/>
          </p:nvSpPr>
          <p:spPr>
            <a:xfrm>
              <a:off x="1376229" y="4347715"/>
              <a:ext cx="1247233" cy="415499"/>
            </a:xfrm>
            <a:prstGeom prst="rect">
              <a:avLst/>
            </a:prstGeom>
            <a:noFill/>
          </p:spPr>
          <p:txBody>
            <a:bodyPr wrap="square" rtlCol="0">
              <a:spAutoFit/>
            </a:bodyPr>
            <a:lstStyle/>
            <a:p>
              <a:pPr lvl="0"/>
              <a:r>
                <a:rPr lang="zh-CN" altLang="en-US" sz="1000" dirty="0">
                  <a:solidFill>
                    <a:srgbClr val="FFFFFF">
                      <a:lumMod val="50000"/>
                    </a:srgbClr>
                  </a:solidFill>
                  <a:cs typeface="+mn-ea"/>
                  <a:sym typeface="+mn-lt"/>
                </a:rPr>
                <a:t>请在此处输入详细的文字介绍信息和简介，表达图表的含义</a:t>
              </a:r>
              <a:r>
                <a:rPr lang="en-US" altLang="zh-CN" sz="1000" dirty="0">
                  <a:solidFill>
                    <a:srgbClr val="FFFFFF">
                      <a:lumMod val="50000"/>
                    </a:srgbClr>
                  </a:solidFill>
                  <a:cs typeface="+mn-ea"/>
                  <a:sym typeface="+mn-lt"/>
                </a:rPr>
                <a:t>.</a:t>
              </a:r>
              <a:r>
                <a:rPr lang="zh-CN" altLang="en-US" sz="1000" dirty="0">
                  <a:solidFill>
                    <a:srgbClr val="FFFFFF">
                      <a:lumMod val="50000"/>
                    </a:srgbClr>
                  </a:solidFill>
                  <a:cs typeface="+mn-ea"/>
                  <a:sym typeface="+mn-lt"/>
                </a:rPr>
                <a:t>表达图表的含义</a:t>
              </a:r>
              <a:r>
                <a:rPr lang="en-US" altLang="zh-CN" sz="1000" dirty="0">
                  <a:solidFill>
                    <a:srgbClr val="FFFFFF">
                      <a:lumMod val="50000"/>
                    </a:srgbClr>
                  </a:solidFill>
                  <a:cs typeface="+mn-ea"/>
                  <a:sym typeface="+mn-lt"/>
                </a:rPr>
                <a:t>.</a:t>
              </a:r>
              <a:endParaRPr lang="zh-CN" altLang="en-US" sz="1000" dirty="0">
                <a:solidFill>
                  <a:srgbClr val="FFFFFF">
                    <a:lumMod val="50000"/>
                  </a:srgbClr>
                </a:solidFill>
                <a:cs typeface="+mn-ea"/>
                <a:sym typeface="+mn-lt"/>
              </a:endParaRPr>
            </a:p>
          </p:txBody>
        </p:sp>
        <p:sp>
          <p:nvSpPr>
            <p:cNvPr id="13" name="文本框 356"/>
            <p:cNvSpPr txBox="1"/>
            <p:nvPr/>
          </p:nvSpPr>
          <p:spPr>
            <a:xfrm>
              <a:off x="1343472" y="4037003"/>
              <a:ext cx="1650918" cy="284742"/>
            </a:xfrm>
            <a:prstGeom prst="rect">
              <a:avLst/>
            </a:prstGeom>
            <a:noFill/>
          </p:spPr>
          <p:txBody>
            <a:bodyPr wrap="square" rtlCol="0">
              <a:spAutoFit/>
            </a:bodyPr>
            <a:lstStyle/>
            <a:p>
              <a:r>
                <a:rPr lang="zh-CN" altLang="en-US" b="1" dirty="0">
                  <a:solidFill>
                    <a:schemeClr val="bg1">
                      <a:lumMod val="50000"/>
                    </a:schemeClr>
                  </a:solidFill>
                  <a:cs typeface="+mn-ea"/>
                  <a:sym typeface="+mn-lt"/>
                </a:rPr>
                <a:t>加入标题描述</a:t>
              </a:r>
              <a:endParaRPr lang="zh-CN" altLang="en-US" b="1" dirty="0">
                <a:solidFill>
                  <a:schemeClr val="bg1">
                    <a:lumMod val="50000"/>
                  </a:schemeClr>
                </a:solidFill>
                <a:cs typeface="+mn-ea"/>
                <a:sym typeface="+mn-lt"/>
              </a:endParaRPr>
            </a:p>
          </p:txBody>
        </p:sp>
      </p:grpSp>
      <p:grpSp>
        <p:nvGrpSpPr>
          <p:cNvPr id="14" name="组合 354"/>
          <p:cNvGrpSpPr/>
          <p:nvPr/>
        </p:nvGrpSpPr>
        <p:grpSpPr>
          <a:xfrm>
            <a:off x="5153233" y="3817479"/>
            <a:ext cx="2201224" cy="984441"/>
            <a:chOff x="1343472" y="4037003"/>
            <a:chExt cx="1650918" cy="738331"/>
          </a:xfrm>
        </p:grpSpPr>
        <p:sp>
          <p:nvSpPr>
            <p:cNvPr id="15" name="文本框 355"/>
            <p:cNvSpPr txBox="1"/>
            <p:nvPr/>
          </p:nvSpPr>
          <p:spPr>
            <a:xfrm>
              <a:off x="1375220" y="4359835"/>
              <a:ext cx="1219184" cy="415499"/>
            </a:xfrm>
            <a:prstGeom prst="rect">
              <a:avLst/>
            </a:prstGeom>
            <a:noFill/>
          </p:spPr>
          <p:txBody>
            <a:bodyPr wrap="square" rtlCol="0">
              <a:spAutoFit/>
            </a:bodyPr>
            <a:lstStyle/>
            <a:p>
              <a:pPr lvl="0"/>
              <a:r>
                <a:rPr lang="zh-CN" altLang="en-US" sz="1000" dirty="0">
                  <a:solidFill>
                    <a:srgbClr val="FFFFFF">
                      <a:lumMod val="50000"/>
                    </a:srgbClr>
                  </a:solidFill>
                  <a:cs typeface="+mn-ea"/>
                  <a:sym typeface="+mn-lt"/>
                </a:rPr>
                <a:t>请在此处输入详细的文字介绍信息和简介，表达图表的含义</a:t>
              </a:r>
              <a:r>
                <a:rPr lang="en-US" altLang="zh-CN" sz="1000" dirty="0">
                  <a:solidFill>
                    <a:srgbClr val="FFFFFF">
                      <a:lumMod val="50000"/>
                    </a:srgbClr>
                  </a:solidFill>
                  <a:cs typeface="+mn-ea"/>
                  <a:sym typeface="+mn-lt"/>
                </a:rPr>
                <a:t>.</a:t>
              </a:r>
              <a:r>
                <a:rPr lang="zh-CN" altLang="en-US" sz="1000" dirty="0">
                  <a:solidFill>
                    <a:srgbClr val="FFFFFF">
                      <a:lumMod val="50000"/>
                    </a:srgbClr>
                  </a:solidFill>
                  <a:cs typeface="+mn-ea"/>
                  <a:sym typeface="+mn-lt"/>
                </a:rPr>
                <a:t>表达图表的含义</a:t>
              </a:r>
              <a:r>
                <a:rPr lang="en-US" altLang="zh-CN" sz="1000" dirty="0">
                  <a:solidFill>
                    <a:srgbClr val="FFFFFF">
                      <a:lumMod val="50000"/>
                    </a:srgbClr>
                  </a:solidFill>
                  <a:cs typeface="+mn-ea"/>
                  <a:sym typeface="+mn-lt"/>
                </a:rPr>
                <a:t>.</a:t>
              </a:r>
              <a:endParaRPr lang="zh-CN" altLang="en-US" sz="1000" dirty="0">
                <a:solidFill>
                  <a:srgbClr val="FFFFFF">
                    <a:lumMod val="50000"/>
                  </a:srgbClr>
                </a:solidFill>
                <a:cs typeface="+mn-ea"/>
                <a:sym typeface="+mn-lt"/>
              </a:endParaRPr>
            </a:p>
          </p:txBody>
        </p:sp>
        <p:sp>
          <p:nvSpPr>
            <p:cNvPr id="16" name="文本框 356"/>
            <p:cNvSpPr txBox="1"/>
            <p:nvPr/>
          </p:nvSpPr>
          <p:spPr>
            <a:xfrm>
              <a:off x="1343472" y="4037003"/>
              <a:ext cx="1650918" cy="284742"/>
            </a:xfrm>
            <a:prstGeom prst="rect">
              <a:avLst/>
            </a:prstGeom>
            <a:noFill/>
          </p:spPr>
          <p:txBody>
            <a:bodyPr wrap="square" rtlCol="0">
              <a:spAutoFit/>
            </a:bodyPr>
            <a:lstStyle/>
            <a:p>
              <a:r>
                <a:rPr lang="zh-CN" altLang="en-US" b="1" dirty="0">
                  <a:solidFill>
                    <a:schemeClr val="bg1">
                      <a:lumMod val="50000"/>
                    </a:schemeClr>
                  </a:solidFill>
                  <a:cs typeface="+mn-ea"/>
                  <a:sym typeface="+mn-lt"/>
                </a:rPr>
                <a:t>加入标题描述</a:t>
              </a:r>
              <a:endParaRPr lang="zh-CN" altLang="en-US" b="1" dirty="0">
                <a:solidFill>
                  <a:schemeClr val="bg1">
                    <a:lumMod val="50000"/>
                  </a:schemeClr>
                </a:solidFill>
                <a:cs typeface="+mn-ea"/>
                <a:sym typeface="+mn-lt"/>
              </a:endParaRPr>
            </a:p>
          </p:txBody>
        </p:sp>
      </p:grpSp>
      <p:grpSp>
        <p:nvGrpSpPr>
          <p:cNvPr id="17" name="Group 4"/>
          <p:cNvGrpSpPr>
            <a:grpSpLocks noChangeAspect="1"/>
          </p:cNvGrpSpPr>
          <p:nvPr/>
        </p:nvGrpSpPr>
        <p:grpSpPr bwMode="auto">
          <a:xfrm>
            <a:off x="1493674" y="2432459"/>
            <a:ext cx="576064" cy="1349113"/>
            <a:chOff x="1885" y="1509"/>
            <a:chExt cx="503" cy="1178"/>
          </a:xfrm>
          <a:solidFill>
            <a:srgbClr val="78A080"/>
          </a:solidFill>
        </p:grpSpPr>
        <p:sp>
          <p:nvSpPr>
            <p:cNvPr id="18" name="Freeform 5"/>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800">
                <a:cs typeface="+mn-ea"/>
                <a:sym typeface="+mn-lt"/>
              </a:endParaRPr>
            </a:p>
          </p:txBody>
        </p:sp>
        <p:sp>
          <p:nvSpPr>
            <p:cNvPr id="19" name="Oval 6"/>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800">
                <a:cs typeface="+mn-ea"/>
                <a:sym typeface="+mn-lt"/>
              </a:endParaRPr>
            </a:p>
          </p:txBody>
        </p:sp>
      </p:grpSp>
      <p:grpSp>
        <p:nvGrpSpPr>
          <p:cNvPr id="20" name="Group 4"/>
          <p:cNvGrpSpPr>
            <a:grpSpLocks noChangeAspect="1"/>
          </p:cNvGrpSpPr>
          <p:nvPr/>
        </p:nvGrpSpPr>
        <p:grpSpPr bwMode="auto">
          <a:xfrm>
            <a:off x="3509898" y="2432459"/>
            <a:ext cx="576064" cy="1349113"/>
            <a:chOff x="1885" y="1509"/>
            <a:chExt cx="503" cy="1178"/>
          </a:xfrm>
          <a:solidFill>
            <a:srgbClr val="78A080"/>
          </a:solidFill>
        </p:grpSpPr>
        <p:sp>
          <p:nvSpPr>
            <p:cNvPr id="21" name="Freeform 5"/>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800">
                <a:cs typeface="+mn-ea"/>
                <a:sym typeface="+mn-lt"/>
              </a:endParaRPr>
            </a:p>
          </p:txBody>
        </p:sp>
        <p:sp>
          <p:nvSpPr>
            <p:cNvPr id="22" name="Oval 6"/>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800">
                <a:cs typeface="+mn-ea"/>
                <a:sym typeface="+mn-lt"/>
              </a:endParaRPr>
            </a:p>
          </p:txBody>
        </p:sp>
      </p:grpSp>
      <p:grpSp>
        <p:nvGrpSpPr>
          <p:cNvPr id="23" name="Group 4"/>
          <p:cNvGrpSpPr>
            <a:grpSpLocks noChangeAspect="1"/>
          </p:cNvGrpSpPr>
          <p:nvPr/>
        </p:nvGrpSpPr>
        <p:grpSpPr bwMode="auto">
          <a:xfrm>
            <a:off x="5526124" y="2432459"/>
            <a:ext cx="576064" cy="1349113"/>
            <a:chOff x="1885" y="1509"/>
            <a:chExt cx="503" cy="1178"/>
          </a:xfrm>
          <a:solidFill>
            <a:srgbClr val="78A080"/>
          </a:solidFill>
        </p:grpSpPr>
        <p:sp>
          <p:nvSpPr>
            <p:cNvPr id="24" name="Freeform 5"/>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800">
                <a:cs typeface="+mn-ea"/>
                <a:sym typeface="+mn-lt"/>
              </a:endParaRPr>
            </a:p>
          </p:txBody>
        </p:sp>
        <p:sp>
          <p:nvSpPr>
            <p:cNvPr id="25" name="Oval 6"/>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800">
                <a:cs typeface="+mn-ea"/>
                <a:sym typeface="+mn-lt"/>
              </a:endParaRPr>
            </a:p>
          </p:txBody>
        </p:sp>
      </p:grpSp>
      <p:sp>
        <p:nvSpPr>
          <p:cNvPr id="26" name="Rectangle 42"/>
          <p:cNvSpPr/>
          <p:nvPr/>
        </p:nvSpPr>
        <p:spPr>
          <a:xfrm>
            <a:off x="1148244" y="5222431"/>
            <a:ext cx="5875436" cy="458090"/>
          </a:xfrm>
          <a:prstGeom prst="rect">
            <a:avLst/>
          </a:prstGeom>
          <a:noFill/>
          <a:ln w="12700" cap="flat" cmpd="sng" algn="ctr">
            <a:noFill/>
            <a:prstDash val="solid"/>
          </a:ln>
          <a:effectLst/>
        </p:spPr>
        <p:txBody>
          <a:bodyPr lIns="91440" tIns="0" rIns="91440" bIns="0" rtlCol="0" anchor="t"/>
          <a:lstStyle/>
          <a:p>
            <a:pPr lvl="0"/>
            <a:r>
              <a:rPr lang="zh-CN" altLang="en-US" sz="1200" dirty="0">
                <a:solidFill>
                  <a:srgbClr val="FFFFFF">
                    <a:lumMod val="50000"/>
                  </a:srgbClr>
                </a:solidFill>
                <a:cs typeface="+mn-ea"/>
                <a:sym typeface="+mn-lt"/>
              </a:rPr>
              <a:t>请在此处输入详细的文字介绍信息和简介，表达图表的含义</a:t>
            </a:r>
            <a:r>
              <a:rPr lang="en-US" altLang="zh-CN" sz="1200" dirty="0">
                <a:solidFill>
                  <a:srgbClr val="FFFFFF">
                    <a:lumMod val="50000"/>
                  </a:srgbClr>
                </a:solidFill>
                <a:cs typeface="+mn-ea"/>
                <a:sym typeface="+mn-lt"/>
              </a:rPr>
              <a:t>.</a:t>
            </a:r>
            <a:r>
              <a:rPr lang="zh-CN" altLang="en-US" sz="1200" dirty="0">
                <a:solidFill>
                  <a:srgbClr val="FFFFFF">
                    <a:lumMod val="50000"/>
                  </a:srgbClr>
                </a:solidFill>
                <a:cs typeface="+mn-ea"/>
                <a:sym typeface="+mn-lt"/>
              </a:rPr>
              <a:t>表达图表的含义</a:t>
            </a:r>
            <a:r>
              <a:rPr lang="en-US" altLang="zh-CN" sz="1200" dirty="0">
                <a:solidFill>
                  <a:srgbClr val="FFFFFF">
                    <a:lumMod val="50000"/>
                  </a:srgbClr>
                </a:solidFill>
                <a:cs typeface="+mn-ea"/>
                <a:sym typeface="+mn-lt"/>
              </a:rPr>
              <a:t>.</a:t>
            </a:r>
            <a:endParaRPr lang="zh-CN" altLang="en-US" sz="1200" dirty="0">
              <a:solidFill>
                <a:srgbClr val="FFFFFF">
                  <a:lumMod val="50000"/>
                </a:srgbClr>
              </a:solidFill>
              <a:cs typeface="+mn-ea"/>
              <a:sym typeface="+mn-lt"/>
            </a:endParaRPr>
          </a:p>
        </p:txBody>
      </p:sp>
      <p:sp>
        <p:nvSpPr>
          <p:cNvPr id="27" name="TextBox 54"/>
          <p:cNvSpPr txBox="1"/>
          <p:nvPr/>
        </p:nvSpPr>
        <p:spPr>
          <a:xfrm>
            <a:off x="7033136" y="2890253"/>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cs typeface="+mn-ea"/>
                <a:sym typeface="+mn-lt"/>
              </a:rPr>
              <a:t>1</a:t>
            </a:r>
            <a:r>
              <a:rPr lang="en-US" sz="4000" dirty="0">
                <a:solidFill>
                  <a:schemeClr val="bg1">
                    <a:lumMod val="50000"/>
                  </a:schemeClr>
                </a:solidFill>
                <a:cs typeface="+mn-ea"/>
                <a:sym typeface="+mn-lt"/>
              </a:rPr>
              <a:t>.</a:t>
            </a:r>
            <a:endParaRPr lang="id-ID" sz="4000" dirty="0">
              <a:solidFill>
                <a:schemeClr val="bg1">
                  <a:lumMod val="50000"/>
                </a:schemeClr>
              </a:solidFill>
              <a:cs typeface="+mn-ea"/>
              <a:sym typeface="+mn-lt"/>
            </a:endParaRPr>
          </a:p>
        </p:txBody>
      </p:sp>
      <p:sp>
        <p:nvSpPr>
          <p:cNvPr id="28" name="Rectangle 19"/>
          <p:cNvSpPr/>
          <p:nvPr/>
        </p:nvSpPr>
        <p:spPr>
          <a:xfrm>
            <a:off x="7514225" y="2972678"/>
            <a:ext cx="3925109" cy="491458"/>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cs typeface="+mn-ea"/>
                <a:sym typeface="+mn-lt"/>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cs typeface="+mn-ea"/>
              <a:sym typeface="+mn-lt"/>
            </a:endParaRPr>
          </a:p>
        </p:txBody>
      </p:sp>
      <p:sp>
        <p:nvSpPr>
          <p:cNvPr id="29" name="TextBox 56"/>
          <p:cNvSpPr txBox="1"/>
          <p:nvPr/>
        </p:nvSpPr>
        <p:spPr>
          <a:xfrm>
            <a:off x="7033136" y="3630212"/>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cs typeface="+mn-ea"/>
                <a:sym typeface="+mn-lt"/>
              </a:rPr>
              <a:t>2.</a:t>
            </a:r>
            <a:endParaRPr lang="id-ID" sz="4000" dirty="0">
              <a:solidFill>
                <a:schemeClr val="bg1">
                  <a:lumMod val="50000"/>
                </a:schemeClr>
              </a:solidFill>
              <a:cs typeface="+mn-ea"/>
              <a:sym typeface="+mn-lt"/>
            </a:endParaRPr>
          </a:p>
        </p:txBody>
      </p:sp>
      <p:sp>
        <p:nvSpPr>
          <p:cNvPr id="30" name="Rectangle 19"/>
          <p:cNvSpPr/>
          <p:nvPr/>
        </p:nvSpPr>
        <p:spPr>
          <a:xfrm>
            <a:off x="7514225" y="3712639"/>
            <a:ext cx="3925109" cy="491458"/>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cs typeface="+mn-ea"/>
                <a:sym typeface="+mn-lt"/>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cs typeface="+mn-ea"/>
              <a:sym typeface="+mn-lt"/>
            </a:endParaRPr>
          </a:p>
        </p:txBody>
      </p:sp>
      <p:sp>
        <p:nvSpPr>
          <p:cNvPr id="31" name="TextBox 58"/>
          <p:cNvSpPr txBox="1"/>
          <p:nvPr/>
        </p:nvSpPr>
        <p:spPr>
          <a:xfrm>
            <a:off x="7033136" y="4370994"/>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cs typeface="+mn-ea"/>
                <a:sym typeface="+mn-lt"/>
              </a:rPr>
              <a:t>3.</a:t>
            </a:r>
            <a:endParaRPr lang="id-ID" sz="4000" dirty="0">
              <a:solidFill>
                <a:schemeClr val="bg1">
                  <a:lumMod val="50000"/>
                </a:schemeClr>
              </a:solidFill>
              <a:cs typeface="+mn-ea"/>
              <a:sym typeface="+mn-lt"/>
            </a:endParaRPr>
          </a:p>
        </p:txBody>
      </p:sp>
      <p:sp>
        <p:nvSpPr>
          <p:cNvPr id="32" name="Rectangle 19"/>
          <p:cNvSpPr/>
          <p:nvPr/>
        </p:nvSpPr>
        <p:spPr>
          <a:xfrm>
            <a:off x="7514225" y="4453420"/>
            <a:ext cx="3925109" cy="491458"/>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cs typeface="+mn-ea"/>
                <a:sym typeface="+mn-lt"/>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cs typeface="+mn-ea"/>
              <a:sym typeface="+mn-lt"/>
            </a:endParaRPr>
          </a:p>
        </p:txBody>
      </p:sp>
      <p:cxnSp>
        <p:nvCxnSpPr>
          <p:cNvPr id="33" name="直接连接符 32"/>
          <p:cNvCxnSpPr/>
          <p:nvPr/>
        </p:nvCxnSpPr>
        <p:spPr>
          <a:xfrm>
            <a:off x="7180516" y="3624353"/>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180516" y="4311977"/>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圆角矩形 6"/>
          <p:cNvSpPr>
            <a:spLocks noChangeArrowheads="1"/>
          </p:cNvSpPr>
          <p:nvPr/>
        </p:nvSpPr>
        <p:spPr bwMode="auto">
          <a:xfrm>
            <a:off x="7119931" y="2215557"/>
            <a:ext cx="2471738" cy="461963"/>
          </a:xfrm>
          <a:prstGeom prst="roundRect">
            <a:avLst>
              <a:gd name="adj" fmla="val 0"/>
            </a:avLst>
          </a:prstGeom>
          <a:solidFill>
            <a:srgbClr val="78A08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latin typeface="+mn-lt"/>
              <a:ea typeface="+mn-ea"/>
              <a:cs typeface="+mn-ea"/>
              <a:sym typeface="+mn-lt"/>
            </a:endParaRPr>
          </a:p>
        </p:txBody>
      </p:sp>
      <p:sp>
        <p:nvSpPr>
          <p:cNvPr id="36" name="文本框 7"/>
          <p:cNvSpPr txBox="1">
            <a:spLocks noChangeArrowheads="1"/>
          </p:cNvSpPr>
          <p:nvPr/>
        </p:nvSpPr>
        <p:spPr bwMode="auto">
          <a:xfrm>
            <a:off x="7324996" y="2263182"/>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mn-lt"/>
                <a:ea typeface="+mn-ea"/>
                <a:cs typeface="+mn-ea"/>
                <a:sym typeface="+mn-lt"/>
              </a:rPr>
              <a:t>单击编辑标题</a:t>
            </a:r>
            <a:endParaRPr lang="en-US" altLang="zh-CN" sz="1600" b="1">
              <a:solidFill>
                <a:schemeClr val="bg1"/>
              </a:solidFill>
              <a:latin typeface="+mn-lt"/>
              <a:ea typeface="+mn-ea"/>
              <a:cs typeface="+mn-ea"/>
              <a:sym typeface="+mn-lt"/>
            </a:endParaRPr>
          </a:p>
        </p:txBody>
      </p:sp>
      <p:cxnSp>
        <p:nvCxnSpPr>
          <p:cNvPr id="37" name="直接连接符 36"/>
          <p:cNvCxnSpPr/>
          <p:nvPr/>
        </p:nvCxnSpPr>
        <p:spPr>
          <a:xfrm>
            <a:off x="7180514" y="5052758"/>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58"/>
          <p:cNvSpPr txBox="1"/>
          <p:nvPr/>
        </p:nvSpPr>
        <p:spPr>
          <a:xfrm>
            <a:off x="7033132" y="5116700"/>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cs typeface="+mn-ea"/>
                <a:sym typeface="+mn-lt"/>
              </a:rPr>
              <a:t>4.</a:t>
            </a:r>
            <a:endParaRPr lang="id-ID" sz="4000" dirty="0">
              <a:solidFill>
                <a:schemeClr val="bg1">
                  <a:lumMod val="50000"/>
                </a:schemeClr>
              </a:solidFill>
              <a:cs typeface="+mn-ea"/>
              <a:sym typeface="+mn-lt"/>
            </a:endParaRPr>
          </a:p>
        </p:txBody>
      </p:sp>
      <p:sp>
        <p:nvSpPr>
          <p:cNvPr id="39" name="Rectangle 19"/>
          <p:cNvSpPr/>
          <p:nvPr/>
        </p:nvSpPr>
        <p:spPr>
          <a:xfrm>
            <a:off x="7514221" y="5199126"/>
            <a:ext cx="3925109" cy="491458"/>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cs typeface="+mn-ea"/>
                <a:sym typeface="+mn-lt"/>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cs typeface="+mn-ea"/>
              <a:sym typeface="+mn-lt"/>
            </a:endParaRPr>
          </a:p>
        </p:txBody>
      </p:sp>
      <p:cxnSp>
        <p:nvCxnSpPr>
          <p:cNvPr id="40" name="直接连接符 39"/>
          <p:cNvCxnSpPr/>
          <p:nvPr/>
        </p:nvCxnSpPr>
        <p:spPr>
          <a:xfrm>
            <a:off x="7180510" y="5798464"/>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目标规划</a:t>
            </a:r>
            <a:endParaRPr lang="zh-CN" altLang="en-US" sz="3200" b="1" spc="600" dirty="0">
              <a:solidFill>
                <a:srgbClr val="78A08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10"/>
          <p:cNvSpPr/>
          <p:nvPr/>
        </p:nvSpPr>
        <p:spPr bwMode="auto">
          <a:xfrm rot="14431848">
            <a:off x="1825688" y="4221432"/>
            <a:ext cx="2047875" cy="1743075"/>
          </a:xfrm>
          <a:custGeom>
            <a:avLst/>
            <a:gdLst>
              <a:gd name="T0" fmla="*/ 356386 w 2908954"/>
              <a:gd name="T1" fmla="*/ 0 h 2477358"/>
              <a:gd name="T2" fmla="*/ 415462 w 2908954"/>
              <a:gd name="T3" fmla="*/ 24416 h 2477358"/>
              <a:gd name="T4" fmla="*/ 424022 w 2908954"/>
              <a:gd name="T5" fmla="*/ 34769 h 2477358"/>
              <a:gd name="T6" fmla="*/ 416913 w 2908954"/>
              <a:gd name="T7" fmla="*/ 22538 h 2477358"/>
              <a:gd name="T8" fmla="*/ 416916 w 2908954"/>
              <a:gd name="T9" fmla="*/ 22542 h 2477358"/>
              <a:gd name="T10" fmla="*/ 714501 w 2908954"/>
              <a:gd name="T11" fmla="*/ 534490 h 2477358"/>
              <a:gd name="T12" fmla="*/ 588020 w 2908954"/>
              <a:gd name="T13" fmla="*/ 607153 h 2477358"/>
              <a:gd name="T14" fmla="*/ 585388 w 2908954"/>
              <a:gd name="T15" fmla="*/ 603640 h 2477358"/>
              <a:gd name="T16" fmla="*/ 356388 w 2908954"/>
              <a:gd name="T17" fmla="*/ 495883 h 2477358"/>
              <a:gd name="T18" fmla="*/ 127388 w 2908954"/>
              <a:gd name="T19" fmla="*/ 603640 h 2477358"/>
              <a:gd name="T20" fmla="*/ 126831 w 2908954"/>
              <a:gd name="T21" fmla="*/ 604385 h 2477358"/>
              <a:gd name="T22" fmla="*/ 0 w 2908954"/>
              <a:gd name="T23" fmla="*/ 531522 h 2477358"/>
              <a:gd name="T24" fmla="*/ 288758 w 2908954"/>
              <a:gd name="T25" fmla="*/ 34760 h 2477358"/>
              <a:gd name="T26" fmla="*/ 297311 w 2908954"/>
              <a:gd name="T27" fmla="*/ 24416 h 2477358"/>
              <a:gd name="T28" fmla="*/ 356386 w 2908954"/>
              <a:gd name="T29" fmla="*/ 0 h 24773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8954"/>
              <a:gd name="T46" fmla="*/ 0 h 2477358"/>
              <a:gd name="T47" fmla="*/ 2908954 w 2908954"/>
              <a:gd name="T48" fmla="*/ 2477358 h 24773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8954" h="2477358">
                <a:moveTo>
                  <a:pt x="1450957" y="0"/>
                </a:moveTo>
                <a:cubicBezTo>
                  <a:pt x="1544883" y="0"/>
                  <a:pt x="1629919" y="38072"/>
                  <a:pt x="1691471" y="99625"/>
                </a:cubicBezTo>
                <a:lnTo>
                  <a:pt x="1726323" y="141866"/>
                </a:lnTo>
                <a:lnTo>
                  <a:pt x="1697379" y="91962"/>
                </a:lnTo>
                <a:lnTo>
                  <a:pt x="1697394" y="91976"/>
                </a:lnTo>
                <a:lnTo>
                  <a:pt x="2908954" y="2180873"/>
                </a:lnTo>
                <a:lnTo>
                  <a:pt x="2394007" y="2477358"/>
                </a:lnTo>
                <a:lnTo>
                  <a:pt x="2383290" y="2463026"/>
                </a:lnTo>
                <a:cubicBezTo>
                  <a:pt x="2161683" y="2194501"/>
                  <a:pt x="1826311" y="2023343"/>
                  <a:pt x="1450963" y="2023343"/>
                </a:cubicBezTo>
                <a:cubicBezTo>
                  <a:pt x="1075615" y="2023343"/>
                  <a:pt x="740243" y="2194501"/>
                  <a:pt x="518637" y="2463026"/>
                </a:cubicBezTo>
                <a:lnTo>
                  <a:pt x="516366" y="2466063"/>
                </a:lnTo>
                <a:lnTo>
                  <a:pt x="0" y="2168761"/>
                </a:lnTo>
                <a:lnTo>
                  <a:pt x="1175620" y="141830"/>
                </a:lnTo>
                <a:lnTo>
                  <a:pt x="1210442" y="99625"/>
                </a:lnTo>
                <a:cubicBezTo>
                  <a:pt x="1271995" y="38072"/>
                  <a:pt x="1357030" y="0"/>
                  <a:pt x="1450957" y="0"/>
                </a:cubicBezTo>
                <a:close/>
              </a:path>
            </a:pathLst>
          </a:custGeom>
          <a:solidFill>
            <a:srgbClr val="78A080"/>
          </a:solidFill>
          <a:ln>
            <a:noFill/>
          </a:ln>
        </p:spPr>
        <p:txBody>
          <a:bodyPr anchor="ctr"/>
          <a:lstStyle/>
          <a:p>
            <a:endParaRPr lang="zh-CN" altLang="en-US">
              <a:cs typeface="+mn-ea"/>
              <a:sym typeface="+mn-lt"/>
            </a:endParaRPr>
          </a:p>
        </p:txBody>
      </p:sp>
      <p:sp>
        <p:nvSpPr>
          <p:cNvPr id="6" name="任意多边形 11"/>
          <p:cNvSpPr/>
          <p:nvPr/>
        </p:nvSpPr>
        <p:spPr bwMode="auto">
          <a:xfrm rot="7168152" flipH="1">
            <a:off x="4248213" y="4221432"/>
            <a:ext cx="2047875" cy="1743075"/>
          </a:xfrm>
          <a:custGeom>
            <a:avLst/>
            <a:gdLst>
              <a:gd name="T0" fmla="*/ 356386 w 2908954"/>
              <a:gd name="T1" fmla="*/ 0 h 2477358"/>
              <a:gd name="T2" fmla="*/ 415462 w 2908954"/>
              <a:gd name="T3" fmla="*/ 24416 h 2477358"/>
              <a:gd name="T4" fmla="*/ 424022 w 2908954"/>
              <a:gd name="T5" fmla="*/ 34769 h 2477358"/>
              <a:gd name="T6" fmla="*/ 416913 w 2908954"/>
              <a:gd name="T7" fmla="*/ 22538 h 2477358"/>
              <a:gd name="T8" fmla="*/ 416916 w 2908954"/>
              <a:gd name="T9" fmla="*/ 22542 h 2477358"/>
              <a:gd name="T10" fmla="*/ 714501 w 2908954"/>
              <a:gd name="T11" fmla="*/ 534490 h 2477358"/>
              <a:gd name="T12" fmla="*/ 588020 w 2908954"/>
              <a:gd name="T13" fmla="*/ 607153 h 2477358"/>
              <a:gd name="T14" fmla="*/ 585388 w 2908954"/>
              <a:gd name="T15" fmla="*/ 603640 h 2477358"/>
              <a:gd name="T16" fmla="*/ 356388 w 2908954"/>
              <a:gd name="T17" fmla="*/ 495883 h 2477358"/>
              <a:gd name="T18" fmla="*/ 127388 w 2908954"/>
              <a:gd name="T19" fmla="*/ 603640 h 2477358"/>
              <a:gd name="T20" fmla="*/ 126831 w 2908954"/>
              <a:gd name="T21" fmla="*/ 604385 h 2477358"/>
              <a:gd name="T22" fmla="*/ 0 w 2908954"/>
              <a:gd name="T23" fmla="*/ 531522 h 2477358"/>
              <a:gd name="T24" fmla="*/ 288758 w 2908954"/>
              <a:gd name="T25" fmla="*/ 34760 h 2477358"/>
              <a:gd name="T26" fmla="*/ 297311 w 2908954"/>
              <a:gd name="T27" fmla="*/ 24416 h 2477358"/>
              <a:gd name="T28" fmla="*/ 356386 w 2908954"/>
              <a:gd name="T29" fmla="*/ 0 h 24773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8954"/>
              <a:gd name="T46" fmla="*/ 0 h 2477358"/>
              <a:gd name="T47" fmla="*/ 2908954 w 2908954"/>
              <a:gd name="T48" fmla="*/ 2477358 h 24773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8954" h="2477358">
                <a:moveTo>
                  <a:pt x="1450957" y="0"/>
                </a:moveTo>
                <a:cubicBezTo>
                  <a:pt x="1544883" y="0"/>
                  <a:pt x="1629919" y="38072"/>
                  <a:pt x="1691471" y="99625"/>
                </a:cubicBezTo>
                <a:lnTo>
                  <a:pt x="1726323" y="141866"/>
                </a:lnTo>
                <a:lnTo>
                  <a:pt x="1697379" y="91962"/>
                </a:lnTo>
                <a:lnTo>
                  <a:pt x="1697394" y="91976"/>
                </a:lnTo>
                <a:lnTo>
                  <a:pt x="2908954" y="2180873"/>
                </a:lnTo>
                <a:lnTo>
                  <a:pt x="2394007" y="2477358"/>
                </a:lnTo>
                <a:lnTo>
                  <a:pt x="2383290" y="2463026"/>
                </a:lnTo>
                <a:cubicBezTo>
                  <a:pt x="2161683" y="2194501"/>
                  <a:pt x="1826311" y="2023343"/>
                  <a:pt x="1450963" y="2023343"/>
                </a:cubicBezTo>
                <a:cubicBezTo>
                  <a:pt x="1075615" y="2023343"/>
                  <a:pt x="740243" y="2194501"/>
                  <a:pt x="518637" y="2463026"/>
                </a:cubicBezTo>
                <a:lnTo>
                  <a:pt x="516366" y="2466063"/>
                </a:lnTo>
                <a:lnTo>
                  <a:pt x="0" y="2168761"/>
                </a:lnTo>
                <a:lnTo>
                  <a:pt x="1175620" y="141830"/>
                </a:lnTo>
                <a:lnTo>
                  <a:pt x="1210442" y="99625"/>
                </a:lnTo>
                <a:cubicBezTo>
                  <a:pt x="1271995" y="38072"/>
                  <a:pt x="1357030" y="0"/>
                  <a:pt x="1450957" y="0"/>
                </a:cubicBezTo>
                <a:close/>
              </a:path>
            </a:pathLst>
          </a:custGeom>
          <a:solidFill>
            <a:srgbClr val="78A080"/>
          </a:solidFill>
          <a:ln>
            <a:noFill/>
          </a:ln>
        </p:spPr>
        <p:txBody>
          <a:bodyPr anchor="ctr"/>
          <a:lstStyle/>
          <a:p>
            <a:endParaRPr lang="zh-CN" altLang="en-US">
              <a:cs typeface="+mn-ea"/>
              <a:sym typeface="+mn-lt"/>
            </a:endParaRPr>
          </a:p>
        </p:txBody>
      </p:sp>
      <p:sp>
        <p:nvSpPr>
          <p:cNvPr id="7" name="任意多边形 8"/>
          <p:cNvSpPr/>
          <p:nvPr/>
        </p:nvSpPr>
        <p:spPr bwMode="auto">
          <a:xfrm>
            <a:off x="3035363" y="2149745"/>
            <a:ext cx="2046288" cy="1744662"/>
          </a:xfrm>
          <a:custGeom>
            <a:avLst/>
            <a:gdLst>
              <a:gd name="T0" fmla="*/ 355282 w 2908954"/>
              <a:gd name="T1" fmla="*/ 0 h 2477358"/>
              <a:gd name="T2" fmla="*/ 414176 w 2908954"/>
              <a:gd name="T3" fmla="*/ 24506 h 2477358"/>
              <a:gd name="T4" fmla="*/ 422709 w 2908954"/>
              <a:gd name="T5" fmla="*/ 34896 h 2477358"/>
              <a:gd name="T6" fmla="*/ 415622 w 2908954"/>
              <a:gd name="T7" fmla="*/ 22621 h 2477358"/>
              <a:gd name="T8" fmla="*/ 415626 w 2908954"/>
              <a:gd name="T9" fmla="*/ 22624 h 2477358"/>
              <a:gd name="T10" fmla="*/ 712289 w 2908954"/>
              <a:gd name="T11" fmla="*/ 536439 h 2477358"/>
              <a:gd name="T12" fmla="*/ 586199 w 2908954"/>
              <a:gd name="T13" fmla="*/ 609367 h 2477358"/>
              <a:gd name="T14" fmla="*/ 583574 w 2908954"/>
              <a:gd name="T15" fmla="*/ 605842 h 2477358"/>
              <a:gd name="T16" fmla="*/ 355284 w 2908954"/>
              <a:gd name="T17" fmla="*/ 497691 h 2477358"/>
              <a:gd name="T18" fmla="*/ 126994 w 2908954"/>
              <a:gd name="T19" fmla="*/ 605842 h 2477358"/>
              <a:gd name="T20" fmla="*/ 126438 w 2908954"/>
              <a:gd name="T21" fmla="*/ 606588 h 2477358"/>
              <a:gd name="T22" fmla="*/ 0 w 2908954"/>
              <a:gd name="T23" fmla="*/ 533460 h 2477358"/>
              <a:gd name="T24" fmla="*/ 287864 w 2908954"/>
              <a:gd name="T25" fmla="*/ 34887 h 2477358"/>
              <a:gd name="T26" fmla="*/ 296390 w 2908954"/>
              <a:gd name="T27" fmla="*/ 24506 h 2477358"/>
              <a:gd name="T28" fmla="*/ 355282 w 2908954"/>
              <a:gd name="T29" fmla="*/ 0 h 24773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8954"/>
              <a:gd name="T46" fmla="*/ 0 h 2477358"/>
              <a:gd name="T47" fmla="*/ 2908954 w 2908954"/>
              <a:gd name="T48" fmla="*/ 2477358 h 247735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8954" h="2477358">
                <a:moveTo>
                  <a:pt x="1450957" y="0"/>
                </a:moveTo>
                <a:cubicBezTo>
                  <a:pt x="1544883" y="0"/>
                  <a:pt x="1629919" y="38072"/>
                  <a:pt x="1691471" y="99625"/>
                </a:cubicBezTo>
                <a:lnTo>
                  <a:pt x="1726323" y="141866"/>
                </a:lnTo>
                <a:lnTo>
                  <a:pt x="1697379" y="91962"/>
                </a:lnTo>
                <a:lnTo>
                  <a:pt x="1697394" y="91976"/>
                </a:lnTo>
                <a:lnTo>
                  <a:pt x="2908954" y="2180873"/>
                </a:lnTo>
                <a:lnTo>
                  <a:pt x="2394007" y="2477358"/>
                </a:lnTo>
                <a:lnTo>
                  <a:pt x="2383290" y="2463026"/>
                </a:lnTo>
                <a:cubicBezTo>
                  <a:pt x="2161683" y="2194501"/>
                  <a:pt x="1826311" y="2023343"/>
                  <a:pt x="1450963" y="2023343"/>
                </a:cubicBezTo>
                <a:cubicBezTo>
                  <a:pt x="1075615" y="2023343"/>
                  <a:pt x="740243" y="2194501"/>
                  <a:pt x="518637" y="2463026"/>
                </a:cubicBezTo>
                <a:lnTo>
                  <a:pt x="516366" y="2466063"/>
                </a:lnTo>
                <a:lnTo>
                  <a:pt x="0" y="2168761"/>
                </a:lnTo>
                <a:lnTo>
                  <a:pt x="1175620" y="141830"/>
                </a:lnTo>
                <a:lnTo>
                  <a:pt x="1210442" y="99625"/>
                </a:lnTo>
                <a:cubicBezTo>
                  <a:pt x="1271995" y="38072"/>
                  <a:pt x="1357030" y="0"/>
                  <a:pt x="1450957" y="0"/>
                </a:cubicBezTo>
                <a:close/>
              </a:path>
            </a:pathLst>
          </a:custGeom>
          <a:solidFill>
            <a:srgbClr val="78A080"/>
          </a:solidFill>
          <a:ln>
            <a:noFill/>
          </a:ln>
        </p:spPr>
        <p:txBody>
          <a:bodyPr anchor="ctr"/>
          <a:lstStyle/>
          <a:p>
            <a:endParaRPr lang="zh-CN" altLang="en-US" sz="1600">
              <a:cs typeface="+mn-ea"/>
              <a:sym typeface="+mn-lt"/>
            </a:endParaRPr>
          </a:p>
        </p:txBody>
      </p:sp>
      <p:sp>
        <p:nvSpPr>
          <p:cNvPr id="9" name="椭圆 9"/>
          <p:cNvSpPr>
            <a:spLocks noChangeArrowheads="1"/>
          </p:cNvSpPr>
          <p:nvPr/>
        </p:nvSpPr>
        <p:spPr bwMode="auto">
          <a:xfrm>
            <a:off x="3310001" y="3656282"/>
            <a:ext cx="1497012" cy="1497013"/>
          </a:xfrm>
          <a:prstGeom prst="ellipse">
            <a:avLst/>
          </a:prstGeom>
          <a:solidFill>
            <a:srgbClr val="78A080"/>
          </a:solidFill>
          <a:ln w="22225">
            <a:noFill/>
            <a:miter lim="800000"/>
          </a:ln>
        </p:spPr>
        <p:txBody>
          <a:bodyPr anchor="ctr"/>
          <a:lstStyle/>
          <a:p>
            <a:pPr algn="ctr" eaLnBrk="1" hangingPunct="1">
              <a:buFont typeface="Arial" panose="020B0604020202020204" pitchFamily="34" charset="0"/>
              <a:buNone/>
            </a:pPr>
            <a:r>
              <a:rPr lang="zh-CN" altLang="en-US" sz="2800" dirty="0">
                <a:solidFill>
                  <a:srgbClr val="FFFFFF"/>
                </a:solidFill>
                <a:cs typeface="+mn-ea"/>
                <a:sym typeface="+mn-lt"/>
              </a:rPr>
              <a:t>标题</a:t>
            </a:r>
            <a:endParaRPr lang="zh-CN" altLang="en-US" sz="2800" dirty="0">
              <a:solidFill>
                <a:srgbClr val="FFFFFF"/>
              </a:solidFill>
              <a:cs typeface="+mn-ea"/>
              <a:sym typeface="+mn-lt"/>
            </a:endParaRPr>
          </a:p>
        </p:txBody>
      </p:sp>
      <p:sp>
        <p:nvSpPr>
          <p:cNvPr id="10" name="文本框 24"/>
          <p:cNvSpPr>
            <a:spLocks noChangeArrowheads="1"/>
          </p:cNvSpPr>
          <p:nvPr/>
        </p:nvSpPr>
        <p:spPr bwMode="auto">
          <a:xfrm>
            <a:off x="3573526" y="2751407"/>
            <a:ext cx="716863" cy="646331"/>
          </a:xfrm>
          <a:prstGeom prst="rect">
            <a:avLst/>
          </a:prstGeom>
          <a:solidFill>
            <a:srgbClr val="78A080"/>
          </a:solidFill>
          <a:ln>
            <a:noFill/>
          </a:ln>
        </p:spPr>
        <p:txBody>
          <a:bodyPr wrap="none">
            <a:spAutoFit/>
          </a:bodyPr>
          <a:lstStyle/>
          <a:p>
            <a:pPr eaLnBrk="1" hangingPunct="1">
              <a:buFont typeface="Arial" panose="020B0604020202020204" pitchFamily="34" charset="0"/>
              <a:buNone/>
            </a:pPr>
            <a:r>
              <a:rPr lang="en-US" altLang="zh-CN" sz="3600" b="1" dirty="0">
                <a:solidFill>
                  <a:schemeClr val="bg1"/>
                </a:solidFill>
                <a:cs typeface="+mn-ea"/>
                <a:sym typeface="+mn-lt"/>
              </a:rPr>
              <a:t>01</a:t>
            </a:r>
            <a:endParaRPr lang="zh-CN" altLang="en-US" sz="3600" b="1" dirty="0">
              <a:solidFill>
                <a:schemeClr val="bg1"/>
              </a:solidFill>
              <a:cs typeface="+mn-ea"/>
              <a:sym typeface="+mn-lt"/>
            </a:endParaRPr>
          </a:p>
        </p:txBody>
      </p:sp>
      <p:sp>
        <p:nvSpPr>
          <p:cNvPr id="13" name="文本框 25"/>
          <p:cNvSpPr>
            <a:spLocks noChangeArrowheads="1"/>
          </p:cNvSpPr>
          <p:nvPr/>
        </p:nvSpPr>
        <p:spPr bwMode="auto">
          <a:xfrm>
            <a:off x="2463863" y="4696095"/>
            <a:ext cx="7168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600" b="1">
                <a:solidFill>
                  <a:schemeClr val="bg1"/>
                </a:solidFill>
                <a:cs typeface="+mn-ea"/>
                <a:sym typeface="+mn-lt"/>
              </a:rPr>
              <a:t>02</a:t>
            </a:r>
            <a:endParaRPr lang="zh-CN" altLang="en-US" sz="3600" b="1">
              <a:solidFill>
                <a:schemeClr val="bg1"/>
              </a:solidFill>
              <a:cs typeface="+mn-ea"/>
              <a:sym typeface="+mn-lt"/>
            </a:endParaRPr>
          </a:p>
        </p:txBody>
      </p:sp>
      <p:sp>
        <p:nvSpPr>
          <p:cNvPr id="14" name="文本框 26"/>
          <p:cNvSpPr>
            <a:spLocks noChangeArrowheads="1"/>
          </p:cNvSpPr>
          <p:nvPr/>
        </p:nvSpPr>
        <p:spPr bwMode="auto">
          <a:xfrm>
            <a:off x="4776851" y="4745307"/>
            <a:ext cx="7168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3600" b="1">
                <a:solidFill>
                  <a:schemeClr val="bg1"/>
                </a:solidFill>
                <a:cs typeface="+mn-ea"/>
                <a:sym typeface="+mn-lt"/>
              </a:rPr>
              <a:t>03</a:t>
            </a:r>
            <a:endParaRPr lang="zh-CN" altLang="en-US" sz="3600" b="1">
              <a:solidFill>
                <a:schemeClr val="bg1"/>
              </a:solidFill>
              <a:cs typeface="+mn-ea"/>
              <a:sym typeface="+mn-lt"/>
            </a:endParaRPr>
          </a:p>
        </p:txBody>
      </p:sp>
      <p:sp>
        <p:nvSpPr>
          <p:cNvPr id="15" name="椭圆 51"/>
          <p:cNvSpPr>
            <a:spLocks noChangeArrowheads="1"/>
          </p:cNvSpPr>
          <p:nvPr/>
        </p:nvSpPr>
        <p:spPr bwMode="auto">
          <a:xfrm>
            <a:off x="6810818" y="2697432"/>
            <a:ext cx="447675" cy="447675"/>
          </a:xfrm>
          <a:prstGeom prst="ellipse">
            <a:avLst/>
          </a:prstGeom>
          <a:solidFill>
            <a:srgbClr val="78A080"/>
          </a:solidFill>
          <a:ln>
            <a:noFill/>
          </a:ln>
        </p:spPr>
        <p:txBody>
          <a:bodyPr anchor="ctr"/>
          <a:lstStyle/>
          <a:p>
            <a:pPr algn="ctr" eaLnBrk="1" hangingPunct="1">
              <a:buFont typeface="Arial" panose="020B0604020202020204" pitchFamily="34" charset="0"/>
              <a:buNone/>
            </a:pPr>
            <a:endParaRPr lang="zh-CN" altLang="en-US" sz="1600">
              <a:solidFill>
                <a:srgbClr val="FFFFFF"/>
              </a:solidFill>
              <a:cs typeface="+mn-ea"/>
              <a:sym typeface="+mn-lt"/>
            </a:endParaRPr>
          </a:p>
        </p:txBody>
      </p:sp>
      <p:sp>
        <p:nvSpPr>
          <p:cNvPr id="16" name="椭圆 52"/>
          <p:cNvSpPr>
            <a:spLocks noChangeArrowheads="1"/>
          </p:cNvSpPr>
          <p:nvPr/>
        </p:nvSpPr>
        <p:spPr bwMode="auto">
          <a:xfrm>
            <a:off x="6810818" y="3894407"/>
            <a:ext cx="447675" cy="447675"/>
          </a:xfrm>
          <a:prstGeom prst="ellipse">
            <a:avLst/>
          </a:prstGeom>
          <a:solidFill>
            <a:srgbClr val="78A080"/>
          </a:solidFill>
          <a:ln>
            <a:noFill/>
          </a:ln>
        </p:spPr>
        <p:txBody>
          <a:bodyPr anchor="ctr"/>
          <a:lstStyle/>
          <a:p>
            <a:pPr algn="ctr" eaLnBrk="1" hangingPunct="1">
              <a:buFont typeface="Arial" panose="020B0604020202020204" pitchFamily="34" charset="0"/>
              <a:buNone/>
            </a:pPr>
            <a:endParaRPr lang="zh-CN" altLang="en-US" sz="1600">
              <a:solidFill>
                <a:srgbClr val="FFFFFF"/>
              </a:solidFill>
              <a:cs typeface="+mn-ea"/>
              <a:sym typeface="+mn-lt"/>
            </a:endParaRPr>
          </a:p>
        </p:txBody>
      </p:sp>
      <p:sp>
        <p:nvSpPr>
          <p:cNvPr id="17" name="椭圆 53"/>
          <p:cNvSpPr>
            <a:spLocks noChangeArrowheads="1"/>
          </p:cNvSpPr>
          <p:nvPr/>
        </p:nvSpPr>
        <p:spPr bwMode="auto">
          <a:xfrm>
            <a:off x="6810818" y="5091382"/>
            <a:ext cx="447675" cy="447675"/>
          </a:xfrm>
          <a:prstGeom prst="ellipse">
            <a:avLst/>
          </a:prstGeom>
          <a:solidFill>
            <a:srgbClr val="78A080"/>
          </a:solidFill>
          <a:ln>
            <a:noFill/>
          </a:ln>
        </p:spPr>
        <p:txBody>
          <a:bodyPr anchor="ctr"/>
          <a:lstStyle/>
          <a:p>
            <a:pPr algn="ctr" eaLnBrk="1" hangingPunct="1">
              <a:buFont typeface="Arial" panose="020B0604020202020204" pitchFamily="34" charset="0"/>
              <a:buNone/>
            </a:pPr>
            <a:endParaRPr lang="zh-CN" altLang="en-US" sz="1600">
              <a:solidFill>
                <a:srgbClr val="FFFFFF"/>
              </a:solidFill>
              <a:cs typeface="+mn-ea"/>
              <a:sym typeface="+mn-lt"/>
            </a:endParaRPr>
          </a:p>
        </p:txBody>
      </p:sp>
      <p:sp>
        <p:nvSpPr>
          <p:cNvPr id="18" name="文本框 54"/>
          <p:cNvSpPr>
            <a:spLocks noChangeArrowheads="1"/>
          </p:cNvSpPr>
          <p:nvPr/>
        </p:nvSpPr>
        <p:spPr bwMode="auto">
          <a:xfrm>
            <a:off x="7634730" y="2442153"/>
            <a:ext cx="1800493" cy="7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nSpc>
                <a:spcPct val="150000"/>
              </a:lnSpc>
            </a:pPr>
            <a:r>
              <a:rPr lang="zh-CN" altLang="en-US" sz="1600" dirty="0">
                <a:solidFill>
                  <a:srgbClr val="FFFFFF">
                    <a:lumMod val="50000"/>
                  </a:srgbClr>
                </a:solidFill>
                <a:cs typeface="+mn-ea"/>
                <a:sym typeface="+mn-lt"/>
              </a:rPr>
              <a:t>点击此处更换文本</a:t>
            </a:r>
            <a:endParaRPr lang="en-US" altLang="zh-CN" sz="1600" dirty="0">
              <a:solidFill>
                <a:srgbClr val="FFFFFF">
                  <a:lumMod val="50000"/>
                </a:srgbClr>
              </a:solidFill>
              <a:cs typeface="+mn-ea"/>
              <a:sym typeface="+mn-lt"/>
            </a:endParaRPr>
          </a:p>
          <a:p>
            <a:pPr lvl="0">
              <a:lnSpc>
                <a:spcPct val="150000"/>
              </a:lnSpc>
            </a:pPr>
            <a:r>
              <a:rPr lang="zh-CN" altLang="en-US" sz="1600" dirty="0">
                <a:solidFill>
                  <a:srgbClr val="FFFFFF">
                    <a:lumMod val="50000"/>
                  </a:srgbClr>
                </a:solidFill>
                <a:cs typeface="+mn-ea"/>
                <a:sym typeface="+mn-lt"/>
              </a:rPr>
              <a:t>点击此处更换文本</a:t>
            </a:r>
            <a:endParaRPr lang="en-US" altLang="zh-CN" sz="1600" dirty="0">
              <a:solidFill>
                <a:srgbClr val="FFFFFF">
                  <a:lumMod val="50000"/>
                </a:srgbClr>
              </a:solidFill>
              <a:cs typeface="+mn-ea"/>
              <a:sym typeface="+mn-lt"/>
            </a:endParaRPr>
          </a:p>
        </p:txBody>
      </p:sp>
      <p:sp>
        <p:nvSpPr>
          <p:cNvPr id="19" name="文本框 55"/>
          <p:cNvSpPr>
            <a:spLocks noChangeArrowheads="1"/>
          </p:cNvSpPr>
          <p:nvPr/>
        </p:nvSpPr>
        <p:spPr bwMode="auto">
          <a:xfrm>
            <a:off x="7634730" y="3639128"/>
            <a:ext cx="1800493" cy="7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nSpc>
                <a:spcPct val="150000"/>
              </a:lnSpc>
            </a:pPr>
            <a:r>
              <a:rPr lang="zh-CN" altLang="en-US" sz="1600" dirty="0">
                <a:solidFill>
                  <a:srgbClr val="FFFFFF">
                    <a:lumMod val="50000"/>
                  </a:srgbClr>
                </a:solidFill>
                <a:cs typeface="+mn-ea"/>
                <a:sym typeface="+mn-lt"/>
              </a:rPr>
              <a:t>点击此处更换文本</a:t>
            </a:r>
            <a:endParaRPr lang="en-US" altLang="zh-CN" sz="1600" dirty="0">
              <a:solidFill>
                <a:srgbClr val="FFFFFF">
                  <a:lumMod val="50000"/>
                </a:srgbClr>
              </a:solidFill>
              <a:cs typeface="+mn-ea"/>
              <a:sym typeface="+mn-lt"/>
            </a:endParaRPr>
          </a:p>
          <a:p>
            <a:pPr lvl="0">
              <a:lnSpc>
                <a:spcPct val="150000"/>
              </a:lnSpc>
            </a:pPr>
            <a:r>
              <a:rPr lang="zh-CN" altLang="en-US" sz="1600" dirty="0">
                <a:solidFill>
                  <a:srgbClr val="FFFFFF">
                    <a:lumMod val="50000"/>
                  </a:srgbClr>
                </a:solidFill>
                <a:cs typeface="+mn-ea"/>
                <a:sym typeface="+mn-lt"/>
              </a:rPr>
              <a:t>点击此处更换文本</a:t>
            </a:r>
            <a:endParaRPr lang="en-US" altLang="zh-CN" sz="1600" dirty="0">
              <a:solidFill>
                <a:srgbClr val="FFFFFF">
                  <a:lumMod val="50000"/>
                </a:srgbClr>
              </a:solidFill>
              <a:cs typeface="+mn-ea"/>
              <a:sym typeface="+mn-lt"/>
            </a:endParaRPr>
          </a:p>
        </p:txBody>
      </p:sp>
      <p:sp>
        <p:nvSpPr>
          <p:cNvPr id="20" name="文本框 56"/>
          <p:cNvSpPr>
            <a:spLocks noChangeArrowheads="1"/>
          </p:cNvSpPr>
          <p:nvPr/>
        </p:nvSpPr>
        <p:spPr bwMode="auto">
          <a:xfrm>
            <a:off x="7634730" y="4850390"/>
            <a:ext cx="1800493" cy="7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nSpc>
                <a:spcPct val="150000"/>
              </a:lnSpc>
            </a:pPr>
            <a:r>
              <a:rPr lang="zh-CN" altLang="en-US" sz="1600" dirty="0">
                <a:solidFill>
                  <a:srgbClr val="FFFFFF">
                    <a:lumMod val="50000"/>
                  </a:srgbClr>
                </a:solidFill>
                <a:cs typeface="+mn-ea"/>
                <a:sym typeface="+mn-lt"/>
              </a:rPr>
              <a:t>点击此处更换文本</a:t>
            </a:r>
            <a:endParaRPr lang="en-US" altLang="zh-CN" sz="1600" dirty="0">
              <a:solidFill>
                <a:srgbClr val="FFFFFF">
                  <a:lumMod val="50000"/>
                </a:srgbClr>
              </a:solidFill>
              <a:cs typeface="+mn-ea"/>
              <a:sym typeface="+mn-lt"/>
            </a:endParaRPr>
          </a:p>
          <a:p>
            <a:pPr lvl="0">
              <a:lnSpc>
                <a:spcPct val="150000"/>
              </a:lnSpc>
            </a:pPr>
            <a:r>
              <a:rPr lang="zh-CN" altLang="en-US" sz="1600" dirty="0">
                <a:solidFill>
                  <a:srgbClr val="FFFFFF">
                    <a:lumMod val="50000"/>
                  </a:srgbClr>
                </a:solidFill>
                <a:cs typeface="+mn-ea"/>
                <a:sym typeface="+mn-lt"/>
              </a:rPr>
              <a:t>点击此处更换文本</a:t>
            </a:r>
            <a:endParaRPr lang="en-US" altLang="zh-CN" sz="1600" dirty="0">
              <a:solidFill>
                <a:srgbClr val="FFFFFF">
                  <a:lumMod val="50000"/>
                </a:srgbClr>
              </a:solidFill>
              <a:cs typeface="+mn-ea"/>
              <a:sym typeface="+mn-lt"/>
            </a:endParaRPr>
          </a:p>
        </p:txBody>
      </p:sp>
      <p:sp>
        <p:nvSpPr>
          <p:cNvPr id="21"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目标规划</a:t>
            </a:r>
            <a:endParaRPr lang="zh-CN" altLang="en-US" sz="3200" b="1" spc="600" dirty="0">
              <a:solidFill>
                <a:srgbClr val="78A08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odecágono 13"/>
          <p:cNvSpPr/>
          <p:nvPr/>
        </p:nvSpPr>
        <p:spPr>
          <a:xfrm>
            <a:off x="1166252" y="2403354"/>
            <a:ext cx="2045736" cy="2045736"/>
          </a:xfrm>
          <a:prstGeom prst="dodecagon">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6" name="Dodecágono 14"/>
          <p:cNvSpPr/>
          <p:nvPr/>
        </p:nvSpPr>
        <p:spPr>
          <a:xfrm>
            <a:off x="3529429" y="2403354"/>
            <a:ext cx="2045736" cy="2045736"/>
          </a:xfrm>
          <a:prstGeom prst="dodecagon">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7" name="Dodecágono 15"/>
          <p:cNvSpPr/>
          <p:nvPr/>
        </p:nvSpPr>
        <p:spPr>
          <a:xfrm>
            <a:off x="8980013" y="2403354"/>
            <a:ext cx="2045736" cy="2045736"/>
          </a:xfrm>
          <a:prstGeom prst="dodecagon">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9" name="Dodecágono 16"/>
          <p:cNvSpPr/>
          <p:nvPr/>
        </p:nvSpPr>
        <p:spPr>
          <a:xfrm>
            <a:off x="6616836" y="2403354"/>
            <a:ext cx="2045736" cy="2045736"/>
          </a:xfrm>
          <a:prstGeom prst="dodecagon">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10" name="Más 18"/>
          <p:cNvSpPr/>
          <p:nvPr/>
        </p:nvSpPr>
        <p:spPr>
          <a:xfrm>
            <a:off x="5857616" y="3253738"/>
            <a:ext cx="476768" cy="476768"/>
          </a:xfrm>
          <a:prstGeom prst="mathPlus">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52B72"/>
              </a:solidFill>
              <a:cs typeface="+mn-ea"/>
              <a:sym typeface="+mn-lt"/>
            </a:endParaRPr>
          </a:p>
        </p:txBody>
      </p:sp>
      <p:sp>
        <p:nvSpPr>
          <p:cNvPr id="13" name="CuadroTexto 23"/>
          <p:cNvSpPr txBox="1"/>
          <p:nvPr/>
        </p:nvSpPr>
        <p:spPr>
          <a:xfrm>
            <a:off x="1360821" y="3357229"/>
            <a:ext cx="1702318" cy="400110"/>
          </a:xfrm>
          <a:prstGeom prst="rect">
            <a:avLst/>
          </a:prstGeom>
          <a:noFill/>
        </p:spPr>
        <p:txBody>
          <a:bodyPr wrap="square" rtlCol="0">
            <a:spAutoFit/>
          </a:bodyPr>
          <a:lstStyle/>
          <a:p>
            <a:pPr algn="ctr"/>
            <a:r>
              <a:rPr lang="zh-CN" altLang="en-US" sz="2000" dirty="0">
                <a:solidFill>
                  <a:schemeClr val="bg1"/>
                </a:solidFill>
                <a:cs typeface="+mn-ea"/>
                <a:sym typeface="+mn-lt"/>
              </a:rPr>
              <a:t>加入标题</a:t>
            </a:r>
            <a:endParaRPr lang="es-ES" sz="2000" dirty="0">
              <a:solidFill>
                <a:schemeClr val="bg1"/>
              </a:solidFill>
              <a:cs typeface="+mn-ea"/>
              <a:sym typeface="+mn-lt"/>
            </a:endParaRPr>
          </a:p>
        </p:txBody>
      </p:sp>
      <p:sp>
        <p:nvSpPr>
          <p:cNvPr id="14" name="Dodecágono 25"/>
          <p:cNvSpPr/>
          <p:nvPr/>
        </p:nvSpPr>
        <p:spPr>
          <a:xfrm>
            <a:off x="1238195" y="2475297"/>
            <a:ext cx="1901849" cy="1901849"/>
          </a:xfrm>
          <a:prstGeom prst="dodec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15" name="CuadroTexto 28"/>
          <p:cNvSpPr txBox="1"/>
          <p:nvPr/>
        </p:nvSpPr>
        <p:spPr>
          <a:xfrm>
            <a:off x="3723998" y="3357229"/>
            <a:ext cx="1702318" cy="400110"/>
          </a:xfrm>
          <a:prstGeom prst="rect">
            <a:avLst/>
          </a:prstGeom>
          <a:noFill/>
        </p:spPr>
        <p:txBody>
          <a:bodyPr wrap="square" rtlCol="0">
            <a:spAutoFit/>
          </a:bodyPr>
          <a:lstStyle/>
          <a:p>
            <a:pPr algn="ctr"/>
            <a:r>
              <a:rPr lang="zh-CN" altLang="en-US" sz="2000" dirty="0">
                <a:solidFill>
                  <a:schemeClr val="bg1"/>
                </a:solidFill>
                <a:cs typeface="+mn-ea"/>
                <a:sym typeface="+mn-lt"/>
              </a:rPr>
              <a:t>加入标题</a:t>
            </a:r>
            <a:endParaRPr lang="es-ES" altLang="zh-CN" sz="2000" dirty="0">
              <a:solidFill>
                <a:schemeClr val="bg1"/>
              </a:solidFill>
              <a:cs typeface="+mn-ea"/>
              <a:sym typeface="+mn-lt"/>
            </a:endParaRPr>
          </a:p>
        </p:txBody>
      </p:sp>
      <p:sp>
        <p:nvSpPr>
          <p:cNvPr id="16" name="Dodecágono 29"/>
          <p:cNvSpPr/>
          <p:nvPr/>
        </p:nvSpPr>
        <p:spPr>
          <a:xfrm>
            <a:off x="3604143" y="2475297"/>
            <a:ext cx="1901849" cy="1901849"/>
          </a:xfrm>
          <a:prstGeom prst="dodec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17" name="Dodecágono 30"/>
          <p:cNvSpPr/>
          <p:nvPr/>
        </p:nvSpPr>
        <p:spPr>
          <a:xfrm>
            <a:off x="6688779" y="2475297"/>
            <a:ext cx="1901849" cy="1901849"/>
          </a:xfrm>
          <a:prstGeom prst="dodecagon">
            <a:avLst/>
          </a:prstGeom>
          <a:solidFill>
            <a:srgbClr val="78A08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18" name="Dodecágono 31"/>
          <p:cNvSpPr/>
          <p:nvPr/>
        </p:nvSpPr>
        <p:spPr>
          <a:xfrm>
            <a:off x="9051956" y="2475297"/>
            <a:ext cx="1901849" cy="1901849"/>
          </a:xfrm>
          <a:prstGeom prst="dodecagon">
            <a:avLst/>
          </a:prstGeom>
          <a:solidFill>
            <a:srgbClr val="78A08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mn-ea"/>
              <a:sym typeface="+mn-lt"/>
            </a:endParaRPr>
          </a:p>
        </p:txBody>
      </p:sp>
      <p:sp>
        <p:nvSpPr>
          <p:cNvPr id="19" name="CuadroTexto 34"/>
          <p:cNvSpPr txBox="1"/>
          <p:nvPr/>
        </p:nvSpPr>
        <p:spPr>
          <a:xfrm>
            <a:off x="6811404" y="3357229"/>
            <a:ext cx="1702318" cy="400110"/>
          </a:xfrm>
          <a:prstGeom prst="rect">
            <a:avLst/>
          </a:prstGeom>
          <a:noFill/>
        </p:spPr>
        <p:txBody>
          <a:bodyPr wrap="square" rtlCol="0">
            <a:spAutoFit/>
          </a:bodyPr>
          <a:lstStyle/>
          <a:p>
            <a:pPr algn="ctr"/>
            <a:r>
              <a:rPr lang="zh-CN" altLang="en-US" sz="2000" dirty="0">
                <a:solidFill>
                  <a:schemeClr val="bg1"/>
                </a:solidFill>
                <a:cs typeface="+mn-ea"/>
                <a:sym typeface="+mn-lt"/>
              </a:rPr>
              <a:t>加入标题</a:t>
            </a:r>
            <a:endParaRPr lang="es-ES" altLang="zh-CN" sz="2000" dirty="0">
              <a:solidFill>
                <a:schemeClr val="bg1"/>
              </a:solidFill>
              <a:cs typeface="+mn-ea"/>
              <a:sym typeface="+mn-lt"/>
            </a:endParaRPr>
          </a:p>
        </p:txBody>
      </p:sp>
      <p:sp>
        <p:nvSpPr>
          <p:cNvPr id="20" name="CuadroTexto 37"/>
          <p:cNvSpPr txBox="1"/>
          <p:nvPr/>
        </p:nvSpPr>
        <p:spPr>
          <a:xfrm>
            <a:off x="9174581" y="3357229"/>
            <a:ext cx="1702318" cy="400110"/>
          </a:xfrm>
          <a:prstGeom prst="rect">
            <a:avLst/>
          </a:prstGeom>
          <a:noFill/>
        </p:spPr>
        <p:txBody>
          <a:bodyPr wrap="square" rtlCol="0">
            <a:spAutoFit/>
          </a:bodyPr>
          <a:lstStyle/>
          <a:p>
            <a:pPr algn="ctr"/>
            <a:r>
              <a:rPr lang="zh-CN" altLang="en-US" sz="2000" dirty="0">
                <a:solidFill>
                  <a:schemeClr val="bg1"/>
                </a:solidFill>
                <a:cs typeface="+mn-ea"/>
                <a:sym typeface="+mn-lt"/>
              </a:rPr>
              <a:t>加入标题</a:t>
            </a:r>
            <a:endParaRPr lang="es-ES" altLang="zh-CN" sz="2000" dirty="0">
              <a:solidFill>
                <a:schemeClr val="bg1"/>
              </a:solidFill>
              <a:cs typeface="+mn-ea"/>
              <a:sym typeface="+mn-lt"/>
            </a:endParaRPr>
          </a:p>
        </p:txBody>
      </p:sp>
      <p:sp>
        <p:nvSpPr>
          <p:cNvPr id="21" name="CuadroTexto 39"/>
          <p:cNvSpPr txBox="1"/>
          <p:nvPr/>
        </p:nvSpPr>
        <p:spPr>
          <a:xfrm>
            <a:off x="1261343" y="4677301"/>
            <a:ext cx="1901852" cy="461665"/>
          </a:xfrm>
          <a:prstGeom prst="rect">
            <a:avLst/>
          </a:prstGeom>
          <a:noFill/>
        </p:spPr>
        <p:txBody>
          <a:bodyPr wrap="square" rtlCol="0">
            <a:spAutoFit/>
          </a:bodyPr>
          <a:lstStyle/>
          <a:p>
            <a:pPr algn="ctr"/>
            <a:r>
              <a:rPr lang="es-ES" sz="2400" dirty="0">
                <a:solidFill>
                  <a:schemeClr val="bg1">
                    <a:lumMod val="50000"/>
                  </a:schemeClr>
                </a:solidFill>
                <a:cs typeface="+mn-ea"/>
                <a:sym typeface="+mn-lt"/>
              </a:rPr>
              <a:t>2.356.744</a:t>
            </a:r>
            <a:endParaRPr lang="es-ES" sz="2400" dirty="0">
              <a:solidFill>
                <a:schemeClr val="bg1">
                  <a:lumMod val="50000"/>
                </a:schemeClr>
              </a:solidFill>
              <a:cs typeface="+mn-ea"/>
              <a:sym typeface="+mn-lt"/>
            </a:endParaRPr>
          </a:p>
        </p:txBody>
      </p:sp>
      <p:sp>
        <p:nvSpPr>
          <p:cNvPr id="22" name="CuadroTexto 40"/>
          <p:cNvSpPr txBox="1"/>
          <p:nvPr/>
        </p:nvSpPr>
        <p:spPr>
          <a:xfrm>
            <a:off x="3624521" y="4677301"/>
            <a:ext cx="1901852" cy="461665"/>
          </a:xfrm>
          <a:prstGeom prst="rect">
            <a:avLst/>
          </a:prstGeom>
          <a:noFill/>
        </p:spPr>
        <p:txBody>
          <a:bodyPr wrap="square" rtlCol="0">
            <a:spAutoFit/>
          </a:bodyPr>
          <a:lstStyle/>
          <a:p>
            <a:pPr algn="ctr"/>
            <a:r>
              <a:rPr lang="es-ES" sz="2400" dirty="0">
                <a:solidFill>
                  <a:schemeClr val="bg1">
                    <a:lumMod val="50000"/>
                  </a:schemeClr>
                </a:solidFill>
                <a:cs typeface="+mn-ea"/>
                <a:sym typeface="+mn-lt"/>
              </a:rPr>
              <a:t>1.442.897</a:t>
            </a:r>
            <a:endParaRPr lang="es-ES" sz="2400" dirty="0">
              <a:solidFill>
                <a:schemeClr val="bg1">
                  <a:lumMod val="50000"/>
                </a:schemeClr>
              </a:solidFill>
              <a:cs typeface="+mn-ea"/>
              <a:sym typeface="+mn-lt"/>
            </a:endParaRPr>
          </a:p>
        </p:txBody>
      </p:sp>
      <p:sp>
        <p:nvSpPr>
          <p:cNvPr id="23" name="CuadroTexto 41"/>
          <p:cNvSpPr txBox="1"/>
          <p:nvPr/>
        </p:nvSpPr>
        <p:spPr>
          <a:xfrm>
            <a:off x="6723502" y="4677301"/>
            <a:ext cx="1901852" cy="461665"/>
          </a:xfrm>
          <a:prstGeom prst="rect">
            <a:avLst/>
          </a:prstGeom>
          <a:noFill/>
        </p:spPr>
        <p:txBody>
          <a:bodyPr wrap="square" rtlCol="0">
            <a:spAutoFit/>
          </a:bodyPr>
          <a:lstStyle/>
          <a:p>
            <a:pPr algn="ctr"/>
            <a:r>
              <a:rPr lang="es-ES" sz="2400" dirty="0">
                <a:solidFill>
                  <a:schemeClr val="bg1">
                    <a:lumMod val="50000"/>
                  </a:schemeClr>
                </a:solidFill>
                <a:cs typeface="+mn-ea"/>
                <a:sym typeface="+mn-lt"/>
              </a:rPr>
              <a:t>1.891.188</a:t>
            </a:r>
            <a:endParaRPr lang="es-ES" sz="2400" dirty="0">
              <a:solidFill>
                <a:schemeClr val="bg1">
                  <a:lumMod val="50000"/>
                </a:schemeClr>
              </a:solidFill>
              <a:cs typeface="+mn-ea"/>
              <a:sym typeface="+mn-lt"/>
            </a:endParaRPr>
          </a:p>
        </p:txBody>
      </p:sp>
      <p:sp>
        <p:nvSpPr>
          <p:cNvPr id="24" name="CuadroTexto 42"/>
          <p:cNvSpPr txBox="1"/>
          <p:nvPr/>
        </p:nvSpPr>
        <p:spPr>
          <a:xfrm>
            <a:off x="9086679" y="4677300"/>
            <a:ext cx="1901852" cy="461665"/>
          </a:xfrm>
          <a:prstGeom prst="rect">
            <a:avLst/>
          </a:prstGeom>
          <a:noFill/>
        </p:spPr>
        <p:txBody>
          <a:bodyPr wrap="square" rtlCol="0">
            <a:spAutoFit/>
          </a:bodyPr>
          <a:lstStyle/>
          <a:p>
            <a:pPr algn="ctr"/>
            <a:r>
              <a:rPr lang="es-ES" sz="2400" dirty="0">
                <a:solidFill>
                  <a:schemeClr val="bg1">
                    <a:lumMod val="50000"/>
                  </a:schemeClr>
                </a:solidFill>
                <a:cs typeface="+mn-ea"/>
                <a:sym typeface="+mn-lt"/>
              </a:rPr>
              <a:t>3.766.569</a:t>
            </a:r>
            <a:endParaRPr lang="es-ES" sz="2400" dirty="0">
              <a:solidFill>
                <a:schemeClr val="bg1">
                  <a:lumMod val="50000"/>
                </a:schemeClr>
              </a:solidFill>
              <a:cs typeface="+mn-ea"/>
              <a:sym typeface="+mn-lt"/>
            </a:endParaRPr>
          </a:p>
        </p:txBody>
      </p:sp>
      <p:sp>
        <p:nvSpPr>
          <p:cNvPr id="25" name="CuadroTexto 43"/>
          <p:cNvSpPr txBox="1"/>
          <p:nvPr/>
        </p:nvSpPr>
        <p:spPr>
          <a:xfrm>
            <a:off x="1501267" y="5138965"/>
            <a:ext cx="1415555" cy="461665"/>
          </a:xfrm>
          <a:prstGeom prst="rect">
            <a:avLst/>
          </a:prstGeom>
          <a:noFill/>
        </p:spPr>
        <p:txBody>
          <a:bodyPr wrap="square" rtlCol="0">
            <a:spAutoFit/>
          </a:bodyPr>
          <a:lstStyle/>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p:txBody>
      </p:sp>
      <p:sp>
        <p:nvSpPr>
          <p:cNvPr id="26" name="CuadroTexto 44"/>
          <p:cNvSpPr txBox="1"/>
          <p:nvPr/>
        </p:nvSpPr>
        <p:spPr>
          <a:xfrm>
            <a:off x="3876020" y="5138965"/>
            <a:ext cx="1483060" cy="461665"/>
          </a:xfrm>
          <a:prstGeom prst="rect">
            <a:avLst/>
          </a:prstGeom>
          <a:noFill/>
        </p:spPr>
        <p:txBody>
          <a:bodyPr wrap="square" rtlCol="0">
            <a:spAutoFit/>
          </a:bodyPr>
          <a:lstStyle/>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p:txBody>
      </p:sp>
      <p:sp>
        <p:nvSpPr>
          <p:cNvPr id="27" name="CuadroTexto 45"/>
          <p:cNvSpPr txBox="1"/>
          <p:nvPr/>
        </p:nvSpPr>
        <p:spPr>
          <a:xfrm>
            <a:off x="6998151" y="5138965"/>
            <a:ext cx="1428221" cy="461665"/>
          </a:xfrm>
          <a:prstGeom prst="rect">
            <a:avLst/>
          </a:prstGeom>
          <a:noFill/>
        </p:spPr>
        <p:txBody>
          <a:bodyPr wrap="square" rtlCol="0">
            <a:spAutoFit/>
          </a:bodyPr>
          <a:lstStyle/>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p:txBody>
      </p:sp>
      <p:sp>
        <p:nvSpPr>
          <p:cNvPr id="28" name="CuadroTexto 46"/>
          <p:cNvSpPr txBox="1"/>
          <p:nvPr/>
        </p:nvSpPr>
        <p:spPr>
          <a:xfrm>
            <a:off x="9349754" y="5140700"/>
            <a:ext cx="1414705" cy="461665"/>
          </a:xfrm>
          <a:prstGeom prst="rect">
            <a:avLst/>
          </a:prstGeom>
          <a:noFill/>
        </p:spPr>
        <p:txBody>
          <a:bodyPr wrap="square" rtlCol="0">
            <a:spAutoFit/>
          </a:bodyPr>
          <a:lstStyle/>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a:p>
            <a:pPr lvl="0"/>
            <a:r>
              <a:rPr lang="zh-CN" altLang="en-US" sz="1200" dirty="0">
                <a:solidFill>
                  <a:schemeClr val="bg1">
                    <a:lumMod val="50000"/>
                  </a:schemeClr>
                </a:solidFill>
                <a:cs typeface="+mn-ea"/>
                <a:sym typeface="+mn-lt"/>
              </a:rPr>
              <a:t>点击此处更换文本</a:t>
            </a:r>
            <a:endParaRPr lang="en-US" altLang="zh-CN" sz="1200" dirty="0">
              <a:solidFill>
                <a:schemeClr val="bg1">
                  <a:lumMod val="50000"/>
                </a:schemeClr>
              </a:solidFill>
              <a:cs typeface="+mn-ea"/>
              <a:sym typeface="+mn-lt"/>
            </a:endParaRPr>
          </a:p>
        </p:txBody>
      </p:sp>
      <p:sp>
        <p:nvSpPr>
          <p:cNvPr id="29" name="Freeform 90"/>
          <p:cNvSpPr/>
          <p:nvPr/>
        </p:nvSpPr>
        <p:spPr bwMode="auto">
          <a:xfrm>
            <a:off x="2080374" y="2759753"/>
            <a:ext cx="217488" cy="436563"/>
          </a:xfrm>
          <a:custGeom>
            <a:avLst/>
            <a:gdLst>
              <a:gd name="T0" fmla="*/ 32 w 58"/>
              <a:gd name="T1" fmla="*/ 0 h 116"/>
              <a:gd name="T2" fmla="*/ 38 w 58"/>
              <a:gd name="T3" fmla="*/ 1 h 116"/>
              <a:gd name="T4" fmla="*/ 38 w 58"/>
              <a:gd name="T5" fmla="*/ 12 h 116"/>
              <a:gd name="T6" fmla="*/ 44 w 58"/>
              <a:gd name="T7" fmla="*/ 12 h 116"/>
              <a:gd name="T8" fmla="*/ 44 w 58"/>
              <a:gd name="T9" fmla="*/ 4 h 116"/>
              <a:gd name="T10" fmla="*/ 57 w 58"/>
              <a:gd name="T11" fmla="*/ 22 h 116"/>
              <a:gd name="T12" fmla="*/ 43 w 58"/>
              <a:gd name="T13" fmla="*/ 22 h 116"/>
              <a:gd name="T14" fmla="*/ 43 w 58"/>
              <a:gd name="T15" fmla="*/ 31 h 116"/>
              <a:gd name="T16" fmla="*/ 58 w 58"/>
              <a:gd name="T17" fmla="*/ 31 h 116"/>
              <a:gd name="T18" fmla="*/ 58 w 58"/>
              <a:gd name="T19" fmla="*/ 38 h 116"/>
              <a:gd name="T20" fmla="*/ 43 w 58"/>
              <a:gd name="T21" fmla="*/ 38 h 116"/>
              <a:gd name="T22" fmla="*/ 43 w 58"/>
              <a:gd name="T23" fmla="*/ 47 h 116"/>
              <a:gd name="T24" fmla="*/ 58 w 58"/>
              <a:gd name="T25" fmla="*/ 47 h 116"/>
              <a:gd name="T26" fmla="*/ 58 w 58"/>
              <a:gd name="T27" fmla="*/ 55 h 116"/>
              <a:gd name="T28" fmla="*/ 43 w 58"/>
              <a:gd name="T29" fmla="*/ 55 h 116"/>
              <a:gd name="T30" fmla="*/ 43 w 58"/>
              <a:gd name="T31" fmla="*/ 64 h 116"/>
              <a:gd name="T32" fmla="*/ 57 w 58"/>
              <a:gd name="T33" fmla="*/ 64 h 116"/>
              <a:gd name="T34" fmla="*/ 37 w 58"/>
              <a:gd name="T35" fmla="*/ 85 h 116"/>
              <a:gd name="T36" fmla="*/ 37 w 58"/>
              <a:gd name="T37" fmla="*/ 106 h 116"/>
              <a:gd name="T38" fmla="*/ 57 w 58"/>
              <a:gd name="T39" fmla="*/ 106 h 116"/>
              <a:gd name="T40" fmla="*/ 57 w 58"/>
              <a:gd name="T41" fmla="*/ 116 h 116"/>
              <a:gd name="T42" fmla="*/ 1 w 58"/>
              <a:gd name="T43" fmla="*/ 116 h 116"/>
              <a:gd name="T44" fmla="*/ 1 w 58"/>
              <a:gd name="T45" fmla="*/ 106 h 116"/>
              <a:gd name="T46" fmla="*/ 22 w 58"/>
              <a:gd name="T47" fmla="*/ 106 h 116"/>
              <a:gd name="T48" fmla="*/ 22 w 58"/>
              <a:gd name="T49" fmla="*/ 85 h 116"/>
              <a:gd name="T50" fmla="*/ 1 w 58"/>
              <a:gd name="T51" fmla="*/ 64 h 116"/>
              <a:gd name="T52" fmla="*/ 16 w 58"/>
              <a:gd name="T53" fmla="*/ 64 h 116"/>
              <a:gd name="T54" fmla="*/ 16 w 58"/>
              <a:gd name="T55" fmla="*/ 55 h 116"/>
              <a:gd name="T56" fmla="*/ 0 w 58"/>
              <a:gd name="T57" fmla="*/ 55 h 116"/>
              <a:gd name="T58" fmla="*/ 0 w 58"/>
              <a:gd name="T59" fmla="*/ 47 h 116"/>
              <a:gd name="T60" fmla="*/ 16 w 58"/>
              <a:gd name="T61" fmla="*/ 47 h 116"/>
              <a:gd name="T62" fmla="*/ 16 w 58"/>
              <a:gd name="T63" fmla="*/ 38 h 116"/>
              <a:gd name="T64" fmla="*/ 0 w 58"/>
              <a:gd name="T65" fmla="*/ 38 h 116"/>
              <a:gd name="T66" fmla="*/ 0 w 58"/>
              <a:gd name="T67" fmla="*/ 31 h 116"/>
              <a:gd name="T68" fmla="*/ 16 w 58"/>
              <a:gd name="T69" fmla="*/ 31 h 116"/>
              <a:gd name="T70" fmla="*/ 16 w 58"/>
              <a:gd name="T71" fmla="*/ 22 h 116"/>
              <a:gd name="T72" fmla="*/ 1 w 58"/>
              <a:gd name="T73" fmla="*/ 22 h 116"/>
              <a:gd name="T74" fmla="*/ 13 w 58"/>
              <a:gd name="T75" fmla="*/ 4 h 116"/>
              <a:gd name="T76" fmla="*/ 13 w 58"/>
              <a:gd name="T77" fmla="*/ 12 h 116"/>
              <a:gd name="T78" fmla="*/ 20 w 58"/>
              <a:gd name="T79" fmla="*/ 12 h 116"/>
              <a:gd name="T80" fmla="*/ 20 w 58"/>
              <a:gd name="T81" fmla="*/ 1 h 116"/>
              <a:gd name="T82" fmla="*/ 26 w 58"/>
              <a:gd name="T83" fmla="*/ 0 h 116"/>
              <a:gd name="T84" fmla="*/ 26 w 58"/>
              <a:gd name="T85" fmla="*/ 12 h 116"/>
              <a:gd name="T86" fmla="*/ 32 w 58"/>
              <a:gd name="T87" fmla="*/ 12 h 116"/>
              <a:gd name="T88" fmla="*/ 32 w 58"/>
              <a:gd name="T8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6">
                <a:moveTo>
                  <a:pt x="32" y="0"/>
                </a:moveTo>
                <a:cubicBezTo>
                  <a:pt x="34" y="0"/>
                  <a:pt x="36" y="0"/>
                  <a:pt x="38" y="1"/>
                </a:cubicBezTo>
                <a:cubicBezTo>
                  <a:pt x="38" y="12"/>
                  <a:pt x="38" y="12"/>
                  <a:pt x="38" y="12"/>
                </a:cubicBezTo>
                <a:cubicBezTo>
                  <a:pt x="44" y="12"/>
                  <a:pt x="44" y="12"/>
                  <a:pt x="44" y="12"/>
                </a:cubicBezTo>
                <a:cubicBezTo>
                  <a:pt x="44" y="4"/>
                  <a:pt x="44" y="4"/>
                  <a:pt x="44" y="4"/>
                </a:cubicBezTo>
                <a:cubicBezTo>
                  <a:pt x="51" y="8"/>
                  <a:pt x="55" y="15"/>
                  <a:pt x="57" y="22"/>
                </a:cubicBezTo>
                <a:cubicBezTo>
                  <a:pt x="43" y="22"/>
                  <a:pt x="43" y="22"/>
                  <a:pt x="43" y="22"/>
                </a:cubicBezTo>
                <a:cubicBezTo>
                  <a:pt x="43" y="31"/>
                  <a:pt x="43" y="31"/>
                  <a:pt x="43" y="31"/>
                </a:cubicBezTo>
                <a:cubicBezTo>
                  <a:pt x="58" y="31"/>
                  <a:pt x="58" y="31"/>
                  <a:pt x="58" y="31"/>
                </a:cubicBezTo>
                <a:cubicBezTo>
                  <a:pt x="58" y="38"/>
                  <a:pt x="58" y="38"/>
                  <a:pt x="58" y="38"/>
                </a:cubicBezTo>
                <a:cubicBezTo>
                  <a:pt x="43" y="38"/>
                  <a:pt x="43" y="38"/>
                  <a:pt x="43" y="38"/>
                </a:cubicBezTo>
                <a:cubicBezTo>
                  <a:pt x="43" y="47"/>
                  <a:pt x="43" y="47"/>
                  <a:pt x="43" y="47"/>
                </a:cubicBezTo>
                <a:cubicBezTo>
                  <a:pt x="58" y="47"/>
                  <a:pt x="58" y="47"/>
                  <a:pt x="58" y="47"/>
                </a:cubicBezTo>
                <a:cubicBezTo>
                  <a:pt x="58" y="55"/>
                  <a:pt x="58" y="55"/>
                  <a:pt x="58" y="55"/>
                </a:cubicBezTo>
                <a:cubicBezTo>
                  <a:pt x="43" y="55"/>
                  <a:pt x="43" y="55"/>
                  <a:pt x="43" y="55"/>
                </a:cubicBezTo>
                <a:cubicBezTo>
                  <a:pt x="43" y="64"/>
                  <a:pt x="43" y="64"/>
                  <a:pt x="43" y="64"/>
                </a:cubicBezTo>
                <a:cubicBezTo>
                  <a:pt x="57" y="64"/>
                  <a:pt x="57" y="64"/>
                  <a:pt x="57" y="64"/>
                </a:cubicBezTo>
                <a:cubicBezTo>
                  <a:pt x="55" y="74"/>
                  <a:pt x="47" y="82"/>
                  <a:pt x="37" y="85"/>
                </a:cubicBezTo>
                <a:cubicBezTo>
                  <a:pt x="37" y="106"/>
                  <a:pt x="37" y="106"/>
                  <a:pt x="37" y="106"/>
                </a:cubicBezTo>
                <a:cubicBezTo>
                  <a:pt x="57" y="106"/>
                  <a:pt x="57" y="106"/>
                  <a:pt x="57" y="106"/>
                </a:cubicBezTo>
                <a:cubicBezTo>
                  <a:pt x="57" y="116"/>
                  <a:pt x="57" y="116"/>
                  <a:pt x="57" y="116"/>
                </a:cubicBezTo>
                <a:cubicBezTo>
                  <a:pt x="1" y="116"/>
                  <a:pt x="1" y="116"/>
                  <a:pt x="1" y="116"/>
                </a:cubicBezTo>
                <a:cubicBezTo>
                  <a:pt x="1" y="106"/>
                  <a:pt x="1" y="106"/>
                  <a:pt x="1" y="106"/>
                </a:cubicBezTo>
                <a:cubicBezTo>
                  <a:pt x="22" y="106"/>
                  <a:pt x="22" y="106"/>
                  <a:pt x="22" y="106"/>
                </a:cubicBezTo>
                <a:cubicBezTo>
                  <a:pt x="22" y="85"/>
                  <a:pt x="22" y="85"/>
                  <a:pt x="22" y="85"/>
                </a:cubicBezTo>
                <a:cubicBezTo>
                  <a:pt x="11" y="83"/>
                  <a:pt x="3" y="74"/>
                  <a:pt x="1" y="64"/>
                </a:cubicBezTo>
                <a:cubicBezTo>
                  <a:pt x="16" y="64"/>
                  <a:pt x="16" y="64"/>
                  <a:pt x="16" y="64"/>
                </a:cubicBezTo>
                <a:cubicBezTo>
                  <a:pt x="16" y="55"/>
                  <a:pt x="16" y="55"/>
                  <a:pt x="16" y="55"/>
                </a:cubicBezTo>
                <a:cubicBezTo>
                  <a:pt x="0" y="55"/>
                  <a:pt x="0" y="55"/>
                  <a:pt x="0" y="55"/>
                </a:cubicBezTo>
                <a:cubicBezTo>
                  <a:pt x="0" y="47"/>
                  <a:pt x="0" y="47"/>
                  <a:pt x="0" y="47"/>
                </a:cubicBezTo>
                <a:cubicBezTo>
                  <a:pt x="16" y="47"/>
                  <a:pt x="16" y="47"/>
                  <a:pt x="16" y="47"/>
                </a:cubicBezTo>
                <a:cubicBezTo>
                  <a:pt x="16" y="38"/>
                  <a:pt x="16" y="38"/>
                  <a:pt x="16" y="38"/>
                </a:cubicBezTo>
                <a:cubicBezTo>
                  <a:pt x="0" y="38"/>
                  <a:pt x="0" y="38"/>
                  <a:pt x="0" y="38"/>
                </a:cubicBezTo>
                <a:cubicBezTo>
                  <a:pt x="0" y="31"/>
                  <a:pt x="0" y="31"/>
                  <a:pt x="0" y="31"/>
                </a:cubicBezTo>
                <a:cubicBezTo>
                  <a:pt x="16" y="31"/>
                  <a:pt x="16" y="31"/>
                  <a:pt x="16" y="31"/>
                </a:cubicBezTo>
                <a:cubicBezTo>
                  <a:pt x="16" y="22"/>
                  <a:pt x="16" y="22"/>
                  <a:pt x="16" y="22"/>
                </a:cubicBezTo>
                <a:cubicBezTo>
                  <a:pt x="1" y="22"/>
                  <a:pt x="1" y="22"/>
                  <a:pt x="1" y="22"/>
                </a:cubicBezTo>
                <a:cubicBezTo>
                  <a:pt x="2" y="15"/>
                  <a:pt x="7" y="8"/>
                  <a:pt x="13" y="4"/>
                </a:cubicBezTo>
                <a:cubicBezTo>
                  <a:pt x="13" y="12"/>
                  <a:pt x="13" y="12"/>
                  <a:pt x="13" y="12"/>
                </a:cubicBezTo>
                <a:cubicBezTo>
                  <a:pt x="20" y="12"/>
                  <a:pt x="20" y="12"/>
                  <a:pt x="20" y="12"/>
                </a:cubicBezTo>
                <a:cubicBezTo>
                  <a:pt x="20" y="1"/>
                  <a:pt x="20" y="1"/>
                  <a:pt x="20" y="1"/>
                </a:cubicBezTo>
                <a:cubicBezTo>
                  <a:pt x="22" y="0"/>
                  <a:pt x="24" y="0"/>
                  <a:pt x="26" y="0"/>
                </a:cubicBezTo>
                <a:cubicBezTo>
                  <a:pt x="26" y="12"/>
                  <a:pt x="26" y="12"/>
                  <a:pt x="26" y="12"/>
                </a:cubicBezTo>
                <a:cubicBezTo>
                  <a:pt x="32" y="12"/>
                  <a:pt x="32" y="12"/>
                  <a:pt x="32" y="12"/>
                </a:cubicBezTo>
                <a:lnTo>
                  <a:pt x="32"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0" name="Freeform 11"/>
          <p:cNvSpPr>
            <a:spLocks noEditPoints="1"/>
          </p:cNvSpPr>
          <p:nvPr/>
        </p:nvSpPr>
        <p:spPr bwMode="auto">
          <a:xfrm>
            <a:off x="7474722" y="2789539"/>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1" name="Freeform 91"/>
          <p:cNvSpPr>
            <a:spLocks noEditPoints="1"/>
          </p:cNvSpPr>
          <p:nvPr/>
        </p:nvSpPr>
        <p:spPr bwMode="auto">
          <a:xfrm>
            <a:off x="4360562" y="2793346"/>
            <a:ext cx="383467" cy="310638"/>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2" name="Freeform 96"/>
          <p:cNvSpPr>
            <a:spLocks noEditPoints="1"/>
          </p:cNvSpPr>
          <p:nvPr/>
        </p:nvSpPr>
        <p:spPr bwMode="auto">
          <a:xfrm>
            <a:off x="9857221" y="2661060"/>
            <a:ext cx="291316" cy="393872"/>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3"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目标规划</a:t>
            </a:r>
            <a:endParaRPr lang="zh-CN" altLang="en-US" sz="3200" b="1" spc="600" dirty="0">
              <a:solidFill>
                <a:srgbClr val="78A08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3994" y="0"/>
            <a:ext cx="6802425" cy="6859588"/>
          </a:xfrm>
          <a:prstGeom prst="rect">
            <a:avLst/>
          </a:prstGeom>
        </p:spPr>
      </p:pic>
      <p:sp>
        <p:nvSpPr>
          <p:cNvPr id="8" name="矩形: 圆角 7"/>
          <p:cNvSpPr/>
          <p:nvPr/>
        </p:nvSpPr>
        <p:spPr>
          <a:xfrm>
            <a:off x="4133665" y="3621784"/>
            <a:ext cx="4000686" cy="461665"/>
          </a:xfrm>
          <a:prstGeom prst="roundRect">
            <a:avLst>
              <a:gd name="adj" fmla="val 50000"/>
            </a:avLst>
          </a:prstGeom>
          <a:noFill/>
          <a:ln>
            <a:gradFill>
              <a:gsLst>
                <a:gs pos="0">
                  <a:srgbClr val="87A659"/>
                </a:gs>
                <a:gs pos="100000">
                  <a:srgbClr val="3C5D2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8A080"/>
              </a:solidFill>
              <a:cs typeface="+mn-ea"/>
              <a:sym typeface="+mn-lt"/>
            </a:endParaRPr>
          </a:p>
        </p:txBody>
      </p:sp>
      <p:sp>
        <p:nvSpPr>
          <p:cNvPr id="10" name="TextBox 4"/>
          <p:cNvSpPr txBox="1"/>
          <p:nvPr/>
        </p:nvSpPr>
        <p:spPr>
          <a:xfrm>
            <a:off x="3617945" y="2155197"/>
            <a:ext cx="4861011" cy="1323439"/>
          </a:xfrm>
          <a:prstGeom prst="rect">
            <a:avLst/>
          </a:prstGeom>
          <a:noFill/>
        </p:spPr>
        <p:txBody>
          <a:bodyPr wrap="none" rtlCol="0">
            <a:spAutoFit/>
          </a:bodyPr>
          <a:lstStyle/>
          <a:p>
            <a:pPr algn="ctr"/>
            <a:r>
              <a:rPr lang="en-US" altLang="zh-CN" sz="8000" dirty="0">
                <a:gradFill>
                  <a:gsLst>
                    <a:gs pos="0">
                      <a:srgbClr val="87A659"/>
                    </a:gs>
                    <a:gs pos="100000">
                      <a:srgbClr val="3C5D26"/>
                    </a:gs>
                  </a:gsLst>
                  <a:lin ang="5400000" scaled="1"/>
                </a:gradFill>
                <a:latin typeface="思源宋体 CN Heavy" panose="02020900000000000000" pitchFamily="18" charset="-122"/>
                <a:ea typeface="思源宋体 CN Heavy" panose="02020900000000000000" pitchFamily="18" charset="-122"/>
                <a:cs typeface="+mn-ea"/>
                <a:sym typeface="+mn-lt"/>
              </a:rPr>
              <a:t>THANKS</a:t>
            </a:r>
            <a:endParaRPr lang="en-US" altLang="zh-CN" sz="8000" dirty="0">
              <a:gradFill>
                <a:gsLst>
                  <a:gs pos="0">
                    <a:srgbClr val="87A659"/>
                  </a:gs>
                  <a:gs pos="100000">
                    <a:srgbClr val="3C5D26"/>
                  </a:gs>
                </a:gsLst>
                <a:lin ang="5400000" scaled="1"/>
              </a:gradFill>
              <a:latin typeface="思源宋体 CN Heavy" panose="02020900000000000000" pitchFamily="18" charset="-122"/>
              <a:ea typeface="思源宋体 CN Heavy" panose="02020900000000000000" pitchFamily="18" charset="-122"/>
              <a:cs typeface="+mn-ea"/>
              <a:sym typeface="+mn-lt"/>
            </a:endParaRPr>
          </a:p>
        </p:txBody>
      </p:sp>
      <p:sp>
        <p:nvSpPr>
          <p:cNvPr id="11" name="TextBox 4"/>
          <p:cNvSpPr txBox="1"/>
          <p:nvPr/>
        </p:nvSpPr>
        <p:spPr>
          <a:xfrm>
            <a:off x="4547073" y="1647267"/>
            <a:ext cx="3220753" cy="461665"/>
          </a:xfrm>
          <a:prstGeom prst="rect">
            <a:avLst/>
          </a:prstGeom>
          <a:noFill/>
        </p:spPr>
        <p:txBody>
          <a:bodyPr wrap="none" rtlCol="0">
            <a:spAutoFit/>
          </a:bodyPr>
          <a:lstStyle/>
          <a:p>
            <a:pPr algn="ctr"/>
            <a:r>
              <a:rPr lang="en-US" altLang="zh-CN" sz="2400" spc="700" dirty="0">
                <a:gradFill>
                  <a:gsLst>
                    <a:gs pos="0">
                      <a:srgbClr val="87A659"/>
                    </a:gs>
                    <a:gs pos="100000">
                      <a:srgbClr val="3C5D26"/>
                    </a:gs>
                  </a:gsLst>
                  <a:lin ang="5400000" scaled="1"/>
                </a:gradFill>
                <a:cs typeface="+mn-ea"/>
                <a:sym typeface="+mn-lt"/>
              </a:rPr>
              <a:t>CONTRACTED</a:t>
            </a:r>
            <a:endParaRPr lang="en-US" altLang="zh-CN" sz="2400" spc="700" dirty="0">
              <a:gradFill>
                <a:gsLst>
                  <a:gs pos="0">
                    <a:srgbClr val="87A659"/>
                  </a:gs>
                  <a:gs pos="100000">
                    <a:srgbClr val="3C5D26"/>
                  </a:gs>
                </a:gsLst>
                <a:lin ang="5400000" scaled="1"/>
              </a:gradFill>
              <a:cs typeface="+mn-ea"/>
              <a:sym typeface="+mn-lt"/>
            </a:endParaRPr>
          </a:p>
        </p:txBody>
      </p:sp>
      <p:sp>
        <p:nvSpPr>
          <p:cNvPr id="12" name="TextBox 4"/>
          <p:cNvSpPr txBox="1"/>
          <p:nvPr/>
        </p:nvSpPr>
        <p:spPr>
          <a:xfrm>
            <a:off x="4449268" y="3668049"/>
            <a:ext cx="3369833" cy="400110"/>
          </a:xfrm>
          <a:prstGeom prst="rect">
            <a:avLst/>
          </a:prstGeom>
          <a:noFill/>
          <a:ln>
            <a:noFill/>
          </a:ln>
        </p:spPr>
        <p:txBody>
          <a:bodyPr wrap="none" rtlCol="0">
            <a:spAutoFit/>
          </a:bodyPr>
          <a:lstStyle/>
          <a:p>
            <a:pPr algn="ctr"/>
            <a:r>
              <a:rPr lang="zh-CN" altLang="en-US" sz="2000" spc="600" dirty="0">
                <a:solidFill>
                  <a:srgbClr val="78A080"/>
                </a:solidFill>
                <a:cs typeface="+mn-ea"/>
                <a:sym typeface="+mn-lt"/>
              </a:rPr>
              <a:t>小</a:t>
            </a:r>
            <a:r>
              <a:rPr lang="en-US" altLang="zh-CN" sz="2000" spc="600" dirty="0">
                <a:solidFill>
                  <a:srgbClr val="78A080"/>
                </a:solidFill>
                <a:cs typeface="+mn-ea"/>
                <a:sym typeface="+mn-lt"/>
              </a:rPr>
              <a:t>/</a:t>
            </a:r>
            <a:r>
              <a:rPr lang="zh-CN" altLang="en-US" sz="2000" spc="600" dirty="0">
                <a:solidFill>
                  <a:srgbClr val="78A080"/>
                </a:solidFill>
                <a:cs typeface="+mn-ea"/>
                <a:sym typeface="+mn-lt"/>
              </a:rPr>
              <a:t>清</a:t>
            </a:r>
            <a:r>
              <a:rPr lang="en-US" altLang="zh-CN" sz="2000" spc="600" dirty="0">
                <a:solidFill>
                  <a:srgbClr val="78A080"/>
                </a:solidFill>
                <a:cs typeface="+mn-ea"/>
                <a:sym typeface="+mn-lt"/>
              </a:rPr>
              <a:t>/</a:t>
            </a:r>
            <a:r>
              <a:rPr lang="zh-CN" altLang="en-US" sz="2000" spc="600" dirty="0">
                <a:solidFill>
                  <a:srgbClr val="78A080"/>
                </a:solidFill>
                <a:cs typeface="+mn-ea"/>
                <a:sym typeface="+mn-lt"/>
              </a:rPr>
              <a:t>新</a:t>
            </a:r>
            <a:r>
              <a:rPr lang="en-US" altLang="zh-CN" sz="2000" spc="600" dirty="0">
                <a:solidFill>
                  <a:srgbClr val="78A080"/>
                </a:solidFill>
                <a:cs typeface="+mn-ea"/>
                <a:sym typeface="+mn-lt"/>
              </a:rPr>
              <a:t>/</a:t>
            </a:r>
            <a:r>
              <a:rPr lang="zh-CN" altLang="en-US" sz="2000" spc="600" dirty="0">
                <a:solidFill>
                  <a:srgbClr val="78A080"/>
                </a:solidFill>
                <a:cs typeface="+mn-ea"/>
                <a:sym typeface="+mn-lt"/>
              </a:rPr>
              <a:t>简</a:t>
            </a:r>
            <a:r>
              <a:rPr lang="en-US" altLang="zh-CN" sz="2000" spc="600" dirty="0">
                <a:solidFill>
                  <a:srgbClr val="78A080"/>
                </a:solidFill>
                <a:cs typeface="+mn-ea"/>
                <a:sym typeface="+mn-lt"/>
              </a:rPr>
              <a:t>/</a:t>
            </a:r>
            <a:r>
              <a:rPr lang="zh-CN" altLang="en-US" sz="2000" spc="600" dirty="0">
                <a:solidFill>
                  <a:srgbClr val="78A080"/>
                </a:solidFill>
                <a:cs typeface="+mn-ea"/>
                <a:sym typeface="+mn-lt"/>
              </a:rPr>
              <a:t>历</a:t>
            </a:r>
            <a:r>
              <a:rPr lang="en-US" altLang="zh-CN" sz="2000" spc="600" dirty="0">
                <a:solidFill>
                  <a:srgbClr val="78A080"/>
                </a:solidFill>
                <a:cs typeface="+mn-ea"/>
                <a:sym typeface="+mn-lt"/>
              </a:rPr>
              <a:t>/</a:t>
            </a:r>
            <a:r>
              <a:rPr lang="zh-CN" altLang="en-US" sz="2000" spc="600" dirty="0">
                <a:solidFill>
                  <a:srgbClr val="78A080"/>
                </a:solidFill>
                <a:cs typeface="+mn-ea"/>
                <a:sym typeface="+mn-lt"/>
              </a:rPr>
              <a:t>通</a:t>
            </a:r>
            <a:r>
              <a:rPr lang="en-US" altLang="zh-CN" sz="2000" spc="600" dirty="0">
                <a:solidFill>
                  <a:srgbClr val="78A080"/>
                </a:solidFill>
                <a:cs typeface="+mn-ea"/>
                <a:sym typeface="+mn-lt"/>
              </a:rPr>
              <a:t>/</a:t>
            </a:r>
            <a:r>
              <a:rPr lang="zh-CN" altLang="en-US" sz="2000" spc="600" dirty="0">
                <a:solidFill>
                  <a:srgbClr val="78A080"/>
                </a:solidFill>
                <a:cs typeface="+mn-ea"/>
                <a:sym typeface="+mn-lt"/>
              </a:rPr>
              <a:t>用</a:t>
            </a:r>
            <a:endParaRPr lang="en-US" altLang="zh-CN" sz="2000" spc="600" dirty="0">
              <a:solidFill>
                <a:srgbClr val="78A080"/>
              </a:solidFill>
              <a:cs typeface="+mn-ea"/>
              <a:sym typeface="+mn-lt"/>
            </a:endParaRPr>
          </a:p>
        </p:txBody>
      </p:sp>
      <p:sp>
        <p:nvSpPr>
          <p:cNvPr id="13" name="TextBox 23"/>
          <p:cNvSpPr txBox="1"/>
          <p:nvPr/>
        </p:nvSpPr>
        <p:spPr>
          <a:xfrm>
            <a:off x="3904272" y="4311106"/>
            <a:ext cx="4402648" cy="430887"/>
          </a:xfrm>
          <a:prstGeom prst="rect">
            <a:avLst/>
          </a:prstGeom>
          <a:noFill/>
        </p:spPr>
        <p:txBody>
          <a:bodyPr wrap="square" rtlCol="0">
            <a:spAutoFit/>
          </a:bodyPr>
          <a:lstStyle/>
          <a:p>
            <a:pPr algn="ctr"/>
            <a:r>
              <a:rPr lang="en-US" altLang="zh-CN" sz="1100" dirty="0">
                <a:solidFill>
                  <a:schemeClr val="bg1">
                    <a:lumMod val="50000"/>
                  </a:schemeClr>
                </a:solidFill>
                <a:cs typeface="+mn-ea"/>
                <a:sym typeface="+mn-lt"/>
              </a:rPr>
              <a:t>Your content to play here, or through paste in this box, and select only the text. Your content to play here</a:t>
            </a:r>
            <a:endParaRPr lang="en-US" altLang="zh-CN" sz="1100" dirty="0">
              <a:solidFill>
                <a:schemeClr val="bg1">
                  <a:lumMod val="50000"/>
                </a:schemeClr>
              </a:solidFill>
              <a:cs typeface="+mn-ea"/>
              <a:sym typeface="+mn-lt"/>
            </a:endParaRPr>
          </a:p>
        </p:txBody>
      </p:sp>
      <p:sp>
        <p:nvSpPr>
          <p:cNvPr id="2" name="TextBox 1"/>
          <p:cNvSpPr txBox="1"/>
          <p:nvPr/>
        </p:nvSpPr>
        <p:spPr>
          <a:xfrm>
            <a:off x="4007984" y="5058432"/>
            <a:ext cx="4298935" cy="306705"/>
          </a:xfrm>
          <a:prstGeom prst="rect">
            <a:avLst/>
          </a:prstGeom>
          <a:noFill/>
        </p:spPr>
        <p:txBody>
          <a:bodyPr wrap="square" rtlCol="0">
            <a:spAutoFit/>
          </a:bodyPr>
          <a:lstStyle/>
          <a:p>
            <a:pPr algn="ctr"/>
            <a:r>
              <a:rPr lang="zh-CN" altLang="en-US" sz="1400" b="1" dirty="0">
                <a:solidFill>
                  <a:schemeClr val="tx1">
                    <a:lumMod val="85000"/>
                    <a:lumOff val="15000"/>
                  </a:schemeClr>
                </a:solidFill>
                <a:cs typeface="+mn-ea"/>
                <a:sym typeface="+mn-lt"/>
              </a:rPr>
              <a:t>汇报人：</a:t>
            </a:r>
            <a:r>
              <a:rPr lang="en-US" altLang="zh-CN" sz="1400" b="1" dirty="0">
                <a:solidFill>
                  <a:schemeClr val="tx1">
                    <a:lumMod val="85000"/>
                    <a:lumOff val="15000"/>
                  </a:schemeClr>
                </a:solidFill>
                <a:cs typeface="+mn-ea"/>
                <a:sym typeface="+mn-lt"/>
              </a:rPr>
              <a:t>XXX</a:t>
            </a:r>
            <a:r>
              <a:rPr lang="zh-CN" altLang="en-US" sz="1400" b="1" dirty="0">
                <a:solidFill>
                  <a:schemeClr val="tx1">
                    <a:lumMod val="85000"/>
                    <a:lumOff val="15000"/>
                  </a:schemeClr>
                </a:solidFill>
                <a:cs typeface="+mn-ea"/>
                <a:sym typeface="+mn-lt"/>
              </a:rPr>
              <a:t>    时间：</a:t>
            </a:r>
            <a:r>
              <a:rPr lang="en-US" altLang="zh-CN" sz="1400" b="1" dirty="0">
                <a:solidFill>
                  <a:schemeClr val="tx1">
                    <a:lumMod val="85000"/>
                    <a:lumOff val="15000"/>
                  </a:schemeClr>
                </a:solidFill>
                <a:cs typeface="+mn-ea"/>
                <a:sym typeface="+mn-lt"/>
              </a:rPr>
              <a:t>2022.03</a:t>
            </a:r>
            <a:endParaRPr lang="zh-CN" altLang="en-US" sz="1400" b="1"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6" name="矩形 15"/>
          <p:cNvSpPr/>
          <p:nvPr/>
        </p:nvSpPr>
        <p:spPr>
          <a:xfrm>
            <a:off x="4008583" y="1915887"/>
            <a:ext cx="897402" cy="265426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dirty="0">
                <a:solidFill>
                  <a:srgbClr val="78A080"/>
                </a:solidFill>
                <a:cs typeface="+mn-ea"/>
                <a:sym typeface="+mn-lt"/>
              </a:rPr>
              <a:t>第一章</a:t>
            </a:r>
            <a:endParaRPr kumimoji="1" lang="en-US" altLang="zh-CN" sz="4000" dirty="0">
              <a:solidFill>
                <a:srgbClr val="78A080"/>
              </a:solidFill>
              <a:cs typeface="+mn-ea"/>
              <a:sym typeface="+mn-lt"/>
            </a:endParaRPr>
          </a:p>
        </p:txBody>
      </p:sp>
      <p:sp>
        <p:nvSpPr>
          <p:cNvPr id="18" name="矩形 17"/>
          <p:cNvSpPr/>
          <p:nvPr/>
        </p:nvSpPr>
        <p:spPr>
          <a:xfrm>
            <a:off x="5413172" y="2517699"/>
            <a:ext cx="3060300" cy="830997"/>
          </a:xfrm>
          <a:prstGeom prst="rect">
            <a:avLst/>
          </a:prstGeom>
        </p:spPr>
        <p:txBody>
          <a:bodyPr wrap="square" lIns="0" tIns="0" rIns="0" bIns="0">
            <a:spAutoFit/>
          </a:bodyPr>
          <a:lstStyle/>
          <a:p>
            <a:pPr eaLnBrk="1" hangingPunct="1">
              <a:defRPr/>
            </a:pPr>
            <a:r>
              <a:rPr lang="zh-CN" altLang="en-US" sz="5400" noProof="1">
                <a:solidFill>
                  <a:srgbClr val="78A080"/>
                </a:solidFill>
                <a:cs typeface="+mn-ea"/>
                <a:sym typeface="+mn-lt"/>
              </a:rPr>
              <a:t>个人信息</a:t>
            </a:r>
            <a:endParaRPr lang="zh-CN" altLang="en-US" sz="5400" noProof="1">
              <a:solidFill>
                <a:srgbClr val="78A080"/>
              </a:solidFill>
              <a:cs typeface="+mn-ea"/>
              <a:sym typeface="+mn-lt"/>
            </a:endParaRPr>
          </a:p>
        </p:txBody>
      </p:sp>
      <p:sp>
        <p:nvSpPr>
          <p:cNvPr id="19" name="TextBox 11"/>
          <p:cNvSpPr txBox="1"/>
          <p:nvPr/>
        </p:nvSpPr>
        <p:spPr>
          <a:xfrm>
            <a:off x="5459890" y="3372735"/>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sp>
        <p:nvSpPr>
          <p:cNvPr id="20" name="TextBox 11"/>
          <p:cNvSpPr txBox="1"/>
          <p:nvPr/>
        </p:nvSpPr>
        <p:spPr>
          <a:xfrm>
            <a:off x="5459890" y="3661207"/>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grpSp>
        <p:nvGrpSpPr>
          <p:cNvPr id="21" name="组合 20"/>
          <p:cNvGrpSpPr/>
          <p:nvPr/>
        </p:nvGrpSpPr>
        <p:grpSpPr>
          <a:xfrm rot="5400000">
            <a:off x="3277745" y="2727717"/>
            <a:ext cx="2361748" cy="1084967"/>
            <a:chOff x="2418675" y="1545658"/>
            <a:chExt cx="7380169" cy="3621241"/>
          </a:xfrm>
        </p:grpSpPr>
        <p:grpSp>
          <p:nvGrpSpPr>
            <p:cNvPr id="22" name="组合 21"/>
            <p:cNvGrpSpPr/>
            <p:nvPr/>
          </p:nvGrpSpPr>
          <p:grpSpPr>
            <a:xfrm flipH="1" flipV="1">
              <a:off x="9270355" y="1545658"/>
              <a:ext cx="528489" cy="376022"/>
              <a:chOff x="2945453" y="2246911"/>
              <a:chExt cx="5437284" cy="3868656"/>
            </a:xfrm>
          </p:grpSpPr>
          <p:cxnSp>
            <p:nvCxnSpPr>
              <p:cNvPr id="33" name="直接连接符 32"/>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418675" y="4790877"/>
              <a:ext cx="7296839" cy="376022"/>
              <a:chOff x="2945453" y="2246911"/>
              <a:chExt cx="75072488" cy="3868656"/>
            </a:xfrm>
          </p:grpSpPr>
          <p:cxnSp>
            <p:nvCxnSpPr>
              <p:cNvPr id="31" name="直接连接符 30"/>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945453" y="5227011"/>
                <a:ext cx="7507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flipH="1">
              <a:off x="2418675" y="1545658"/>
              <a:ext cx="7380169" cy="3621241"/>
              <a:chOff x="1931365" y="747372"/>
              <a:chExt cx="7380169" cy="3621241"/>
            </a:xfrm>
          </p:grpSpPr>
          <p:grpSp>
            <p:nvGrpSpPr>
              <p:cNvPr id="25" name="组合 24"/>
              <p:cNvGrpSpPr/>
              <p:nvPr/>
            </p:nvGrpSpPr>
            <p:grpSpPr>
              <a:xfrm flipH="1" flipV="1">
                <a:off x="2459859" y="747372"/>
                <a:ext cx="6851675" cy="376022"/>
                <a:chOff x="2945453" y="2246911"/>
                <a:chExt cx="70492488" cy="3868656"/>
              </a:xfrm>
            </p:grpSpPr>
            <p:cxnSp>
              <p:nvCxnSpPr>
                <p:cNvPr id="29" name="直接连接符 28"/>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945453" y="5227011"/>
                  <a:ext cx="7049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931365" y="3992591"/>
                <a:ext cx="528489" cy="376022"/>
                <a:chOff x="2945453" y="2246911"/>
                <a:chExt cx="5437284" cy="3868656"/>
              </a:xfrm>
            </p:grpSpPr>
            <p:cxnSp>
              <p:nvCxnSpPr>
                <p:cNvPr id="27" name="直接连接符 26"/>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grpSp>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3994" y="0"/>
            <a:ext cx="6802425" cy="6859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个人信息</a:t>
            </a:r>
            <a:endParaRPr lang="zh-CN" altLang="en-US" sz="3200" b="1" spc="600" dirty="0">
              <a:solidFill>
                <a:srgbClr val="78A080"/>
              </a:solidFill>
              <a:cs typeface="+mn-ea"/>
              <a:sym typeface="+mn-lt"/>
            </a:endParaRPr>
          </a:p>
        </p:txBody>
      </p:sp>
      <p:grpSp>
        <p:nvGrpSpPr>
          <p:cNvPr id="5" name="组合 4"/>
          <p:cNvGrpSpPr/>
          <p:nvPr/>
        </p:nvGrpSpPr>
        <p:grpSpPr>
          <a:xfrm>
            <a:off x="1482328" y="1887012"/>
            <a:ext cx="4670027" cy="4200871"/>
            <a:chOff x="746587" y="4277970"/>
            <a:chExt cx="5212200" cy="4688578"/>
          </a:xfrm>
        </p:grpSpPr>
        <p:sp>
          <p:nvSpPr>
            <p:cNvPr id="6" name="Rectangle 3"/>
            <p:cNvSpPr/>
            <p:nvPr/>
          </p:nvSpPr>
          <p:spPr>
            <a:xfrm flipH="1">
              <a:off x="746587" y="4277970"/>
              <a:ext cx="5212200" cy="2136486"/>
            </a:xfrm>
            <a:prstGeom prst="rect">
              <a:avLst/>
            </a:prstGeom>
            <a:solidFill>
              <a:srgbClr val="78A08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a:cs typeface="+mn-ea"/>
                <a:sym typeface="+mn-lt"/>
              </a:endParaRPr>
            </a:p>
          </p:txBody>
        </p:sp>
        <p:sp>
          <p:nvSpPr>
            <p:cNvPr id="7" name="Subtitle 2"/>
            <p:cNvSpPr txBox="1"/>
            <p:nvPr/>
          </p:nvSpPr>
          <p:spPr>
            <a:xfrm flipH="1">
              <a:off x="1231059" y="4740743"/>
              <a:ext cx="4185200" cy="13643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20000"/>
                </a:lnSpc>
                <a:buNone/>
              </a:pPr>
              <a:r>
                <a:rPr lang="zh-CN" altLang="en-US" sz="1600" dirty="0">
                  <a:solidFill>
                    <a:schemeClr val="bg1"/>
                  </a:solidFill>
                  <a:cs typeface="+mn-ea"/>
                  <a:sym typeface="+mn-lt"/>
                </a:rPr>
                <a:t>详写内容</a:t>
              </a:r>
              <a:r>
                <a:rPr lang="en-US" altLang="zh-CN" sz="1600" dirty="0">
                  <a:solidFill>
                    <a:schemeClr val="bg1"/>
                  </a:solidFill>
                  <a:cs typeface="+mn-ea"/>
                  <a:sym typeface="+mn-lt"/>
                </a:rPr>
                <a:t>……</a:t>
              </a:r>
              <a:r>
                <a:rPr lang="zh-CN" altLang="en-US" sz="1600" dirty="0">
                  <a:solidFill>
                    <a:schemeClr val="bg1"/>
                  </a:solidFill>
                  <a:cs typeface="+mn-ea"/>
                  <a:sym typeface="+mn-lt"/>
                </a:rPr>
                <a:t>点击输入本栏的具体文字，简明扼要的说明分项内容，此为概念图解，请根据具体内容酌情修改。</a:t>
              </a:r>
              <a:endParaRPr lang="en-US" altLang="zh-CN" sz="1600" dirty="0">
                <a:solidFill>
                  <a:schemeClr val="bg1"/>
                </a:solidFill>
                <a:cs typeface="+mn-ea"/>
                <a:sym typeface="+mn-lt"/>
              </a:endParaRPr>
            </a:p>
          </p:txBody>
        </p:sp>
        <p:sp>
          <p:nvSpPr>
            <p:cNvPr id="9" name="矩形 8"/>
            <p:cNvSpPr/>
            <p:nvPr/>
          </p:nvSpPr>
          <p:spPr bwMode="auto">
            <a:xfrm flipH="1">
              <a:off x="754687" y="6567833"/>
              <a:ext cx="5204100" cy="2398715"/>
            </a:xfrm>
            <a:prstGeom prst="rect">
              <a:avLst/>
            </a:prstGeom>
            <a:blipFill dpi="0" rotWithShape="1">
              <a:blip r:embed="rId1" cstate="screen"/>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cs typeface="+mn-ea"/>
                <a:sym typeface="+mn-lt"/>
              </a:endParaRPr>
            </a:p>
          </p:txBody>
        </p:sp>
      </p:grpSp>
      <p:sp>
        <p:nvSpPr>
          <p:cNvPr id="10" name="Subtitle 2"/>
          <p:cNvSpPr txBox="1"/>
          <p:nvPr/>
        </p:nvSpPr>
        <p:spPr>
          <a:xfrm>
            <a:off x="7609131" y="4316016"/>
            <a:ext cx="3567732" cy="509918"/>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zh-CN" altLang="en-US" sz="1000" dirty="0">
                <a:solidFill>
                  <a:schemeClr val="bg1">
                    <a:lumMod val="50000"/>
                  </a:schemeClr>
                </a:solidFill>
                <a:latin typeface="+mn-lt"/>
                <a:cs typeface="+mn-ea"/>
                <a:sym typeface="+mn-lt"/>
              </a:rPr>
              <a:t>点击此处更换文本点击此处更换文本</a:t>
            </a:r>
            <a:endParaRPr lang="en-US" altLang="zh-CN" sz="1000" dirty="0">
              <a:solidFill>
                <a:schemeClr val="bg1">
                  <a:lumMod val="50000"/>
                </a:schemeClr>
              </a:solidFill>
              <a:latin typeface="+mn-lt"/>
              <a:cs typeface="+mn-ea"/>
              <a:sym typeface="+mn-lt"/>
            </a:endParaRPr>
          </a:p>
          <a:p>
            <a:r>
              <a:rPr lang="zh-CN" altLang="en-US" sz="1000" dirty="0">
                <a:solidFill>
                  <a:schemeClr val="bg1">
                    <a:lumMod val="50000"/>
                  </a:schemeClr>
                </a:solidFill>
                <a:latin typeface="+mn-lt"/>
                <a:cs typeface="+mn-ea"/>
                <a:sym typeface="+mn-lt"/>
              </a:rPr>
              <a:t>点击此处更换文本点击此处更换文本</a:t>
            </a:r>
            <a:endParaRPr lang="en-US" altLang="zh-CN" sz="1000" dirty="0">
              <a:solidFill>
                <a:schemeClr val="bg1">
                  <a:lumMod val="50000"/>
                </a:schemeClr>
              </a:solidFill>
              <a:latin typeface="+mn-lt"/>
              <a:cs typeface="+mn-ea"/>
              <a:sym typeface="+mn-lt"/>
            </a:endParaRPr>
          </a:p>
        </p:txBody>
      </p:sp>
      <p:sp>
        <p:nvSpPr>
          <p:cNvPr id="13" name="Oval 39"/>
          <p:cNvSpPr/>
          <p:nvPr/>
        </p:nvSpPr>
        <p:spPr>
          <a:xfrm>
            <a:off x="7047987" y="4316016"/>
            <a:ext cx="561144" cy="561144"/>
          </a:xfrm>
          <a:prstGeom prst="ellipse">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lumMod val="65000"/>
                </a:schemeClr>
              </a:solidFill>
              <a:cs typeface="+mn-ea"/>
              <a:sym typeface="+mn-lt"/>
            </a:endParaRPr>
          </a:p>
        </p:txBody>
      </p:sp>
      <p:sp>
        <p:nvSpPr>
          <p:cNvPr id="14" name="Shape 2579"/>
          <p:cNvSpPr/>
          <p:nvPr/>
        </p:nvSpPr>
        <p:spPr>
          <a:xfrm>
            <a:off x="7198021" y="444547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lumMod val="65000"/>
                </a:schemeClr>
              </a:solidFill>
              <a:cs typeface="+mn-ea"/>
              <a:sym typeface="+mn-lt"/>
            </a:endParaRPr>
          </a:p>
        </p:txBody>
      </p:sp>
      <p:sp>
        <p:nvSpPr>
          <p:cNvPr id="15" name="Subtitle 2"/>
          <p:cNvSpPr txBox="1"/>
          <p:nvPr/>
        </p:nvSpPr>
        <p:spPr>
          <a:xfrm>
            <a:off x="7642430" y="5239957"/>
            <a:ext cx="3501134" cy="509918"/>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zh-CN" altLang="en-US" sz="1000" dirty="0">
                <a:solidFill>
                  <a:schemeClr val="bg1">
                    <a:lumMod val="50000"/>
                  </a:schemeClr>
                </a:solidFill>
                <a:latin typeface="+mn-lt"/>
                <a:cs typeface="+mn-ea"/>
                <a:sym typeface="+mn-lt"/>
              </a:rPr>
              <a:t>点击此处更换文本点击此处更换文本</a:t>
            </a:r>
            <a:endParaRPr lang="en-US" altLang="zh-CN" sz="1000" dirty="0">
              <a:solidFill>
                <a:schemeClr val="bg1">
                  <a:lumMod val="50000"/>
                </a:schemeClr>
              </a:solidFill>
              <a:latin typeface="+mn-lt"/>
              <a:cs typeface="+mn-ea"/>
              <a:sym typeface="+mn-lt"/>
            </a:endParaRPr>
          </a:p>
          <a:p>
            <a:r>
              <a:rPr lang="zh-CN" altLang="en-US" sz="1000" dirty="0">
                <a:solidFill>
                  <a:schemeClr val="bg1">
                    <a:lumMod val="50000"/>
                  </a:schemeClr>
                </a:solidFill>
                <a:latin typeface="+mn-lt"/>
                <a:cs typeface="+mn-ea"/>
                <a:sym typeface="+mn-lt"/>
              </a:rPr>
              <a:t>点击此处更换文本点击此处更换文本</a:t>
            </a:r>
            <a:endParaRPr lang="en-US" altLang="zh-CN" sz="1000" dirty="0">
              <a:solidFill>
                <a:schemeClr val="bg1">
                  <a:lumMod val="50000"/>
                </a:schemeClr>
              </a:solidFill>
              <a:latin typeface="+mn-lt"/>
              <a:cs typeface="+mn-ea"/>
              <a:sym typeface="+mn-lt"/>
            </a:endParaRPr>
          </a:p>
        </p:txBody>
      </p:sp>
      <p:sp>
        <p:nvSpPr>
          <p:cNvPr id="16" name="Oval 50"/>
          <p:cNvSpPr/>
          <p:nvPr/>
        </p:nvSpPr>
        <p:spPr>
          <a:xfrm>
            <a:off x="7047987" y="5206521"/>
            <a:ext cx="561144" cy="561144"/>
          </a:xfrm>
          <a:prstGeom prst="ellipse">
            <a:avLst/>
          </a:prstGeom>
          <a:solidFill>
            <a:srgbClr val="78A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lumMod val="65000"/>
                </a:schemeClr>
              </a:solidFill>
              <a:cs typeface="+mn-ea"/>
              <a:sym typeface="+mn-lt"/>
            </a:endParaRPr>
          </a:p>
        </p:txBody>
      </p:sp>
      <p:sp>
        <p:nvSpPr>
          <p:cNvPr id="17" name="Shape 2633"/>
          <p:cNvSpPr/>
          <p:nvPr/>
        </p:nvSpPr>
        <p:spPr>
          <a:xfrm>
            <a:off x="7198021" y="536973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lumMod val="65000"/>
                </a:schemeClr>
              </a:solidFill>
              <a:cs typeface="+mn-ea"/>
              <a:sym typeface="+mn-lt"/>
            </a:endParaRPr>
          </a:p>
        </p:txBody>
      </p:sp>
      <p:sp>
        <p:nvSpPr>
          <p:cNvPr id="18" name="Subtitle 2"/>
          <p:cNvSpPr txBox="1"/>
          <p:nvPr/>
        </p:nvSpPr>
        <p:spPr>
          <a:xfrm>
            <a:off x="6286498" y="2505215"/>
            <a:ext cx="3835569" cy="1260892"/>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zh-CN" altLang="en-US" sz="1100" dirty="0">
                <a:solidFill>
                  <a:schemeClr val="bg1">
                    <a:lumMod val="50000"/>
                  </a:schemeClr>
                </a:solidFill>
                <a:latin typeface="+mn-lt"/>
                <a:cs typeface="+mn-ea"/>
                <a:sym typeface="+mn-lt"/>
              </a:rPr>
              <a:t>点击此处更换文本点击此处更换文本</a:t>
            </a:r>
            <a:endParaRPr lang="en-US" altLang="zh-CN" sz="1100" dirty="0">
              <a:solidFill>
                <a:schemeClr val="bg1">
                  <a:lumMod val="50000"/>
                </a:schemeClr>
              </a:solidFill>
              <a:latin typeface="+mn-lt"/>
              <a:cs typeface="+mn-ea"/>
              <a:sym typeface="+mn-lt"/>
            </a:endParaRPr>
          </a:p>
          <a:p>
            <a:r>
              <a:rPr lang="zh-CN" altLang="en-US" sz="1100" dirty="0">
                <a:solidFill>
                  <a:schemeClr val="bg1">
                    <a:lumMod val="50000"/>
                  </a:schemeClr>
                </a:solidFill>
                <a:latin typeface="+mn-lt"/>
                <a:cs typeface="+mn-ea"/>
                <a:sym typeface="+mn-lt"/>
              </a:rPr>
              <a:t>点击此处更换文本点击此处更换文本</a:t>
            </a:r>
            <a:endParaRPr lang="en-US" altLang="zh-CN" sz="1100" dirty="0">
              <a:solidFill>
                <a:schemeClr val="bg1">
                  <a:lumMod val="50000"/>
                </a:schemeClr>
              </a:solidFill>
              <a:latin typeface="+mn-lt"/>
              <a:cs typeface="+mn-ea"/>
              <a:sym typeface="+mn-lt"/>
            </a:endParaRPr>
          </a:p>
          <a:p>
            <a:r>
              <a:rPr lang="zh-CN" altLang="en-US" sz="1100" dirty="0">
                <a:solidFill>
                  <a:schemeClr val="bg1">
                    <a:lumMod val="50000"/>
                  </a:schemeClr>
                </a:solidFill>
                <a:latin typeface="+mn-lt"/>
                <a:cs typeface="+mn-ea"/>
                <a:sym typeface="+mn-lt"/>
              </a:rPr>
              <a:t>点击此处更换文本点击此处更换文本</a:t>
            </a:r>
            <a:endParaRPr lang="en-US" altLang="zh-CN" sz="1100" dirty="0">
              <a:solidFill>
                <a:schemeClr val="bg1">
                  <a:lumMod val="50000"/>
                </a:schemeClr>
              </a:solidFill>
              <a:latin typeface="+mn-lt"/>
              <a:cs typeface="+mn-ea"/>
              <a:sym typeface="+mn-lt"/>
            </a:endParaRPr>
          </a:p>
          <a:p>
            <a:r>
              <a:rPr lang="zh-CN" altLang="en-US" sz="1100" dirty="0">
                <a:solidFill>
                  <a:schemeClr val="bg1">
                    <a:lumMod val="50000"/>
                  </a:schemeClr>
                </a:solidFill>
                <a:latin typeface="+mn-lt"/>
                <a:cs typeface="+mn-ea"/>
                <a:sym typeface="+mn-lt"/>
              </a:rPr>
              <a:t>点击此处更换文本点击此处更换文本</a:t>
            </a:r>
            <a:endParaRPr lang="en-US" altLang="zh-CN" sz="1100" dirty="0">
              <a:solidFill>
                <a:schemeClr val="bg1">
                  <a:lumMod val="50000"/>
                </a:schemeClr>
              </a:solidFill>
              <a:latin typeface="+mn-lt"/>
              <a:cs typeface="+mn-ea"/>
              <a:sym typeface="+mn-lt"/>
            </a:endParaRPr>
          </a:p>
          <a:p>
            <a:endParaRPr lang="en-US" altLang="zh-CN" sz="1100" dirty="0">
              <a:solidFill>
                <a:schemeClr val="bg1">
                  <a:lumMod val="50000"/>
                </a:schemeClr>
              </a:solidFill>
              <a:latin typeface="+mn-lt"/>
              <a:cs typeface="+mn-ea"/>
              <a:sym typeface="+mn-lt"/>
            </a:endParaRPr>
          </a:p>
        </p:txBody>
      </p:sp>
      <p:sp>
        <p:nvSpPr>
          <p:cNvPr id="19" name="TextBox 54"/>
          <p:cNvSpPr txBox="1"/>
          <p:nvPr/>
        </p:nvSpPr>
        <p:spPr>
          <a:xfrm>
            <a:off x="7001410" y="2127206"/>
            <a:ext cx="1800493" cy="338554"/>
          </a:xfrm>
          <a:prstGeom prst="rect">
            <a:avLst/>
          </a:prstGeom>
          <a:noFill/>
        </p:spPr>
        <p:txBody>
          <a:bodyPr wrap="none" rtlCol="0" anchor="ctr" anchorCtr="0">
            <a:spAutoFit/>
          </a:bodyPr>
          <a:lstStyle/>
          <a:p>
            <a:r>
              <a:rPr lang="zh-CN" altLang="en-US" sz="1600" dirty="0">
                <a:solidFill>
                  <a:schemeClr val="bg1">
                    <a:lumMod val="50000"/>
                  </a:schemeClr>
                </a:solidFill>
                <a:cs typeface="+mn-ea"/>
                <a:sym typeface="+mn-lt"/>
              </a:rPr>
              <a:t>点击此处更换文本</a:t>
            </a:r>
            <a:endParaRPr lang="en-US" altLang="zh-CN" sz="16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个人信息</a:t>
            </a:r>
            <a:endParaRPr lang="zh-CN" altLang="en-US" sz="3200" b="1" spc="600" dirty="0">
              <a:solidFill>
                <a:srgbClr val="78A080"/>
              </a:solidFill>
              <a:cs typeface="+mn-ea"/>
              <a:sym typeface="+mn-lt"/>
            </a:endParaRPr>
          </a:p>
        </p:txBody>
      </p:sp>
      <p:grpSp>
        <p:nvGrpSpPr>
          <p:cNvPr id="5" name="组合 4"/>
          <p:cNvGrpSpPr/>
          <p:nvPr/>
        </p:nvGrpSpPr>
        <p:grpSpPr>
          <a:xfrm>
            <a:off x="1405496" y="2099477"/>
            <a:ext cx="5050763" cy="3815625"/>
            <a:chOff x="4771203" y="1600355"/>
            <a:chExt cx="5756827" cy="4349026"/>
          </a:xfrm>
          <a:solidFill>
            <a:srgbClr val="78A080"/>
          </a:solidFill>
        </p:grpSpPr>
        <p:sp>
          <p:nvSpPr>
            <p:cNvPr id="6" name="AutoShape 5"/>
            <p:cNvSpPr>
              <a:spLocks noChangeArrowheads="1"/>
            </p:cNvSpPr>
            <p:nvPr/>
          </p:nvSpPr>
          <p:spPr bwMode="auto">
            <a:xfrm rot="10800000">
              <a:off x="5360412" y="3871617"/>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p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7" name="AutoShape 3"/>
            <p:cNvSpPr>
              <a:spLocks noChangeArrowheads="1"/>
            </p:cNvSpPr>
            <p:nvPr/>
          </p:nvSpPr>
          <p:spPr bwMode="auto">
            <a:xfrm rot="10800000">
              <a:off x="6424242" y="2497021"/>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p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9" name="AutoShape 6"/>
            <p:cNvSpPr>
              <a:spLocks noChangeArrowheads="1"/>
            </p:cNvSpPr>
            <p:nvPr/>
          </p:nvSpPr>
          <p:spPr bwMode="auto">
            <a:xfrm>
              <a:off x="6697217" y="1600355"/>
              <a:ext cx="914245" cy="778296"/>
            </a:xfrm>
            <a:prstGeom prst="triangle">
              <a:avLst>
                <a:gd name="adj" fmla="val 50000"/>
              </a:avLst>
            </a:prstGeom>
            <a:grp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10" name="AutoShape 4"/>
            <p:cNvSpPr>
              <a:spLocks noChangeArrowheads="1"/>
            </p:cNvSpPr>
            <p:nvPr/>
          </p:nvSpPr>
          <p:spPr bwMode="auto">
            <a:xfrm rot="10800000">
              <a:off x="5987732" y="3066687"/>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p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sp>
          <p:nvSpPr>
            <p:cNvPr id="13" name="AutoShape 5"/>
            <p:cNvSpPr>
              <a:spLocks noChangeArrowheads="1"/>
            </p:cNvSpPr>
            <p:nvPr/>
          </p:nvSpPr>
          <p:spPr bwMode="auto">
            <a:xfrm rot="10800000">
              <a:off x="4771203" y="5006044"/>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grp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cs typeface="+mn-ea"/>
                <a:sym typeface="+mn-lt"/>
              </a:endParaRPr>
            </a:p>
          </p:txBody>
        </p:sp>
        <p:cxnSp>
          <p:nvCxnSpPr>
            <p:cNvPr id="14" name="直接连接符 13"/>
            <p:cNvCxnSpPr/>
            <p:nvPr/>
          </p:nvCxnSpPr>
          <p:spPr>
            <a:xfrm>
              <a:off x="7188893" y="2027540"/>
              <a:ext cx="3339137" cy="0"/>
            </a:xfrm>
            <a:prstGeom prst="line">
              <a:avLst/>
            </a:prstGeom>
            <a:grp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7174321" y="2699351"/>
              <a:ext cx="3353709" cy="0"/>
            </a:xfrm>
            <a:prstGeom prst="line">
              <a:avLst/>
            </a:prstGeom>
            <a:grp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7188893" y="3396359"/>
              <a:ext cx="3339137" cy="0"/>
            </a:xfrm>
            <a:prstGeom prst="line">
              <a:avLst/>
            </a:prstGeom>
            <a:grp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7154341" y="4416382"/>
              <a:ext cx="3373688" cy="0"/>
            </a:xfrm>
            <a:prstGeom prst="line">
              <a:avLst/>
            </a:prstGeom>
            <a:grp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7154341" y="5426244"/>
              <a:ext cx="3373688" cy="0"/>
            </a:xfrm>
            <a:prstGeom prst="line">
              <a:avLst/>
            </a:prstGeom>
            <a:grpFill/>
            <a:ln w="12700">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Group 22"/>
          <p:cNvGrpSpPr/>
          <p:nvPr/>
        </p:nvGrpSpPr>
        <p:grpSpPr bwMode="auto">
          <a:xfrm>
            <a:off x="6634366" y="2242703"/>
            <a:ext cx="1213448" cy="538745"/>
            <a:chOff x="0" y="0"/>
            <a:chExt cx="1131895" cy="504056"/>
          </a:xfrm>
          <a:solidFill>
            <a:srgbClr val="78A080"/>
          </a:solidFill>
        </p:grpSpPr>
        <p:sp>
          <p:nvSpPr>
            <p:cNvPr id="20"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solidFill>
                <a:cs typeface="+mn-ea"/>
                <a:sym typeface="+mn-lt"/>
              </a:endParaRPr>
            </a:p>
          </p:txBody>
        </p:sp>
        <p:sp>
          <p:nvSpPr>
            <p:cNvPr id="21" name="文本框 47"/>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cs typeface="+mn-ea"/>
                  <a:sym typeface="+mn-lt"/>
                </a:rPr>
                <a:t>标题一</a:t>
              </a:r>
              <a:endParaRPr lang="zh-CN" altLang="en-US" sz="1600" b="1" dirty="0">
                <a:solidFill>
                  <a:schemeClr val="bg1"/>
                </a:solidFill>
                <a:cs typeface="+mn-ea"/>
                <a:sym typeface="+mn-lt"/>
              </a:endParaRPr>
            </a:p>
          </p:txBody>
        </p:sp>
      </p:grpSp>
      <p:sp>
        <p:nvSpPr>
          <p:cNvPr id="22" name="矩形 60"/>
          <p:cNvSpPr>
            <a:spLocks noChangeArrowheads="1"/>
          </p:cNvSpPr>
          <p:nvPr/>
        </p:nvSpPr>
        <p:spPr bwMode="auto">
          <a:xfrm>
            <a:off x="8050550" y="2183009"/>
            <a:ext cx="3571833" cy="53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p:txBody>
      </p:sp>
      <p:grpSp>
        <p:nvGrpSpPr>
          <p:cNvPr id="23" name="Group 22"/>
          <p:cNvGrpSpPr/>
          <p:nvPr/>
        </p:nvGrpSpPr>
        <p:grpSpPr bwMode="auto">
          <a:xfrm>
            <a:off x="6634366" y="2868229"/>
            <a:ext cx="1213448" cy="538745"/>
            <a:chOff x="0" y="0"/>
            <a:chExt cx="1131895" cy="504056"/>
          </a:xfrm>
          <a:solidFill>
            <a:srgbClr val="78A080"/>
          </a:solidFill>
        </p:grpSpPr>
        <p:sp>
          <p:nvSpPr>
            <p:cNvPr id="24"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cs typeface="+mn-ea"/>
                <a:sym typeface="+mn-lt"/>
              </a:endParaRPr>
            </a:p>
          </p:txBody>
        </p:sp>
        <p:sp>
          <p:nvSpPr>
            <p:cNvPr id="25" name="文本框 47"/>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cs typeface="+mn-ea"/>
                  <a:sym typeface="+mn-lt"/>
                </a:rPr>
                <a:t>标题二</a:t>
              </a:r>
              <a:endParaRPr lang="zh-CN" altLang="en-US" sz="1600" b="1" dirty="0">
                <a:solidFill>
                  <a:schemeClr val="bg1"/>
                </a:solidFill>
                <a:cs typeface="+mn-ea"/>
                <a:sym typeface="+mn-lt"/>
              </a:endParaRPr>
            </a:p>
          </p:txBody>
        </p:sp>
      </p:grpSp>
      <p:sp>
        <p:nvSpPr>
          <p:cNvPr id="26" name="矩形 60"/>
          <p:cNvSpPr>
            <a:spLocks noChangeArrowheads="1"/>
          </p:cNvSpPr>
          <p:nvPr/>
        </p:nvSpPr>
        <p:spPr bwMode="auto">
          <a:xfrm>
            <a:off x="8050550" y="2808535"/>
            <a:ext cx="3571833" cy="53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p:txBody>
      </p:sp>
      <p:grpSp>
        <p:nvGrpSpPr>
          <p:cNvPr id="27" name="Group 22"/>
          <p:cNvGrpSpPr/>
          <p:nvPr/>
        </p:nvGrpSpPr>
        <p:grpSpPr bwMode="auto">
          <a:xfrm>
            <a:off x="6634366" y="3492942"/>
            <a:ext cx="1213448" cy="538745"/>
            <a:chOff x="0" y="0"/>
            <a:chExt cx="1131895" cy="504056"/>
          </a:xfrm>
          <a:solidFill>
            <a:srgbClr val="78A080"/>
          </a:solidFill>
        </p:grpSpPr>
        <p:sp>
          <p:nvSpPr>
            <p:cNvPr id="28"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cs typeface="+mn-ea"/>
                <a:sym typeface="+mn-lt"/>
              </a:endParaRPr>
            </a:p>
          </p:txBody>
        </p:sp>
        <p:sp>
          <p:nvSpPr>
            <p:cNvPr id="29" name="文本框 47"/>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cs typeface="+mn-ea"/>
                  <a:sym typeface="+mn-lt"/>
                </a:rPr>
                <a:t>标题三</a:t>
              </a:r>
              <a:endParaRPr lang="zh-CN" altLang="en-US" sz="1600" b="1" dirty="0">
                <a:solidFill>
                  <a:schemeClr val="bg1"/>
                </a:solidFill>
                <a:cs typeface="+mn-ea"/>
                <a:sym typeface="+mn-lt"/>
              </a:endParaRPr>
            </a:p>
          </p:txBody>
        </p:sp>
      </p:grpSp>
      <p:sp>
        <p:nvSpPr>
          <p:cNvPr id="30" name="矩形 60"/>
          <p:cNvSpPr>
            <a:spLocks noChangeArrowheads="1"/>
          </p:cNvSpPr>
          <p:nvPr/>
        </p:nvSpPr>
        <p:spPr bwMode="auto">
          <a:xfrm>
            <a:off x="8050550" y="3433247"/>
            <a:ext cx="3571833" cy="53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p:txBody>
      </p:sp>
      <p:grpSp>
        <p:nvGrpSpPr>
          <p:cNvPr id="31" name="Group 22"/>
          <p:cNvGrpSpPr/>
          <p:nvPr/>
        </p:nvGrpSpPr>
        <p:grpSpPr bwMode="auto">
          <a:xfrm>
            <a:off x="6634366" y="4345436"/>
            <a:ext cx="1213448" cy="538745"/>
            <a:chOff x="0" y="0"/>
            <a:chExt cx="1131895" cy="504056"/>
          </a:xfrm>
          <a:solidFill>
            <a:srgbClr val="78A080"/>
          </a:solidFill>
        </p:grpSpPr>
        <p:sp>
          <p:nvSpPr>
            <p:cNvPr id="32"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cs typeface="+mn-ea"/>
                <a:sym typeface="+mn-lt"/>
              </a:endParaRPr>
            </a:p>
          </p:txBody>
        </p:sp>
        <p:sp>
          <p:nvSpPr>
            <p:cNvPr id="33" name="文本框 47"/>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cs typeface="+mn-ea"/>
                  <a:sym typeface="+mn-lt"/>
                </a:rPr>
                <a:t>标题四</a:t>
              </a:r>
              <a:endParaRPr lang="zh-CN" altLang="en-US" sz="1600" b="1" dirty="0">
                <a:solidFill>
                  <a:schemeClr val="bg1"/>
                </a:solidFill>
                <a:cs typeface="+mn-ea"/>
                <a:sym typeface="+mn-lt"/>
              </a:endParaRPr>
            </a:p>
          </p:txBody>
        </p:sp>
      </p:grpSp>
      <p:sp>
        <p:nvSpPr>
          <p:cNvPr id="34" name="矩形 60"/>
          <p:cNvSpPr>
            <a:spLocks noChangeArrowheads="1"/>
          </p:cNvSpPr>
          <p:nvPr/>
        </p:nvSpPr>
        <p:spPr bwMode="auto">
          <a:xfrm>
            <a:off x="8050550" y="4285742"/>
            <a:ext cx="3571833" cy="53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p:txBody>
      </p:sp>
      <p:grpSp>
        <p:nvGrpSpPr>
          <p:cNvPr id="35" name="Group 22"/>
          <p:cNvGrpSpPr/>
          <p:nvPr/>
        </p:nvGrpSpPr>
        <p:grpSpPr bwMode="auto">
          <a:xfrm>
            <a:off x="6621359" y="5203744"/>
            <a:ext cx="1213448" cy="538745"/>
            <a:chOff x="0" y="0"/>
            <a:chExt cx="1131895" cy="504056"/>
          </a:xfrm>
          <a:solidFill>
            <a:srgbClr val="78A080"/>
          </a:solidFill>
        </p:grpSpPr>
        <p:sp>
          <p:nvSpPr>
            <p:cNvPr id="36"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cs typeface="+mn-ea"/>
                <a:sym typeface="+mn-lt"/>
              </a:endParaRPr>
            </a:p>
          </p:txBody>
        </p:sp>
        <p:sp>
          <p:nvSpPr>
            <p:cNvPr id="37" name="文本框 47"/>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cs typeface="+mn-ea"/>
                  <a:sym typeface="+mn-lt"/>
                </a:rPr>
                <a:t>标题五</a:t>
              </a:r>
              <a:endParaRPr lang="zh-CN" altLang="en-US" sz="1600" b="1" dirty="0">
                <a:solidFill>
                  <a:schemeClr val="bg1"/>
                </a:solidFill>
                <a:cs typeface="+mn-ea"/>
                <a:sym typeface="+mn-lt"/>
              </a:endParaRPr>
            </a:p>
          </p:txBody>
        </p:sp>
      </p:grpSp>
      <p:sp>
        <p:nvSpPr>
          <p:cNvPr id="38" name="矩形 60"/>
          <p:cNvSpPr>
            <a:spLocks noChangeArrowheads="1"/>
          </p:cNvSpPr>
          <p:nvPr/>
        </p:nvSpPr>
        <p:spPr bwMode="auto">
          <a:xfrm>
            <a:off x="8037543" y="5144050"/>
            <a:ext cx="3571833" cy="53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a:p>
            <a:pPr>
              <a:lnSpc>
                <a:spcPct val="130000"/>
              </a:lnSpc>
            </a:pPr>
            <a:r>
              <a:rPr lang="zh-CN" altLang="en-US" sz="1200" dirty="0">
                <a:solidFill>
                  <a:schemeClr val="bg1">
                    <a:lumMod val="50000"/>
                  </a:schemeClr>
                </a:solidFill>
                <a:cs typeface="+mn-ea"/>
                <a:sym typeface="+mn-lt"/>
              </a:rPr>
              <a:t>单击此处添加文本单击此处添加文本</a:t>
            </a:r>
            <a:endParaRPr lang="en-US" altLang="zh-CN"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个人信息</a:t>
            </a:r>
            <a:endParaRPr lang="zh-CN" altLang="en-US" sz="3200" b="1" spc="600" dirty="0">
              <a:solidFill>
                <a:srgbClr val="78A080"/>
              </a:solidFill>
              <a:cs typeface="+mn-ea"/>
              <a:sym typeface="+mn-lt"/>
            </a:endParaRPr>
          </a:p>
        </p:txBody>
      </p:sp>
      <p:sp>
        <p:nvSpPr>
          <p:cNvPr id="5" name="TextBox 7"/>
          <p:cNvSpPr txBox="1"/>
          <p:nvPr/>
        </p:nvSpPr>
        <p:spPr>
          <a:xfrm>
            <a:off x="7619354" y="2758876"/>
            <a:ext cx="2598738" cy="510653"/>
          </a:xfrm>
          <a:prstGeom prst="rect">
            <a:avLst/>
          </a:prstGeom>
          <a:noFill/>
        </p:spPr>
        <p:txBody>
          <a:bodyPr wrap="square" rtlCol="0" anchor="ctr" anchorCtr="0">
            <a:spAutoFit/>
          </a:bodyPr>
          <a:lstStyle/>
          <a:p>
            <a:pPr>
              <a:lnSpc>
                <a:spcPts val="3330"/>
              </a:lnSpc>
            </a:pPr>
            <a:r>
              <a:rPr lang="zh-CN" altLang="en-US" sz="2700" b="1" spc="100" dirty="0">
                <a:solidFill>
                  <a:srgbClr val="78A080"/>
                </a:solidFill>
                <a:cs typeface="+mn-ea"/>
                <a:sym typeface="+mn-lt"/>
              </a:rPr>
              <a:t>加入你的标题</a:t>
            </a:r>
            <a:endParaRPr lang="en-US" sz="2700" b="1" spc="100" dirty="0">
              <a:solidFill>
                <a:srgbClr val="78A080"/>
              </a:solidFill>
              <a:cs typeface="+mn-ea"/>
              <a:sym typeface="+mn-lt"/>
            </a:endParaRPr>
          </a:p>
        </p:txBody>
      </p:sp>
      <p:sp>
        <p:nvSpPr>
          <p:cNvPr id="6" name="Subtitle 2"/>
          <p:cNvSpPr txBox="1"/>
          <p:nvPr/>
        </p:nvSpPr>
        <p:spPr>
          <a:xfrm>
            <a:off x="7508413" y="3382909"/>
            <a:ext cx="3595016" cy="1756926"/>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r>
              <a:rPr lang="zh-CN" altLang="en-US" sz="1600" dirty="0">
                <a:solidFill>
                  <a:schemeClr val="bg1">
                    <a:lumMod val="50000"/>
                  </a:schemeClr>
                </a:solidFill>
                <a:latin typeface="+mn-lt"/>
                <a:cs typeface="+mn-ea"/>
                <a:sym typeface="+mn-lt"/>
              </a:rPr>
              <a:t>点击此处更换文本点击此处更换文本</a:t>
            </a:r>
            <a:endParaRPr lang="en-US" altLang="zh-CN" sz="1600" dirty="0">
              <a:solidFill>
                <a:schemeClr val="bg1">
                  <a:lumMod val="50000"/>
                </a:schemeClr>
              </a:solidFill>
              <a:latin typeface="+mn-lt"/>
              <a:cs typeface="+mn-ea"/>
              <a:sym typeface="+mn-lt"/>
            </a:endParaRPr>
          </a:p>
          <a:p>
            <a:r>
              <a:rPr lang="zh-CN" altLang="en-US" sz="1600" dirty="0">
                <a:solidFill>
                  <a:schemeClr val="bg1">
                    <a:lumMod val="50000"/>
                  </a:schemeClr>
                </a:solidFill>
                <a:latin typeface="+mn-lt"/>
                <a:cs typeface="+mn-ea"/>
                <a:sym typeface="+mn-lt"/>
              </a:rPr>
              <a:t>点击此处更换文本点击此处更换文本</a:t>
            </a:r>
            <a:endParaRPr lang="en-US" altLang="zh-CN" sz="1600" dirty="0">
              <a:solidFill>
                <a:schemeClr val="bg1">
                  <a:lumMod val="50000"/>
                </a:schemeClr>
              </a:solidFill>
              <a:latin typeface="+mn-lt"/>
              <a:cs typeface="+mn-ea"/>
              <a:sym typeface="+mn-lt"/>
            </a:endParaRPr>
          </a:p>
          <a:p>
            <a:r>
              <a:rPr lang="zh-CN" altLang="en-US" sz="1600" dirty="0">
                <a:solidFill>
                  <a:schemeClr val="bg1">
                    <a:lumMod val="50000"/>
                  </a:schemeClr>
                </a:solidFill>
                <a:latin typeface="+mn-lt"/>
                <a:cs typeface="+mn-ea"/>
                <a:sym typeface="+mn-lt"/>
              </a:rPr>
              <a:t>点击此处更换文本点击此处更换文本</a:t>
            </a:r>
            <a:endParaRPr lang="en-US" altLang="zh-CN" sz="1600" dirty="0">
              <a:solidFill>
                <a:schemeClr val="bg1">
                  <a:lumMod val="50000"/>
                </a:schemeClr>
              </a:solidFill>
              <a:latin typeface="+mn-lt"/>
              <a:cs typeface="+mn-ea"/>
              <a:sym typeface="+mn-lt"/>
            </a:endParaRPr>
          </a:p>
          <a:p>
            <a:r>
              <a:rPr lang="zh-CN" altLang="en-US" sz="1600" dirty="0">
                <a:solidFill>
                  <a:schemeClr val="bg1">
                    <a:lumMod val="50000"/>
                  </a:schemeClr>
                </a:solidFill>
                <a:latin typeface="+mn-lt"/>
                <a:cs typeface="+mn-ea"/>
                <a:sym typeface="+mn-lt"/>
              </a:rPr>
              <a:t>点击此处更换文本点击此处更换文本</a:t>
            </a:r>
            <a:endParaRPr lang="en-US" altLang="zh-CN" sz="1600" dirty="0">
              <a:solidFill>
                <a:schemeClr val="bg1">
                  <a:lumMod val="50000"/>
                </a:schemeClr>
              </a:solidFill>
              <a:latin typeface="+mn-lt"/>
              <a:cs typeface="+mn-ea"/>
              <a:sym typeface="+mn-lt"/>
            </a:endParaRPr>
          </a:p>
          <a:p>
            <a:endParaRPr lang="en-US" altLang="zh-CN" sz="1600" dirty="0">
              <a:solidFill>
                <a:schemeClr val="bg1">
                  <a:lumMod val="50000"/>
                </a:schemeClr>
              </a:solidFill>
              <a:latin typeface="+mn-lt"/>
              <a:cs typeface="+mn-ea"/>
              <a:sym typeface="+mn-lt"/>
            </a:endParaRPr>
          </a:p>
        </p:txBody>
      </p:sp>
      <p:grpSp>
        <p:nvGrpSpPr>
          <p:cNvPr id="7" name="组合 6"/>
          <p:cNvGrpSpPr/>
          <p:nvPr/>
        </p:nvGrpSpPr>
        <p:grpSpPr>
          <a:xfrm>
            <a:off x="1439197" y="2094769"/>
            <a:ext cx="5314553" cy="4286258"/>
            <a:chOff x="1668963" y="2151766"/>
            <a:chExt cx="5314553" cy="4286258"/>
          </a:xfrm>
          <a:solidFill>
            <a:srgbClr val="78A080"/>
          </a:solidFill>
        </p:grpSpPr>
        <p:grpSp>
          <p:nvGrpSpPr>
            <p:cNvPr id="9" name="组合 8"/>
            <p:cNvGrpSpPr/>
            <p:nvPr/>
          </p:nvGrpSpPr>
          <p:grpSpPr>
            <a:xfrm flipH="1">
              <a:off x="1668963" y="2151766"/>
              <a:ext cx="5314553" cy="4286258"/>
              <a:chOff x="1782077" y="1578068"/>
              <a:chExt cx="3947211" cy="3183480"/>
            </a:xfrm>
            <a:grpFill/>
          </p:grpSpPr>
          <p:sp>
            <p:nvSpPr>
              <p:cNvPr id="14" name="Freeform 5"/>
              <p:cNvSpPr/>
              <p:nvPr/>
            </p:nvSpPr>
            <p:spPr bwMode="auto">
              <a:xfrm>
                <a:off x="3186112"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grpSp>
            <p:nvGrpSpPr>
              <p:cNvPr id="15" name="Group 5"/>
              <p:cNvGrpSpPr/>
              <p:nvPr/>
            </p:nvGrpSpPr>
            <p:grpSpPr>
              <a:xfrm>
                <a:off x="3313112" y="3231686"/>
                <a:ext cx="293688" cy="1100602"/>
                <a:chOff x="3313112" y="3231686"/>
                <a:chExt cx="293688" cy="1100602"/>
              </a:xfrm>
              <a:grpFill/>
            </p:grpSpPr>
            <p:sp>
              <p:nvSpPr>
                <p:cNvPr id="30" name="Oval 6"/>
                <p:cNvSpPr>
                  <a:spLocks noChangeArrowheads="1"/>
                </p:cNvSpPr>
                <p:nvPr/>
              </p:nvSpPr>
              <p:spPr bwMode="auto">
                <a:xfrm>
                  <a:off x="3313112" y="4046538"/>
                  <a:ext cx="293688" cy="285750"/>
                </a:xfrm>
                <a:prstGeom prst="ellipse">
                  <a:avLst/>
                </a:pr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sp>
              <p:nvSpPr>
                <p:cNvPr id="31" name="Rectangle 7"/>
                <p:cNvSpPr>
                  <a:spLocks noChangeArrowheads="1"/>
                </p:cNvSpPr>
                <p:nvPr/>
              </p:nvSpPr>
              <p:spPr bwMode="auto">
                <a:xfrm>
                  <a:off x="3409664" y="3231686"/>
                  <a:ext cx="100584" cy="876764"/>
                </a:xfrm>
                <a:prstGeom prst="rect">
                  <a:avLst/>
                </a:pr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grpSp>
          <p:sp>
            <p:nvSpPr>
              <p:cNvPr id="16" name="Freeform 28"/>
              <p:cNvSpPr/>
              <p:nvPr/>
            </p:nvSpPr>
            <p:spPr bwMode="auto">
              <a:xfrm rot="5400000">
                <a:off x="3787687"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sp>
            <p:nvSpPr>
              <p:cNvPr id="17" name="Text Box 7"/>
              <p:cNvSpPr txBox="1">
                <a:spLocks noChangeArrowheads="1"/>
              </p:cNvSpPr>
              <p:nvPr/>
            </p:nvSpPr>
            <p:spPr bwMode="auto">
              <a:xfrm>
                <a:off x="3897913" y="2832518"/>
                <a:ext cx="406702" cy="262880"/>
              </a:xfrm>
              <a:prstGeom prst="rect">
                <a:avLst/>
              </a:prstGeom>
              <a:grpFill/>
              <a:ln w="9525">
                <a:noFill/>
                <a:miter lim="800000"/>
              </a:ln>
            </p:spPr>
            <p:txBody>
              <a:bodyPr wrap="none" lIns="45720" tIns="22860" rIns="45720" bIns="22860">
                <a:spAutoFit/>
              </a:bodyPr>
              <a:lstStyle/>
              <a:p>
                <a:pPr algn="ctr" defTabSz="1088390"/>
                <a:r>
                  <a:rPr lang="en-CA" sz="2000" spc="-150" dirty="0">
                    <a:solidFill>
                      <a:schemeClr val="bg1"/>
                    </a:solidFill>
                    <a:cs typeface="+mn-ea"/>
                    <a:sym typeface="+mn-lt"/>
                  </a:rPr>
                  <a:t>35%</a:t>
                </a:r>
                <a:endParaRPr lang="en-CA" sz="2000" spc="-150" dirty="0">
                  <a:solidFill>
                    <a:schemeClr val="bg1"/>
                  </a:solidFill>
                  <a:cs typeface="+mn-ea"/>
                  <a:sym typeface="+mn-lt"/>
                </a:endParaRPr>
              </a:p>
            </p:txBody>
          </p:sp>
          <p:sp>
            <p:nvSpPr>
              <p:cNvPr id="18" name="Text Box 7"/>
              <p:cNvSpPr txBox="1">
                <a:spLocks noChangeArrowheads="1"/>
              </p:cNvSpPr>
              <p:nvPr/>
            </p:nvSpPr>
            <p:spPr bwMode="auto">
              <a:xfrm>
                <a:off x="3244698" y="4521528"/>
                <a:ext cx="430514" cy="240020"/>
              </a:xfrm>
              <a:prstGeom prst="rect">
                <a:avLst/>
              </a:prstGeom>
              <a:noFill/>
              <a:ln w="9525">
                <a:noFill/>
                <a:miter lim="800000"/>
              </a:ln>
            </p:spPr>
            <p:txBody>
              <a:bodyPr wrap="none" lIns="45720" tIns="22860" rIns="45720" bIns="22860">
                <a:spAutoFit/>
              </a:bodyPr>
              <a:lstStyle/>
              <a:p>
                <a:pPr algn="ctr" defTabSz="1088390"/>
                <a:r>
                  <a:rPr lang="en-CA" spc="-150" dirty="0">
                    <a:solidFill>
                      <a:schemeClr val="bg1">
                        <a:lumMod val="50000"/>
                      </a:schemeClr>
                    </a:solidFill>
                    <a:cs typeface="+mn-ea"/>
                    <a:sym typeface="+mn-lt"/>
                  </a:rPr>
                  <a:t>20XX</a:t>
                </a:r>
                <a:endParaRPr lang="en-CA" spc="-150" dirty="0">
                  <a:solidFill>
                    <a:schemeClr val="bg1">
                      <a:lumMod val="50000"/>
                    </a:schemeClr>
                  </a:solidFill>
                  <a:cs typeface="+mn-ea"/>
                  <a:sym typeface="+mn-lt"/>
                </a:endParaRPr>
              </a:p>
            </p:txBody>
          </p:sp>
          <p:sp>
            <p:nvSpPr>
              <p:cNvPr id="19" name="Freeform 5"/>
              <p:cNvSpPr/>
              <p:nvPr/>
            </p:nvSpPr>
            <p:spPr bwMode="auto">
              <a:xfrm>
                <a:off x="4572000"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grpSp>
            <p:nvGrpSpPr>
              <p:cNvPr id="20" name="Group 6"/>
              <p:cNvGrpSpPr/>
              <p:nvPr/>
            </p:nvGrpSpPr>
            <p:grpSpPr>
              <a:xfrm>
                <a:off x="4699000" y="1811338"/>
                <a:ext cx="293688" cy="2520950"/>
                <a:chOff x="4699000" y="1811338"/>
                <a:chExt cx="293688" cy="2520950"/>
              </a:xfrm>
              <a:grpFill/>
            </p:grpSpPr>
            <p:sp>
              <p:nvSpPr>
                <p:cNvPr id="28" name="Oval 6"/>
                <p:cNvSpPr>
                  <a:spLocks noChangeArrowheads="1"/>
                </p:cNvSpPr>
                <p:nvPr/>
              </p:nvSpPr>
              <p:spPr bwMode="auto">
                <a:xfrm>
                  <a:off x="4699000" y="4046538"/>
                  <a:ext cx="293688" cy="285750"/>
                </a:xfrm>
                <a:prstGeom prst="ellipse">
                  <a:avLst/>
                </a:pr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sp>
              <p:nvSpPr>
                <p:cNvPr id="29" name="Rectangle 7"/>
                <p:cNvSpPr>
                  <a:spLocks noChangeArrowheads="1"/>
                </p:cNvSpPr>
                <p:nvPr/>
              </p:nvSpPr>
              <p:spPr bwMode="auto">
                <a:xfrm>
                  <a:off x="4795552" y="1811338"/>
                  <a:ext cx="100584" cy="2297112"/>
                </a:xfrm>
                <a:prstGeom prst="rect">
                  <a:avLst/>
                </a:pr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grpSp>
          <p:sp>
            <p:nvSpPr>
              <p:cNvPr id="21" name="Freeform 28"/>
              <p:cNvSpPr/>
              <p:nvPr/>
            </p:nvSpPr>
            <p:spPr bwMode="auto">
              <a:xfrm rot="5400000">
                <a:off x="5173575"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sp>
            <p:nvSpPr>
              <p:cNvPr id="22" name="Text Box 7"/>
              <p:cNvSpPr txBox="1">
                <a:spLocks noChangeArrowheads="1"/>
              </p:cNvSpPr>
              <p:nvPr/>
            </p:nvSpPr>
            <p:spPr bwMode="auto">
              <a:xfrm>
                <a:off x="5283799" y="2832518"/>
                <a:ext cx="406702" cy="262880"/>
              </a:xfrm>
              <a:prstGeom prst="rect">
                <a:avLst/>
              </a:prstGeom>
              <a:grpFill/>
              <a:ln w="9525">
                <a:noFill/>
                <a:miter lim="800000"/>
              </a:ln>
            </p:spPr>
            <p:txBody>
              <a:bodyPr wrap="none" lIns="45720" tIns="22860" rIns="45720" bIns="22860">
                <a:spAutoFit/>
              </a:bodyPr>
              <a:lstStyle/>
              <a:p>
                <a:pPr algn="ctr" defTabSz="1088390"/>
                <a:r>
                  <a:rPr lang="en-CA" sz="2000" spc="-150">
                    <a:solidFill>
                      <a:schemeClr val="bg1"/>
                    </a:solidFill>
                    <a:cs typeface="+mn-ea"/>
                    <a:sym typeface="+mn-lt"/>
                  </a:rPr>
                  <a:t>92%</a:t>
                </a:r>
                <a:endParaRPr lang="en-CA" sz="2000" spc="-150">
                  <a:solidFill>
                    <a:schemeClr val="bg1"/>
                  </a:solidFill>
                  <a:cs typeface="+mn-ea"/>
                  <a:sym typeface="+mn-lt"/>
                </a:endParaRPr>
              </a:p>
            </p:txBody>
          </p:sp>
          <p:sp>
            <p:nvSpPr>
              <p:cNvPr id="23" name="Text Box 7"/>
              <p:cNvSpPr txBox="1">
                <a:spLocks noChangeArrowheads="1"/>
              </p:cNvSpPr>
              <p:nvPr/>
            </p:nvSpPr>
            <p:spPr bwMode="auto">
              <a:xfrm>
                <a:off x="4630587" y="4521528"/>
                <a:ext cx="430514" cy="240020"/>
              </a:xfrm>
              <a:prstGeom prst="rect">
                <a:avLst/>
              </a:prstGeom>
              <a:noFill/>
              <a:ln w="9525">
                <a:noFill/>
                <a:miter lim="800000"/>
              </a:ln>
            </p:spPr>
            <p:txBody>
              <a:bodyPr wrap="none" lIns="45720" tIns="22860" rIns="45720" bIns="22860">
                <a:spAutoFit/>
              </a:bodyPr>
              <a:lstStyle/>
              <a:p>
                <a:pPr algn="ctr" defTabSz="1088390"/>
                <a:r>
                  <a:rPr lang="en-CA" spc="-150" dirty="0">
                    <a:solidFill>
                      <a:schemeClr val="bg1">
                        <a:lumMod val="50000"/>
                      </a:schemeClr>
                    </a:solidFill>
                    <a:cs typeface="+mn-ea"/>
                    <a:sym typeface="+mn-lt"/>
                  </a:rPr>
                  <a:t>20XX</a:t>
                </a:r>
                <a:endParaRPr lang="en-CA" spc="-150" dirty="0">
                  <a:solidFill>
                    <a:schemeClr val="bg1">
                      <a:lumMod val="50000"/>
                    </a:schemeClr>
                  </a:solidFill>
                  <a:cs typeface="+mn-ea"/>
                  <a:sym typeface="+mn-lt"/>
                </a:endParaRPr>
              </a:p>
            </p:txBody>
          </p:sp>
          <p:sp>
            <p:nvSpPr>
              <p:cNvPr id="24" name="Freeform 5"/>
              <p:cNvSpPr/>
              <p:nvPr/>
            </p:nvSpPr>
            <p:spPr bwMode="auto">
              <a:xfrm>
                <a:off x="1782077" y="1578068"/>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sp>
            <p:nvSpPr>
              <p:cNvPr id="25" name="Freeform 28"/>
              <p:cNvSpPr/>
              <p:nvPr/>
            </p:nvSpPr>
            <p:spPr bwMode="auto">
              <a:xfrm rot="5400000">
                <a:off x="2383651" y="2672891"/>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sp>
            <p:nvSpPr>
              <p:cNvPr id="26" name="Text Box 7"/>
              <p:cNvSpPr txBox="1">
                <a:spLocks noChangeArrowheads="1"/>
              </p:cNvSpPr>
              <p:nvPr/>
            </p:nvSpPr>
            <p:spPr bwMode="auto">
              <a:xfrm>
                <a:off x="2493877" y="2829437"/>
                <a:ext cx="406702" cy="262880"/>
              </a:xfrm>
              <a:prstGeom prst="rect">
                <a:avLst/>
              </a:prstGeom>
              <a:grpFill/>
              <a:ln w="9525">
                <a:noFill/>
                <a:miter lim="800000"/>
              </a:ln>
            </p:spPr>
            <p:txBody>
              <a:bodyPr wrap="none" lIns="45720" tIns="22860" rIns="45720" bIns="22860">
                <a:spAutoFit/>
              </a:bodyPr>
              <a:lstStyle/>
              <a:p>
                <a:pPr algn="ctr" defTabSz="1088390"/>
                <a:r>
                  <a:rPr lang="en-CA" sz="2000" spc="-150" dirty="0">
                    <a:solidFill>
                      <a:schemeClr val="bg1"/>
                    </a:solidFill>
                    <a:cs typeface="+mn-ea"/>
                    <a:sym typeface="+mn-lt"/>
                  </a:rPr>
                  <a:t>50%</a:t>
                </a:r>
                <a:endParaRPr lang="en-CA" sz="2000" spc="-150" dirty="0">
                  <a:solidFill>
                    <a:schemeClr val="bg1"/>
                  </a:solidFill>
                  <a:cs typeface="+mn-ea"/>
                  <a:sym typeface="+mn-lt"/>
                </a:endParaRPr>
              </a:p>
            </p:txBody>
          </p:sp>
          <p:sp>
            <p:nvSpPr>
              <p:cNvPr id="27" name="Text Box 7"/>
              <p:cNvSpPr txBox="1">
                <a:spLocks noChangeArrowheads="1"/>
              </p:cNvSpPr>
              <p:nvPr/>
            </p:nvSpPr>
            <p:spPr bwMode="auto">
              <a:xfrm>
                <a:off x="1840662" y="4518447"/>
                <a:ext cx="430514" cy="240020"/>
              </a:xfrm>
              <a:prstGeom prst="rect">
                <a:avLst/>
              </a:prstGeom>
              <a:noFill/>
              <a:ln w="9525">
                <a:noFill/>
                <a:miter lim="800000"/>
              </a:ln>
            </p:spPr>
            <p:txBody>
              <a:bodyPr wrap="none" lIns="45720" tIns="22860" rIns="45720" bIns="22860">
                <a:spAutoFit/>
              </a:bodyPr>
              <a:lstStyle/>
              <a:p>
                <a:pPr algn="ctr" defTabSz="1088390"/>
                <a:r>
                  <a:rPr lang="en-CA" spc="-150" dirty="0">
                    <a:solidFill>
                      <a:schemeClr val="bg1">
                        <a:lumMod val="50000"/>
                      </a:schemeClr>
                    </a:solidFill>
                    <a:cs typeface="+mn-ea"/>
                    <a:sym typeface="+mn-lt"/>
                  </a:rPr>
                  <a:t>20XX</a:t>
                </a:r>
                <a:endParaRPr lang="en-CA" spc="-150" dirty="0">
                  <a:solidFill>
                    <a:schemeClr val="bg1">
                      <a:lumMod val="50000"/>
                    </a:schemeClr>
                  </a:solidFill>
                  <a:cs typeface="+mn-ea"/>
                  <a:sym typeface="+mn-lt"/>
                </a:endParaRPr>
              </a:p>
            </p:txBody>
          </p:sp>
        </p:grpSp>
        <p:sp>
          <p:nvSpPr>
            <p:cNvPr id="10" name="Oval 6"/>
            <p:cNvSpPr>
              <a:spLocks noChangeArrowheads="1"/>
            </p:cNvSpPr>
            <p:nvPr/>
          </p:nvSpPr>
          <p:spPr bwMode="auto">
            <a:xfrm flipH="1">
              <a:off x="6427321" y="5475329"/>
              <a:ext cx="395424" cy="384736"/>
            </a:xfrm>
            <a:prstGeom prst="ellipse">
              <a:avLst/>
            </a:pr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sp>
          <p:nvSpPr>
            <p:cNvPr id="13" name="Rectangle 7"/>
            <p:cNvSpPr>
              <a:spLocks noChangeArrowheads="1"/>
            </p:cNvSpPr>
            <p:nvPr/>
          </p:nvSpPr>
          <p:spPr bwMode="auto">
            <a:xfrm flipH="1">
              <a:off x="6572780" y="3984171"/>
              <a:ext cx="119965" cy="1574517"/>
            </a:xfrm>
            <a:prstGeom prst="rect">
              <a:avLst/>
            </a:prstGeom>
            <a:grpFill/>
            <a:ln>
              <a:noFill/>
            </a:ln>
          </p:spPr>
          <p:txBody>
            <a:bodyPr vert="horz" wrap="square" lIns="91440" tIns="45720" rIns="91440" bIns="45720" numCol="1" anchor="t" anchorCtr="0" compatLnSpc="1"/>
            <a:lstStyle/>
            <a:p>
              <a:endParaRPr lang="en-US" sz="240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个人信息</a:t>
            </a:r>
            <a:endParaRPr lang="zh-CN" altLang="en-US" sz="3200" b="1" spc="600" dirty="0">
              <a:solidFill>
                <a:srgbClr val="78A080"/>
              </a:solidFill>
              <a:cs typeface="+mn-ea"/>
              <a:sym typeface="+mn-lt"/>
            </a:endParaRPr>
          </a:p>
        </p:txBody>
      </p:sp>
      <p:grpSp>
        <p:nvGrpSpPr>
          <p:cNvPr id="5" name="组合 4"/>
          <p:cNvGrpSpPr/>
          <p:nvPr/>
        </p:nvGrpSpPr>
        <p:grpSpPr>
          <a:xfrm>
            <a:off x="6782229" y="1838075"/>
            <a:ext cx="4177728" cy="4362216"/>
            <a:chOff x="4063354" y="1787807"/>
            <a:chExt cx="3796678" cy="3964344"/>
          </a:xfrm>
          <a:solidFill>
            <a:srgbClr val="78A080"/>
          </a:solidFill>
        </p:grpSpPr>
        <p:sp>
          <p:nvSpPr>
            <p:cNvPr id="6" name="TextBox 34"/>
            <p:cNvSpPr txBox="1"/>
            <p:nvPr/>
          </p:nvSpPr>
          <p:spPr>
            <a:xfrm>
              <a:off x="6724901" y="3453623"/>
              <a:ext cx="950293" cy="559409"/>
            </a:xfrm>
            <a:prstGeom prst="rect">
              <a:avLst/>
            </a:prstGeom>
            <a:noFill/>
          </p:spPr>
          <p:txBody>
            <a:bodyPr wrap="square" lIns="0" tIns="0" rIns="0" bIns="0" rtlCol="0">
              <a:spAutoFit/>
            </a:bodyPr>
            <a:lstStyle/>
            <a:p>
              <a:pPr defTabSz="1219200" fontAlgn="auto">
                <a:spcBef>
                  <a:spcPts val="0"/>
                </a:spcBef>
                <a:spcAft>
                  <a:spcPts val="0"/>
                </a:spcAft>
                <a:defRPr/>
              </a:pPr>
              <a:r>
                <a:rPr lang="zh-CN" altLang="en-US" sz="2000" kern="0" dirty="0">
                  <a:solidFill>
                    <a:schemeClr val="bg1">
                      <a:lumMod val="50000"/>
                    </a:schemeClr>
                  </a:solidFill>
                  <a:cs typeface="+mn-ea"/>
                  <a:sym typeface="+mn-lt"/>
                </a:rPr>
                <a:t>文字</a:t>
              </a:r>
              <a:endParaRPr lang="en-US" altLang="zh-CN" sz="2000" kern="0" dirty="0">
                <a:solidFill>
                  <a:schemeClr val="bg1">
                    <a:lumMod val="50000"/>
                  </a:schemeClr>
                </a:solidFill>
                <a:cs typeface="+mn-ea"/>
                <a:sym typeface="+mn-lt"/>
              </a:endParaRPr>
            </a:p>
            <a:p>
              <a:pPr defTabSz="1219200" fontAlgn="auto">
                <a:spcBef>
                  <a:spcPts val="0"/>
                </a:spcBef>
                <a:spcAft>
                  <a:spcPts val="0"/>
                </a:spcAft>
                <a:defRPr/>
              </a:pPr>
              <a:r>
                <a:rPr lang="zh-CN" altLang="en-US" sz="2000" kern="0" dirty="0">
                  <a:solidFill>
                    <a:schemeClr val="bg1">
                      <a:lumMod val="50000"/>
                    </a:schemeClr>
                  </a:solidFill>
                  <a:cs typeface="+mn-ea"/>
                  <a:sym typeface="+mn-lt"/>
                </a:rPr>
                <a:t>内容</a:t>
              </a:r>
              <a:endParaRPr lang="zh-CN" altLang="en-US" sz="2000" kern="0" dirty="0">
                <a:solidFill>
                  <a:schemeClr val="bg1">
                    <a:lumMod val="50000"/>
                  </a:schemeClr>
                </a:solidFill>
                <a:cs typeface="+mn-ea"/>
                <a:sym typeface="+mn-lt"/>
              </a:endParaRPr>
            </a:p>
          </p:txBody>
        </p:sp>
        <p:sp>
          <p:nvSpPr>
            <p:cNvPr id="7" name="矩形 2"/>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pFill/>
            <a:ln w="25400" cap="flat" cmpd="sng" algn="ctr">
              <a:noFill/>
              <a:prstDash val="solid"/>
            </a:ln>
            <a:effectLst/>
          </p:spPr>
          <p:txBody>
            <a:bodyPr lIns="121890" tIns="60945" rIns="121890" bIns="60945" rtlCol="0" anchor="ctr"/>
            <a:lstStyle/>
            <a:p>
              <a:pPr defTabSz="1219200" fontAlgn="auto">
                <a:spcBef>
                  <a:spcPts val="0"/>
                </a:spcBef>
                <a:spcAft>
                  <a:spcPts val="0"/>
                </a:spcAft>
                <a:defRPr/>
              </a:pPr>
              <a:endParaRPr lang="zh-CN" altLang="en-US" sz="2000" b="0" kern="0">
                <a:solidFill>
                  <a:sysClr val="window" lastClr="FFFFFF"/>
                </a:solidFill>
                <a:cs typeface="+mn-ea"/>
                <a:sym typeface="+mn-lt"/>
              </a:endParaRPr>
            </a:p>
          </p:txBody>
        </p:sp>
        <p:sp>
          <p:nvSpPr>
            <p:cNvPr id="9" name="矩形 2"/>
            <p:cNvSpPr/>
            <p:nvPr/>
          </p:nvSpPr>
          <p:spPr>
            <a:xfrm rot="2700000">
              <a:off x="4063115"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pFill/>
            <a:ln w="25400" cap="flat" cmpd="sng" algn="ctr">
              <a:noFill/>
              <a:prstDash val="solid"/>
            </a:ln>
            <a:effectLst/>
          </p:spPr>
          <p:txBody>
            <a:bodyPr lIns="121890" tIns="60945" rIns="121890" bIns="60945" rtlCol="0" anchor="ctr"/>
            <a:lstStyle/>
            <a:p>
              <a:pPr defTabSz="1219200" fontAlgn="auto">
                <a:spcBef>
                  <a:spcPts val="0"/>
                </a:spcBef>
                <a:spcAft>
                  <a:spcPts val="0"/>
                </a:spcAft>
                <a:defRPr/>
              </a:pPr>
              <a:endParaRPr lang="zh-CN" altLang="en-US" sz="2000" b="0" kern="0">
                <a:solidFill>
                  <a:sysClr val="window" lastClr="FFFFFF"/>
                </a:solidFill>
                <a:cs typeface="+mn-ea"/>
                <a:sym typeface="+mn-lt"/>
              </a:endParaRPr>
            </a:p>
          </p:txBody>
        </p:sp>
        <p:sp>
          <p:nvSpPr>
            <p:cNvPr id="10" name="TextBox 37"/>
            <p:cNvSpPr txBox="1"/>
            <p:nvPr/>
          </p:nvSpPr>
          <p:spPr>
            <a:xfrm>
              <a:off x="4431940" y="3433557"/>
              <a:ext cx="950293" cy="559409"/>
            </a:xfrm>
            <a:prstGeom prst="rect">
              <a:avLst/>
            </a:prstGeom>
            <a:noFill/>
          </p:spPr>
          <p:txBody>
            <a:bodyPr wrap="square" lIns="0" tIns="0" rIns="0" bIns="0" rtlCol="0">
              <a:spAutoFit/>
            </a:bodyPr>
            <a:lstStyle/>
            <a:p>
              <a:pPr defTabSz="1219200" fontAlgn="auto">
                <a:spcBef>
                  <a:spcPts val="0"/>
                </a:spcBef>
                <a:spcAft>
                  <a:spcPts val="0"/>
                </a:spcAft>
                <a:defRPr/>
              </a:pPr>
              <a:r>
                <a:rPr lang="zh-CN" altLang="en-US" sz="2000" kern="0" dirty="0">
                  <a:solidFill>
                    <a:schemeClr val="bg1">
                      <a:lumMod val="50000"/>
                    </a:schemeClr>
                  </a:solidFill>
                  <a:cs typeface="+mn-ea"/>
                  <a:sym typeface="+mn-lt"/>
                </a:rPr>
                <a:t>文字</a:t>
              </a:r>
              <a:endParaRPr lang="en-US" altLang="zh-CN" sz="2000" kern="0" dirty="0">
                <a:solidFill>
                  <a:schemeClr val="bg1">
                    <a:lumMod val="50000"/>
                  </a:schemeClr>
                </a:solidFill>
                <a:cs typeface="+mn-ea"/>
                <a:sym typeface="+mn-lt"/>
              </a:endParaRPr>
            </a:p>
            <a:p>
              <a:pPr defTabSz="1219200" fontAlgn="auto">
                <a:spcBef>
                  <a:spcPts val="0"/>
                </a:spcBef>
                <a:spcAft>
                  <a:spcPts val="0"/>
                </a:spcAft>
                <a:defRPr/>
              </a:pPr>
              <a:r>
                <a:rPr lang="zh-CN" altLang="en-US" sz="2000" kern="0" dirty="0">
                  <a:solidFill>
                    <a:schemeClr val="bg1">
                      <a:lumMod val="50000"/>
                    </a:schemeClr>
                  </a:solidFill>
                  <a:cs typeface="+mn-ea"/>
                  <a:sym typeface="+mn-lt"/>
                </a:rPr>
                <a:t>内容</a:t>
              </a:r>
              <a:endParaRPr lang="zh-CN" altLang="en-US" sz="2000" kern="0" dirty="0">
                <a:solidFill>
                  <a:schemeClr val="bg1">
                    <a:lumMod val="50000"/>
                  </a:schemeClr>
                </a:solidFill>
                <a:cs typeface="+mn-ea"/>
                <a:sym typeface="+mn-lt"/>
              </a:endParaRPr>
            </a:p>
          </p:txBody>
        </p:sp>
        <p:sp>
          <p:nvSpPr>
            <p:cNvPr id="13" name="矩形 12"/>
            <p:cNvSpPr/>
            <p:nvPr/>
          </p:nvSpPr>
          <p:spPr>
            <a:xfrm rot="2700000">
              <a:off x="5681996" y="1787870"/>
              <a:ext cx="559394" cy="559267"/>
            </a:xfrm>
            <a:prstGeom prst="rect">
              <a:avLst/>
            </a:prstGeom>
            <a:grpFill/>
            <a:ln w="25400" cap="flat" cmpd="sng" algn="ctr">
              <a:noFill/>
              <a:prstDash val="solid"/>
            </a:ln>
            <a:effectLst/>
          </p:spPr>
          <p:txBody>
            <a:bodyPr lIns="121890" tIns="60945" rIns="121890" bIns="60945" rtlCol="0" anchor="ctr"/>
            <a:lstStyle/>
            <a:p>
              <a:pPr defTabSz="1219200" fontAlgn="auto">
                <a:spcBef>
                  <a:spcPts val="0"/>
                </a:spcBef>
                <a:spcAft>
                  <a:spcPts val="0"/>
                </a:spcAft>
                <a:defRPr/>
              </a:pPr>
              <a:endParaRPr lang="zh-CN" altLang="en-US" sz="2000" b="0" kern="0">
                <a:solidFill>
                  <a:sysClr val="window" lastClr="FFFFFF"/>
                </a:solidFill>
                <a:cs typeface="+mn-ea"/>
                <a:sym typeface="+mn-lt"/>
              </a:endParaRPr>
            </a:p>
          </p:txBody>
        </p:sp>
        <p:sp>
          <p:nvSpPr>
            <p:cNvPr id="14" name="矩形 13"/>
            <p:cNvSpPr/>
            <p:nvPr/>
          </p:nvSpPr>
          <p:spPr>
            <a:xfrm rot="2700000">
              <a:off x="5681996" y="5192820"/>
              <a:ext cx="559394" cy="559267"/>
            </a:xfrm>
            <a:prstGeom prst="rect">
              <a:avLst/>
            </a:prstGeom>
            <a:grpFill/>
            <a:ln w="25400" cap="flat" cmpd="sng" algn="ctr">
              <a:noFill/>
              <a:prstDash val="solid"/>
            </a:ln>
            <a:effectLst/>
          </p:spPr>
          <p:txBody>
            <a:bodyPr lIns="121890" tIns="60945" rIns="121890" bIns="60945" rtlCol="0" anchor="ctr"/>
            <a:lstStyle/>
            <a:p>
              <a:pPr defTabSz="1219200" fontAlgn="auto">
                <a:spcBef>
                  <a:spcPts val="0"/>
                </a:spcBef>
                <a:spcAft>
                  <a:spcPts val="0"/>
                </a:spcAft>
                <a:defRPr/>
              </a:pPr>
              <a:endParaRPr lang="zh-CN" altLang="en-US" sz="2000" b="0" kern="0">
                <a:solidFill>
                  <a:sysClr val="window" lastClr="FFFFFF"/>
                </a:solidFill>
                <a:cs typeface="+mn-ea"/>
                <a:sym typeface="+mn-lt"/>
              </a:endParaRPr>
            </a:p>
          </p:txBody>
        </p:sp>
      </p:grpSp>
      <p:sp>
        <p:nvSpPr>
          <p:cNvPr id="15" name="圆角矩形 44"/>
          <p:cNvSpPr/>
          <p:nvPr/>
        </p:nvSpPr>
        <p:spPr bwMode="auto">
          <a:xfrm>
            <a:off x="1260011" y="4958146"/>
            <a:ext cx="4356024" cy="827180"/>
          </a:xfrm>
          <a:prstGeom prst="roundRect">
            <a:avLst>
              <a:gd name="adj" fmla="val 7848"/>
            </a:avLst>
          </a:prstGeom>
          <a:solidFill>
            <a:srgbClr val="78A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C4261D"/>
              </a:solidFill>
              <a:effectLst/>
              <a:uLnTx/>
              <a:uFillTx/>
              <a:cs typeface="+mn-ea"/>
              <a:sym typeface="+mn-lt"/>
            </a:endParaRPr>
          </a:p>
        </p:txBody>
      </p:sp>
      <p:sp>
        <p:nvSpPr>
          <p:cNvPr id="16" name="矩形 87"/>
          <p:cNvSpPr>
            <a:spLocks noChangeArrowheads="1"/>
          </p:cNvSpPr>
          <p:nvPr/>
        </p:nvSpPr>
        <p:spPr bwMode="auto">
          <a:xfrm>
            <a:off x="1367578" y="5124076"/>
            <a:ext cx="4256396" cy="46166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200" b="1" dirty="0">
                <a:solidFill>
                  <a:srgbClr val="F8F8F8"/>
                </a:solidFill>
                <a:cs typeface="+mn-ea"/>
                <a:sym typeface="+mn-lt"/>
              </a:rPr>
              <a:t>目标内涵一</a:t>
            </a:r>
            <a:r>
              <a:rPr lang="zh-CN" altLang="en-US" sz="1200" dirty="0">
                <a:solidFill>
                  <a:srgbClr val="F8F8F8"/>
                </a:solidFill>
                <a:cs typeface="+mn-ea"/>
                <a:sym typeface="+mn-lt"/>
              </a:rPr>
              <a:t>：您的文字内容您的文字内容您的文字内容您的文字内容您的文字内容您的文字内容您的文字内容</a:t>
            </a:r>
            <a:endParaRPr lang="zh-CN" altLang="en-US" sz="1200" dirty="0">
              <a:solidFill>
                <a:srgbClr val="F8F8F8"/>
              </a:solidFill>
              <a:cs typeface="+mn-ea"/>
              <a:sym typeface="+mn-lt"/>
            </a:endParaRPr>
          </a:p>
        </p:txBody>
      </p:sp>
      <p:sp>
        <p:nvSpPr>
          <p:cNvPr id="17" name="圆角矩形 48"/>
          <p:cNvSpPr/>
          <p:nvPr/>
        </p:nvSpPr>
        <p:spPr bwMode="auto">
          <a:xfrm>
            <a:off x="1260010" y="3756941"/>
            <a:ext cx="4356024" cy="827180"/>
          </a:xfrm>
          <a:prstGeom prst="roundRect">
            <a:avLst>
              <a:gd name="adj" fmla="val 7848"/>
            </a:avLst>
          </a:prstGeom>
          <a:solidFill>
            <a:srgbClr val="78A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C4261D"/>
              </a:solidFill>
              <a:effectLst/>
              <a:uLnTx/>
              <a:uFillTx/>
              <a:cs typeface="+mn-ea"/>
              <a:sym typeface="+mn-lt"/>
            </a:endParaRPr>
          </a:p>
        </p:txBody>
      </p:sp>
      <p:sp>
        <p:nvSpPr>
          <p:cNvPr id="18" name="矩形 87"/>
          <p:cNvSpPr>
            <a:spLocks noChangeArrowheads="1"/>
          </p:cNvSpPr>
          <p:nvPr/>
        </p:nvSpPr>
        <p:spPr bwMode="auto">
          <a:xfrm>
            <a:off x="1355286" y="3973353"/>
            <a:ext cx="4102180" cy="46166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200" b="1" dirty="0">
                <a:solidFill>
                  <a:srgbClr val="F8F8F8"/>
                </a:solidFill>
                <a:cs typeface="+mn-ea"/>
                <a:sym typeface="+mn-lt"/>
              </a:rPr>
              <a:t>目标内涵一</a:t>
            </a:r>
            <a:r>
              <a:rPr lang="zh-CN" altLang="en-US" sz="1200" dirty="0">
                <a:solidFill>
                  <a:srgbClr val="F8F8F8"/>
                </a:solidFill>
                <a:cs typeface="+mn-ea"/>
                <a:sym typeface="+mn-lt"/>
              </a:rPr>
              <a:t>：您的文字内容您的文字内容您的文字内容您的文字内容您的文字内容您的文字内容您的文字内容</a:t>
            </a:r>
            <a:endParaRPr lang="zh-CN" altLang="en-US" sz="1200" dirty="0">
              <a:solidFill>
                <a:srgbClr val="F8F8F8"/>
              </a:solidFill>
              <a:cs typeface="+mn-ea"/>
              <a:sym typeface="+mn-lt"/>
            </a:endParaRPr>
          </a:p>
        </p:txBody>
      </p:sp>
      <p:sp>
        <p:nvSpPr>
          <p:cNvPr id="19" name="圆角矩形 50"/>
          <p:cNvSpPr/>
          <p:nvPr/>
        </p:nvSpPr>
        <p:spPr bwMode="auto">
          <a:xfrm>
            <a:off x="1260011" y="2604813"/>
            <a:ext cx="4356024" cy="827180"/>
          </a:xfrm>
          <a:prstGeom prst="roundRect">
            <a:avLst>
              <a:gd name="adj" fmla="val 7848"/>
            </a:avLst>
          </a:prstGeom>
          <a:solidFill>
            <a:srgbClr val="78A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2"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C4261D"/>
              </a:solidFill>
              <a:effectLst/>
              <a:uLnTx/>
              <a:uFillTx/>
              <a:cs typeface="+mn-ea"/>
              <a:sym typeface="+mn-lt"/>
            </a:endParaRPr>
          </a:p>
        </p:txBody>
      </p:sp>
      <p:sp>
        <p:nvSpPr>
          <p:cNvPr id="20" name="矩形 87"/>
          <p:cNvSpPr>
            <a:spLocks noChangeArrowheads="1"/>
          </p:cNvSpPr>
          <p:nvPr/>
        </p:nvSpPr>
        <p:spPr bwMode="auto">
          <a:xfrm>
            <a:off x="1425652" y="2770162"/>
            <a:ext cx="4037008" cy="461665"/>
          </a:xfrm>
          <a:prstGeom prst="rect">
            <a:avLst/>
          </a:prstGeom>
          <a:noFill/>
          <a:ln w="9525">
            <a:noFill/>
            <a:miter lim="800000"/>
          </a:ln>
        </p:spPr>
        <p:txBody>
          <a:bodyPr wrap="square">
            <a:spAutoFit/>
          </a:bodyPr>
          <a:lstStyle/>
          <a:p>
            <a:pPr eaLnBrk="0" fontAlgn="ctr" hangingPunct="0">
              <a:buClr>
                <a:srgbClr val="FF0000"/>
              </a:buClr>
              <a:buSzPct val="70000"/>
            </a:pPr>
            <a:r>
              <a:rPr lang="zh-CN" altLang="en-US" sz="1200" b="1" dirty="0">
                <a:solidFill>
                  <a:srgbClr val="F8F8F8"/>
                </a:solidFill>
                <a:cs typeface="+mn-ea"/>
                <a:sym typeface="+mn-lt"/>
              </a:rPr>
              <a:t>目标内涵一</a:t>
            </a:r>
            <a:r>
              <a:rPr lang="zh-CN" altLang="en-US" sz="1200" dirty="0">
                <a:solidFill>
                  <a:srgbClr val="F8F8F8"/>
                </a:solidFill>
                <a:cs typeface="+mn-ea"/>
                <a:sym typeface="+mn-lt"/>
              </a:rPr>
              <a:t>：您的文字内容您的文字内容您的文字内容您的文字内容您的文字内容您的文字内容您的文字内容</a:t>
            </a:r>
            <a:endParaRPr lang="zh-CN" altLang="en-US" sz="1200" dirty="0">
              <a:solidFill>
                <a:srgbClr val="F8F8F8"/>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4467544" y="203414"/>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600" dirty="0">
                <a:solidFill>
                  <a:srgbClr val="78A080"/>
                </a:solidFill>
                <a:cs typeface="+mn-ea"/>
                <a:sym typeface="+mn-lt"/>
              </a:rPr>
              <a:t>个人信息</a:t>
            </a:r>
            <a:endParaRPr lang="zh-CN" altLang="en-US" sz="3200" b="1" spc="600" dirty="0">
              <a:solidFill>
                <a:srgbClr val="78A080"/>
              </a:solidFill>
              <a:cs typeface="+mn-ea"/>
              <a:sym typeface="+mn-lt"/>
            </a:endParaRPr>
          </a:p>
        </p:txBody>
      </p:sp>
      <p:grpSp>
        <p:nvGrpSpPr>
          <p:cNvPr id="5" name="组合 4"/>
          <p:cNvGrpSpPr/>
          <p:nvPr/>
        </p:nvGrpSpPr>
        <p:grpSpPr>
          <a:xfrm>
            <a:off x="1431470" y="2266587"/>
            <a:ext cx="9634538" cy="3164187"/>
            <a:chOff x="1257300" y="1642825"/>
            <a:chExt cx="9634538" cy="3164187"/>
          </a:xfrm>
        </p:grpSpPr>
        <p:sp>
          <p:nvSpPr>
            <p:cNvPr id="6" name="Oval 32"/>
            <p:cNvSpPr/>
            <p:nvPr/>
          </p:nvSpPr>
          <p:spPr>
            <a:xfrm>
              <a:off x="3795713" y="2084388"/>
              <a:ext cx="2014537" cy="2014537"/>
            </a:xfrm>
            <a:prstGeom prst="ellipse">
              <a:avLst/>
            </a:prstGeom>
            <a:noFill/>
            <a:ln>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cs typeface="+mn-ea"/>
                <a:sym typeface="+mn-lt"/>
              </a:endParaRPr>
            </a:p>
          </p:txBody>
        </p:sp>
        <p:sp>
          <p:nvSpPr>
            <p:cNvPr id="7" name="Oval 33"/>
            <p:cNvSpPr/>
            <p:nvPr/>
          </p:nvSpPr>
          <p:spPr>
            <a:xfrm>
              <a:off x="6335713" y="2084388"/>
              <a:ext cx="2014537" cy="2014537"/>
            </a:xfrm>
            <a:prstGeom prst="ellipse">
              <a:avLst/>
            </a:prstGeom>
            <a:noFill/>
            <a:ln>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cs typeface="+mn-ea"/>
                <a:sym typeface="+mn-lt"/>
              </a:endParaRPr>
            </a:p>
          </p:txBody>
        </p:sp>
        <p:sp>
          <p:nvSpPr>
            <p:cNvPr id="9" name="Oval 34"/>
            <p:cNvSpPr/>
            <p:nvPr/>
          </p:nvSpPr>
          <p:spPr>
            <a:xfrm>
              <a:off x="8877300" y="2084388"/>
              <a:ext cx="2014538" cy="2014537"/>
            </a:xfrm>
            <a:prstGeom prst="ellipse">
              <a:avLst/>
            </a:prstGeom>
            <a:noFill/>
            <a:ln>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cs typeface="+mn-ea"/>
                <a:sym typeface="+mn-lt"/>
              </a:endParaRPr>
            </a:p>
          </p:txBody>
        </p:sp>
        <p:sp>
          <p:nvSpPr>
            <p:cNvPr id="10" name="Oval 31"/>
            <p:cNvSpPr/>
            <p:nvPr/>
          </p:nvSpPr>
          <p:spPr>
            <a:xfrm>
              <a:off x="1257300" y="2084388"/>
              <a:ext cx="2014538" cy="2014537"/>
            </a:xfrm>
            <a:prstGeom prst="ellipse">
              <a:avLst/>
            </a:prstGeom>
            <a:noFill/>
            <a:ln>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cs typeface="+mn-ea"/>
                <a:sym typeface="+mn-lt"/>
              </a:endParaRPr>
            </a:p>
          </p:txBody>
        </p:sp>
        <p:sp>
          <p:nvSpPr>
            <p:cNvPr id="13" name="椭圆 12"/>
            <p:cNvSpPr/>
            <p:nvPr/>
          </p:nvSpPr>
          <p:spPr>
            <a:xfrm>
              <a:off x="1856921" y="1642825"/>
              <a:ext cx="831850" cy="833437"/>
            </a:xfrm>
            <a:prstGeom prst="ellipse">
              <a:avLst/>
            </a:prstGeom>
            <a:solidFill>
              <a:srgbClr val="78A080"/>
            </a:solidFill>
            <a:ln w="1270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E71F3C"/>
                  </a:solidFill>
                  <a:cs typeface="+mn-ea"/>
                  <a:sym typeface="+mn-lt"/>
                </a:rPr>
                <a:t> </a:t>
              </a:r>
              <a:endParaRPr lang="zh-CN" altLang="en-US" dirty="0">
                <a:solidFill>
                  <a:srgbClr val="E71F3C"/>
                </a:solidFill>
                <a:cs typeface="+mn-ea"/>
                <a:sym typeface="+mn-lt"/>
              </a:endParaRPr>
            </a:p>
          </p:txBody>
        </p:sp>
        <p:sp>
          <p:nvSpPr>
            <p:cNvPr id="14" name="椭圆 13"/>
            <p:cNvSpPr/>
            <p:nvPr/>
          </p:nvSpPr>
          <p:spPr>
            <a:xfrm>
              <a:off x="4392159" y="1642825"/>
              <a:ext cx="833437" cy="833437"/>
            </a:xfrm>
            <a:prstGeom prst="ellipse">
              <a:avLst/>
            </a:prstGeom>
            <a:solidFill>
              <a:srgbClr val="78A080"/>
            </a:solidFill>
            <a:ln w="1270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E71F3C"/>
                </a:solidFill>
                <a:cs typeface="+mn-ea"/>
                <a:sym typeface="+mn-lt"/>
              </a:endParaRPr>
            </a:p>
          </p:txBody>
        </p:sp>
        <p:sp>
          <p:nvSpPr>
            <p:cNvPr id="15" name="椭圆 14"/>
            <p:cNvSpPr/>
            <p:nvPr/>
          </p:nvSpPr>
          <p:spPr>
            <a:xfrm>
              <a:off x="6935334" y="1642825"/>
              <a:ext cx="833437" cy="833437"/>
            </a:xfrm>
            <a:prstGeom prst="ellipse">
              <a:avLst/>
            </a:prstGeom>
            <a:solidFill>
              <a:srgbClr val="78A080"/>
            </a:solidFill>
            <a:ln w="1270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E71F3C"/>
                </a:solidFill>
                <a:cs typeface="+mn-ea"/>
                <a:sym typeface="+mn-lt"/>
              </a:endParaRPr>
            </a:p>
          </p:txBody>
        </p:sp>
        <p:sp>
          <p:nvSpPr>
            <p:cNvPr id="16" name="椭圆 15"/>
            <p:cNvSpPr/>
            <p:nvPr/>
          </p:nvSpPr>
          <p:spPr>
            <a:xfrm>
              <a:off x="9473746" y="1665050"/>
              <a:ext cx="833438" cy="831850"/>
            </a:xfrm>
            <a:prstGeom prst="ellipse">
              <a:avLst/>
            </a:prstGeom>
            <a:solidFill>
              <a:srgbClr val="78A080"/>
            </a:solidFill>
            <a:ln w="12700">
              <a:solidFill>
                <a:srgbClr val="78A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rgbClr val="E71F3C"/>
                  </a:solidFill>
                  <a:cs typeface="+mn-ea"/>
                  <a:sym typeface="+mn-lt"/>
                </a:rPr>
                <a:t> </a:t>
              </a:r>
              <a:endParaRPr lang="zh-CN" altLang="en-US" dirty="0">
                <a:solidFill>
                  <a:srgbClr val="E71F3C"/>
                </a:solidFill>
                <a:cs typeface="+mn-ea"/>
                <a:sym typeface="+mn-lt"/>
              </a:endParaRPr>
            </a:p>
          </p:txBody>
        </p:sp>
        <p:sp>
          <p:nvSpPr>
            <p:cNvPr id="17" name="文本框 25"/>
            <p:cNvSpPr txBox="1">
              <a:spLocks noChangeArrowheads="1"/>
            </p:cNvSpPr>
            <p:nvPr/>
          </p:nvSpPr>
          <p:spPr bwMode="auto">
            <a:xfrm>
              <a:off x="1975984" y="1885712"/>
              <a:ext cx="552450" cy="369888"/>
            </a:xfrm>
            <a:prstGeom prst="rect">
              <a:avLst/>
            </a:prstGeom>
            <a:noFill/>
            <a:ln w="9525">
              <a:solidFill>
                <a:srgbClr val="78A08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chemeClr val="bg1"/>
                  </a:solidFill>
                  <a:latin typeface="+mn-lt"/>
                  <a:ea typeface="+mn-ea"/>
                  <a:cs typeface="+mn-ea"/>
                  <a:sym typeface="+mn-lt"/>
                </a:rPr>
                <a:t>01</a:t>
              </a:r>
              <a:endParaRPr lang="zh-CN" altLang="en-US" b="1" dirty="0">
                <a:solidFill>
                  <a:schemeClr val="bg1"/>
                </a:solidFill>
                <a:latin typeface="+mn-lt"/>
                <a:ea typeface="+mn-ea"/>
                <a:cs typeface="+mn-ea"/>
                <a:sym typeface="+mn-lt"/>
              </a:endParaRPr>
            </a:p>
          </p:txBody>
        </p:sp>
        <p:sp>
          <p:nvSpPr>
            <p:cNvPr id="18" name="文本框 26"/>
            <p:cNvSpPr txBox="1">
              <a:spLocks noChangeArrowheads="1"/>
            </p:cNvSpPr>
            <p:nvPr/>
          </p:nvSpPr>
          <p:spPr bwMode="auto">
            <a:xfrm>
              <a:off x="4528684" y="1901587"/>
              <a:ext cx="552450" cy="369888"/>
            </a:xfrm>
            <a:prstGeom prst="rect">
              <a:avLst/>
            </a:prstGeom>
            <a:noFill/>
            <a:ln w="9525">
              <a:solidFill>
                <a:srgbClr val="78A08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chemeClr val="bg1"/>
                  </a:solidFill>
                  <a:latin typeface="+mn-lt"/>
                  <a:ea typeface="+mn-ea"/>
                  <a:cs typeface="+mn-ea"/>
                  <a:sym typeface="+mn-lt"/>
                </a:rPr>
                <a:t>02</a:t>
              </a:r>
              <a:endParaRPr lang="zh-CN" altLang="en-US" b="1">
                <a:solidFill>
                  <a:schemeClr val="bg1"/>
                </a:solidFill>
                <a:latin typeface="+mn-lt"/>
                <a:ea typeface="+mn-ea"/>
                <a:cs typeface="+mn-ea"/>
                <a:sym typeface="+mn-lt"/>
              </a:endParaRPr>
            </a:p>
          </p:txBody>
        </p:sp>
        <p:sp>
          <p:nvSpPr>
            <p:cNvPr id="19" name="文本框 27"/>
            <p:cNvSpPr txBox="1">
              <a:spLocks noChangeArrowheads="1"/>
            </p:cNvSpPr>
            <p:nvPr/>
          </p:nvSpPr>
          <p:spPr bwMode="auto">
            <a:xfrm>
              <a:off x="7073446" y="1900000"/>
              <a:ext cx="552450" cy="368300"/>
            </a:xfrm>
            <a:prstGeom prst="rect">
              <a:avLst/>
            </a:prstGeom>
            <a:noFill/>
            <a:ln w="9525">
              <a:solidFill>
                <a:srgbClr val="78A08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chemeClr val="bg1"/>
                  </a:solidFill>
                  <a:latin typeface="+mn-lt"/>
                  <a:ea typeface="+mn-ea"/>
                  <a:cs typeface="+mn-ea"/>
                  <a:sym typeface="+mn-lt"/>
                </a:rPr>
                <a:t>03</a:t>
              </a:r>
              <a:endParaRPr lang="zh-CN" altLang="en-US" b="1">
                <a:solidFill>
                  <a:schemeClr val="bg1"/>
                </a:solidFill>
                <a:latin typeface="+mn-lt"/>
                <a:ea typeface="+mn-ea"/>
                <a:cs typeface="+mn-ea"/>
                <a:sym typeface="+mn-lt"/>
              </a:endParaRPr>
            </a:p>
          </p:txBody>
        </p:sp>
        <p:sp>
          <p:nvSpPr>
            <p:cNvPr id="20" name="文本框 28"/>
            <p:cNvSpPr txBox="1">
              <a:spLocks noChangeArrowheads="1"/>
            </p:cNvSpPr>
            <p:nvPr/>
          </p:nvSpPr>
          <p:spPr bwMode="auto">
            <a:xfrm>
              <a:off x="9599159" y="1909525"/>
              <a:ext cx="552450" cy="369887"/>
            </a:xfrm>
            <a:prstGeom prst="rect">
              <a:avLst/>
            </a:prstGeom>
            <a:noFill/>
            <a:ln w="9525">
              <a:solidFill>
                <a:srgbClr val="78A08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a:solidFill>
                    <a:schemeClr val="bg1"/>
                  </a:solidFill>
                  <a:latin typeface="+mn-lt"/>
                  <a:ea typeface="+mn-ea"/>
                  <a:cs typeface="+mn-ea"/>
                  <a:sym typeface="+mn-lt"/>
                </a:rPr>
                <a:t>04</a:t>
              </a:r>
              <a:endParaRPr lang="zh-CN" altLang="en-US" b="1">
                <a:solidFill>
                  <a:schemeClr val="bg1"/>
                </a:solidFill>
                <a:latin typeface="+mn-lt"/>
                <a:ea typeface="+mn-ea"/>
                <a:cs typeface="+mn-ea"/>
                <a:sym typeface="+mn-lt"/>
              </a:endParaRPr>
            </a:p>
          </p:txBody>
        </p:sp>
        <p:sp>
          <p:nvSpPr>
            <p:cNvPr id="21" name="Freeform 91"/>
            <p:cNvSpPr/>
            <p:nvPr/>
          </p:nvSpPr>
          <p:spPr bwMode="auto">
            <a:xfrm>
              <a:off x="7208838" y="2673350"/>
              <a:ext cx="265112" cy="527050"/>
            </a:xfrm>
            <a:custGeom>
              <a:avLst/>
              <a:gdLst>
                <a:gd name="T0" fmla="*/ 264847 w 144"/>
                <a:gd name="T1" fmla="*/ 131616 h 288"/>
                <a:gd name="T2" fmla="*/ 132424 w 144"/>
                <a:gd name="T3" fmla="*/ 0 h 288"/>
                <a:gd name="T4" fmla="*/ 0 w 144"/>
                <a:gd name="T5" fmla="*/ 131616 h 288"/>
                <a:gd name="T6" fmla="*/ 66212 w 144"/>
                <a:gd name="T7" fmla="*/ 244952 h 288"/>
                <a:gd name="T8" fmla="*/ 0 w 144"/>
                <a:gd name="T9" fmla="*/ 526465 h 288"/>
                <a:gd name="T10" fmla="*/ 264847 w 144"/>
                <a:gd name="T11" fmla="*/ 526465 h 288"/>
                <a:gd name="T12" fmla="*/ 200474 w 144"/>
                <a:gd name="T13" fmla="*/ 244952 h 288"/>
                <a:gd name="T14" fmla="*/ 264847 w 144"/>
                <a:gd name="T15" fmla="*/ 131616 h 2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78A080"/>
            </a:solidFill>
            <a:ln w="9525">
              <a:solidFill>
                <a:srgbClr val="78A080"/>
              </a:solidFill>
              <a:round/>
            </a:ln>
          </p:spPr>
          <p:txBody>
            <a:bodyPr/>
            <a:lstStyle/>
            <a:p>
              <a:endParaRPr lang="zh-CN" altLang="en-US">
                <a:cs typeface="+mn-ea"/>
                <a:sym typeface="+mn-lt"/>
              </a:endParaRPr>
            </a:p>
          </p:txBody>
        </p:sp>
        <p:sp>
          <p:nvSpPr>
            <p:cNvPr id="22" name="Freeform 93"/>
            <p:cNvSpPr>
              <a:spLocks noEditPoints="1"/>
            </p:cNvSpPr>
            <p:nvPr/>
          </p:nvSpPr>
          <p:spPr bwMode="auto">
            <a:xfrm>
              <a:off x="2041525" y="2673350"/>
              <a:ext cx="395288" cy="530225"/>
            </a:xfrm>
            <a:custGeom>
              <a:avLst/>
              <a:gdLst>
                <a:gd name="T0" fmla="*/ 342962 w 216"/>
                <a:gd name="T1" fmla="*/ 231741 h 288"/>
                <a:gd name="T2" fmla="*/ 342962 w 216"/>
                <a:gd name="T3" fmla="*/ 145298 h 288"/>
                <a:gd name="T4" fmla="*/ 198845 w 216"/>
                <a:gd name="T5" fmla="*/ 0 h 288"/>
                <a:gd name="T6" fmla="*/ 197021 w 216"/>
                <a:gd name="T7" fmla="*/ 0 h 288"/>
                <a:gd name="T8" fmla="*/ 193372 w 216"/>
                <a:gd name="T9" fmla="*/ 0 h 288"/>
                <a:gd name="T10" fmla="*/ 51079 w 216"/>
                <a:gd name="T11" fmla="*/ 145298 h 288"/>
                <a:gd name="T12" fmla="*/ 51079 w 216"/>
                <a:gd name="T13" fmla="*/ 231741 h 288"/>
                <a:gd name="T14" fmla="*/ 0 w 216"/>
                <a:gd name="T15" fmla="*/ 231741 h 288"/>
                <a:gd name="T16" fmla="*/ 0 w 216"/>
                <a:gd name="T17" fmla="*/ 529694 h 288"/>
                <a:gd name="T18" fmla="*/ 394041 w 216"/>
                <a:gd name="T19" fmla="*/ 529694 h 288"/>
                <a:gd name="T20" fmla="*/ 394041 w 216"/>
                <a:gd name="T21" fmla="*/ 231741 h 288"/>
                <a:gd name="T22" fmla="*/ 342962 w 216"/>
                <a:gd name="T23" fmla="*/ 231741 h 288"/>
                <a:gd name="T24" fmla="*/ 242627 w 216"/>
                <a:gd name="T25" fmla="*/ 476357 h 288"/>
                <a:gd name="T26" fmla="*/ 153238 w 216"/>
                <a:gd name="T27" fmla="*/ 476357 h 288"/>
                <a:gd name="T28" fmla="*/ 175129 w 216"/>
                <a:gd name="T29" fmla="*/ 378878 h 288"/>
                <a:gd name="T30" fmla="*/ 153238 w 216"/>
                <a:gd name="T31" fmla="*/ 340255 h 288"/>
                <a:gd name="T32" fmla="*/ 197021 w 216"/>
                <a:gd name="T33" fmla="*/ 296114 h 288"/>
                <a:gd name="T34" fmla="*/ 242627 w 216"/>
                <a:gd name="T35" fmla="*/ 340255 h 288"/>
                <a:gd name="T36" fmla="*/ 218912 w 216"/>
                <a:gd name="T37" fmla="*/ 378878 h 288"/>
                <a:gd name="T38" fmla="*/ 242627 w 216"/>
                <a:gd name="T39" fmla="*/ 476357 h 288"/>
                <a:gd name="T40" fmla="*/ 269991 w 216"/>
                <a:gd name="T41" fmla="*/ 231741 h 288"/>
                <a:gd name="T42" fmla="*/ 122226 w 216"/>
                <a:gd name="T43" fmla="*/ 231741 h 288"/>
                <a:gd name="T44" fmla="*/ 122226 w 216"/>
                <a:gd name="T45" fmla="*/ 145298 h 288"/>
                <a:gd name="T46" fmla="*/ 193372 w 216"/>
                <a:gd name="T47" fmla="*/ 73569 h 288"/>
                <a:gd name="T48" fmla="*/ 197021 w 216"/>
                <a:gd name="T49" fmla="*/ 73569 h 288"/>
                <a:gd name="T50" fmla="*/ 198845 w 216"/>
                <a:gd name="T51" fmla="*/ 73569 h 288"/>
                <a:gd name="T52" fmla="*/ 269991 w 216"/>
                <a:gd name="T53" fmla="*/ 145298 h 288"/>
                <a:gd name="T54" fmla="*/ 269991 w 216"/>
                <a:gd name="T55" fmla="*/ 231741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78A080"/>
            </a:solidFill>
            <a:ln w="9525">
              <a:solidFill>
                <a:srgbClr val="78A080"/>
              </a:solidFill>
              <a:round/>
            </a:ln>
          </p:spPr>
          <p:txBody>
            <a:bodyPr/>
            <a:lstStyle/>
            <a:p>
              <a:endParaRPr lang="zh-CN" altLang="en-US">
                <a:cs typeface="+mn-ea"/>
                <a:sym typeface="+mn-lt"/>
              </a:endParaRPr>
            </a:p>
          </p:txBody>
        </p:sp>
        <p:sp>
          <p:nvSpPr>
            <p:cNvPr id="23" name="Freeform 94"/>
            <p:cNvSpPr>
              <a:spLocks noEditPoints="1"/>
            </p:cNvSpPr>
            <p:nvPr/>
          </p:nvSpPr>
          <p:spPr bwMode="auto">
            <a:xfrm>
              <a:off x="4619625" y="2690813"/>
              <a:ext cx="527050" cy="492125"/>
            </a:xfrm>
            <a:custGeom>
              <a:avLst/>
              <a:gdLst>
                <a:gd name="T0" fmla="*/ 393021 w 288"/>
                <a:gd name="T1" fmla="*/ 0 h 269"/>
                <a:gd name="T2" fmla="*/ 389365 w 288"/>
                <a:gd name="T3" fmla="*/ 0 h 269"/>
                <a:gd name="T4" fmla="*/ 387537 w 288"/>
                <a:gd name="T5" fmla="*/ 0 h 269"/>
                <a:gd name="T6" fmla="*/ 254092 w 288"/>
                <a:gd name="T7" fmla="*/ 133228 h 269"/>
                <a:gd name="T8" fmla="*/ 254092 w 288"/>
                <a:gd name="T9" fmla="*/ 213530 h 269"/>
                <a:gd name="T10" fmla="*/ 0 w 288"/>
                <a:gd name="T11" fmla="*/ 213530 h 269"/>
                <a:gd name="T12" fmla="*/ 0 w 288"/>
                <a:gd name="T13" fmla="*/ 490936 h 269"/>
                <a:gd name="T14" fmla="*/ 369257 w 288"/>
                <a:gd name="T15" fmla="*/ 490936 h 269"/>
                <a:gd name="T16" fmla="*/ 369257 w 288"/>
                <a:gd name="T17" fmla="*/ 213530 h 269"/>
                <a:gd name="T18" fmla="*/ 319901 w 288"/>
                <a:gd name="T19" fmla="*/ 213530 h 269"/>
                <a:gd name="T20" fmla="*/ 319901 w 288"/>
                <a:gd name="T21" fmla="*/ 133228 h 269"/>
                <a:gd name="T22" fmla="*/ 387537 w 288"/>
                <a:gd name="T23" fmla="*/ 65701 h 269"/>
                <a:gd name="T24" fmla="*/ 391193 w 288"/>
                <a:gd name="T25" fmla="*/ 65701 h 269"/>
                <a:gd name="T26" fmla="*/ 393021 w 288"/>
                <a:gd name="T27" fmla="*/ 65701 h 269"/>
                <a:gd name="T28" fmla="*/ 458829 w 288"/>
                <a:gd name="T29" fmla="*/ 133228 h 269"/>
                <a:gd name="T30" fmla="*/ 458829 w 288"/>
                <a:gd name="T31" fmla="*/ 166079 h 269"/>
                <a:gd name="T32" fmla="*/ 482593 w 288"/>
                <a:gd name="T33" fmla="*/ 166079 h 269"/>
                <a:gd name="T34" fmla="*/ 482593 w 288"/>
                <a:gd name="T35" fmla="*/ 173379 h 269"/>
                <a:gd name="T36" fmla="*/ 458829 w 288"/>
                <a:gd name="T37" fmla="*/ 195279 h 269"/>
                <a:gd name="T38" fmla="*/ 458829 w 288"/>
                <a:gd name="T39" fmla="*/ 213530 h 269"/>
                <a:gd name="T40" fmla="*/ 526465 w 288"/>
                <a:gd name="T41" fmla="*/ 213530 h 269"/>
                <a:gd name="T42" fmla="*/ 526465 w 288"/>
                <a:gd name="T43" fmla="*/ 133228 h 269"/>
                <a:gd name="T44" fmla="*/ 393021 w 288"/>
                <a:gd name="T45" fmla="*/ 0 h 269"/>
                <a:gd name="T46" fmla="*/ 226672 w 288"/>
                <a:gd name="T47" fmla="*/ 439835 h 269"/>
                <a:gd name="T48" fmla="*/ 142584 w 288"/>
                <a:gd name="T49" fmla="*/ 439835 h 269"/>
                <a:gd name="T50" fmla="*/ 162692 w 288"/>
                <a:gd name="T51" fmla="*/ 350408 h 269"/>
                <a:gd name="T52" fmla="*/ 142584 w 288"/>
                <a:gd name="T53" fmla="*/ 313907 h 269"/>
                <a:gd name="T54" fmla="*/ 184628 w 288"/>
                <a:gd name="T55" fmla="*/ 271931 h 269"/>
                <a:gd name="T56" fmla="*/ 226672 w 288"/>
                <a:gd name="T57" fmla="*/ 313907 h 269"/>
                <a:gd name="T58" fmla="*/ 204736 w 288"/>
                <a:gd name="T59" fmla="*/ 350408 h 269"/>
                <a:gd name="T60" fmla="*/ 226672 w 288"/>
                <a:gd name="T61" fmla="*/ 439835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rgbClr val="78A080"/>
            </a:solidFill>
            <a:ln w="9525">
              <a:solidFill>
                <a:srgbClr val="78A080"/>
              </a:solidFill>
              <a:round/>
            </a:ln>
          </p:spPr>
          <p:txBody>
            <a:bodyPr/>
            <a:lstStyle/>
            <a:p>
              <a:endParaRPr lang="zh-CN" altLang="en-US">
                <a:cs typeface="+mn-ea"/>
                <a:sym typeface="+mn-lt"/>
              </a:endParaRPr>
            </a:p>
          </p:txBody>
        </p:sp>
        <p:sp>
          <p:nvSpPr>
            <p:cNvPr id="24" name="Freeform 112"/>
            <p:cNvSpPr>
              <a:spLocks noEditPoints="1"/>
            </p:cNvSpPr>
            <p:nvPr/>
          </p:nvSpPr>
          <p:spPr bwMode="auto">
            <a:xfrm>
              <a:off x="9618663" y="2743200"/>
              <a:ext cx="527050" cy="530225"/>
            </a:xfrm>
            <a:custGeom>
              <a:avLst/>
              <a:gdLst>
                <a:gd name="T0" fmla="*/ 327213 w 288"/>
                <a:gd name="T1" fmla="*/ 220706 h 288"/>
                <a:gd name="T2" fmla="*/ 334525 w 288"/>
                <a:gd name="T3" fmla="*/ 169208 h 288"/>
                <a:gd name="T4" fmla="*/ 168176 w 288"/>
                <a:gd name="T5" fmla="*/ 0 h 288"/>
                <a:gd name="T6" fmla="*/ 0 w 288"/>
                <a:gd name="T7" fmla="*/ 169208 h 288"/>
                <a:gd name="T8" fmla="*/ 168176 w 288"/>
                <a:gd name="T9" fmla="*/ 336576 h 288"/>
                <a:gd name="T10" fmla="*/ 221188 w 288"/>
                <a:gd name="T11" fmla="*/ 327380 h 288"/>
                <a:gd name="T12" fmla="*/ 259576 w 288"/>
                <a:gd name="T13" fmla="*/ 366004 h 288"/>
                <a:gd name="T14" fmla="*/ 340009 w 288"/>
                <a:gd name="T15" fmla="*/ 366004 h 288"/>
                <a:gd name="T16" fmla="*/ 340009 w 288"/>
                <a:gd name="T17" fmla="*/ 448769 h 288"/>
                <a:gd name="T18" fmla="*/ 340009 w 288"/>
                <a:gd name="T19" fmla="*/ 448769 h 288"/>
                <a:gd name="T20" fmla="*/ 420441 w 288"/>
                <a:gd name="T21" fmla="*/ 448769 h 288"/>
                <a:gd name="T22" fmla="*/ 420441 w 288"/>
                <a:gd name="T23" fmla="*/ 529694 h 288"/>
                <a:gd name="T24" fmla="*/ 420441 w 288"/>
                <a:gd name="T25" fmla="*/ 529694 h 288"/>
                <a:gd name="T26" fmla="*/ 526465 w 288"/>
                <a:gd name="T27" fmla="*/ 529694 h 288"/>
                <a:gd name="T28" fmla="*/ 526465 w 288"/>
                <a:gd name="T29" fmla="*/ 529694 h 288"/>
                <a:gd name="T30" fmla="*/ 526465 w 288"/>
                <a:gd name="T31" fmla="*/ 529694 h 288"/>
                <a:gd name="T32" fmla="*/ 526465 w 288"/>
                <a:gd name="T33" fmla="*/ 423020 h 288"/>
                <a:gd name="T34" fmla="*/ 327213 w 288"/>
                <a:gd name="T35" fmla="*/ 220706 h 288"/>
                <a:gd name="T36" fmla="*/ 133444 w 288"/>
                <a:gd name="T37" fmla="*/ 189439 h 288"/>
                <a:gd name="T38" fmla="*/ 76776 w 288"/>
                <a:gd name="T39" fmla="*/ 132424 h 288"/>
                <a:gd name="T40" fmla="*/ 133444 w 288"/>
                <a:gd name="T41" fmla="*/ 75408 h 288"/>
                <a:gd name="T42" fmla="*/ 190112 w 288"/>
                <a:gd name="T43" fmla="*/ 132424 h 288"/>
                <a:gd name="T44" fmla="*/ 133444 w 288"/>
                <a:gd name="T45" fmla="*/ 189439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rgbClr val="78A080"/>
            </a:solidFill>
            <a:ln w="9525">
              <a:solidFill>
                <a:srgbClr val="78A080"/>
              </a:solidFill>
              <a:round/>
            </a:ln>
          </p:spPr>
          <p:txBody>
            <a:bodyPr/>
            <a:lstStyle/>
            <a:p>
              <a:endParaRPr lang="zh-CN" altLang="en-US">
                <a:cs typeface="+mn-ea"/>
                <a:sym typeface="+mn-lt"/>
              </a:endParaRPr>
            </a:p>
          </p:txBody>
        </p:sp>
        <p:sp>
          <p:nvSpPr>
            <p:cNvPr id="25" name="TextBox 13"/>
            <p:cNvSpPr txBox="1">
              <a:spLocks noChangeArrowheads="1"/>
            </p:cNvSpPr>
            <p:nvPr/>
          </p:nvSpPr>
          <p:spPr bwMode="auto">
            <a:xfrm>
              <a:off x="1604963" y="4336596"/>
              <a:ext cx="1290637" cy="24606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a:solidFill>
                    <a:schemeClr val="bg1">
                      <a:lumMod val="50000"/>
                    </a:schemeClr>
                  </a:solidFill>
                  <a:latin typeface="+mn-lt"/>
                  <a:ea typeface="+mn-ea"/>
                  <a:cs typeface="+mn-ea"/>
                  <a:sym typeface="+mn-lt"/>
                </a:rPr>
                <a:t>加入标题描述</a:t>
              </a:r>
              <a:endParaRPr lang="en-US" altLang="zh-CN" sz="1600" b="1" dirty="0">
                <a:solidFill>
                  <a:schemeClr val="bg1">
                    <a:lumMod val="50000"/>
                  </a:schemeClr>
                </a:solidFill>
                <a:latin typeface="+mn-lt"/>
                <a:ea typeface="+mn-ea"/>
                <a:cs typeface="+mn-ea"/>
                <a:sym typeface="+mn-lt"/>
              </a:endParaRPr>
            </a:p>
          </p:txBody>
        </p:sp>
        <p:sp>
          <p:nvSpPr>
            <p:cNvPr id="26" name="TextBox 13"/>
            <p:cNvSpPr txBox="1">
              <a:spLocks noChangeArrowheads="1"/>
            </p:cNvSpPr>
            <p:nvPr/>
          </p:nvSpPr>
          <p:spPr bwMode="auto">
            <a:xfrm>
              <a:off x="1608138" y="4622346"/>
              <a:ext cx="1544118" cy="18466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chemeClr val="bg1">
                      <a:lumMod val="50000"/>
                    </a:schemeClr>
                  </a:solidFill>
                  <a:latin typeface="+mn-lt"/>
                  <a:ea typeface="+mn-ea"/>
                  <a:cs typeface="+mn-ea"/>
                  <a:sym typeface="+mn-lt"/>
                </a:rPr>
                <a:t>加入你的文字文案描述</a:t>
              </a:r>
              <a:endParaRPr lang="en-US" altLang="zh-CN" sz="1200" dirty="0">
                <a:solidFill>
                  <a:schemeClr val="bg1">
                    <a:lumMod val="50000"/>
                  </a:schemeClr>
                </a:solidFill>
                <a:latin typeface="+mn-lt"/>
                <a:ea typeface="+mn-ea"/>
                <a:cs typeface="+mn-ea"/>
                <a:sym typeface="+mn-lt"/>
              </a:endParaRPr>
            </a:p>
          </p:txBody>
        </p:sp>
        <p:sp>
          <p:nvSpPr>
            <p:cNvPr id="27" name="TextBox 13"/>
            <p:cNvSpPr txBox="1">
              <a:spLocks noChangeArrowheads="1"/>
            </p:cNvSpPr>
            <p:nvPr/>
          </p:nvSpPr>
          <p:spPr bwMode="auto">
            <a:xfrm>
              <a:off x="4144963" y="4336596"/>
              <a:ext cx="1290637" cy="24606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b="1" dirty="0">
                  <a:solidFill>
                    <a:schemeClr val="bg1">
                      <a:lumMod val="50000"/>
                    </a:schemeClr>
                  </a:solidFill>
                  <a:latin typeface="+mn-lt"/>
                  <a:ea typeface="+mn-ea"/>
                  <a:cs typeface="+mn-ea"/>
                  <a:sym typeface="+mn-lt"/>
                </a:rPr>
                <a:t>加入标题描述</a:t>
              </a:r>
              <a:endParaRPr lang="en-US" altLang="zh-CN" sz="1600" b="1" dirty="0">
                <a:solidFill>
                  <a:schemeClr val="bg1">
                    <a:lumMod val="50000"/>
                  </a:schemeClr>
                </a:solidFill>
                <a:latin typeface="+mn-lt"/>
                <a:ea typeface="+mn-ea"/>
                <a:cs typeface="+mn-ea"/>
                <a:sym typeface="+mn-lt"/>
              </a:endParaRPr>
            </a:p>
          </p:txBody>
        </p:sp>
        <p:sp>
          <p:nvSpPr>
            <p:cNvPr id="28" name="TextBox 13"/>
            <p:cNvSpPr txBox="1">
              <a:spLocks noChangeArrowheads="1"/>
            </p:cNvSpPr>
            <p:nvPr/>
          </p:nvSpPr>
          <p:spPr bwMode="auto">
            <a:xfrm>
              <a:off x="4148137" y="4622346"/>
              <a:ext cx="1785711" cy="18466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200" dirty="0">
                  <a:solidFill>
                    <a:schemeClr val="bg1">
                      <a:lumMod val="50000"/>
                    </a:schemeClr>
                  </a:solidFill>
                  <a:latin typeface="+mn-lt"/>
                  <a:ea typeface="+mn-ea"/>
                  <a:cs typeface="+mn-ea"/>
                  <a:sym typeface="+mn-lt"/>
                </a:rPr>
                <a:t>加入你的文字文案描述</a:t>
              </a:r>
              <a:endParaRPr lang="en-US" altLang="zh-CN" sz="1200" dirty="0">
                <a:solidFill>
                  <a:schemeClr val="bg1">
                    <a:lumMod val="50000"/>
                  </a:schemeClr>
                </a:solidFill>
                <a:latin typeface="+mn-lt"/>
                <a:ea typeface="+mn-ea"/>
                <a:cs typeface="+mn-ea"/>
                <a:sym typeface="+mn-lt"/>
              </a:endParaRPr>
            </a:p>
          </p:txBody>
        </p:sp>
        <p:sp>
          <p:nvSpPr>
            <p:cNvPr id="29" name="TextBox 13"/>
            <p:cNvSpPr txBox="1">
              <a:spLocks noChangeArrowheads="1"/>
            </p:cNvSpPr>
            <p:nvPr/>
          </p:nvSpPr>
          <p:spPr bwMode="auto">
            <a:xfrm>
              <a:off x="6684963" y="4336596"/>
              <a:ext cx="1290637" cy="24606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b="1" dirty="0">
                  <a:solidFill>
                    <a:schemeClr val="bg1">
                      <a:lumMod val="50000"/>
                    </a:schemeClr>
                  </a:solidFill>
                  <a:latin typeface="+mn-lt"/>
                  <a:ea typeface="+mn-ea"/>
                  <a:cs typeface="+mn-ea"/>
                  <a:sym typeface="+mn-lt"/>
                </a:rPr>
                <a:t>加入标题描述</a:t>
              </a:r>
              <a:endParaRPr lang="en-US" altLang="zh-CN" sz="1600" b="1" dirty="0">
                <a:solidFill>
                  <a:schemeClr val="bg1">
                    <a:lumMod val="50000"/>
                  </a:schemeClr>
                </a:solidFill>
                <a:latin typeface="+mn-lt"/>
                <a:ea typeface="+mn-ea"/>
                <a:cs typeface="+mn-ea"/>
                <a:sym typeface="+mn-lt"/>
              </a:endParaRPr>
            </a:p>
          </p:txBody>
        </p:sp>
        <p:sp>
          <p:nvSpPr>
            <p:cNvPr id="30" name="TextBox 13"/>
            <p:cNvSpPr txBox="1">
              <a:spLocks noChangeArrowheads="1"/>
            </p:cNvSpPr>
            <p:nvPr/>
          </p:nvSpPr>
          <p:spPr bwMode="auto">
            <a:xfrm>
              <a:off x="6688138" y="4622346"/>
              <a:ext cx="1662112" cy="18466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200" dirty="0">
                  <a:solidFill>
                    <a:schemeClr val="bg1">
                      <a:lumMod val="50000"/>
                    </a:schemeClr>
                  </a:solidFill>
                  <a:latin typeface="+mn-lt"/>
                  <a:ea typeface="+mn-ea"/>
                  <a:cs typeface="+mn-ea"/>
                  <a:sym typeface="+mn-lt"/>
                </a:rPr>
                <a:t>加入你的文字文案描述</a:t>
              </a:r>
              <a:endParaRPr lang="en-US" altLang="zh-CN" sz="1200" dirty="0">
                <a:solidFill>
                  <a:schemeClr val="bg1">
                    <a:lumMod val="50000"/>
                  </a:schemeClr>
                </a:solidFill>
                <a:latin typeface="+mn-lt"/>
                <a:ea typeface="+mn-ea"/>
                <a:cs typeface="+mn-ea"/>
                <a:sym typeface="+mn-lt"/>
              </a:endParaRPr>
            </a:p>
          </p:txBody>
        </p:sp>
        <p:sp>
          <p:nvSpPr>
            <p:cNvPr id="31" name="TextBox 13"/>
            <p:cNvSpPr txBox="1">
              <a:spLocks noChangeArrowheads="1"/>
            </p:cNvSpPr>
            <p:nvPr/>
          </p:nvSpPr>
          <p:spPr bwMode="auto">
            <a:xfrm>
              <a:off x="9220200" y="4336596"/>
              <a:ext cx="1290638" cy="24606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600" b="1" dirty="0">
                  <a:solidFill>
                    <a:schemeClr val="bg1">
                      <a:lumMod val="50000"/>
                    </a:schemeClr>
                  </a:solidFill>
                  <a:latin typeface="+mn-lt"/>
                  <a:ea typeface="+mn-ea"/>
                  <a:cs typeface="+mn-ea"/>
                  <a:sym typeface="+mn-lt"/>
                </a:rPr>
                <a:t>加入标题描述</a:t>
              </a:r>
              <a:endParaRPr lang="en-US" altLang="zh-CN" sz="1600" b="1" dirty="0">
                <a:solidFill>
                  <a:schemeClr val="bg1">
                    <a:lumMod val="50000"/>
                  </a:schemeClr>
                </a:solidFill>
                <a:latin typeface="+mn-lt"/>
                <a:ea typeface="+mn-ea"/>
                <a:cs typeface="+mn-ea"/>
                <a:sym typeface="+mn-lt"/>
              </a:endParaRPr>
            </a:p>
          </p:txBody>
        </p:sp>
        <p:sp>
          <p:nvSpPr>
            <p:cNvPr id="32" name="TextBox 13"/>
            <p:cNvSpPr txBox="1">
              <a:spLocks noChangeArrowheads="1"/>
            </p:cNvSpPr>
            <p:nvPr/>
          </p:nvSpPr>
          <p:spPr bwMode="auto">
            <a:xfrm>
              <a:off x="9224963" y="4622346"/>
              <a:ext cx="1543576" cy="18466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200" dirty="0">
                  <a:solidFill>
                    <a:schemeClr val="bg1">
                      <a:lumMod val="50000"/>
                    </a:schemeClr>
                  </a:solidFill>
                  <a:latin typeface="+mn-lt"/>
                  <a:ea typeface="+mn-ea"/>
                  <a:cs typeface="+mn-ea"/>
                  <a:sym typeface="+mn-lt"/>
                </a:rPr>
                <a:t>加入你的文字文案描述</a:t>
              </a:r>
              <a:endParaRPr lang="en-US" altLang="zh-CN" sz="1200" dirty="0">
                <a:solidFill>
                  <a:schemeClr val="bg1">
                    <a:lumMod val="50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3994" y="0"/>
            <a:ext cx="6802425" cy="6859588"/>
          </a:xfrm>
          <a:prstGeom prst="rect">
            <a:avLst/>
          </a:prstGeom>
        </p:spPr>
      </p:pic>
      <p:sp>
        <p:nvSpPr>
          <p:cNvPr id="16" name="矩形 15"/>
          <p:cNvSpPr/>
          <p:nvPr/>
        </p:nvSpPr>
        <p:spPr>
          <a:xfrm>
            <a:off x="4008583" y="1915887"/>
            <a:ext cx="897402" cy="265426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lvl="0" algn="ctr"/>
            <a:r>
              <a:rPr kumimoji="1" lang="zh-CN" altLang="en-US" sz="4000" dirty="0">
                <a:solidFill>
                  <a:srgbClr val="78A080"/>
                </a:solidFill>
                <a:cs typeface="+mn-ea"/>
                <a:sym typeface="+mn-lt"/>
              </a:rPr>
              <a:t>第二章</a:t>
            </a:r>
            <a:endParaRPr kumimoji="1" lang="en-US" altLang="zh-CN" sz="4000" dirty="0">
              <a:solidFill>
                <a:srgbClr val="78A080"/>
              </a:solidFill>
              <a:cs typeface="+mn-ea"/>
              <a:sym typeface="+mn-lt"/>
            </a:endParaRPr>
          </a:p>
        </p:txBody>
      </p:sp>
      <p:sp>
        <p:nvSpPr>
          <p:cNvPr id="18" name="矩形 17"/>
          <p:cNvSpPr/>
          <p:nvPr/>
        </p:nvSpPr>
        <p:spPr>
          <a:xfrm>
            <a:off x="5413172" y="2517699"/>
            <a:ext cx="3060300" cy="830997"/>
          </a:xfrm>
          <a:prstGeom prst="rect">
            <a:avLst/>
          </a:prstGeom>
        </p:spPr>
        <p:txBody>
          <a:bodyPr wrap="square" lIns="0" tIns="0" rIns="0" bIns="0">
            <a:spAutoFit/>
          </a:bodyPr>
          <a:lstStyle/>
          <a:p>
            <a:pPr eaLnBrk="1" hangingPunct="1">
              <a:defRPr/>
            </a:pPr>
            <a:r>
              <a:rPr lang="zh-CN" altLang="en-US" sz="5400" noProof="1">
                <a:solidFill>
                  <a:srgbClr val="78A080"/>
                </a:solidFill>
                <a:cs typeface="+mn-ea"/>
                <a:sym typeface="+mn-lt"/>
              </a:rPr>
              <a:t>岗位认知</a:t>
            </a:r>
            <a:endParaRPr lang="zh-CN" altLang="en-US" sz="5400" noProof="1">
              <a:solidFill>
                <a:srgbClr val="78A080"/>
              </a:solidFill>
              <a:cs typeface="+mn-ea"/>
              <a:sym typeface="+mn-lt"/>
            </a:endParaRPr>
          </a:p>
        </p:txBody>
      </p:sp>
      <p:sp>
        <p:nvSpPr>
          <p:cNvPr id="19" name="TextBox 11"/>
          <p:cNvSpPr txBox="1"/>
          <p:nvPr/>
        </p:nvSpPr>
        <p:spPr>
          <a:xfrm>
            <a:off x="5459890" y="3372735"/>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sp>
        <p:nvSpPr>
          <p:cNvPr id="20" name="TextBox 11"/>
          <p:cNvSpPr txBox="1"/>
          <p:nvPr/>
        </p:nvSpPr>
        <p:spPr>
          <a:xfrm>
            <a:off x="5459890" y="3661207"/>
            <a:ext cx="2698175" cy="307777"/>
          </a:xfrm>
          <a:prstGeom prst="rect">
            <a:avLst/>
          </a:prstGeom>
          <a:noFill/>
        </p:spPr>
        <p:txBody>
          <a:bodyPr wrap="none">
            <a:spAutoFit/>
          </a:bodyPr>
          <a:lstStyle/>
          <a:p>
            <a:pPr marL="0" lvl="1">
              <a:defRPr/>
            </a:pPr>
            <a:r>
              <a:rPr lang="zh-CN" altLang="en-US" sz="1400" noProof="1">
                <a:solidFill>
                  <a:schemeClr val="bg1">
                    <a:lumMod val="65000"/>
                  </a:schemeClr>
                </a:solidFill>
                <a:cs typeface="+mn-ea"/>
                <a:sym typeface="+mn-lt"/>
              </a:rPr>
              <a:t>添加相关标题文字添加相关标题</a:t>
            </a:r>
            <a:endParaRPr lang="en-US" altLang="zh-CN" sz="1400" noProof="1">
              <a:solidFill>
                <a:schemeClr val="bg1">
                  <a:lumMod val="65000"/>
                </a:schemeClr>
              </a:solidFill>
              <a:cs typeface="+mn-ea"/>
              <a:sym typeface="+mn-lt"/>
            </a:endParaRPr>
          </a:p>
        </p:txBody>
      </p:sp>
      <p:grpSp>
        <p:nvGrpSpPr>
          <p:cNvPr id="21" name="组合 20"/>
          <p:cNvGrpSpPr/>
          <p:nvPr/>
        </p:nvGrpSpPr>
        <p:grpSpPr>
          <a:xfrm rot="5400000">
            <a:off x="3277745" y="2727717"/>
            <a:ext cx="2361748" cy="1084967"/>
            <a:chOff x="2418675" y="1545658"/>
            <a:chExt cx="7380169" cy="3621241"/>
          </a:xfrm>
        </p:grpSpPr>
        <p:grpSp>
          <p:nvGrpSpPr>
            <p:cNvPr id="22" name="组合 21"/>
            <p:cNvGrpSpPr/>
            <p:nvPr/>
          </p:nvGrpSpPr>
          <p:grpSpPr>
            <a:xfrm flipH="1" flipV="1">
              <a:off x="9270355" y="1545658"/>
              <a:ext cx="528489" cy="376022"/>
              <a:chOff x="2945453" y="2246911"/>
              <a:chExt cx="5437284" cy="3868656"/>
            </a:xfrm>
          </p:grpSpPr>
          <p:cxnSp>
            <p:nvCxnSpPr>
              <p:cNvPr id="33" name="直接连接符 32"/>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418675" y="4790877"/>
              <a:ext cx="7296839" cy="376022"/>
              <a:chOff x="2945453" y="2246911"/>
              <a:chExt cx="75072488" cy="3868656"/>
            </a:xfrm>
          </p:grpSpPr>
          <p:cxnSp>
            <p:nvCxnSpPr>
              <p:cNvPr id="31" name="直接连接符 30"/>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945453" y="5227011"/>
                <a:ext cx="7507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flipH="1">
              <a:off x="2418675" y="1545658"/>
              <a:ext cx="7380169" cy="3621241"/>
              <a:chOff x="1931365" y="747372"/>
              <a:chExt cx="7380169" cy="3621241"/>
            </a:xfrm>
          </p:grpSpPr>
          <p:grpSp>
            <p:nvGrpSpPr>
              <p:cNvPr id="25" name="组合 24"/>
              <p:cNvGrpSpPr/>
              <p:nvPr/>
            </p:nvGrpSpPr>
            <p:grpSpPr>
              <a:xfrm flipH="1" flipV="1">
                <a:off x="2459859" y="747372"/>
                <a:ext cx="6851675" cy="376022"/>
                <a:chOff x="2945453" y="2246911"/>
                <a:chExt cx="70492488" cy="3868656"/>
              </a:xfrm>
            </p:grpSpPr>
            <p:cxnSp>
              <p:nvCxnSpPr>
                <p:cNvPr id="29" name="直接连接符 28"/>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945453" y="5227011"/>
                  <a:ext cx="70492488"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931365" y="3992591"/>
                <a:ext cx="528489" cy="376022"/>
                <a:chOff x="2945453" y="2246911"/>
                <a:chExt cx="5437284" cy="3868656"/>
              </a:xfrm>
            </p:grpSpPr>
            <p:cxnSp>
              <p:nvCxnSpPr>
                <p:cNvPr id="27" name="直接连接符 26"/>
                <p:cNvCxnSpPr/>
                <p:nvPr/>
              </p:nvCxnSpPr>
              <p:spPr>
                <a:xfrm flipH="1">
                  <a:off x="3802741" y="2246911"/>
                  <a:ext cx="0" cy="3868656"/>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2945453" y="5227012"/>
                  <a:ext cx="5437284" cy="0"/>
                </a:xfrm>
                <a:prstGeom prst="line">
                  <a:avLst/>
                </a:prstGeom>
                <a:ln w="28575">
                  <a:solidFill>
                    <a:srgbClr val="76A284"/>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tags/tag1.xml><?xml version="1.0" encoding="utf-8"?>
<p:tagLst xmlns:p="http://schemas.openxmlformats.org/presentationml/2006/main">
  <p:tag name="ISPRING_ULTRA_SCORM_TRACKING_SLIDES" val="1"/>
  <p:tag name="GENSWF_OUTPUT_FILE_NAME" val="33"/>
  <p:tag name="ISPRING_PRESENTATION_TITLE" val="小清新花卉个人简历PPT模板"/>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qkia02u">
      <a:majorFont>
        <a:latin typeface="Arial"/>
        <a:ea typeface="阿里巴巴普惠体 2 55 Regular"/>
        <a:cs typeface=""/>
      </a:majorFont>
      <a:minorFont>
        <a:latin typeface="Arial"/>
        <a:ea typeface="阿里巴巴普惠体 2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qkia02u">
      <a:majorFont>
        <a:latin typeface="Arial"/>
        <a:ea typeface="阿里巴巴普惠体 2 55 Regular"/>
        <a:cs typeface=""/>
      </a:majorFont>
      <a:minorFont>
        <a:latin typeface="Arial"/>
        <a:ea typeface="阿里巴巴普惠体 2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qkia02u">
      <a:majorFont>
        <a:latin typeface="Arial"/>
        <a:ea typeface="阿里巴巴普惠体 2 55 Regular"/>
        <a:cs typeface=""/>
      </a:majorFont>
      <a:minorFont>
        <a:latin typeface="Arial"/>
        <a:ea typeface="阿里巴巴普惠体 2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qkia02u">
      <a:majorFont>
        <a:latin typeface="Arial"/>
        <a:ea typeface="阿里巴巴普惠体 2 55 Regular"/>
        <a:cs typeface=""/>
      </a:majorFont>
      <a:minorFont>
        <a:latin typeface="Arial"/>
        <a:ea typeface="阿里巴巴普惠体 2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qkia02u">
      <a:majorFont>
        <a:latin typeface="Arial"/>
        <a:ea typeface="阿里巴巴普惠体 2 55 Regular"/>
        <a:cs typeface=""/>
      </a:majorFont>
      <a:minorFont>
        <a:latin typeface="Arial"/>
        <a:ea typeface="阿里巴巴普惠体 2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qkia02u">
      <a:majorFont>
        <a:latin typeface="Arial"/>
        <a:ea typeface="阿里巴巴普惠体 2 55 Regular"/>
        <a:cs typeface=""/>
      </a:majorFont>
      <a:minorFont>
        <a:latin typeface="Arial"/>
        <a:ea typeface="阿里巴巴普惠体 2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qkia02u">
      <a:majorFont>
        <a:latin typeface="Arial"/>
        <a:ea typeface="阿里巴巴普惠体 2 55 Regular"/>
        <a:cs typeface=""/>
      </a:majorFont>
      <a:minorFont>
        <a:latin typeface="Arial"/>
        <a:ea typeface="阿里巴巴普惠体 2 55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3298</Words>
  <Application>WPS 演示</Application>
  <PresentationFormat>自定义</PresentationFormat>
  <Paragraphs>484</Paragraphs>
  <Slides>24</Slides>
  <Notes>24</Notes>
  <HiddenSlides>0</HiddenSlides>
  <MMClips>0</MMClips>
  <ScaleCrop>false</ScaleCrop>
  <HeadingPairs>
    <vt:vector size="6" baseType="variant">
      <vt:variant>
        <vt:lpstr>已用的字体</vt:lpstr>
      </vt:variant>
      <vt:variant>
        <vt:i4>21</vt:i4>
      </vt:variant>
      <vt:variant>
        <vt:lpstr>主题</vt:lpstr>
      </vt:variant>
      <vt:variant>
        <vt:i4>7</vt:i4>
      </vt:variant>
      <vt:variant>
        <vt:lpstr>幻灯片标题</vt:lpstr>
      </vt:variant>
      <vt:variant>
        <vt:i4>24</vt:i4>
      </vt:variant>
    </vt:vector>
  </HeadingPairs>
  <TitlesOfParts>
    <vt:vector size="52" baseType="lpstr">
      <vt:lpstr>Arial</vt:lpstr>
      <vt:lpstr>宋体</vt:lpstr>
      <vt:lpstr>Wingdings</vt:lpstr>
      <vt:lpstr>Calibri</vt:lpstr>
      <vt:lpstr>Impact</vt:lpstr>
      <vt:lpstr>Signika</vt:lpstr>
      <vt:lpstr>Menk Amglang Tig</vt:lpstr>
      <vt:lpstr>Open Sans Extrabold</vt:lpstr>
      <vt:lpstr>LiHei Pro</vt:lpstr>
      <vt:lpstr>迷你简汉真广标</vt:lpstr>
      <vt:lpstr>思源宋体 CN Heavy</vt:lpstr>
      <vt:lpstr>Arial</vt:lpstr>
      <vt:lpstr>Open Sans Light</vt:lpstr>
      <vt:lpstr>Open Sans</vt:lpstr>
      <vt:lpstr>Gill Sans</vt:lpstr>
      <vt:lpstr>Calibri</vt:lpstr>
      <vt:lpstr>阿里巴巴普惠体 2 55 Regular</vt:lpstr>
      <vt:lpstr>阿里巴巴普惠体</vt:lpstr>
      <vt:lpstr>微软雅黑</vt:lpstr>
      <vt:lpstr>Arial Unicode MS</vt:lpstr>
      <vt:lpstr>等线</vt:lpstr>
      <vt:lpstr>office主题</vt:lpstr>
      <vt:lpstr>1_Office Theme</vt:lpstr>
      <vt:lpstr>2_Office Theme</vt:lpstr>
      <vt:lpstr>5_Office Theme</vt:lpstr>
      <vt:lpstr>6_Office Theme</vt:lpstr>
      <vt:lpstr>7_Office Theme</vt:lpstr>
      <vt:lpstr>8_Office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绿叶藤蔓花环小清新个人简历ppt模板</dc:title>
  <dc:creator>sunny</dc:creator>
  <cp:keywords>51PPT模板网</cp:keywords>
  <dc:description>www.51pptmoban.com</dc:description>
  <cp:lastModifiedBy>铭</cp:lastModifiedBy>
  <cp:revision>3207</cp:revision>
  <dcterms:created xsi:type="dcterms:W3CDTF">2015-12-01T09:06:00Z</dcterms:created>
  <dcterms:modified xsi:type="dcterms:W3CDTF">2022-03-01T01:45:21Z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05CA17A3B2BA4AE095C3376B7AED82F3</vt:lpwstr>
  </property>
  <property fmtid="{D5CDD505-2E9C-101B-9397-08002B2CF9AE}" pid="3" name="KSOProductBuildVer">
    <vt:lpwstr>2052-11.1.0.11194</vt:lpwstr>
  </property>
</Properties>
</file>