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6" r:id="rId4"/>
    <p:sldId id="257" r:id="rId6"/>
    <p:sldId id="259" r:id="rId7"/>
    <p:sldId id="266" r:id="rId8"/>
    <p:sldId id="268" r:id="rId9"/>
    <p:sldId id="11766" r:id="rId10"/>
    <p:sldId id="269" r:id="rId11"/>
    <p:sldId id="11773" r:id="rId12"/>
    <p:sldId id="261" r:id="rId13"/>
    <p:sldId id="11765" r:id="rId14"/>
    <p:sldId id="270" r:id="rId15"/>
    <p:sldId id="11770" r:id="rId16"/>
    <p:sldId id="271" r:id="rId17"/>
    <p:sldId id="262" r:id="rId18"/>
    <p:sldId id="267" r:id="rId19"/>
    <p:sldId id="272" r:id="rId20"/>
    <p:sldId id="11431" r:id="rId21"/>
    <p:sldId id="11771" r:id="rId22"/>
    <p:sldId id="263" r:id="rId23"/>
    <p:sldId id="11767" r:id="rId24"/>
    <p:sldId id="11611" r:id="rId25"/>
    <p:sldId id="11772" r:id="rId26"/>
    <p:sldId id="273" r:id="rId27"/>
    <p:sldId id="2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2310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2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fld id="{1F68C915-5683-47F9-B704-526673580C8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fld id="{82EAA738-BC48-47B4-852C-8FAF8E0FE3C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义启简圆体" panose="02010601030101010101" pitchFamily="2" charset="-122"/>
        <a:ea typeface="义启简圆体" panose="02010601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义启简圆体" panose="02010601030101010101" pitchFamily="2" charset="-122"/>
        <a:ea typeface="义启简圆体" panose="02010601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义启简圆体" panose="02010601030101010101" pitchFamily="2" charset="-122"/>
        <a:ea typeface="义启简圆体" panose="02010601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义启简圆体" panose="02010601030101010101" pitchFamily="2" charset="-122"/>
        <a:ea typeface="义启简圆体" panose="02010601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义启简圆体" panose="02010601030101010101" pitchFamily="2" charset="-122"/>
        <a:ea typeface="义启简圆体" panose="02010601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AA738-BC48-47B4-852C-8FAF8E0FE3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75591" y="674075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7789-C6F0-48C5-953A-AF8C0D6D3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5B0A-CEFD-45FA-9D99-CD3D9AB3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fld id="{B2A37789-C6F0-48C5-953A-AF8C0D6D323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义启简圆体" panose="02010601030101010101" pitchFamily="2" charset="-122"/>
                <a:ea typeface="义启简圆体" panose="02010601030101010101" pitchFamily="2" charset="-122"/>
              </a:defRPr>
            </a:lvl1pPr>
          </a:lstStyle>
          <a:p>
            <a:fld id="{B26F5B0A-CEFD-45FA-9D99-CD3D9AB395A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义启简圆体" panose="02010601030101010101" pitchFamily="2" charset="-122"/>
          <a:ea typeface="义启简圆体" panose="02010601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义启简圆体" panose="02010601030101010101" pitchFamily="2" charset="-122"/>
          <a:ea typeface="义启简圆体" panose="02010601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义启简圆体" panose="02010601030101010101" pitchFamily="2" charset="-122"/>
          <a:ea typeface="义启简圆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义启简圆体" panose="02010601030101010101" pitchFamily="2" charset="-122"/>
          <a:ea typeface="义启简圆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义启简圆体" panose="02010601030101010101" pitchFamily="2" charset="-122"/>
          <a:ea typeface="义启简圆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义启简圆体" panose="02010601030101010101" pitchFamily="2" charset="-122"/>
          <a:ea typeface="义启简圆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3.png"/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25.jpe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7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6358497" y="1"/>
            <a:ext cx="5833503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5833503" cy="6858000"/>
          </a:xfrm>
          <a:prstGeom prst="rect">
            <a:avLst/>
          </a:prstGeom>
        </p:spPr>
      </p:pic>
      <p:pic>
        <p:nvPicPr>
          <p:cNvPr id="9" name="图片 8" descr="图片包含 风扇&#10;&#10;已生成高可信度的说明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05389" y="-357190"/>
            <a:ext cx="7181222" cy="75120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0386" y="5411036"/>
            <a:ext cx="5174902" cy="136657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622323" y="1690696"/>
            <a:ext cx="894735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黑胶唱片风</a:t>
            </a:r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格</a:t>
            </a:r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6500" dirty="0">
                <a:solidFill>
                  <a:schemeClr val="bg1"/>
                </a:solidFill>
                <a:cs typeface="+mn-ea"/>
                <a:sym typeface="+mn-lt"/>
              </a:rPr>
              <a:t>商务</a:t>
            </a:r>
            <a:r>
              <a:rPr lang="zh-CN" altLang="en-US" sz="6500" dirty="0" smtClean="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65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6500" dirty="0" smtClean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zh-CN" altLang="en-US" sz="6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295197" y="304856"/>
            <a:ext cx="638332" cy="723794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7900" y="363065"/>
            <a:ext cx="607633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/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endParaRPr lang="en-US" altLang="zh-CN" sz="1100" cap="none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eaLnBrk="0"/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Nunc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viverra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imperdiet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est.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Vivamus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a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100" cap="none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4789446"/>
            <a:ext cx="12192000" cy="206985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786635" y="4388874"/>
            <a:ext cx="2618728" cy="424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pc="300" dirty="0">
                <a:cs typeface="+mn-ea"/>
                <a:sym typeface="+mn-lt"/>
              </a:rPr>
              <a:t>汇报人：</a:t>
            </a:r>
            <a:r>
              <a:rPr lang="en-US" spc="300" dirty="0">
                <a:cs typeface="+mn-ea"/>
                <a:sym typeface="+mn-lt"/>
              </a:rPr>
              <a:t>PC6</a:t>
            </a:r>
            <a:endParaRPr lang="en-US" spc="3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33493" y="4783117"/>
            <a:ext cx="4325014" cy="424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cs typeface="+mn-ea"/>
                <a:sym typeface="+mn-lt"/>
              </a:rPr>
              <a:t>日</a:t>
            </a:r>
            <a:r>
              <a:rPr lang="zh-CN" altLang="en-US" spc="300" dirty="0">
                <a:cs typeface="+mn-ea"/>
                <a:sym typeface="+mn-lt"/>
              </a:rPr>
              <a:t>期：</a:t>
            </a:r>
            <a:r>
              <a:rPr lang="en-US" altLang="zh-CN" spc="300" dirty="0">
                <a:cs typeface="+mn-ea"/>
                <a:sym typeface="+mn-lt"/>
              </a:rPr>
              <a:t>20XX</a:t>
            </a:r>
            <a:r>
              <a:rPr lang="zh-CN" altLang="en-US" spc="300" dirty="0">
                <a:cs typeface="+mn-ea"/>
                <a:sym typeface="+mn-lt"/>
              </a:rPr>
              <a:t>年</a:t>
            </a:r>
            <a:r>
              <a:rPr lang="en-US" altLang="zh-CN" spc="300" dirty="0">
                <a:cs typeface="+mn-ea"/>
                <a:sym typeface="+mn-lt"/>
              </a:rPr>
              <a:t>XX</a:t>
            </a:r>
            <a:r>
              <a:rPr lang="zh-CN" altLang="en-US" spc="300" dirty="0">
                <a:cs typeface="+mn-ea"/>
                <a:sym typeface="+mn-lt"/>
              </a:rPr>
              <a:t>月</a:t>
            </a:r>
            <a:r>
              <a:rPr lang="en-US" altLang="zh-CN" spc="300" dirty="0">
                <a:cs typeface="+mn-ea"/>
                <a:sym typeface="+mn-lt"/>
              </a:rPr>
              <a:t>XX</a:t>
            </a:r>
            <a:r>
              <a:rPr lang="zh-CN" altLang="en-US" spc="300" dirty="0">
                <a:cs typeface="+mn-ea"/>
                <a:sym typeface="+mn-lt"/>
              </a:rPr>
              <a:t>日</a:t>
            </a:r>
            <a:endParaRPr lang="zh-CN" altLang="en-US" spc="3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80370" y="3459145"/>
            <a:ext cx="5631260" cy="6155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en-US" altLang="zh-CN" dirty="0">
                <a:sym typeface="+mn-lt"/>
              </a:rPr>
              <a:t>Lorem ipsum dolor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consectetuer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adipiscing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elit</a:t>
            </a:r>
            <a:r>
              <a:rPr lang="en-US" altLang="zh-CN" dirty="0">
                <a:sym typeface="+mn-lt"/>
              </a:rPr>
              <a:t>. Maecenas </a:t>
            </a:r>
            <a:r>
              <a:rPr lang="en-US" altLang="zh-CN" dirty="0" err="1">
                <a:sym typeface="+mn-lt"/>
              </a:rPr>
              <a:t>porttitor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congue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massa</a:t>
            </a:r>
            <a:r>
              <a:rPr lang="en-US" altLang="zh-CN" dirty="0">
                <a:sym typeface="+mn-lt"/>
              </a:rPr>
              <a:t>. </a:t>
            </a:r>
            <a:r>
              <a:rPr lang="en-US" altLang="zh-CN" dirty="0" err="1">
                <a:sym typeface="+mn-lt"/>
              </a:rPr>
              <a:t>Fusce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posuere</a:t>
            </a:r>
            <a:r>
              <a:rPr lang="en-US" altLang="zh-CN" dirty="0">
                <a:sym typeface="+mn-lt"/>
              </a:rPr>
              <a:t>, magna sed pulvinar </a:t>
            </a:r>
            <a:r>
              <a:rPr lang="en-US" altLang="zh-CN" dirty="0" err="1">
                <a:sym typeface="+mn-lt"/>
              </a:rPr>
              <a:t>ultricies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purus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lectus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malesuada</a:t>
            </a:r>
            <a:r>
              <a:rPr lang="en-US" altLang="zh-CN" dirty="0">
                <a:sym typeface="+mn-lt"/>
              </a:rPr>
              <a:t> libero,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commodo</a:t>
            </a:r>
            <a:r>
              <a:rPr lang="en-US" altLang="zh-CN" dirty="0">
                <a:sym typeface="+mn-lt"/>
              </a:rPr>
              <a:t> magna </a:t>
            </a:r>
            <a:r>
              <a:rPr lang="en-US" altLang="zh-CN" dirty="0" err="1">
                <a:sym typeface="+mn-lt"/>
              </a:rPr>
              <a:t>eros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quis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urna</a:t>
            </a:r>
            <a:r>
              <a:rPr lang="en-US" altLang="zh-CN" dirty="0">
                <a:sym typeface="+mn-lt"/>
              </a:rPr>
              <a:t>.</a:t>
            </a:r>
            <a:endParaRPr lang="en-US" altLang="zh-CN" dirty="0"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5400000">
            <a:off x="8278088" y="2627568"/>
            <a:ext cx="6356010" cy="1477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形状 299"/>
          <p:cNvSpPr/>
          <p:nvPr>
            <p:custDataLst>
              <p:tags r:id="rId2"/>
            </p:custDataLst>
          </p:nvPr>
        </p:nvSpPr>
        <p:spPr>
          <a:xfrm>
            <a:off x="1498652" y="3165555"/>
            <a:ext cx="1988827" cy="115005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PA_库_形状 299"/>
          <p:cNvSpPr/>
          <p:nvPr>
            <p:custDataLst>
              <p:tags r:id="rId3"/>
            </p:custDataLst>
          </p:nvPr>
        </p:nvSpPr>
        <p:spPr>
          <a:xfrm>
            <a:off x="1498652" y="4539304"/>
            <a:ext cx="1988827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just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</a:t>
            </a:r>
            <a:endParaRPr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8771" y="1988288"/>
            <a:ext cx="4080671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88771" y="3165555"/>
            <a:ext cx="45719" cy="186362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_库_形状 299"/>
          <p:cNvSpPr/>
          <p:nvPr>
            <p:custDataLst>
              <p:tags r:id="rId4"/>
            </p:custDataLst>
          </p:nvPr>
        </p:nvSpPr>
        <p:spPr>
          <a:xfrm>
            <a:off x="4507666" y="3165555"/>
            <a:ext cx="1988827" cy="115005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PA_库_形状 299"/>
          <p:cNvSpPr/>
          <p:nvPr>
            <p:custDataLst>
              <p:tags r:id="rId5"/>
            </p:custDataLst>
          </p:nvPr>
        </p:nvSpPr>
        <p:spPr>
          <a:xfrm>
            <a:off x="4507666" y="4539304"/>
            <a:ext cx="1988827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just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</a:t>
            </a:r>
            <a:endParaRPr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8771" y="2081397"/>
            <a:ext cx="52110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/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4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4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4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4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4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23814" y="1765026"/>
            <a:ext cx="5068186" cy="3476808"/>
          </a:xfrm>
          <a:prstGeom prst="rect">
            <a:avLst/>
          </a:prstGeom>
          <a:blipFill dpi="0" rotWithShape="1">
            <a:blip r:embed="rId6" cstate="screen">
              <a:alphaModFix amt="8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8771" y="1480069"/>
            <a:ext cx="52110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id-ID" altLang="zh-CN" sz="2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9" grpId="0" animBg="1"/>
      <p:bldP spid="11" grpId="0"/>
      <p:bldP spid="13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4670444" y="1498570"/>
            <a:ext cx="0" cy="5359430"/>
          </a:xfrm>
          <a:prstGeom prst="line">
            <a:avLst/>
          </a:prstGeom>
          <a:ln w="38100" cmpd="dbl">
            <a:solidFill>
              <a:schemeClr val="bg1">
                <a:alpha val="3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9"/>
          <p:cNvSpPr/>
          <p:nvPr/>
        </p:nvSpPr>
        <p:spPr>
          <a:xfrm>
            <a:off x="4468633" y="2041460"/>
            <a:ext cx="399142" cy="399142"/>
          </a:xfrm>
          <a:prstGeom prst="ellipse">
            <a:avLst/>
          </a:prstGeom>
          <a:solidFill>
            <a:schemeClr val="bg1">
              <a:alpha val="30000"/>
            </a:schemeClr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Isosceles Triangle 10"/>
          <p:cNvSpPr/>
          <p:nvPr/>
        </p:nvSpPr>
        <p:spPr>
          <a:xfrm rot="5400000">
            <a:off x="4600141" y="2139472"/>
            <a:ext cx="228081" cy="228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2"/>
          <p:cNvSpPr/>
          <p:nvPr/>
        </p:nvSpPr>
        <p:spPr>
          <a:xfrm rot="10800000">
            <a:off x="4465422" y="3643622"/>
            <a:ext cx="399142" cy="399142"/>
          </a:xfrm>
          <a:prstGeom prst="ellipse">
            <a:avLst/>
          </a:prstGeom>
          <a:solidFill>
            <a:schemeClr val="bg1">
              <a:alpha val="30000"/>
            </a:schemeClr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sosceles Triangle 13"/>
          <p:cNvSpPr/>
          <p:nvPr/>
        </p:nvSpPr>
        <p:spPr>
          <a:xfrm rot="5400000">
            <a:off x="4594811" y="3740366"/>
            <a:ext cx="228081" cy="228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val 15"/>
          <p:cNvSpPr/>
          <p:nvPr/>
        </p:nvSpPr>
        <p:spPr>
          <a:xfrm>
            <a:off x="4473810" y="5229497"/>
            <a:ext cx="399142" cy="399142"/>
          </a:xfrm>
          <a:prstGeom prst="ellipse">
            <a:avLst/>
          </a:prstGeom>
          <a:solidFill>
            <a:schemeClr val="bg1">
              <a:alpha val="30000"/>
            </a:schemeClr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Isosceles Triangle 16"/>
          <p:cNvSpPr/>
          <p:nvPr/>
        </p:nvSpPr>
        <p:spPr>
          <a:xfrm rot="5400000">
            <a:off x="4605318" y="5327509"/>
            <a:ext cx="228081" cy="228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" name="Straight Connector 31"/>
          <p:cNvCxnSpPr/>
          <p:nvPr/>
        </p:nvCxnSpPr>
        <p:spPr>
          <a:xfrm rot="5400000">
            <a:off x="3604512" y="424063"/>
            <a:ext cx="0" cy="2160000"/>
          </a:xfrm>
          <a:prstGeom prst="line">
            <a:avLst/>
          </a:prstGeom>
          <a:ln w="38100" cmpd="dbl">
            <a:solidFill>
              <a:schemeClr val="bg1">
                <a:alpha val="3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32"/>
          <p:cNvSpPr/>
          <p:nvPr/>
        </p:nvSpPr>
        <p:spPr>
          <a:xfrm>
            <a:off x="2394249" y="1437955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43"/>
          <p:cNvSpPr/>
          <p:nvPr/>
        </p:nvSpPr>
        <p:spPr>
          <a:xfrm>
            <a:off x="5047917" y="1639092"/>
            <a:ext cx="1242727" cy="1242727"/>
          </a:xfrm>
          <a:prstGeom prst="ellipse">
            <a:avLst/>
          </a:prstGeom>
          <a:solidFill>
            <a:schemeClr val="bg1">
              <a:alpha val="30000"/>
            </a:schemeClr>
          </a:solidFill>
          <a:ln w="88900" cmpd="sng">
            <a:noFill/>
            <a:prstDash val="solid"/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44"/>
          <p:cNvSpPr/>
          <p:nvPr/>
        </p:nvSpPr>
        <p:spPr>
          <a:xfrm>
            <a:off x="5047916" y="3221829"/>
            <a:ext cx="1242727" cy="1242727"/>
          </a:xfrm>
          <a:prstGeom prst="ellipse">
            <a:avLst/>
          </a:prstGeom>
          <a:solidFill>
            <a:schemeClr val="bg1">
              <a:alpha val="30000"/>
            </a:schemeClr>
          </a:solidFill>
          <a:ln w="88900" cmpd="sng">
            <a:noFill/>
            <a:prstDash val="solid"/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45"/>
          <p:cNvSpPr/>
          <p:nvPr/>
        </p:nvSpPr>
        <p:spPr>
          <a:xfrm>
            <a:off x="5047916" y="4807704"/>
            <a:ext cx="1242727" cy="1242727"/>
          </a:xfrm>
          <a:prstGeom prst="ellipse">
            <a:avLst/>
          </a:prstGeom>
          <a:solidFill>
            <a:schemeClr val="bg1">
              <a:alpha val="30000"/>
            </a:schemeClr>
          </a:solidFill>
          <a:ln w="88900" cmpd="sng">
            <a:noFill/>
            <a:prstDash val="solid"/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176"/>
          <p:cNvSpPr>
            <a:spLocks noEditPoints="1"/>
          </p:cNvSpPr>
          <p:nvPr/>
        </p:nvSpPr>
        <p:spPr bwMode="auto">
          <a:xfrm>
            <a:off x="5341660" y="2010258"/>
            <a:ext cx="579038" cy="474993"/>
          </a:xfrm>
          <a:custGeom>
            <a:avLst/>
            <a:gdLst>
              <a:gd name="T0" fmla="*/ 112 w 128"/>
              <a:gd name="T1" fmla="*/ 2 h 105"/>
              <a:gd name="T2" fmla="*/ 107 w 128"/>
              <a:gd name="T3" fmla="*/ 23 h 105"/>
              <a:gd name="T4" fmla="*/ 99 w 128"/>
              <a:gd name="T5" fmla="*/ 2 h 105"/>
              <a:gd name="T6" fmla="*/ 112 w 128"/>
              <a:gd name="T7" fmla="*/ 46 h 105"/>
              <a:gd name="T8" fmla="*/ 99 w 128"/>
              <a:gd name="T9" fmla="*/ 105 h 105"/>
              <a:gd name="T10" fmla="*/ 107 w 128"/>
              <a:gd name="T11" fmla="*/ 42 h 105"/>
              <a:gd name="T12" fmla="*/ 112 w 128"/>
              <a:gd name="T13" fmla="*/ 46 h 105"/>
              <a:gd name="T14" fmla="*/ 128 w 128"/>
              <a:gd name="T15" fmla="*/ 0 h 105"/>
              <a:gd name="T16" fmla="*/ 114 w 128"/>
              <a:gd name="T17" fmla="*/ 105 h 105"/>
              <a:gd name="T18" fmla="*/ 118 w 128"/>
              <a:gd name="T19" fmla="*/ 33 h 105"/>
              <a:gd name="T20" fmla="*/ 114 w 128"/>
              <a:gd name="T21" fmla="*/ 21 h 105"/>
              <a:gd name="T22" fmla="*/ 114 w 128"/>
              <a:gd name="T23" fmla="*/ 0 h 105"/>
              <a:gd name="T24" fmla="*/ 95 w 128"/>
              <a:gd name="T25" fmla="*/ 15 h 105"/>
              <a:gd name="T26" fmla="*/ 93 w 128"/>
              <a:gd name="T27" fmla="*/ 27 h 105"/>
              <a:gd name="T28" fmla="*/ 95 w 128"/>
              <a:gd name="T29" fmla="*/ 38 h 105"/>
              <a:gd name="T30" fmla="*/ 82 w 128"/>
              <a:gd name="T31" fmla="*/ 15 h 105"/>
              <a:gd name="T32" fmla="*/ 95 w 128"/>
              <a:gd name="T33" fmla="*/ 57 h 105"/>
              <a:gd name="T34" fmla="*/ 82 w 128"/>
              <a:gd name="T35" fmla="*/ 105 h 105"/>
              <a:gd name="T36" fmla="*/ 95 w 128"/>
              <a:gd name="T37" fmla="*/ 57 h 105"/>
              <a:gd name="T38" fmla="*/ 65 w 128"/>
              <a:gd name="T39" fmla="*/ 23 h 105"/>
              <a:gd name="T40" fmla="*/ 80 w 128"/>
              <a:gd name="T41" fmla="*/ 54 h 105"/>
              <a:gd name="T42" fmla="*/ 72 w 128"/>
              <a:gd name="T43" fmla="*/ 57 h 105"/>
              <a:gd name="T44" fmla="*/ 65 w 128"/>
              <a:gd name="T45" fmla="*/ 52 h 105"/>
              <a:gd name="T46" fmla="*/ 65 w 128"/>
              <a:gd name="T47" fmla="*/ 23 h 105"/>
              <a:gd name="T48" fmla="*/ 80 w 128"/>
              <a:gd name="T49" fmla="*/ 105 h 105"/>
              <a:gd name="T50" fmla="*/ 65 w 128"/>
              <a:gd name="T51" fmla="*/ 71 h 105"/>
              <a:gd name="T52" fmla="*/ 72 w 128"/>
              <a:gd name="T53" fmla="*/ 80 h 105"/>
              <a:gd name="T54" fmla="*/ 80 w 128"/>
              <a:gd name="T55" fmla="*/ 73 h 105"/>
              <a:gd name="T56" fmla="*/ 49 w 128"/>
              <a:gd name="T57" fmla="*/ 33 h 105"/>
              <a:gd name="T58" fmla="*/ 63 w 128"/>
              <a:gd name="T59" fmla="*/ 54 h 105"/>
              <a:gd name="T60" fmla="*/ 49 w 128"/>
              <a:gd name="T61" fmla="*/ 63 h 105"/>
              <a:gd name="T62" fmla="*/ 49 w 128"/>
              <a:gd name="T63" fmla="*/ 33 h 105"/>
              <a:gd name="T64" fmla="*/ 63 w 128"/>
              <a:gd name="T65" fmla="*/ 105 h 105"/>
              <a:gd name="T66" fmla="*/ 49 w 128"/>
              <a:gd name="T67" fmla="*/ 78 h 105"/>
              <a:gd name="T68" fmla="*/ 63 w 128"/>
              <a:gd name="T69" fmla="*/ 69 h 105"/>
              <a:gd name="T70" fmla="*/ 47 w 128"/>
              <a:gd name="T71" fmla="*/ 42 h 105"/>
              <a:gd name="T72" fmla="*/ 38 w 128"/>
              <a:gd name="T73" fmla="*/ 71 h 105"/>
              <a:gd name="T74" fmla="*/ 34 w 128"/>
              <a:gd name="T75" fmla="*/ 42 h 105"/>
              <a:gd name="T76" fmla="*/ 47 w 128"/>
              <a:gd name="T77" fmla="*/ 80 h 105"/>
              <a:gd name="T78" fmla="*/ 34 w 128"/>
              <a:gd name="T79" fmla="*/ 105 h 105"/>
              <a:gd name="T80" fmla="*/ 36 w 128"/>
              <a:gd name="T81" fmla="*/ 86 h 105"/>
              <a:gd name="T82" fmla="*/ 47 w 128"/>
              <a:gd name="T83" fmla="*/ 80 h 105"/>
              <a:gd name="T84" fmla="*/ 17 w 128"/>
              <a:gd name="T85" fmla="*/ 36 h 105"/>
              <a:gd name="T86" fmla="*/ 32 w 128"/>
              <a:gd name="T87" fmla="*/ 63 h 105"/>
              <a:gd name="T88" fmla="*/ 28 w 128"/>
              <a:gd name="T89" fmla="*/ 61 h 105"/>
              <a:gd name="T90" fmla="*/ 17 w 128"/>
              <a:gd name="T91" fmla="*/ 65 h 105"/>
              <a:gd name="T92" fmla="*/ 17 w 128"/>
              <a:gd name="T93" fmla="*/ 36 h 105"/>
              <a:gd name="T94" fmla="*/ 32 w 128"/>
              <a:gd name="T95" fmla="*/ 105 h 105"/>
              <a:gd name="T96" fmla="*/ 17 w 128"/>
              <a:gd name="T97" fmla="*/ 80 h 105"/>
              <a:gd name="T98" fmla="*/ 32 w 128"/>
              <a:gd name="T99" fmla="*/ 82 h 105"/>
              <a:gd name="T100" fmla="*/ 0 w 128"/>
              <a:gd name="T101" fmla="*/ 48 h 105"/>
              <a:gd name="T102" fmla="*/ 15 w 128"/>
              <a:gd name="T103" fmla="*/ 67 h 105"/>
              <a:gd name="T104" fmla="*/ 13 w 128"/>
              <a:gd name="T105" fmla="*/ 84 h 105"/>
              <a:gd name="T106" fmla="*/ 15 w 128"/>
              <a:gd name="T107" fmla="*/ 105 h 105"/>
              <a:gd name="T108" fmla="*/ 0 w 128"/>
              <a:gd name="T109" fmla="*/ 4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05">
                <a:moveTo>
                  <a:pt x="99" y="2"/>
                </a:moveTo>
                <a:lnTo>
                  <a:pt x="112" y="2"/>
                </a:lnTo>
                <a:lnTo>
                  <a:pt x="112" y="21"/>
                </a:lnTo>
                <a:lnTo>
                  <a:pt x="107" y="23"/>
                </a:lnTo>
                <a:lnTo>
                  <a:pt x="99" y="25"/>
                </a:lnTo>
                <a:lnTo>
                  <a:pt x="99" y="2"/>
                </a:lnTo>
                <a:lnTo>
                  <a:pt x="99" y="2"/>
                </a:lnTo>
                <a:close/>
                <a:moveTo>
                  <a:pt x="112" y="46"/>
                </a:moveTo>
                <a:lnTo>
                  <a:pt x="112" y="105"/>
                </a:lnTo>
                <a:lnTo>
                  <a:pt x="99" y="105"/>
                </a:lnTo>
                <a:lnTo>
                  <a:pt x="99" y="52"/>
                </a:lnTo>
                <a:lnTo>
                  <a:pt x="107" y="42"/>
                </a:lnTo>
                <a:lnTo>
                  <a:pt x="112" y="46"/>
                </a:lnTo>
                <a:lnTo>
                  <a:pt x="112" y="46"/>
                </a:lnTo>
                <a:close/>
                <a:moveTo>
                  <a:pt x="114" y="0"/>
                </a:moveTo>
                <a:lnTo>
                  <a:pt x="128" y="0"/>
                </a:lnTo>
                <a:lnTo>
                  <a:pt x="128" y="105"/>
                </a:lnTo>
                <a:lnTo>
                  <a:pt x="114" y="105"/>
                </a:lnTo>
                <a:lnTo>
                  <a:pt x="114" y="44"/>
                </a:lnTo>
                <a:lnTo>
                  <a:pt x="118" y="33"/>
                </a:lnTo>
                <a:lnTo>
                  <a:pt x="120" y="19"/>
                </a:lnTo>
                <a:lnTo>
                  <a:pt x="114" y="21"/>
                </a:lnTo>
                <a:lnTo>
                  <a:pt x="114" y="0"/>
                </a:lnTo>
                <a:lnTo>
                  <a:pt x="114" y="0"/>
                </a:lnTo>
                <a:close/>
                <a:moveTo>
                  <a:pt x="82" y="15"/>
                </a:moveTo>
                <a:lnTo>
                  <a:pt x="95" y="15"/>
                </a:lnTo>
                <a:lnTo>
                  <a:pt x="95" y="27"/>
                </a:lnTo>
                <a:lnTo>
                  <a:pt x="93" y="27"/>
                </a:lnTo>
                <a:lnTo>
                  <a:pt x="95" y="31"/>
                </a:lnTo>
                <a:lnTo>
                  <a:pt x="95" y="38"/>
                </a:lnTo>
                <a:lnTo>
                  <a:pt x="82" y="50"/>
                </a:lnTo>
                <a:lnTo>
                  <a:pt x="82" y="15"/>
                </a:lnTo>
                <a:lnTo>
                  <a:pt x="82" y="15"/>
                </a:lnTo>
                <a:close/>
                <a:moveTo>
                  <a:pt x="95" y="57"/>
                </a:moveTo>
                <a:lnTo>
                  <a:pt x="95" y="105"/>
                </a:lnTo>
                <a:lnTo>
                  <a:pt x="82" y="105"/>
                </a:lnTo>
                <a:lnTo>
                  <a:pt x="82" y="69"/>
                </a:lnTo>
                <a:lnTo>
                  <a:pt x="95" y="57"/>
                </a:lnTo>
                <a:lnTo>
                  <a:pt x="95" y="57"/>
                </a:lnTo>
                <a:close/>
                <a:moveTo>
                  <a:pt x="65" y="23"/>
                </a:moveTo>
                <a:lnTo>
                  <a:pt x="80" y="23"/>
                </a:lnTo>
                <a:lnTo>
                  <a:pt x="80" y="54"/>
                </a:lnTo>
                <a:lnTo>
                  <a:pt x="74" y="61"/>
                </a:lnTo>
                <a:lnTo>
                  <a:pt x="72" y="57"/>
                </a:lnTo>
                <a:lnTo>
                  <a:pt x="68" y="52"/>
                </a:lnTo>
                <a:lnTo>
                  <a:pt x="65" y="52"/>
                </a:lnTo>
                <a:lnTo>
                  <a:pt x="65" y="23"/>
                </a:lnTo>
                <a:lnTo>
                  <a:pt x="65" y="23"/>
                </a:lnTo>
                <a:close/>
                <a:moveTo>
                  <a:pt x="80" y="73"/>
                </a:moveTo>
                <a:lnTo>
                  <a:pt x="80" y="105"/>
                </a:lnTo>
                <a:lnTo>
                  <a:pt x="65" y="105"/>
                </a:lnTo>
                <a:lnTo>
                  <a:pt x="65" y="71"/>
                </a:lnTo>
                <a:lnTo>
                  <a:pt x="68" y="73"/>
                </a:lnTo>
                <a:lnTo>
                  <a:pt x="72" y="80"/>
                </a:lnTo>
                <a:lnTo>
                  <a:pt x="78" y="73"/>
                </a:lnTo>
                <a:lnTo>
                  <a:pt x="80" y="73"/>
                </a:lnTo>
                <a:lnTo>
                  <a:pt x="80" y="73"/>
                </a:lnTo>
                <a:close/>
                <a:moveTo>
                  <a:pt x="49" y="33"/>
                </a:moveTo>
                <a:lnTo>
                  <a:pt x="63" y="33"/>
                </a:lnTo>
                <a:lnTo>
                  <a:pt x="63" y="54"/>
                </a:lnTo>
                <a:lnTo>
                  <a:pt x="61" y="54"/>
                </a:lnTo>
                <a:lnTo>
                  <a:pt x="49" y="63"/>
                </a:lnTo>
                <a:lnTo>
                  <a:pt x="49" y="33"/>
                </a:lnTo>
                <a:lnTo>
                  <a:pt x="49" y="33"/>
                </a:lnTo>
                <a:close/>
                <a:moveTo>
                  <a:pt x="63" y="69"/>
                </a:moveTo>
                <a:lnTo>
                  <a:pt x="63" y="105"/>
                </a:lnTo>
                <a:lnTo>
                  <a:pt x="49" y="105"/>
                </a:lnTo>
                <a:lnTo>
                  <a:pt x="49" y="78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34" y="42"/>
                </a:moveTo>
                <a:lnTo>
                  <a:pt x="47" y="42"/>
                </a:lnTo>
                <a:lnTo>
                  <a:pt x="47" y="65"/>
                </a:lnTo>
                <a:lnTo>
                  <a:pt x="38" y="71"/>
                </a:lnTo>
                <a:lnTo>
                  <a:pt x="34" y="67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47" y="80"/>
                </a:moveTo>
                <a:lnTo>
                  <a:pt x="47" y="105"/>
                </a:lnTo>
                <a:lnTo>
                  <a:pt x="34" y="105"/>
                </a:lnTo>
                <a:lnTo>
                  <a:pt x="34" y="84"/>
                </a:lnTo>
                <a:lnTo>
                  <a:pt x="36" y="86"/>
                </a:lnTo>
                <a:lnTo>
                  <a:pt x="40" y="84"/>
                </a:lnTo>
                <a:lnTo>
                  <a:pt x="47" y="80"/>
                </a:lnTo>
                <a:lnTo>
                  <a:pt x="47" y="80"/>
                </a:lnTo>
                <a:close/>
                <a:moveTo>
                  <a:pt x="17" y="36"/>
                </a:moveTo>
                <a:lnTo>
                  <a:pt x="32" y="36"/>
                </a:lnTo>
                <a:lnTo>
                  <a:pt x="32" y="63"/>
                </a:lnTo>
                <a:lnTo>
                  <a:pt x="30" y="63"/>
                </a:lnTo>
                <a:lnTo>
                  <a:pt x="28" y="61"/>
                </a:lnTo>
                <a:lnTo>
                  <a:pt x="23" y="63"/>
                </a:lnTo>
                <a:lnTo>
                  <a:pt x="17" y="65"/>
                </a:lnTo>
                <a:lnTo>
                  <a:pt x="17" y="36"/>
                </a:lnTo>
                <a:lnTo>
                  <a:pt x="17" y="36"/>
                </a:lnTo>
                <a:close/>
                <a:moveTo>
                  <a:pt x="32" y="82"/>
                </a:moveTo>
                <a:lnTo>
                  <a:pt x="32" y="105"/>
                </a:lnTo>
                <a:lnTo>
                  <a:pt x="17" y="105"/>
                </a:lnTo>
                <a:lnTo>
                  <a:pt x="17" y="80"/>
                </a:lnTo>
                <a:lnTo>
                  <a:pt x="26" y="75"/>
                </a:lnTo>
                <a:lnTo>
                  <a:pt x="32" y="82"/>
                </a:lnTo>
                <a:lnTo>
                  <a:pt x="32" y="82"/>
                </a:lnTo>
                <a:close/>
                <a:moveTo>
                  <a:pt x="0" y="48"/>
                </a:moveTo>
                <a:lnTo>
                  <a:pt x="15" y="48"/>
                </a:lnTo>
                <a:lnTo>
                  <a:pt x="15" y="67"/>
                </a:lnTo>
                <a:lnTo>
                  <a:pt x="7" y="71"/>
                </a:lnTo>
                <a:lnTo>
                  <a:pt x="13" y="84"/>
                </a:lnTo>
                <a:lnTo>
                  <a:pt x="15" y="82"/>
                </a:lnTo>
                <a:lnTo>
                  <a:pt x="15" y="105"/>
                </a:lnTo>
                <a:lnTo>
                  <a:pt x="0" y="105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176"/>
          <p:cNvSpPr>
            <a:spLocks noEditPoints="1"/>
          </p:cNvSpPr>
          <p:nvPr/>
        </p:nvSpPr>
        <p:spPr bwMode="auto">
          <a:xfrm>
            <a:off x="5379760" y="3572280"/>
            <a:ext cx="579038" cy="474993"/>
          </a:xfrm>
          <a:custGeom>
            <a:avLst/>
            <a:gdLst>
              <a:gd name="T0" fmla="*/ 112 w 128"/>
              <a:gd name="T1" fmla="*/ 2 h 105"/>
              <a:gd name="T2" fmla="*/ 107 w 128"/>
              <a:gd name="T3" fmla="*/ 23 h 105"/>
              <a:gd name="T4" fmla="*/ 99 w 128"/>
              <a:gd name="T5" fmla="*/ 2 h 105"/>
              <a:gd name="T6" fmla="*/ 112 w 128"/>
              <a:gd name="T7" fmla="*/ 46 h 105"/>
              <a:gd name="T8" fmla="*/ 99 w 128"/>
              <a:gd name="T9" fmla="*/ 105 h 105"/>
              <a:gd name="T10" fmla="*/ 107 w 128"/>
              <a:gd name="T11" fmla="*/ 42 h 105"/>
              <a:gd name="T12" fmla="*/ 112 w 128"/>
              <a:gd name="T13" fmla="*/ 46 h 105"/>
              <a:gd name="T14" fmla="*/ 128 w 128"/>
              <a:gd name="T15" fmla="*/ 0 h 105"/>
              <a:gd name="T16" fmla="*/ 114 w 128"/>
              <a:gd name="T17" fmla="*/ 105 h 105"/>
              <a:gd name="T18" fmla="*/ 118 w 128"/>
              <a:gd name="T19" fmla="*/ 33 h 105"/>
              <a:gd name="T20" fmla="*/ 114 w 128"/>
              <a:gd name="T21" fmla="*/ 21 h 105"/>
              <a:gd name="T22" fmla="*/ 114 w 128"/>
              <a:gd name="T23" fmla="*/ 0 h 105"/>
              <a:gd name="T24" fmla="*/ 95 w 128"/>
              <a:gd name="T25" fmla="*/ 15 h 105"/>
              <a:gd name="T26" fmla="*/ 93 w 128"/>
              <a:gd name="T27" fmla="*/ 27 h 105"/>
              <a:gd name="T28" fmla="*/ 95 w 128"/>
              <a:gd name="T29" fmla="*/ 38 h 105"/>
              <a:gd name="T30" fmla="*/ 82 w 128"/>
              <a:gd name="T31" fmla="*/ 15 h 105"/>
              <a:gd name="T32" fmla="*/ 95 w 128"/>
              <a:gd name="T33" fmla="*/ 57 h 105"/>
              <a:gd name="T34" fmla="*/ 82 w 128"/>
              <a:gd name="T35" fmla="*/ 105 h 105"/>
              <a:gd name="T36" fmla="*/ 95 w 128"/>
              <a:gd name="T37" fmla="*/ 57 h 105"/>
              <a:gd name="T38" fmla="*/ 65 w 128"/>
              <a:gd name="T39" fmla="*/ 23 h 105"/>
              <a:gd name="T40" fmla="*/ 80 w 128"/>
              <a:gd name="T41" fmla="*/ 54 h 105"/>
              <a:gd name="T42" fmla="*/ 72 w 128"/>
              <a:gd name="T43" fmla="*/ 57 h 105"/>
              <a:gd name="T44" fmla="*/ 65 w 128"/>
              <a:gd name="T45" fmla="*/ 52 h 105"/>
              <a:gd name="T46" fmla="*/ 65 w 128"/>
              <a:gd name="T47" fmla="*/ 23 h 105"/>
              <a:gd name="T48" fmla="*/ 80 w 128"/>
              <a:gd name="T49" fmla="*/ 105 h 105"/>
              <a:gd name="T50" fmla="*/ 65 w 128"/>
              <a:gd name="T51" fmla="*/ 71 h 105"/>
              <a:gd name="T52" fmla="*/ 72 w 128"/>
              <a:gd name="T53" fmla="*/ 80 h 105"/>
              <a:gd name="T54" fmla="*/ 80 w 128"/>
              <a:gd name="T55" fmla="*/ 73 h 105"/>
              <a:gd name="T56" fmla="*/ 49 w 128"/>
              <a:gd name="T57" fmla="*/ 33 h 105"/>
              <a:gd name="T58" fmla="*/ 63 w 128"/>
              <a:gd name="T59" fmla="*/ 54 h 105"/>
              <a:gd name="T60" fmla="*/ 49 w 128"/>
              <a:gd name="T61" fmla="*/ 63 h 105"/>
              <a:gd name="T62" fmla="*/ 49 w 128"/>
              <a:gd name="T63" fmla="*/ 33 h 105"/>
              <a:gd name="T64" fmla="*/ 63 w 128"/>
              <a:gd name="T65" fmla="*/ 105 h 105"/>
              <a:gd name="T66" fmla="*/ 49 w 128"/>
              <a:gd name="T67" fmla="*/ 78 h 105"/>
              <a:gd name="T68" fmla="*/ 63 w 128"/>
              <a:gd name="T69" fmla="*/ 69 h 105"/>
              <a:gd name="T70" fmla="*/ 47 w 128"/>
              <a:gd name="T71" fmla="*/ 42 h 105"/>
              <a:gd name="T72" fmla="*/ 38 w 128"/>
              <a:gd name="T73" fmla="*/ 71 h 105"/>
              <a:gd name="T74" fmla="*/ 34 w 128"/>
              <a:gd name="T75" fmla="*/ 42 h 105"/>
              <a:gd name="T76" fmla="*/ 47 w 128"/>
              <a:gd name="T77" fmla="*/ 80 h 105"/>
              <a:gd name="T78" fmla="*/ 34 w 128"/>
              <a:gd name="T79" fmla="*/ 105 h 105"/>
              <a:gd name="T80" fmla="*/ 36 w 128"/>
              <a:gd name="T81" fmla="*/ 86 h 105"/>
              <a:gd name="T82" fmla="*/ 47 w 128"/>
              <a:gd name="T83" fmla="*/ 80 h 105"/>
              <a:gd name="T84" fmla="*/ 17 w 128"/>
              <a:gd name="T85" fmla="*/ 36 h 105"/>
              <a:gd name="T86" fmla="*/ 32 w 128"/>
              <a:gd name="T87" fmla="*/ 63 h 105"/>
              <a:gd name="T88" fmla="*/ 28 w 128"/>
              <a:gd name="T89" fmla="*/ 61 h 105"/>
              <a:gd name="T90" fmla="*/ 17 w 128"/>
              <a:gd name="T91" fmla="*/ 65 h 105"/>
              <a:gd name="T92" fmla="*/ 17 w 128"/>
              <a:gd name="T93" fmla="*/ 36 h 105"/>
              <a:gd name="T94" fmla="*/ 32 w 128"/>
              <a:gd name="T95" fmla="*/ 105 h 105"/>
              <a:gd name="T96" fmla="*/ 17 w 128"/>
              <a:gd name="T97" fmla="*/ 80 h 105"/>
              <a:gd name="T98" fmla="*/ 32 w 128"/>
              <a:gd name="T99" fmla="*/ 82 h 105"/>
              <a:gd name="T100" fmla="*/ 0 w 128"/>
              <a:gd name="T101" fmla="*/ 48 h 105"/>
              <a:gd name="T102" fmla="*/ 15 w 128"/>
              <a:gd name="T103" fmla="*/ 67 h 105"/>
              <a:gd name="T104" fmla="*/ 13 w 128"/>
              <a:gd name="T105" fmla="*/ 84 h 105"/>
              <a:gd name="T106" fmla="*/ 15 w 128"/>
              <a:gd name="T107" fmla="*/ 105 h 105"/>
              <a:gd name="T108" fmla="*/ 0 w 128"/>
              <a:gd name="T109" fmla="*/ 4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05">
                <a:moveTo>
                  <a:pt x="99" y="2"/>
                </a:moveTo>
                <a:lnTo>
                  <a:pt x="112" y="2"/>
                </a:lnTo>
                <a:lnTo>
                  <a:pt x="112" y="21"/>
                </a:lnTo>
                <a:lnTo>
                  <a:pt x="107" y="23"/>
                </a:lnTo>
                <a:lnTo>
                  <a:pt x="99" y="25"/>
                </a:lnTo>
                <a:lnTo>
                  <a:pt x="99" y="2"/>
                </a:lnTo>
                <a:lnTo>
                  <a:pt x="99" y="2"/>
                </a:lnTo>
                <a:close/>
                <a:moveTo>
                  <a:pt x="112" y="46"/>
                </a:moveTo>
                <a:lnTo>
                  <a:pt x="112" y="105"/>
                </a:lnTo>
                <a:lnTo>
                  <a:pt x="99" y="105"/>
                </a:lnTo>
                <a:lnTo>
                  <a:pt x="99" y="52"/>
                </a:lnTo>
                <a:lnTo>
                  <a:pt x="107" y="42"/>
                </a:lnTo>
                <a:lnTo>
                  <a:pt x="112" y="46"/>
                </a:lnTo>
                <a:lnTo>
                  <a:pt x="112" y="46"/>
                </a:lnTo>
                <a:close/>
                <a:moveTo>
                  <a:pt x="114" y="0"/>
                </a:moveTo>
                <a:lnTo>
                  <a:pt x="128" y="0"/>
                </a:lnTo>
                <a:lnTo>
                  <a:pt x="128" y="105"/>
                </a:lnTo>
                <a:lnTo>
                  <a:pt x="114" y="105"/>
                </a:lnTo>
                <a:lnTo>
                  <a:pt x="114" y="44"/>
                </a:lnTo>
                <a:lnTo>
                  <a:pt x="118" y="33"/>
                </a:lnTo>
                <a:lnTo>
                  <a:pt x="120" y="19"/>
                </a:lnTo>
                <a:lnTo>
                  <a:pt x="114" y="21"/>
                </a:lnTo>
                <a:lnTo>
                  <a:pt x="114" y="0"/>
                </a:lnTo>
                <a:lnTo>
                  <a:pt x="114" y="0"/>
                </a:lnTo>
                <a:close/>
                <a:moveTo>
                  <a:pt x="82" y="15"/>
                </a:moveTo>
                <a:lnTo>
                  <a:pt x="95" y="15"/>
                </a:lnTo>
                <a:lnTo>
                  <a:pt x="95" y="27"/>
                </a:lnTo>
                <a:lnTo>
                  <a:pt x="93" y="27"/>
                </a:lnTo>
                <a:lnTo>
                  <a:pt x="95" y="31"/>
                </a:lnTo>
                <a:lnTo>
                  <a:pt x="95" y="38"/>
                </a:lnTo>
                <a:lnTo>
                  <a:pt x="82" y="50"/>
                </a:lnTo>
                <a:lnTo>
                  <a:pt x="82" y="15"/>
                </a:lnTo>
                <a:lnTo>
                  <a:pt x="82" y="15"/>
                </a:lnTo>
                <a:close/>
                <a:moveTo>
                  <a:pt x="95" y="57"/>
                </a:moveTo>
                <a:lnTo>
                  <a:pt x="95" y="105"/>
                </a:lnTo>
                <a:lnTo>
                  <a:pt x="82" y="105"/>
                </a:lnTo>
                <a:lnTo>
                  <a:pt x="82" y="69"/>
                </a:lnTo>
                <a:lnTo>
                  <a:pt x="95" y="57"/>
                </a:lnTo>
                <a:lnTo>
                  <a:pt x="95" y="57"/>
                </a:lnTo>
                <a:close/>
                <a:moveTo>
                  <a:pt x="65" y="23"/>
                </a:moveTo>
                <a:lnTo>
                  <a:pt x="80" y="23"/>
                </a:lnTo>
                <a:lnTo>
                  <a:pt x="80" y="54"/>
                </a:lnTo>
                <a:lnTo>
                  <a:pt x="74" y="61"/>
                </a:lnTo>
                <a:lnTo>
                  <a:pt x="72" y="57"/>
                </a:lnTo>
                <a:lnTo>
                  <a:pt x="68" y="52"/>
                </a:lnTo>
                <a:lnTo>
                  <a:pt x="65" y="52"/>
                </a:lnTo>
                <a:lnTo>
                  <a:pt x="65" y="23"/>
                </a:lnTo>
                <a:lnTo>
                  <a:pt x="65" y="23"/>
                </a:lnTo>
                <a:close/>
                <a:moveTo>
                  <a:pt x="80" y="73"/>
                </a:moveTo>
                <a:lnTo>
                  <a:pt x="80" y="105"/>
                </a:lnTo>
                <a:lnTo>
                  <a:pt x="65" y="105"/>
                </a:lnTo>
                <a:lnTo>
                  <a:pt x="65" y="71"/>
                </a:lnTo>
                <a:lnTo>
                  <a:pt x="68" y="73"/>
                </a:lnTo>
                <a:lnTo>
                  <a:pt x="72" y="80"/>
                </a:lnTo>
                <a:lnTo>
                  <a:pt x="78" y="73"/>
                </a:lnTo>
                <a:lnTo>
                  <a:pt x="80" y="73"/>
                </a:lnTo>
                <a:lnTo>
                  <a:pt x="80" y="73"/>
                </a:lnTo>
                <a:close/>
                <a:moveTo>
                  <a:pt x="49" y="33"/>
                </a:moveTo>
                <a:lnTo>
                  <a:pt x="63" y="33"/>
                </a:lnTo>
                <a:lnTo>
                  <a:pt x="63" y="54"/>
                </a:lnTo>
                <a:lnTo>
                  <a:pt x="61" y="54"/>
                </a:lnTo>
                <a:lnTo>
                  <a:pt x="49" y="63"/>
                </a:lnTo>
                <a:lnTo>
                  <a:pt x="49" y="33"/>
                </a:lnTo>
                <a:lnTo>
                  <a:pt x="49" y="33"/>
                </a:lnTo>
                <a:close/>
                <a:moveTo>
                  <a:pt x="63" y="69"/>
                </a:moveTo>
                <a:lnTo>
                  <a:pt x="63" y="105"/>
                </a:lnTo>
                <a:lnTo>
                  <a:pt x="49" y="105"/>
                </a:lnTo>
                <a:lnTo>
                  <a:pt x="49" y="78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34" y="42"/>
                </a:moveTo>
                <a:lnTo>
                  <a:pt x="47" y="42"/>
                </a:lnTo>
                <a:lnTo>
                  <a:pt x="47" y="65"/>
                </a:lnTo>
                <a:lnTo>
                  <a:pt x="38" y="71"/>
                </a:lnTo>
                <a:lnTo>
                  <a:pt x="34" y="67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47" y="80"/>
                </a:moveTo>
                <a:lnTo>
                  <a:pt x="47" y="105"/>
                </a:lnTo>
                <a:lnTo>
                  <a:pt x="34" y="105"/>
                </a:lnTo>
                <a:lnTo>
                  <a:pt x="34" y="84"/>
                </a:lnTo>
                <a:lnTo>
                  <a:pt x="36" y="86"/>
                </a:lnTo>
                <a:lnTo>
                  <a:pt x="40" y="84"/>
                </a:lnTo>
                <a:lnTo>
                  <a:pt x="47" y="80"/>
                </a:lnTo>
                <a:lnTo>
                  <a:pt x="47" y="80"/>
                </a:lnTo>
                <a:close/>
                <a:moveTo>
                  <a:pt x="17" y="36"/>
                </a:moveTo>
                <a:lnTo>
                  <a:pt x="32" y="36"/>
                </a:lnTo>
                <a:lnTo>
                  <a:pt x="32" y="63"/>
                </a:lnTo>
                <a:lnTo>
                  <a:pt x="30" y="63"/>
                </a:lnTo>
                <a:lnTo>
                  <a:pt x="28" y="61"/>
                </a:lnTo>
                <a:lnTo>
                  <a:pt x="23" y="63"/>
                </a:lnTo>
                <a:lnTo>
                  <a:pt x="17" y="65"/>
                </a:lnTo>
                <a:lnTo>
                  <a:pt x="17" y="36"/>
                </a:lnTo>
                <a:lnTo>
                  <a:pt x="17" y="36"/>
                </a:lnTo>
                <a:close/>
                <a:moveTo>
                  <a:pt x="32" y="82"/>
                </a:moveTo>
                <a:lnTo>
                  <a:pt x="32" y="105"/>
                </a:lnTo>
                <a:lnTo>
                  <a:pt x="17" y="105"/>
                </a:lnTo>
                <a:lnTo>
                  <a:pt x="17" y="80"/>
                </a:lnTo>
                <a:lnTo>
                  <a:pt x="26" y="75"/>
                </a:lnTo>
                <a:lnTo>
                  <a:pt x="32" y="82"/>
                </a:lnTo>
                <a:lnTo>
                  <a:pt x="32" y="82"/>
                </a:lnTo>
                <a:close/>
                <a:moveTo>
                  <a:pt x="0" y="48"/>
                </a:moveTo>
                <a:lnTo>
                  <a:pt x="15" y="48"/>
                </a:lnTo>
                <a:lnTo>
                  <a:pt x="15" y="67"/>
                </a:lnTo>
                <a:lnTo>
                  <a:pt x="7" y="71"/>
                </a:lnTo>
                <a:lnTo>
                  <a:pt x="13" y="84"/>
                </a:lnTo>
                <a:lnTo>
                  <a:pt x="15" y="82"/>
                </a:lnTo>
                <a:lnTo>
                  <a:pt x="15" y="105"/>
                </a:lnTo>
                <a:lnTo>
                  <a:pt x="0" y="105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176"/>
          <p:cNvSpPr>
            <a:spLocks noEditPoints="1"/>
          </p:cNvSpPr>
          <p:nvPr/>
        </p:nvSpPr>
        <p:spPr bwMode="auto">
          <a:xfrm>
            <a:off x="5341660" y="5218219"/>
            <a:ext cx="579038" cy="474993"/>
          </a:xfrm>
          <a:custGeom>
            <a:avLst/>
            <a:gdLst>
              <a:gd name="T0" fmla="*/ 112 w 128"/>
              <a:gd name="T1" fmla="*/ 2 h 105"/>
              <a:gd name="T2" fmla="*/ 107 w 128"/>
              <a:gd name="T3" fmla="*/ 23 h 105"/>
              <a:gd name="T4" fmla="*/ 99 w 128"/>
              <a:gd name="T5" fmla="*/ 2 h 105"/>
              <a:gd name="T6" fmla="*/ 112 w 128"/>
              <a:gd name="T7" fmla="*/ 46 h 105"/>
              <a:gd name="T8" fmla="*/ 99 w 128"/>
              <a:gd name="T9" fmla="*/ 105 h 105"/>
              <a:gd name="T10" fmla="*/ 107 w 128"/>
              <a:gd name="T11" fmla="*/ 42 h 105"/>
              <a:gd name="T12" fmla="*/ 112 w 128"/>
              <a:gd name="T13" fmla="*/ 46 h 105"/>
              <a:gd name="T14" fmla="*/ 128 w 128"/>
              <a:gd name="T15" fmla="*/ 0 h 105"/>
              <a:gd name="T16" fmla="*/ 114 w 128"/>
              <a:gd name="T17" fmla="*/ 105 h 105"/>
              <a:gd name="T18" fmla="*/ 118 w 128"/>
              <a:gd name="T19" fmla="*/ 33 h 105"/>
              <a:gd name="T20" fmla="*/ 114 w 128"/>
              <a:gd name="T21" fmla="*/ 21 h 105"/>
              <a:gd name="T22" fmla="*/ 114 w 128"/>
              <a:gd name="T23" fmla="*/ 0 h 105"/>
              <a:gd name="T24" fmla="*/ 95 w 128"/>
              <a:gd name="T25" fmla="*/ 15 h 105"/>
              <a:gd name="T26" fmla="*/ 93 w 128"/>
              <a:gd name="T27" fmla="*/ 27 h 105"/>
              <a:gd name="T28" fmla="*/ 95 w 128"/>
              <a:gd name="T29" fmla="*/ 38 h 105"/>
              <a:gd name="T30" fmla="*/ 82 w 128"/>
              <a:gd name="T31" fmla="*/ 15 h 105"/>
              <a:gd name="T32" fmla="*/ 95 w 128"/>
              <a:gd name="T33" fmla="*/ 57 h 105"/>
              <a:gd name="T34" fmla="*/ 82 w 128"/>
              <a:gd name="T35" fmla="*/ 105 h 105"/>
              <a:gd name="T36" fmla="*/ 95 w 128"/>
              <a:gd name="T37" fmla="*/ 57 h 105"/>
              <a:gd name="T38" fmla="*/ 65 w 128"/>
              <a:gd name="T39" fmla="*/ 23 h 105"/>
              <a:gd name="T40" fmla="*/ 80 w 128"/>
              <a:gd name="T41" fmla="*/ 54 h 105"/>
              <a:gd name="T42" fmla="*/ 72 w 128"/>
              <a:gd name="T43" fmla="*/ 57 h 105"/>
              <a:gd name="T44" fmla="*/ 65 w 128"/>
              <a:gd name="T45" fmla="*/ 52 h 105"/>
              <a:gd name="T46" fmla="*/ 65 w 128"/>
              <a:gd name="T47" fmla="*/ 23 h 105"/>
              <a:gd name="T48" fmla="*/ 80 w 128"/>
              <a:gd name="T49" fmla="*/ 105 h 105"/>
              <a:gd name="T50" fmla="*/ 65 w 128"/>
              <a:gd name="T51" fmla="*/ 71 h 105"/>
              <a:gd name="T52" fmla="*/ 72 w 128"/>
              <a:gd name="T53" fmla="*/ 80 h 105"/>
              <a:gd name="T54" fmla="*/ 80 w 128"/>
              <a:gd name="T55" fmla="*/ 73 h 105"/>
              <a:gd name="T56" fmla="*/ 49 w 128"/>
              <a:gd name="T57" fmla="*/ 33 h 105"/>
              <a:gd name="T58" fmla="*/ 63 w 128"/>
              <a:gd name="T59" fmla="*/ 54 h 105"/>
              <a:gd name="T60" fmla="*/ 49 w 128"/>
              <a:gd name="T61" fmla="*/ 63 h 105"/>
              <a:gd name="T62" fmla="*/ 49 w 128"/>
              <a:gd name="T63" fmla="*/ 33 h 105"/>
              <a:gd name="T64" fmla="*/ 63 w 128"/>
              <a:gd name="T65" fmla="*/ 105 h 105"/>
              <a:gd name="T66" fmla="*/ 49 w 128"/>
              <a:gd name="T67" fmla="*/ 78 h 105"/>
              <a:gd name="T68" fmla="*/ 63 w 128"/>
              <a:gd name="T69" fmla="*/ 69 h 105"/>
              <a:gd name="T70" fmla="*/ 47 w 128"/>
              <a:gd name="T71" fmla="*/ 42 h 105"/>
              <a:gd name="T72" fmla="*/ 38 w 128"/>
              <a:gd name="T73" fmla="*/ 71 h 105"/>
              <a:gd name="T74" fmla="*/ 34 w 128"/>
              <a:gd name="T75" fmla="*/ 42 h 105"/>
              <a:gd name="T76" fmla="*/ 47 w 128"/>
              <a:gd name="T77" fmla="*/ 80 h 105"/>
              <a:gd name="T78" fmla="*/ 34 w 128"/>
              <a:gd name="T79" fmla="*/ 105 h 105"/>
              <a:gd name="T80" fmla="*/ 36 w 128"/>
              <a:gd name="T81" fmla="*/ 86 h 105"/>
              <a:gd name="T82" fmla="*/ 47 w 128"/>
              <a:gd name="T83" fmla="*/ 80 h 105"/>
              <a:gd name="T84" fmla="*/ 17 w 128"/>
              <a:gd name="T85" fmla="*/ 36 h 105"/>
              <a:gd name="T86" fmla="*/ 32 w 128"/>
              <a:gd name="T87" fmla="*/ 63 h 105"/>
              <a:gd name="T88" fmla="*/ 28 w 128"/>
              <a:gd name="T89" fmla="*/ 61 h 105"/>
              <a:gd name="T90" fmla="*/ 17 w 128"/>
              <a:gd name="T91" fmla="*/ 65 h 105"/>
              <a:gd name="T92" fmla="*/ 17 w 128"/>
              <a:gd name="T93" fmla="*/ 36 h 105"/>
              <a:gd name="T94" fmla="*/ 32 w 128"/>
              <a:gd name="T95" fmla="*/ 105 h 105"/>
              <a:gd name="T96" fmla="*/ 17 w 128"/>
              <a:gd name="T97" fmla="*/ 80 h 105"/>
              <a:gd name="T98" fmla="*/ 32 w 128"/>
              <a:gd name="T99" fmla="*/ 82 h 105"/>
              <a:gd name="T100" fmla="*/ 0 w 128"/>
              <a:gd name="T101" fmla="*/ 48 h 105"/>
              <a:gd name="T102" fmla="*/ 15 w 128"/>
              <a:gd name="T103" fmla="*/ 67 h 105"/>
              <a:gd name="T104" fmla="*/ 13 w 128"/>
              <a:gd name="T105" fmla="*/ 84 h 105"/>
              <a:gd name="T106" fmla="*/ 15 w 128"/>
              <a:gd name="T107" fmla="*/ 105 h 105"/>
              <a:gd name="T108" fmla="*/ 0 w 128"/>
              <a:gd name="T109" fmla="*/ 4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05">
                <a:moveTo>
                  <a:pt x="99" y="2"/>
                </a:moveTo>
                <a:lnTo>
                  <a:pt x="112" y="2"/>
                </a:lnTo>
                <a:lnTo>
                  <a:pt x="112" y="21"/>
                </a:lnTo>
                <a:lnTo>
                  <a:pt x="107" y="23"/>
                </a:lnTo>
                <a:lnTo>
                  <a:pt x="99" y="25"/>
                </a:lnTo>
                <a:lnTo>
                  <a:pt x="99" y="2"/>
                </a:lnTo>
                <a:lnTo>
                  <a:pt x="99" y="2"/>
                </a:lnTo>
                <a:close/>
                <a:moveTo>
                  <a:pt x="112" y="46"/>
                </a:moveTo>
                <a:lnTo>
                  <a:pt x="112" y="105"/>
                </a:lnTo>
                <a:lnTo>
                  <a:pt x="99" y="105"/>
                </a:lnTo>
                <a:lnTo>
                  <a:pt x="99" y="52"/>
                </a:lnTo>
                <a:lnTo>
                  <a:pt x="107" y="42"/>
                </a:lnTo>
                <a:lnTo>
                  <a:pt x="112" y="46"/>
                </a:lnTo>
                <a:lnTo>
                  <a:pt x="112" y="46"/>
                </a:lnTo>
                <a:close/>
                <a:moveTo>
                  <a:pt x="114" y="0"/>
                </a:moveTo>
                <a:lnTo>
                  <a:pt x="128" y="0"/>
                </a:lnTo>
                <a:lnTo>
                  <a:pt x="128" y="105"/>
                </a:lnTo>
                <a:lnTo>
                  <a:pt x="114" y="105"/>
                </a:lnTo>
                <a:lnTo>
                  <a:pt x="114" y="44"/>
                </a:lnTo>
                <a:lnTo>
                  <a:pt x="118" y="33"/>
                </a:lnTo>
                <a:lnTo>
                  <a:pt x="120" y="19"/>
                </a:lnTo>
                <a:lnTo>
                  <a:pt x="114" y="21"/>
                </a:lnTo>
                <a:lnTo>
                  <a:pt x="114" y="0"/>
                </a:lnTo>
                <a:lnTo>
                  <a:pt x="114" y="0"/>
                </a:lnTo>
                <a:close/>
                <a:moveTo>
                  <a:pt x="82" y="15"/>
                </a:moveTo>
                <a:lnTo>
                  <a:pt x="95" y="15"/>
                </a:lnTo>
                <a:lnTo>
                  <a:pt x="95" y="27"/>
                </a:lnTo>
                <a:lnTo>
                  <a:pt x="93" y="27"/>
                </a:lnTo>
                <a:lnTo>
                  <a:pt x="95" y="31"/>
                </a:lnTo>
                <a:lnTo>
                  <a:pt x="95" y="38"/>
                </a:lnTo>
                <a:lnTo>
                  <a:pt x="82" y="50"/>
                </a:lnTo>
                <a:lnTo>
                  <a:pt x="82" y="15"/>
                </a:lnTo>
                <a:lnTo>
                  <a:pt x="82" y="15"/>
                </a:lnTo>
                <a:close/>
                <a:moveTo>
                  <a:pt x="95" y="57"/>
                </a:moveTo>
                <a:lnTo>
                  <a:pt x="95" y="105"/>
                </a:lnTo>
                <a:lnTo>
                  <a:pt x="82" y="105"/>
                </a:lnTo>
                <a:lnTo>
                  <a:pt x="82" y="69"/>
                </a:lnTo>
                <a:lnTo>
                  <a:pt x="95" y="57"/>
                </a:lnTo>
                <a:lnTo>
                  <a:pt x="95" y="57"/>
                </a:lnTo>
                <a:close/>
                <a:moveTo>
                  <a:pt x="65" y="23"/>
                </a:moveTo>
                <a:lnTo>
                  <a:pt x="80" y="23"/>
                </a:lnTo>
                <a:lnTo>
                  <a:pt x="80" y="54"/>
                </a:lnTo>
                <a:lnTo>
                  <a:pt x="74" y="61"/>
                </a:lnTo>
                <a:lnTo>
                  <a:pt x="72" y="57"/>
                </a:lnTo>
                <a:lnTo>
                  <a:pt x="68" y="52"/>
                </a:lnTo>
                <a:lnTo>
                  <a:pt x="65" y="52"/>
                </a:lnTo>
                <a:lnTo>
                  <a:pt x="65" y="23"/>
                </a:lnTo>
                <a:lnTo>
                  <a:pt x="65" y="23"/>
                </a:lnTo>
                <a:close/>
                <a:moveTo>
                  <a:pt x="80" y="73"/>
                </a:moveTo>
                <a:lnTo>
                  <a:pt x="80" y="105"/>
                </a:lnTo>
                <a:lnTo>
                  <a:pt x="65" y="105"/>
                </a:lnTo>
                <a:lnTo>
                  <a:pt x="65" y="71"/>
                </a:lnTo>
                <a:lnTo>
                  <a:pt x="68" y="73"/>
                </a:lnTo>
                <a:lnTo>
                  <a:pt x="72" y="80"/>
                </a:lnTo>
                <a:lnTo>
                  <a:pt x="78" y="73"/>
                </a:lnTo>
                <a:lnTo>
                  <a:pt x="80" y="73"/>
                </a:lnTo>
                <a:lnTo>
                  <a:pt x="80" y="73"/>
                </a:lnTo>
                <a:close/>
                <a:moveTo>
                  <a:pt x="49" y="33"/>
                </a:moveTo>
                <a:lnTo>
                  <a:pt x="63" y="33"/>
                </a:lnTo>
                <a:lnTo>
                  <a:pt x="63" y="54"/>
                </a:lnTo>
                <a:lnTo>
                  <a:pt x="61" y="54"/>
                </a:lnTo>
                <a:lnTo>
                  <a:pt x="49" y="63"/>
                </a:lnTo>
                <a:lnTo>
                  <a:pt x="49" y="33"/>
                </a:lnTo>
                <a:lnTo>
                  <a:pt x="49" y="33"/>
                </a:lnTo>
                <a:close/>
                <a:moveTo>
                  <a:pt x="63" y="69"/>
                </a:moveTo>
                <a:lnTo>
                  <a:pt x="63" y="105"/>
                </a:lnTo>
                <a:lnTo>
                  <a:pt x="49" y="105"/>
                </a:lnTo>
                <a:lnTo>
                  <a:pt x="49" y="78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34" y="42"/>
                </a:moveTo>
                <a:lnTo>
                  <a:pt x="47" y="42"/>
                </a:lnTo>
                <a:lnTo>
                  <a:pt x="47" y="65"/>
                </a:lnTo>
                <a:lnTo>
                  <a:pt x="38" y="71"/>
                </a:lnTo>
                <a:lnTo>
                  <a:pt x="34" y="67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47" y="80"/>
                </a:moveTo>
                <a:lnTo>
                  <a:pt x="47" y="105"/>
                </a:lnTo>
                <a:lnTo>
                  <a:pt x="34" y="105"/>
                </a:lnTo>
                <a:lnTo>
                  <a:pt x="34" y="84"/>
                </a:lnTo>
                <a:lnTo>
                  <a:pt x="36" y="86"/>
                </a:lnTo>
                <a:lnTo>
                  <a:pt x="40" y="84"/>
                </a:lnTo>
                <a:lnTo>
                  <a:pt x="47" y="80"/>
                </a:lnTo>
                <a:lnTo>
                  <a:pt x="47" y="80"/>
                </a:lnTo>
                <a:close/>
                <a:moveTo>
                  <a:pt x="17" y="36"/>
                </a:moveTo>
                <a:lnTo>
                  <a:pt x="32" y="36"/>
                </a:lnTo>
                <a:lnTo>
                  <a:pt x="32" y="63"/>
                </a:lnTo>
                <a:lnTo>
                  <a:pt x="30" y="63"/>
                </a:lnTo>
                <a:lnTo>
                  <a:pt x="28" y="61"/>
                </a:lnTo>
                <a:lnTo>
                  <a:pt x="23" y="63"/>
                </a:lnTo>
                <a:lnTo>
                  <a:pt x="17" y="65"/>
                </a:lnTo>
                <a:lnTo>
                  <a:pt x="17" y="36"/>
                </a:lnTo>
                <a:lnTo>
                  <a:pt x="17" y="36"/>
                </a:lnTo>
                <a:close/>
                <a:moveTo>
                  <a:pt x="32" y="82"/>
                </a:moveTo>
                <a:lnTo>
                  <a:pt x="32" y="105"/>
                </a:lnTo>
                <a:lnTo>
                  <a:pt x="17" y="105"/>
                </a:lnTo>
                <a:lnTo>
                  <a:pt x="17" y="80"/>
                </a:lnTo>
                <a:lnTo>
                  <a:pt x="26" y="75"/>
                </a:lnTo>
                <a:lnTo>
                  <a:pt x="32" y="82"/>
                </a:lnTo>
                <a:lnTo>
                  <a:pt x="32" y="82"/>
                </a:lnTo>
                <a:close/>
                <a:moveTo>
                  <a:pt x="0" y="48"/>
                </a:moveTo>
                <a:lnTo>
                  <a:pt x="15" y="48"/>
                </a:lnTo>
                <a:lnTo>
                  <a:pt x="15" y="67"/>
                </a:lnTo>
                <a:lnTo>
                  <a:pt x="7" y="71"/>
                </a:lnTo>
                <a:lnTo>
                  <a:pt x="13" y="84"/>
                </a:lnTo>
                <a:lnTo>
                  <a:pt x="15" y="82"/>
                </a:lnTo>
                <a:lnTo>
                  <a:pt x="15" y="105"/>
                </a:lnTo>
                <a:lnTo>
                  <a:pt x="0" y="105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26315" y="170084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26315" y="2013793"/>
            <a:ext cx="5362562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26315" y="332680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26315" y="3639758"/>
            <a:ext cx="5362562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26315" y="499011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26315" y="5303068"/>
            <a:ext cx="5362562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75279" y="2051857"/>
            <a:ext cx="152005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编辑标题</a:t>
            </a:r>
            <a:endParaRPr lang="ko-KR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75279" y="3601178"/>
            <a:ext cx="152005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编辑标题</a:t>
            </a:r>
            <a:endParaRPr lang="ko-KR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75279" y="5186830"/>
            <a:ext cx="152005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编辑标题</a:t>
            </a:r>
            <a:endParaRPr lang="ko-KR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42 Rectángulo"/>
          <p:cNvSpPr/>
          <p:nvPr/>
        </p:nvSpPr>
        <p:spPr>
          <a:xfrm>
            <a:off x="4513997" y="1893764"/>
            <a:ext cx="3164006" cy="2052151"/>
          </a:xfrm>
          <a:prstGeom prst="rect">
            <a:avLst/>
          </a:prstGeom>
          <a:blipFill dpi="0" rotWithShape="1">
            <a:blip r:embed="rId2" cstate="screen">
              <a:alphaModFix amt="70000"/>
            </a:blip>
            <a:srcRect/>
            <a:stretch>
              <a:fillRect b="212"/>
            </a:stretch>
          </a:blip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43646" y="4480624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43646" y="3945874"/>
            <a:ext cx="2704708" cy="5148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42 Rectángulo"/>
          <p:cNvSpPr/>
          <p:nvPr/>
        </p:nvSpPr>
        <p:spPr>
          <a:xfrm>
            <a:off x="983987" y="1893764"/>
            <a:ext cx="3164006" cy="2052151"/>
          </a:xfrm>
          <a:prstGeom prst="rect">
            <a:avLst/>
          </a:prstGeom>
          <a:blipFill dpi="0" rotWithShape="1">
            <a:blip r:embed="rId2" cstate="screen">
              <a:alphaModFix amt="70000"/>
            </a:blip>
            <a:srcRect/>
            <a:stretch>
              <a:fillRect b="212"/>
            </a:stretch>
          </a:blip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13636" y="4480624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13636" y="3945874"/>
            <a:ext cx="2704708" cy="5148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42 Rectángulo"/>
          <p:cNvSpPr/>
          <p:nvPr/>
        </p:nvSpPr>
        <p:spPr>
          <a:xfrm>
            <a:off x="8044007" y="1893764"/>
            <a:ext cx="3164006" cy="2052151"/>
          </a:xfrm>
          <a:prstGeom prst="rect">
            <a:avLst/>
          </a:prstGeom>
          <a:blipFill dpi="0" rotWithShape="1">
            <a:blip r:embed="rId2" cstate="screen">
              <a:alphaModFix amt="70000"/>
            </a:blip>
            <a:srcRect/>
            <a:stretch>
              <a:fillRect b="212"/>
            </a:stretch>
          </a:blip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273656" y="4480624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273656" y="3945874"/>
            <a:ext cx="2704708" cy="5148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zh-CN" altLang="en-US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054" y="660518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1603820" y="2329745"/>
            <a:ext cx="2337879" cy="1525911"/>
          </a:xfrm>
          <a:custGeom>
            <a:avLst/>
            <a:gdLst>
              <a:gd name="T0" fmla="*/ 1415010 w 331"/>
              <a:gd name="T1" fmla="*/ 0 h 216"/>
              <a:gd name="T2" fmla="*/ 1478606 w 331"/>
              <a:gd name="T3" fmla="*/ 264951 h 216"/>
              <a:gd name="T4" fmla="*/ 879744 w 331"/>
              <a:gd name="T5" fmla="*/ 863739 h 216"/>
              <a:gd name="T6" fmla="*/ 275582 w 331"/>
              <a:gd name="T7" fmla="*/ 264951 h 216"/>
              <a:gd name="T8" fmla="*/ 339178 w 331"/>
              <a:gd name="T9" fmla="*/ 0 h 216"/>
              <a:gd name="T10" fmla="*/ 42397 w 331"/>
              <a:gd name="T11" fmla="*/ 0 h 216"/>
              <a:gd name="T12" fmla="*/ 0 w 331"/>
              <a:gd name="T13" fmla="*/ 264951 h 216"/>
              <a:gd name="T14" fmla="*/ 879744 w 331"/>
              <a:gd name="T15" fmla="*/ 1144587 h 216"/>
              <a:gd name="T16" fmla="*/ 1754188 w 331"/>
              <a:gd name="T17" fmla="*/ 264951 h 216"/>
              <a:gd name="T18" fmla="*/ 1717090 w 331"/>
              <a:gd name="T19" fmla="*/ 0 h 216"/>
              <a:gd name="T20" fmla="*/ 1415010 w 331"/>
              <a:gd name="T21" fmla="*/ 0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31"/>
              <a:gd name="T34" fmla="*/ 0 h 216"/>
              <a:gd name="T35" fmla="*/ 331 w 331"/>
              <a:gd name="T36" fmla="*/ 216 h 2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31" h="216">
                <a:moveTo>
                  <a:pt x="267" y="0"/>
                </a:moveTo>
                <a:cubicBezTo>
                  <a:pt x="275" y="15"/>
                  <a:pt x="279" y="32"/>
                  <a:pt x="279" y="50"/>
                </a:cubicBezTo>
                <a:cubicBezTo>
                  <a:pt x="279" y="112"/>
                  <a:pt x="228" y="163"/>
                  <a:pt x="166" y="163"/>
                </a:cubicBezTo>
                <a:cubicBezTo>
                  <a:pt x="103" y="163"/>
                  <a:pt x="52" y="112"/>
                  <a:pt x="52" y="50"/>
                </a:cubicBezTo>
                <a:cubicBezTo>
                  <a:pt x="52" y="32"/>
                  <a:pt x="57" y="15"/>
                  <a:pt x="64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15"/>
                  <a:pt x="0" y="32"/>
                  <a:pt x="0" y="50"/>
                </a:cubicBezTo>
                <a:cubicBezTo>
                  <a:pt x="0" y="141"/>
                  <a:pt x="75" y="216"/>
                  <a:pt x="166" y="216"/>
                </a:cubicBezTo>
                <a:cubicBezTo>
                  <a:pt x="257" y="216"/>
                  <a:pt x="331" y="141"/>
                  <a:pt x="331" y="50"/>
                </a:cubicBezTo>
                <a:cubicBezTo>
                  <a:pt x="331" y="32"/>
                  <a:pt x="329" y="15"/>
                  <a:pt x="324" y="0"/>
                </a:cubicBezTo>
                <a:lnTo>
                  <a:pt x="267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2296376" y="2228158"/>
            <a:ext cx="1031051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71%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101771" y="2903284"/>
            <a:ext cx="13080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TEXT  HERE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15"/>
          <p:cNvSpPr/>
          <p:nvPr/>
        </p:nvSpPr>
        <p:spPr bwMode="auto">
          <a:xfrm>
            <a:off x="4929740" y="3051431"/>
            <a:ext cx="2217281" cy="804225"/>
          </a:xfrm>
          <a:custGeom>
            <a:avLst/>
            <a:gdLst>
              <a:gd name="T0" fmla="*/ 1366989 w 314"/>
              <a:gd name="T1" fmla="*/ 0 h 114"/>
              <a:gd name="T2" fmla="*/ 831850 w 314"/>
              <a:gd name="T3" fmla="*/ 322792 h 114"/>
              <a:gd name="T4" fmla="*/ 296711 w 314"/>
              <a:gd name="T5" fmla="*/ 0 h 114"/>
              <a:gd name="T6" fmla="*/ 0 w 314"/>
              <a:gd name="T7" fmla="*/ 0 h 114"/>
              <a:gd name="T8" fmla="*/ 831850 w 314"/>
              <a:gd name="T9" fmla="*/ 603250 h 114"/>
              <a:gd name="T10" fmla="*/ 1663700 w 314"/>
              <a:gd name="T11" fmla="*/ 0 h 114"/>
              <a:gd name="T12" fmla="*/ 1366989 w 314"/>
              <a:gd name="T13" fmla="*/ 0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4"/>
              <a:gd name="T22" fmla="*/ 0 h 114"/>
              <a:gd name="T23" fmla="*/ 314 w 314"/>
              <a:gd name="T24" fmla="*/ 114 h 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4" h="114">
                <a:moveTo>
                  <a:pt x="258" y="0"/>
                </a:moveTo>
                <a:cubicBezTo>
                  <a:pt x="239" y="37"/>
                  <a:pt x="201" y="61"/>
                  <a:pt x="157" y="61"/>
                </a:cubicBezTo>
                <a:cubicBezTo>
                  <a:pt x="113" y="61"/>
                  <a:pt x="75" y="37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66"/>
                  <a:pt x="84" y="114"/>
                  <a:pt x="157" y="114"/>
                </a:cubicBezTo>
                <a:cubicBezTo>
                  <a:pt x="230" y="114"/>
                  <a:pt x="292" y="66"/>
                  <a:pt x="314" y="0"/>
                </a:cubicBezTo>
                <a:lnTo>
                  <a:pt x="258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5526026" y="2228158"/>
            <a:ext cx="1031051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5370566" y="2903284"/>
            <a:ext cx="13080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TEXT  HERE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20"/>
          <p:cNvSpPr/>
          <p:nvPr/>
        </p:nvSpPr>
        <p:spPr bwMode="auto">
          <a:xfrm>
            <a:off x="8346642" y="3354074"/>
            <a:ext cx="1906270" cy="501582"/>
          </a:xfrm>
          <a:custGeom>
            <a:avLst/>
            <a:gdLst>
              <a:gd name="T0" fmla="*/ 1038319 w 270"/>
              <a:gd name="T1" fmla="*/ 0 h 71"/>
              <a:gd name="T2" fmla="*/ 715169 w 270"/>
              <a:gd name="T3" fmla="*/ 95384 h 71"/>
              <a:gd name="T4" fmla="*/ 392019 w 270"/>
              <a:gd name="T5" fmla="*/ 0 h 71"/>
              <a:gd name="T6" fmla="*/ 0 w 270"/>
              <a:gd name="T7" fmla="*/ 0 h 71"/>
              <a:gd name="T8" fmla="*/ 715169 w 270"/>
              <a:gd name="T9" fmla="*/ 376237 h 71"/>
              <a:gd name="T10" fmla="*/ 1430338 w 270"/>
              <a:gd name="T11" fmla="*/ 0 h 71"/>
              <a:gd name="T12" fmla="*/ 1038319 w 270"/>
              <a:gd name="T13" fmla="*/ 0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0"/>
              <a:gd name="T22" fmla="*/ 0 h 71"/>
              <a:gd name="T23" fmla="*/ 270 w 270"/>
              <a:gd name="T24" fmla="*/ 71 h 7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0" h="71">
                <a:moveTo>
                  <a:pt x="196" y="0"/>
                </a:moveTo>
                <a:cubicBezTo>
                  <a:pt x="178" y="12"/>
                  <a:pt x="157" y="18"/>
                  <a:pt x="135" y="18"/>
                </a:cubicBezTo>
                <a:cubicBezTo>
                  <a:pt x="112" y="18"/>
                  <a:pt x="91" y="12"/>
                  <a:pt x="74" y="0"/>
                </a:cubicBezTo>
                <a:cubicBezTo>
                  <a:pt x="0" y="0"/>
                  <a:pt x="0" y="0"/>
                  <a:pt x="0" y="0"/>
                </a:cubicBezTo>
                <a:cubicBezTo>
                  <a:pt x="30" y="43"/>
                  <a:pt x="79" y="71"/>
                  <a:pt x="135" y="71"/>
                </a:cubicBezTo>
                <a:cubicBezTo>
                  <a:pt x="191" y="71"/>
                  <a:pt x="240" y="43"/>
                  <a:pt x="270" y="0"/>
                </a:cubicBezTo>
                <a:lnTo>
                  <a:pt x="196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813870" y="2228158"/>
            <a:ext cx="1031051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18%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620324" y="2903284"/>
            <a:ext cx="13080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TEXT  HERE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4395" y="411624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61581" y="411624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82848" y="411624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33746" y="4533440"/>
            <a:ext cx="2478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9367" y="4533440"/>
            <a:ext cx="2478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90383" y="4533440"/>
            <a:ext cx="2478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风扇&#10;&#10;已生成高可信度的说明"/>
          <p:cNvPicPr>
            <a:picLocks noChangeAspect="1"/>
          </p:cNvPicPr>
          <p:nvPr/>
        </p:nvPicPr>
        <p:blipFill rotWithShape="1">
          <a:blip r:embed="rId1" cstate="screen"/>
          <a:srcRect t="23746" b="24070"/>
          <a:stretch>
            <a:fillRect/>
          </a:stretch>
        </p:blipFill>
        <p:spPr>
          <a:xfrm>
            <a:off x="-185506" y="0"/>
            <a:ext cx="1256301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2394074"/>
            <a:ext cx="12192000" cy="20698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74802" y="1470794"/>
            <a:ext cx="42423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1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8613" y="3221534"/>
            <a:ext cx="495477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bg1"/>
                </a:solidFill>
                <a:cs typeface="+mn-ea"/>
                <a:sym typeface="+mn-lt"/>
              </a:rPr>
              <a:t>未来计划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8239" y="4279777"/>
            <a:ext cx="5415520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Lorem ipsum dolor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consectetuer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adipiscing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elit</a:t>
            </a:r>
            <a:r>
              <a:rPr lang="en-US" altLang="zh-CN" dirty="0">
                <a:sym typeface="+mn-lt"/>
              </a:rPr>
              <a:t>. Maecenas </a:t>
            </a:r>
            <a:r>
              <a:rPr lang="en-US" altLang="zh-CN" dirty="0" err="1">
                <a:sym typeface="+mn-lt"/>
              </a:rPr>
              <a:t>porttitor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congue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massa</a:t>
            </a:r>
            <a:r>
              <a:rPr lang="en-US" altLang="zh-CN" dirty="0">
                <a:sym typeface="+mn-lt"/>
              </a:rPr>
              <a:t>. </a:t>
            </a:r>
            <a:r>
              <a:rPr lang="en-US" altLang="zh-CN" dirty="0" err="1">
                <a:sym typeface="+mn-lt"/>
              </a:rPr>
              <a:t>Fusce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posuere</a:t>
            </a:r>
            <a:r>
              <a:rPr lang="en-US" altLang="zh-CN" dirty="0">
                <a:sym typeface="+mn-lt"/>
              </a:rPr>
              <a:t>.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8"/>
          <p:cNvSpPr/>
          <p:nvPr/>
        </p:nvSpPr>
        <p:spPr bwMode="auto">
          <a:xfrm>
            <a:off x="309" y="1919287"/>
            <a:ext cx="12191383" cy="152183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405"/>
            <a:endParaRPr lang="es-ES" sz="14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Textbox 1"/>
          <p:cNvSpPr/>
          <p:nvPr/>
        </p:nvSpPr>
        <p:spPr>
          <a:xfrm>
            <a:off x="3538891" y="2057460"/>
            <a:ext cx="2287751" cy="506955"/>
          </a:xfrm>
          <a:prstGeom prst="rect">
            <a:avLst/>
          </a:prstGeom>
        </p:spPr>
        <p:txBody>
          <a:bodyPr wrap="square" lIns="121052" tIns="60526" rIns="121052" bIns="60526">
            <a:spAutoFit/>
          </a:bodyPr>
          <a:lstStyle/>
          <a:p>
            <a:pPr algn="just"/>
            <a:r>
              <a:rPr lang="zh-CN" altLang="en-US" sz="25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1"/>
          <p:cNvSpPr/>
          <p:nvPr/>
        </p:nvSpPr>
        <p:spPr>
          <a:xfrm>
            <a:off x="4866866" y="3837621"/>
            <a:ext cx="2774472" cy="8791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New ideas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and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apeirian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temporibus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eam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cu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ad mea ipsum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sadipscing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sed ex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assum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omnium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contentiones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s-E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box 1"/>
          <p:cNvSpPr/>
          <p:nvPr/>
        </p:nvSpPr>
        <p:spPr>
          <a:xfrm>
            <a:off x="4866866" y="5071493"/>
            <a:ext cx="2774486" cy="8791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Innovation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and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apeirian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temporibus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eam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cu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ad mea ipsum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sadipscing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sed ex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assum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omnium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contentiones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s-E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1"/>
          <p:cNvSpPr/>
          <p:nvPr/>
        </p:nvSpPr>
        <p:spPr>
          <a:xfrm>
            <a:off x="8383991" y="3837621"/>
            <a:ext cx="2774486" cy="8791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Productivity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and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apeirian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temporibus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eam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cu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ad mea ipsum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sadipscing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sed ex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assum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omnium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contentiones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s-E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1"/>
          <p:cNvSpPr/>
          <p:nvPr/>
        </p:nvSpPr>
        <p:spPr>
          <a:xfrm>
            <a:off x="8383991" y="5071493"/>
            <a:ext cx="2774486" cy="8791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Responsibility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and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apeirian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temporibus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eam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cu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ad mea ipsum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sadipscing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, sed ex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assum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omnium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s-ES" sz="1000" dirty="0" err="1">
                <a:solidFill>
                  <a:schemeClr val="bg1"/>
                </a:solidFill>
                <a:cs typeface="+mn-ea"/>
                <a:sym typeface="+mn-lt"/>
              </a:rPr>
              <a:t>contentiones</a:t>
            </a:r>
            <a:r>
              <a:rPr lang="es-ES" sz="10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s-E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Elipse 16"/>
          <p:cNvSpPr>
            <a:spLocks noChangeAspect="1"/>
          </p:cNvSpPr>
          <p:nvPr/>
        </p:nvSpPr>
        <p:spPr bwMode="auto">
          <a:xfrm>
            <a:off x="7695330" y="3905789"/>
            <a:ext cx="506674" cy="506674"/>
          </a:xfrm>
          <a:prstGeom prst="roundRect">
            <a:avLst>
              <a:gd name="adj" fmla="val 7464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r>
              <a:rPr lang="es-ES" sz="2000" dirty="0">
                <a:solidFill>
                  <a:schemeClr val="bg1"/>
                </a:solidFill>
                <a:cs typeface="+mn-ea"/>
                <a:sym typeface="+mn-lt"/>
              </a:rPr>
              <a:t></a:t>
            </a:r>
            <a:endParaRPr lang="es-E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Elipse 17"/>
          <p:cNvSpPr>
            <a:spLocks noChangeAspect="1"/>
          </p:cNvSpPr>
          <p:nvPr/>
        </p:nvSpPr>
        <p:spPr bwMode="auto">
          <a:xfrm>
            <a:off x="4178206" y="5149165"/>
            <a:ext cx="506674" cy="506674"/>
          </a:xfrm>
          <a:prstGeom prst="roundRect">
            <a:avLst>
              <a:gd name="adj" fmla="val 4396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r>
              <a:rPr lang="es-ES" sz="2000" dirty="0">
                <a:solidFill>
                  <a:schemeClr val="bg1"/>
                </a:solidFill>
                <a:cs typeface="+mn-ea"/>
                <a:sym typeface="+mn-lt"/>
              </a:rPr>
              <a:t></a:t>
            </a:r>
            <a:endParaRPr lang="es-E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Elipse 18"/>
          <p:cNvSpPr>
            <a:spLocks noChangeAspect="1"/>
          </p:cNvSpPr>
          <p:nvPr/>
        </p:nvSpPr>
        <p:spPr bwMode="auto">
          <a:xfrm>
            <a:off x="7695330" y="5149165"/>
            <a:ext cx="506674" cy="506674"/>
          </a:xfrm>
          <a:prstGeom prst="roundRect">
            <a:avLst>
              <a:gd name="adj" fmla="val 899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r>
              <a:rPr lang="es-ES" sz="2000" dirty="0">
                <a:solidFill>
                  <a:schemeClr val="bg1"/>
                </a:solidFill>
                <a:cs typeface="+mn-ea"/>
                <a:sym typeface="+mn-lt"/>
              </a:rPr>
              <a:t></a:t>
            </a:r>
            <a:endParaRPr lang="es-E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Elipse 19"/>
          <p:cNvSpPr>
            <a:spLocks noChangeAspect="1"/>
          </p:cNvSpPr>
          <p:nvPr/>
        </p:nvSpPr>
        <p:spPr bwMode="auto">
          <a:xfrm>
            <a:off x="4178206" y="3905789"/>
            <a:ext cx="506674" cy="506674"/>
          </a:xfrm>
          <a:prstGeom prst="roundRect">
            <a:avLst>
              <a:gd name="adj" fmla="val 593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r>
              <a:rPr lang="es-ES" sz="2000" dirty="0">
                <a:solidFill>
                  <a:schemeClr val="bg1"/>
                </a:solidFill>
                <a:cs typeface="+mn-ea"/>
                <a:sym typeface="+mn-lt"/>
              </a:rPr>
              <a:t></a:t>
            </a:r>
            <a:endParaRPr lang="es-E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Grupo 2"/>
          <p:cNvGrpSpPr>
            <a:grpSpLocks noChangeAspect="1"/>
          </p:cNvGrpSpPr>
          <p:nvPr/>
        </p:nvGrpSpPr>
        <p:grpSpPr>
          <a:xfrm>
            <a:off x="825371" y="1629718"/>
            <a:ext cx="2670841" cy="4785257"/>
            <a:chOff x="17290761" y="7748319"/>
            <a:chExt cx="3000784" cy="5376405"/>
          </a:xfrm>
          <a:effectLst/>
        </p:grpSpPr>
        <p:pic>
          <p:nvPicPr>
            <p:cNvPr id="13" name="Picture 10" descr="http://app.imcreator.com/images/editor/iphone_for_editor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290761" y="7748319"/>
              <a:ext cx="3000784" cy="5376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ángulo 4"/>
            <p:cNvSpPr/>
            <p:nvPr/>
          </p:nvSpPr>
          <p:spPr>
            <a:xfrm>
              <a:off x="17741494" y="8534401"/>
              <a:ext cx="2086618" cy="3473450"/>
            </a:xfrm>
            <a:prstGeom prst="rect">
              <a:avLst/>
            </a:prstGeom>
            <a:blipFill>
              <a:blip r:embed="rId3" cstate="screen"/>
              <a:stretch>
                <a:fillRect b="21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 dirty="0">
                <a:cs typeface="+mn-ea"/>
                <a:sym typeface="+mn-lt"/>
              </a:endParaRPr>
            </a:p>
          </p:txBody>
        </p:sp>
      </p:grpSp>
      <p:pic>
        <p:nvPicPr>
          <p:cNvPr id="15" name="图片 14" descr="图片包含 风扇&#10;&#10;已生成高可信度的说明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226543" y="2329368"/>
            <a:ext cx="1857191" cy="3091536"/>
          </a:xfrm>
          <a:prstGeom prst="rect">
            <a:avLst/>
          </a:prstGeom>
        </p:spPr>
      </p:pic>
      <p:sp>
        <p:nvSpPr>
          <p:cNvPr id="16" name="Textbox 1"/>
          <p:cNvSpPr/>
          <p:nvPr/>
        </p:nvSpPr>
        <p:spPr>
          <a:xfrm>
            <a:off x="3538891" y="2583647"/>
            <a:ext cx="6243062" cy="553121"/>
          </a:xfrm>
          <a:prstGeom prst="rect">
            <a:avLst/>
          </a:prstGeom>
        </p:spPr>
        <p:txBody>
          <a:bodyPr wrap="square" lIns="121052" tIns="60526" rIns="121052" bIns="60526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未来计划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37"/>
          <p:cNvSpPr/>
          <p:nvPr/>
        </p:nvSpPr>
        <p:spPr>
          <a:xfrm>
            <a:off x="5591810" y="5478780"/>
            <a:ext cx="78740" cy="97853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形状 38"/>
          <p:cNvSpPr/>
          <p:nvPr/>
        </p:nvSpPr>
        <p:spPr>
          <a:xfrm rot="16200000">
            <a:off x="5846445" y="5224145"/>
            <a:ext cx="81280" cy="59055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形状 39"/>
          <p:cNvSpPr/>
          <p:nvPr/>
        </p:nvSpPr>
        <p:spPr>
          <a:xfrm>
            <a:off x="6130925" y="5182870"/>
            <a:ext cx="78740" cy="37719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形状 42"/>
          <p:cNvSpPr/>
          <p:nvPr/>
        </p:nvSpPr>
        <p:spPr>
          <a:xfrm>
            <a:off x="4958080" y="4324350"/>
            <a:ext cx="271780" cy="273685"/>
          </a:xfrm>
          <a:prstGeom prst="ellipse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形状 47"/>
          <p:cNvSpPr/>
          <p:nvPr/>
        </p:nvSpPr>
        <p:spPr>
          <a:xfrm>
            <a:off x="5586730" y="4911725"/>
            <a:ext cx="78740" cy="57467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形状 52"/>
          <p:cNvSpPr/>
          <p:nvPr/>
        </p:nvSpPr>
        <p:spPr>
          <a:xfrm rot="5400000">
            <a:off x="5293995" y="4664710"/>
            <a:ext cx="81280" cy="57467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形状 53"/>
          <p:cNvSpPr/>
          <p:nvPr/>
        </p:nvSpPr>
        <p:spPr>
          <a:xfrm rot="10800000">
            <a:off x="5045075" y="4415790"/>
            <a:ext cx="78740" cy="57658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形状 54"/>
          <p:cNvSpPr/>
          <p:nvPr/>
        </p:nvSpPr>
        <p:spPr>
          <a:xfrm>
            <a:off x="5591810" y="4354195"/>
            <a:ext cx="78740" cy="55880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形状 55"/>
          <p:cNvSpPr/>
          <p:nvPr/>
        </p:nvSpPr>
        <p:spPr>
          <a:xfrm rot="5400000">
            <a:off x="6011545" y="4002405"/>
            <a:ext cx="78740" cy="78105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形状 56"/>
          <p:cNvSpPr/>
          <p:nvPr/>
        </p:nvSpPr>
        <p:spPr>
          <a:xfrm>
            <a:off x="6360795" y="3908425"/>
            <a:ext cx="81280" cy="52387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形状 59"/>
          <p:cNvSpPr/>
          <p:nvPr/>
        </p:nvSpPr>
        <p:spPr>
          <a:xfrm>
            <a:off x="6264275" y="3782060"/>
            <a:ext cx="273685" cy="271780"/>
          </a:xfrm>
          <a:prstGeom prst="ellipse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形状 65"/>
          <p:cNvSpPr/>
          <p:nvPr/>
        </p:nvSpPr>
        <p:spPr>
          <a:xfrm>
            <a:off x="5591810" y="3780155"/>
            <a:ext cx="78740" cy="58166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形状 66"/>
          <p:cNvSpPr/>
          <p:nvPr/>
        </p:nvSpPr>
        <p:spPr>
          <a:xfrm rot="5400000">
            <a:off x="5192395" y="3398520"/>
            <a:ext cx="78740" cy="84518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形状 67"/>
          <p:cNvSpPr/>
          <p:nvPr/>
        </p:nvSpPr>
        <p:spPr>
          <a:xfrm>
            <a:off x="4808855" y="3373755"/>
            <a:ext cx="81280" cy="48069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形状 68"/>
          <p:cNvSpPr/>
          <p:nvPr/>
        </p:nvSpPr>
        <p:spPr>
          <a:xfrm>
            <a:off x="4709795" y="3185160"/>
            <a:ext cx="276225" cy="276225"/>
          </a:xfrm>
          <a:prstGeom prst="ellipse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形状 69"/>
          <p:cNvSpPr/>
          <p:nvPr/>
        </p:nvSpPr>
        <p:spPr>
          <a:xfrm>
            <a:off x="5591810" y="3240405"/>
            <a:ext cx="78740" cy="54038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形状 70"/>
          <p:cNvSpPr/>
          <p:nvPr/>
        </p:nvSpPr>
        <p:spPr>
          <a:xfrm rot="5400000">
            <a:off x="6115050" y="2760345"/>
            <a:ext cx="81280" cy="1045210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形状 71"/>
          <p:cNvSpPr/>
          <p:nvPr/>
        </p:nvSpPr>
        <p:spPr>
          <a:xfrm>
            <a:off x="6597015" y="2748915"/>
            <a:ext cx="81280" cy="540385"/>
          </a:xfrm>
          <a:prstGeom prst="rect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形状 72"/>
          <p:cNvSpPr/>
          <p:nvPr/>
        </p:nvSpPr>
        <p:spPr>
          <a:xfrm>
            <a:off x="6500495" y="2673350"/>
            <a:ext cx="273685" cy="273685"/>
          </a:xfrm>
          <a:prstGeom prst="ellipse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形状 81"/>
          <p:cNvSpPr/>
          <p:nvPr/>
        </p:nvSpPr>
        <p:spPr>
          <a:xfrm>
            <a:off x="6036945" y="4957445"/>
            <a:ext cx="273685" cy="273685"/>
          </a:xfrm>
          <a:prstGeom prst="ellipse">
            <a:avLst/>
          </a:pr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形状 82"/>
          <p:cNvSpPr/>
          <p:nvPr/>
        </p:nvSpPr>
        <p:spPr>
          <a:xfrm>
            <a:off x="6500495" y="4725670"/>
            <a:ext cx="721360" cy="721360"/>
          </a:xfrm>
          <a:prstGeom prst="ellipse">
            <a:avLst/>
          </a:prstGeom>
          <a:noFill/>
          <a:ln w="19050" cap="rnd" cmpd="sng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形状 83"/>
          <p:cNvSpPr/>
          <p:nvPr/>
        </p:nvSpPr>
        <p:spPr>
          <a:xfrm>
            <a:off x="6693535" y="3554730"/>
            <a:ext cx="721360" cy="719455"/>
          </a:xfrm>
          <a:prstGeom prst="ellipse">
            <a:avLst/>
          </a:prstGeom>
          <a:noFill/>
          <a:ln w="19050" cap="rnd" cmpd="sng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形状 84"/>
          <p:cNvSpPr/>
          <p:nvPr/>
        </p:nvSpPr>
        <p:spPr>
          <a:xfrm>
            <a:off x="6913880" y="2397760"/>
            <a:ext cx="721360" cy="721360"/>
          </a:xfrm>
          <a:prstGeom prst="ellipse">
            <a:avLst/>
          </a:prstGeom>
          <a:noFill/>
          <a:ln w="19050" cap="rnd" cmpd="sng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形状 85"/>
          <p:cNvSpPr/>
          <p:nvPr/>
        </p:nvSpPr>
        <p:spPr>
          <a:xfrm>
            <a:off x="4097020" y="4098925"/>
            <a:ext cx="721360" cy="721360"/>
          </a:xfrm>
          <a:prstGeom prst="ellipse">
            <a:avLst/>
          </a:prstGeom>
          <a:noFill/>
          <a:ln w="19050" cap="rnd" cmpd="sng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形状 86"/>
          <p:cNvSpPr/>
          <p:nvPr/>
        </p:nvSpPr>
        <p:spPr>
          <a:xfrm>
            <a:off x="3853815" y="2962910"/>
            <a:ext cx="721360" cy="721360"/>
          </a:xfrm>
          <a:prstGeom prst="ellipse">
            <a:avLst/>
          </a:prstGeom>
          <a:noFill/>
          <a:ln w="19050" cap="rnd" cmpd="sng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47795" y="3159760"/>
            <a:ext cx="498475" cy="314325"/>
            <a:chOff x="3947795" y="3159760"/>
            <a:chExt cx="498475" cy="314325"/>
          </a:xfrm>
          <a:solidFill>
            <a:schemeClr val="bg1">
              <a:alpha val="30000"/>
            </a:schemeClr>
          </a:solidFill>
        </p:grpSpPr>
        <p:sp>
          <p:nvSpPr>
            <p:cNvPr id="28" name="形状 96"/>
            <p:cNvSpPr/>
            <p:nvPr/>
          </p:nvSpPr>
          <p:spPr>
            <a:xfrm>
              <a:off x="3947795" y="3224530"/>
              <a:ext cx="349885" cy="250825"/>
            </a:xfrm>
            <a:prstGeom prst="wedgeRoundRectCallout">
              <a:avLst>
                <a:gd name="adj1" fmla="val -27390"/>
                <a:gd name="adj2" fmla="val 72700"/>
                <a:gd name="adj3" fmla="val 16667"/>
              </a:avLst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形状 97"/>
            <p:cNvSpPr/>
            <p:nvPr/>
          </p:nvSpPr>
          <p:spPr>
            <a:xfrm flipH="1">
              <a:off x="4097020" y="3159760"/>
              <a:ext cx="349885" cy="250825"/>
            </a:xfrm>
            <a:prstGeom prst="wedgeRoundRectCallout">
              <a:avLst>
                <a:gd name="adj1" fmla="val -27390"/>
                <a:gd name="adj2" fmla="val 72700"/>
                <a:gd name="adj3" fmla="val 16667"/>
              </a:avLst>
            </a:prstGeom>
            <a:grpFill/>
            <a:ln w="25400" cap="flat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32275" y="4248150"/>
            <a:ext cx="473075" cy="426720"/>
            <a:chOff x="4232275" y="4248150"/>
            <a:chExt cx="473075" cy="426720"/>
          </a:xfrm>
          <a:solidFill>
            <a:schemeClr val="bg1">
              <a:alpha val="30000"/>
            </a:schemeClr>
          </a:solidFill>
        </p:grpSpPr>
        <p:sp>
          <p:nvSpPr>
            <p:cNvPr id="31" name="形状 100"/>
            <p:cNvSpPr/>
            <p:nvPr/>
          </p:nvSpPr>
          <p:spPr>
            <a:xfrm rot="1020000">
              <a:off x="4269105" y="4248150"/>
              <a:ext cx="404495" cy="404495"/>
            </a:xfrm>
            <a:prstGeom prst="blockArc">
              <a:avLst>
                <a:gd name="adj1" fmla="val 12518479"/>
                <a:gd name="adj2" fmla="val 21473458"/>
                <a:gd name="adj3" fmla="val 13337"/>
              </a:avLst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形状 101"/>
            <p:cNvSpPr/>
            <p:nvPr/>
          </p:nvSpPr>
          <p:spPr>
            <a:xfrm rot="11700000">
              <a:off x="4264660" y="4271010"/>
              <a:ext cx="404495" cy="404495"/>
            </a:xfrm>
            <a:prstGeom prst="blockArc">
              <a:avLst>
                <a:gd name="adj1" fmla="val 12122733"/>
                <a:gd name="adj2" fmla="val 21473458"/>
                <a:gd name="adj3" fmla="val 13337"/>
              </a:avLst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形状 102"/>
            <p:cNvSpPr/>
            <p:nvPr/>
          </p:nvSpPr>
          <p:spPr>
            <a:xfrm>
              <a:off x="4232275" y="4340225"/>
              <a:ext cx="131445" cy="113030"/>
            </a:xfrm>
            <a:prstGeom prst="triangle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形状 103"/>
            <p:cNvSpPr/>
            <p:nvPr/>
          </p:nvSpPr>
          <p:spPr>
            <a:xfrm flipV="1">
              <a:off x="4574540" y="4459605"/>
              <a:ext cx="131445" cy="113030"/>
            </a:xfrm>
            <a:prstGeom prst="triangle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20890" y="2551430"/>
            <a:ext cx="305435" cy="410845"/>
            <a:chOff x="7120890" y="2551430"/>
            <a:chExt cx="305435" cy="410845"/>
          </a:xfrm>
          <a:solidFill>
            <a:schemeClr val="bg1">
              <a:alpha val="30000"/>
            </a:schemeClr>
          </a:solidFill>
        </p:grpSpPr>
        <p:sp>
          <p:nvSpPr>
            <p:cNvPr id="36" name="形状 105"/>
            <p:cNvSpPr/>
            <p:nvPr/>
          </p:nvSpPr>
          <p:spPr>
            <a:xfrm>
              <a:off x="7120890" y="2700655"/>
              <a:ext cx="306070" cy="262255"/>
            </a:xfrm>
            <a:custGeom>
              <a:avLst/>
              <a:gdLst>
                <a:gd name="TX0" fmla="*/ 237694 w 457201"/>
                <a:gd name="TY0" fmla="*/ 85725 h 389684"/>
                <a:gd name="TX1" fmla="*/ 185306 w 457201"/>
                <a:gd name="TY1" fmla="*/ 138113 h 389684"/>
                <a:gd name="TX2" fmla="*/ 223057 w 457201"/>
                <a:gd name="TY2" fmla="*/ 187546 h 389684"/>
                <a:gd name="TX3" fmla="*/ 223057 w 457201"/>
                <a:gd name="TY3" fmla="*/ 272736 h 389684"/>
                <a:gd name="TX4" fmla="*/ 229057 w 457201"/>
                <a:gd name="TY4" fmla="*/ 278736 h 389684"/>
                <a:gd name="TX5" fmla="*/ 253057 w 457201"/>
                <a:gd name="TY5" fmla="*/ 278736 h 389684"/>
                <a:gd name="TX6" fmla="*/ 259057 w 457201"/>
                <a:gd name="TY6" fmla="*/ 272736 h 389684"/>
                <a:gd name="TX7" fmla="*/ 259057 w 457201"/>
                <a:gd name="TY7" fmla="*/ 185729 h 389684"/>
                <a:gd name="TX8" fmla="*/ 290082 w 457201"/>
                <a:gd name="TY8" fmla="*/ 138113 h 389684"/>
                <a:gd name="TX9" fmla="*/ 237694 w 457201"/>
                <a:gd name="TY9" fmla="*/ 85725 h 389684"/>
                <a:gd name="TX11" fmla="*/ 0 w 457201"/>
                <a:gd name="TY11" fmla="*/ 0 h 389684"/>
                <a:gd name="TX12" fmla="*/ 457200 w 457201"/>
                <a:gd name="TY12" fmla="*/ 0 h 389684"/>
                <a:gd name="TX13" fmla="*/ 457200 w 457201"/>
                <a:gd name="TY13" fmla="*/ 189658 h 389684"/>
                <a:gd name="TX14" fmla="*/ 257175 w 457201"/>
                <a:gd name="TY14" fmla="*/ 389683 h 389684"/>
                <a:gd name="TX15" fmla="*/ 200025 w 457201"/>
                <a:gd name="TY15" fmla="*/ 389683 h 389684"/>
                <a:gd name="TX16" fmla="*/ 0 w 457201"/>
                <a:gd name="TY16" fmla="*/ 189658 h 389684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</a:cxnLst>
              <a:rect l="l" t="t" r="r" b="b"/>
              <a:pathLst>
                <a:path w="457201" h="389684">
                  <a:moveTo>
                    <a:pt x="237694" y="85725"/>
                  </a:moveTo>
                  <a:cubicBezTo>
                    <a:pt x="208761" y="85725"/>
                    <a:pt x="185306" y="109180"/>
                    <a:pt x="185306" y="138113"/>
                  </a:cubicBezTo>
                  <a:cubicBezTo>
                    <a:pt x="185306" y="161878"/>
                    <a:pt x="201131" y="181947"/>
                    <a:pt x="223057" y="187546"/>
                  </a:cubicBezTo>
                  <a:lnTo>
                    <a:pt x="223057" y="272736"/>
                  </a:lnTo>
                  <a:cubicBezTo>
                    <a:pt x="223057" y="276050"/>
                    <a:pt x="225743" y="278736"/>
                    <a:pt x="229057" y="278736"/>
                  </a:cubicBezTo>
                  <a:lnTo>
                    <a:pt x="253057" y="278736"/>
                  </a:lnTo>
                  <a:cubicBezTo>
                    <a:pt x="256371" y="278736"/>
                    <a:pt x="259057" y="276050"/>
                    <a:pt x="259057" y="272736"/>
                  </a:cubicBezTo>
                  <a:lnTo>
                    <a:pt x="259057" y="185729"/>
                  </a:lnTo>
                  <a:cubicBezTo>
                    <a:pt x="277382" y="177728"/>
                    <a:pt x="290082" y="159403"/>
                    <a:pt x="290082" y="138113"/>
                  </a:cubicBezTo>
                  <a:cubicBezTo>
                    <a:pt x="290082" y="109180"/>
                    <a:pt x="266627" y="85725"/>
                    <a:pt x="237694" y="85725"/>
                  </a:cubicBezTo>
                  <a:close/>
                  <a:moveTo>
                    <a:pt x="0" y="0"/>
                  </a:moveTo>
                  <a:lnTo>
                    <a:pt x="457200" y="0"/>
                  </a:lnTo>
                  <a:lnTo>
                    <a:pt x="457200" y="189658"/>
                  </a:lnTo>
                  <a:cubicBezTo>
                    <a:pt x="457200" y="300129"/>
                    <a:pt x="367646" y="389683"/>
                    <a:pt x="257175" y="389683"/>
                  </a:cubicBezTo>
                  <a:lnTo>
                    <a:pt x="200025" y="389683"/>
                  </a:lnTo>
                  <a:cubicBezTo>
                    <a:pt x="89554" y="389683"/>
                    <a:pt x="0" y="300129"/>
                    <a:pt x="0" y="189658"/>
                  </a:cubicBezTo>
                  <a:close/>
                </a:path>
              </a:pathLst>
            </a:cu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形状 106"/>
            <p:cNvSpPr/>
            <p:nvPr/>
          </p:nvSpPr>
          <p:spPr>
            <a:xfrm rot="10800000">
              <a:off x="7164070" y="2551430"/>
              <a:ext cx="225425" cy="131445"/>
            </a:xfrm>
            <a:custGeom>
              <a:avLst/>
              <a:gdLst>
                <a:gd name="TX0" fmla="*/ 257175 w 457201"/>
                <a:gd name="TY0" fmla="*/ 264639 h 264640"/>
                <a:gd name="TX1" fmla="*/ 200025 w 457201"/>
                <a:gd name="TY1" fmla="*/ 264639 h 264640"/>
                <a:gd name="TX2" fmla="*/ 0 w 457201"/>
                <a:gd name="TY2" fmla="*/ 64614 h 264640"/>
                <a:gd name="TX3" fmla="*/ 0 w 457201"/>
                <a:gd name="TY3" fmla="*/ 0 h 264640"/>
                <a:gd name="TX4" fmla="*/ 75497 w 457201"/>
                <a:gd name="TY4" fmla="*/ 0 h 264640"/>
                <a:gd name="TX5" fmla="*/ 75497 w 457201"/>
                <a:gd name="TY5" fmla="*/ 56885 h 264640"/>
                <a:gd name="TX6" fmla="*/ 206220 w 457201"/>
                <a:gd name="TY6" fmla="*/ 187607 h 264640"/>
                <a:gd name="TX7" fmla="*/ 243569 w 457201"/>
                <a:gd name="TY7" fmla="*/ 187607 h 264640"/>
                <a:gd name="TX8" fmla="*/ 374291 w 457201"/>
                <a:gd name="TY8" fmla="*/ 56885 h 264640"/>
                <a:gd name="TX9" fmla="*/ 374291 w 457201"/>
                <a:gd name="TY9" fmla="*/ 0 h 264640"/>
                <a:gd name="TX10" fmla="*/ 457200 w 457201"/>
                <a:gd name="TY10" fmla="*/ 0 h 264640"/>
                <a:gd name="TX11" fmla="*/ 457200 w 457201"/>
                <a:gd name="TY11" fmla="*/ 64614 h 264640"/>
                <a:gd name="TX12" fmla="*/ 257175 w 457201"/>
                <a:gd name="TY12" fmla="*/ 264639 h 264640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</a:cxnLst>
              <a:rect l="l" t="t" r="r" b="b"/>
              <a:pathLst>
                <a:path w="457201" h="264640">
                  <a:moveTo>
                    <a:pt x="257175" y="264639"/>
                  </a:moveTo>
                  <a:lnTo>
                    <a:pt x="200025" y="264639"/>
                  </a:lnTo>
                  <a:cubicBezTo>
                    <a:pt x="89554" y="264639"/>
                    <a:pt x="0" y="175085"/>
                    <a:pt x="0" y="64614"/>
                  </a:cubicBezTo>
                  <a:lnTo>
                    <a:pt x="0" y="0"/>
                  </a:lnTo>
                  <a:lnTo>
                    <a:pt x="75497" y="0"/>
                  </a:lnTo>
                  <a:lnTo>
                    <a:pt x="75497" y="56885"/>
                  </a:lnTo>
                  <a:cubicBezTo>
                    <a:pt x="75497" y="129081"/>
                    <a:pt x="134023" y="187607"/>
                    <a:pt x="206220" y="187607"/>
                  </a:cubicBezTo>
                  <a:lnTo>
                    <a:pt x="243569" y="187607"/>
                  </a:lnTo>
                  <a:cubicBezTo>
                    <a:pt x="315765" y="187607"/>
                    <a:pt x="374291" y="129081"/>
                    <a:pt x="374291" y="56885"/>
                  </a:cubicBezTo>
                  <a:lnTo>
                    <a:pt x="374291" y="0"/>
                  </a:lnTo>
                  <a:lnTo>
                    <a:pt x="457200" y="0"/>
                  </a:lnTo>
                  <a:lnTo>
                    <a:pt x="457200" y="64614"/>
                  </a:lnTo>
                  <a:cubicBezTo>
                    <a:pt x="457200" y="175085"/>
                    <a:pt x="367646" y="264639"/>
                    <a:pt x="257175" y="264639"/>
                  </a:cubicBezTo>
                  <a:close/>
                </a:path>
              </a:pathLst>
            </a:cu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b="0" cap="none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形状 107"/>
          <p:cNvSpPr/>
          <p:nvPr/>
        </p:nvSpPr>
        <p:spPr>
          <a:xfrm>
            <a:off x="6828790" y="3745230"/>
            <a:ext cx="422910" cy="349885"/>
          </a:xfrm>
          <a:custGeom>
            <a:avLst/>
            <a:gdLst>
              <a:gd name="TX0" fmla="*/ 0 w 1202575"/>
              <a:gd name="TY0" fmla="*/ 881149 h 991986"/>
              <a:gd name="TX1" fmla="*/ 437803 w 1202575"/>
              <a:gd name="TY1" fmla="*/ 266007 h 991986"/>
              <a:gd name="TX2" fmla="*/ 737061 w 1202575"/>
              <a:gd name="TY2" fmla="*/ 482138 h 991986"/>
              <a:gd name="TX3" fmla="*/ 942109 w 1202575"/>
              <a:gd name="TY3" fmla="*/ 149629 h 991986"/>
              <a:gd name="TX4" fmla="*/ 847898 w 1202575"/>
              <a:gd name="TY4" fmla="*/ 171796 h 991986"/>
              <a:gd name="TX5" fmla="*/ 919941 w 1202575"/>
              <a:gd name="TY5" fmla="*/ 49876 h 991986"/>
              <a:gd name="TX6" fmla="*/ 1130531 w 1202575"/>
              <a:gd name="TY6" fmla="*/ 0 h 991986"/>
              <a:gd name="TX7" fmla="*/ 1202574 w 1202575"/>
              <a:gd name="TY7" fmla="*/ 232756 h 991986"/>
              <a:gd name="TX8" fmla="*/ 1119447 w 1202575"/>
              <a:gd name="TY8" fmla="*/ 332509 h 991986"/>
              <a:gd name="TX9" fmla="*/ 1091738 w 1202575"/>
              <a:gd name="TY9" fmla="*/ 243840 h 991986"/>
              <a:gd name="TX10" fmla="*/ 786938 w 1202575"/>
              <a:gd name="TY10" fmla="*/ 725978 h 991986"/>
              <a:gd name="TX11" fmla="*/ 471054 w 1202575"/>
              <a:gd name="TY11" fmla="*/ 504305 h 991986"/>
              <a:gd name="TX12" fmla="*/ 121920 w 1202575"/>
              <a:gd name="TY12" fmla="*/ 991985 h 991986"/>
              <a:gd name="TX13" fmla="*/ 0 w 1202575"/>
              <a:gd name="TY13" fmla="*/ 881149 h 99198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</a:cxnLst>
            <a:rect l="l" t="t" r="r" b="b"/>
            <a:pathLst>
              <a:path w="1202575" h="991986">
                <a:moveTo>
                  <a:pt x="0" y="881149"/>
                </a:moveTo>
                <a:lnTo>
                  <a:pt x="437803" y="266007"/>
                </a:lnTo>
                <a:lnTo>
                  <a:pt x="737061" y="482138"/>
                </a:lnTo>
                <a:lnTo>
                  <a:pt x="942109" y="149629"/>
                </a:lnTo>
                <a:lnTo>
                  <a:pt x="847898" y="171796"/>
                </a:lnTo>
                <a:lnTo>
                  <a:pt x="919941" y="49876"/>
                </a:lnTo>
                <a:lnTo>
                  <a:pt x="1130531" y="0"/>
                </a:lnTo>
                <a:lnTo>
                  <a:pt x="1202574" y="232756"/>
                </a:lnTo>
                <a:lnTo>
                  <a:pt x="1119447" y="332509"/>
                </a:lnTo>
                <a:lnTo>
                  <a:pt x="1091738" y="243840"/>
                </a:lnTo>
                <a:lnTo>
                  <a:pt x="786938" y="725978"/>
                </a:lnTo>
                <a:lnTo>
                  <a:pt x="471054" y="504305"/>
                </a:lnTo>
                <a:lnTo>
                  <a:pt x="121920" y="991985"/>
                </a:lnTo>
                <a:lnTo>
                  <a:pt x="0" y="881149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形状 108"/>
          <p:cNvSpPr/>
          <p:nvPr/>
        </p:nvSpPr>
        <p:spPr>
          <a:xfrm>
            <a:off x="6767195" y="4861560"/>
            <a:ext cx="241935" cy="452755"/>
          </a:xfrm>
          <a:custGeom>
            <a:avLst/>
            <a:gdLst>
              <a:gd name="TX0" fmla="*/ 366522 w 638705"/>
              <a:gd name="TY0" fmla="*/ 678506 h 1204318"/>
              <a:gd name="TX1" fmla="*/ 366522 w 638705"/>
              <a:gd name="TY1" fmla="*/ 941650 h 1204318"/>
              <a:gd name="TX2" fmla="*/ 475772 w 638705"/>
              <a:gd name="TY2" fmla="*/ 797978 h 1204318"/>
              <a:gd name="TX3" fmla="*/ 366522 w 638705"/>
              <a:gd name="TY3" fmla="*/ 678506 h 1204318"/>
              <a:gd name="TX5" fmla="*/ 259725 w 638705"/>
              <a:gd name="TY5" fmla="*/ 261637 h 1204318"/>
              <a:gd name="TX6" fmla="*/ 162933 w 638705"/>
              <a:gd name="TY6" fmla="*/ 401329 h 1204318"/>
              <a:gd name="TX7" fmla="*/ 259725 w 638705"/>
              <a:gd name="TY7" fmla="*/ 518042 h 1204318"/>
              <a:gd name="TX9" fmla="*/ 259725 w 638705"/>
              <a:gd name="TY9" fmla="*/ 0 h 1204318"/>
              <a:gd name="TX10" fmla="*/ 366522 w 638705"/>
              <a:gd name="TY10" fmla="*/ 0 h 1204318"/>
              <a:gd name="TX11" fmla="*/ 366522 w 638705"/>
              <a:gd name="TY11" fmla="*/ 107371 h 1204318"/>
              <a:gd name="TX12" fmla="*/ 638704 w 638705"/>
              <a:gd name="TY12" fmla="*/ 325751 h 1204318"/>
              <a:gd name="TX13" fmla="*/ 480762 w 638705"/>
              <a:gd name="TY13" fmla="*/ 356042 h 1204318"/>
              <a:gd name="TX14" fmla="*/ 366522 w 638705"/>
              <a:gd name="TY14" fmla="*/ 248896 h 1204318"/>
              <a:gd name="TX15" fmla="*/ 366522 w 638705"/>
              <a:gd name="TY15" fmla="*/ 534004 h 1204318"/>
              <a:gd name="TX16" fmla="*/ 635657 w 638705"/>
              <a:gd name="TY16" fmla="*/ 782984 h 1204318"/>
              <a:gd name="TX17" fmla="*/ 366522 w 638705"/>
              <a:gd name="TY17" fmla="*/ 1087871 h 1204318"/>
              <a:gd name="TX18" fmla="*/ 366522 w 638705"/>
              <a:gd name="TY18" fmla="*/ 1204317 h 1204318"/>
              <a:gd name="TX19" fmla="*/ 259725 w 638705"/>
              <a:gd name="TY19" fmla="*/ 1204317 h 1204318"/>
              <a:gd name="TX20" fmla="*/ 259725 w 638705"/>
              <a:gd name="TY20" fmla="*/ 1091589 h 1204318"/>
              <a:gd name="TX21" fmla="*/ 0 w 638705"/>
              <a:gd name="TY21" fmla="*/ 873555 h 1204318"/>
              <a:gd name="TX22" fmla="*/ 157941 w 638705"/>
              <a:gd name="TY22" fmla="*/ 843265 h 1204318"/>
              <a:gd name="TX23" fmla="*/ 259725 w 638705"/>
              <a:gd name="TY23" fmla="*/ 945520 h 1204318"/>
              <a:gd name="TX24" fmla="*/ 259725 w 638705"/>
              <a:gd name="TY24" fmla="*/ 664608 h 1204318"/>
              <a:gd name="TX25" fmla="*/ 3046 w 638705"/>
              <a:gd name="TY25" fmla="*/ 416323 h 1204318"/>
              <a:gd name="TX26" fmla="*/ 259725 w 638705"/>
              <a:gd name="TY26" fmla="*/ 114301 h 1204318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</a:cxnLst>
            <a:rect l="l" t="t" r="r" b="b"/>
            <a:pathLst>
              <a:path w="638705" h="1204318">
                <a:moveTo>
                  <a:pt x="366522" y="678506"/>
                </a:moveTo>
                <a:lnTo>
                  <a:pt x="366522" y="941650"/>
                </a:lnTo>
                <a:cubicBezTo>
                  <a:pt x="434113" y="921223"/>
                  <a:pt x="479855" y="862107"/>
                  <a:pt x="475772" y="797978"/>
                </a:cubicBezTo>
                <a:cubicBezTo>
                  <a:pt x="472026" y="739148"/>
                  <a:pt x="427380" y="692306"/>
                  <a:pt x="366522" y="678506"/>
                </a:cubicBezTo>
                <a:close/>
                <a:moveTo>
                  <a:pt x="259725" y="261637"/>
                </a:moveTo>
                <a:cubicBezTo>
                  <a:pt x="199034" y="285540"/>
                  <a:pt x="159106" y="341234"/>
                  <a:pt x="162933" y="401329"/>
                </a:cubicBezTo>
                <a:cubicBezTo>
                  <a:pt x="166419" y="456099"/>
                  <a:pt x="205357" y="500479"/>
                  <a:pt x="259725" y="518042"/>
                </a:cubicBezTo>
                <a:close/>
                <a:moveTo>
                  <a:pt x="259725" y="0"/>
                </a:moveTo>
                <a:lnTo>
                  <a:pt x="366522" y="0"/>
                </a:lnTo>
                <a:lnTo>
                  <a:pt x="366522" y="107371"/>
                </a:lnTo>
                <a:cubicBezTo>
                  <a:pt x="502398" y="115636"/>
                  <a:pt x="615125" y="202806"/>
                  <a:pt x="638704" y="325751"/>
                </a:cubicBezTo>
                <a:lnTo>
                  <a:pt x="480762" y="356042"/>
                </a:lnTo>
                <a:cubicBezTo>
                  <a:pt x="470261" y="301284"/>
                  <a:pt x="424390" y="260718"/>
                  <a:pt x="366522" y="248896"/>
                </a:cubicBezTo>
                <a:lnTo>
                  <a:pt x="366522" y="534004"/>
                </a:lnTo>
                <a:cubicBezTo>
                  <a:pt x="512969" y="546507"/>
                  <a:pt x="627144" y="649262"/>
                  <a:pt x="635657" y="782984"/>
                </a:cubicBezTo>
                <a:cubicBezTo>
                  <a:pt x="644848" y="927332"/>
                  <a:pt x="527817" y="1058979"/>
                  <a:pt x="366522" y="1087871"/>
                </a:cubicBezTo>
                <a:lnTo>
                  <a:pt x="366522" y="1204317"/>
                </a:lnTo>
                <a:lnTo>
                  <a:pt x="259725" y="1204317"/>
                </a:lnTo>
                <a:lnTo>
                  <a:pt x="259725" y="1091589"/>
                </a:lnTo>
                <a:cubicBezTo>
                  <a:pt x="129464" y="1078282"/>
                  <a:pt x="22854" y="992723"/>
                  <a:pt x="0" y="873555"/>
                </a:cubicBezTo>
                <a:lnTo>
                  <a:pt x="157941" y="843265"/>
                </a:lnTo>
                <a:cubicBezTo>
                  <a:pt x="167647" y="893869"/>
                  <a:pt x="207556" y="932351"/>
                  <a:pt x="259725" y="945520"/>
                </a:cubicBezTo>
                <a:lnTo>
                  <a:pt x="259725" y="664608"/>
                </a:lnTo>
                <a:cubicBezTo>
                  <a:pt x="119324" y="646931"/>
                  <a:pt x="11317" y="546242"/>
                  <a:pt x="3046" y="416323"/>
                </a:cubicBezTo>
                <a:cubicBezTo>
                  <a:pt x="-5904" y="275755"/>
                  <a:pt x="104846" y="147230"/>
                  <a:pt x="259725" y="11430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67340" y="2239035"/>
            <a:ext cx="258508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50150" y="3510597"/>
            <a:ext cx="258508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550150" y="4672381"/>
            <a:ext cx="258508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28712" y="2929915"/>
            <a:ext cx="258508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47471" y="4138449"/>
            <a:ext cx="258508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未来计划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1000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6" idx="3"/>
            <a:endCxn id="7" idx="1"/>
          </p:cNvCxnSpPr>
          <p:nvPr/>
        </p:nvCxnSpPr>
        <p:spPr>
          <a:xfrm flipV="1">
            <a:off x="2655630" y="2976887"/>
            <a:ext cx="1837675" cy="97371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7" idx="3"/>
            <a:endCxn id="8" idx="1"/>
          </p:cNvCxnSpPr>
          <p:nvPr/>
        </p:nvCxnSpPr>
        <p:spPr>
          <a:xfrm>
            <a:off x="4736447" y="2976887"/>
            <a:ext cx="2059417" cy="14170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8" idx="3"/>
            <a:endCxn id="9" idx="2"/>
          </p:cNvCxnSpPr>
          <p:nvPr/>
        </p:nvCxnSpPr>
        <p:spPr>
          <a:xfrm flipV="1">
            <a:off x="7196331" y="2806410"/>
            <a:ext cx="2322190" cy="158756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69348" y="3707461"/>
            <a:ext cx="486282" cy="48628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3305" y="2855316"/>
            <a:ext cx="243142" cy="24314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95864" y="4193743"/>
            <a:ext cx="400467" cy="40046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25892" y="2221153"/>
            <a:ext cx="585257" cy="58525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299" y="420976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581" y="464144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支持文本。当你复制粘贴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时，选择“只保留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文本”选项。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0402" y="160496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08684" y="205786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支持文本。当你复制粘贴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时，选择“只保留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文本”选项。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23476" y="109116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21758" y="154406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支持文本。当你复制粘贴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时，选择“只保留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文本”选项。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9975" y="456300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点击编辑标题</a:t>
            </a:r>
            <a:endParaRPr lang="ko-KR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8257" y="49946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支持文本。当你复制粘贴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时，选择“只保留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文本”选项。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未来计划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ïSḻïḋe"/>
          <p:cNvSpPr txBox="1"/>
          <p:nvPr/>
        </p:nvSpPr>
        <p:spPr>
          <a:xfrm>
            <a:off x="916462" y="1589742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ïśľíḍè"/>
          <p:cNvSpPr txBox="1"/>
          <p:nvPr/>
        </p:nvSpPr>
        <p:spPr>
          <a:xfrm>
            <a:off x="916462" y="1898092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ïṡļïḑè"/>
          <p:cNvSpPr txBox="1"/>
          <p:nvPr/>
        </p:nvSpPr>
        <p:spPr>
          <a:xfrm>
            <a:off x="916462" y="2581552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ïṧḻîdé"/>
          <p:cNvSpPr txBox="1"/>
          <p:nvPr/>
        </p:nvSpPr>
        <p:spPr>
          <a:xfrm>
            <a:off x="916462" y="2889902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îṧļíḓe"/>
          <p:cNvSpPr txBox="1"/>
          <p:nvPr/>
        </p:nvSpPr>
        <p:spPr>
          <a:xfrm>
            <a:off x="916462" y="3518815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ïšļîdè"/>
          <p:cNvSpPr txBox="1"/>
          <p:nvPr/>
        </p:nvSpPr>
        <p:spPr>
          <a:xfrm>
            <a:off x="916462" y="3827165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ïšḷíḑé"/>
          <p:cNvSpPr txBox="1"/>
          <p:nvPr/>
        </p:nvSpPr>
        <p:spPr>
          <a:xfrm>
            <a:off x="916462" y="4509341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ṧļîḋé"/>
          <p:cNvSpPr txBox="1"/>
          <p:nvPr/>
        </p:nvSpPr>
        <p:spPr>
          <a:xfrm>
            <a:off x="916462" y="4817691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ïṣḷïďê"/>
          <p:cNvSpPr txBox="1"/>
          <p:nvPr/>
        </p:nvSpPr>
        <p:spPr>
          <a:xfrm>
            <a:off x="8360455" y="1589742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ṡḻiḍè"/>
          <p:cNvSpPr txBox="1"/>
          <p:nvPr/>
        </p:nvSpPr>
        <p:spPr>
          <a:xfrm>
            <a:off x="8360455" y="1898092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íśľiḑé"/>
          <p:cNvSpPr txBox="1"/>
          <p:nvPr/>
        </p:nvSpPr>
        <p:spPr>
          <a:xfrm>
            <a:off x="8360455" y="2581552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ïśliďé"/>
          <p:cNvSpPr txBox="1"/>
          <p:nvPr/>
        </p:nvSpPr>
        <p:spPr>
          <a:xfrm>
            <a:off x="8360455" y="2889902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îṩlidè"/>
          <p:cNvSpPr txBox="1"/>
          <p:nvPr/>
        </p:nvSpPr>
        <p:spPr>
          <a:xfrm>
            <a:off x="8360455" y="3518815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ïšļiḑe"/>
          <p:cNvSpPr txBox="1"/>
          <p:nvPr/>
        </p:nvSpPr>
        <p:spPr>
          <a:xfrm>
            <a:off x="8360455" y="3827165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íšḻîďê"/>
          <p:cNvSpPr txBox="1"/>
          <p:nvPr/>
        </p:nvSpPr>
        <p:spPr>
          <a:xfrm>
            <a:off x="8360455" y="4509341"/>
            <a:ext cx="3011174" cy="2754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de-DE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íŝľíde"/>
          <p:cNvSpPr txBox="1"/>
          <p:nvPr/>
        </p:nvSpPr>
        <p:spPr>
          <a:xfrm>
            <a:off x="8360455" y="4817691"/>
            <a:ext cx="3011174" cy="5587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 useBgFill="1">
        <p:nvSpPr>
          <p:cNvPr id="28" name="矩形 27"/>
          <p:cNvSpPr/>
          <p:nvPr/>
        </p:nvSpPr>
        <p:spPr>
          <a:xfrm>
            <a:off x="4788195" y="1440901"/>
            <a:ext cx="2615609" cy="4015447"/>
          </a:xfrm>
          <a:prstGeom prst="rect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1" name="图片 30" descr="图片包含 风扇&#10;&#10;已生成高可信度的说明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4088275" y="2140821"/>
            <a:ext cx="4015449" cy="261560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未来计划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风扇&#10;&#10;已生成高可信度的说明"/>
          <p:cNvPicPr>
            <a:picLocks noChangeAspect="1"/>
          </p:cNvPicPr>
          <p:nvPr/>
        </p:nvPicPr>
        <p:blipFill rotWithShape="1">
          <a:blip r:embed="rId1" cstate="screen"/>
          <a:srcRect t="23746" b="24070"/>
          <a:stretch>
            <a:fillRect/>
          </a:stretch>
        </p:blipFill>
        <p:spPr>
          <a:xfrm>
            <a:off x="-185506" y="0"/>
            <a:ext cx="1256301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2394074"/>
            <a:ext cx="12192000" cy="20698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74802" y="1470794"/>
            <a:ext cx="42423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>
                <a:solidFill>
                  <a:schemeClr val="bg1"/>
                </a:solidFill>
                <a:cs typeface="+mn-ea"/>
                <a:sym typeface="+mn-lt"/>
              </a:rPr>
              <a:t>FOUR</a:t>
            </a:r>
            <a:endParaRPr lang="zh-CN" altLang="en-US" sz="1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8613" y="3221534"/>
            <a:ext cx="495477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bg1"/>
                </a:solidFill>
                <a:cs typeface="+mn-ea"/>
                <a:sym typeface="+mn-lt"/>
              </a:rPr>
              <a:t>回报预估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8239" y="4279777"/>
            <a:ext cx="5415520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Lorem ipsum dolor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consectetuer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adipiscing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elit</a:t>
            </a:r>
            <a:r>
              <a:rPr lang="en-US" altLang="zh-CN" dirty="0">
                <a:sym typeface="+mn-lt"/>
              </a:rPr>
              <a:t>. Maecenas </a:t>
            </a:r>
            <a:r>
              <a:rPr lang="en-US" altLang="zh-CN" dirty="0" err="1">
                <a:sym typeface="+mn-lt"/>
              </a:rPr>
              <a:t>porttitor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congue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massa</a:t>
            </a:r>
            <a:r>
              <a:rPr lang="en-US" altLang="zh-CN" dirty="0">
                <a:sym typeface="+mn-lt"/>
              </a:rPr>
              <a:t>. </a:t>
            </a:r>
            <a:r>
              <a:rPr lang="en-US" altLang="zh-CN" dirty="0" err="1">
                <a:sym typeface="+mn-lt"/>
              </a:rPr>
              <a:t>Fusce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posuere</a:t>
            </a:r>
            <a:r>
              <a:rPr lang="en-US" altLang="zh-CN" dirty="0">
                <a:sym typeface="+mn-lt"/>
              </a:rPr>
              <a:t>.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V="1">
            <a:off x="9459" y="1318437"/>
            <a:ext cx="6772940" cy="553956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5454077" y="1318437"/>
            <a:ext cx="6772940" cy="553956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459" y="0"/>
            <a:ext cx="6772940" cy="25381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93032" y="0"/>
            <a:ext cx="5416666" cy="3357382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468273"/>
            <a:ext cx="12192000" cy="206985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29462" y="1001351"/>
            <a:ext cx="5133076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ko-KR" altLang="en-US" sz="6000" b="1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203302" y="5117717"/>
            <a:ext cx="6356010" cy="1477864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693074" y="3397643"/>
            <a:ext cx="3489467" cy="346035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202055" y="2406865"/>
            <a:ext cx="1006262" cy="105262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982476" y="2406865"/>
            <a:ext cx="1006262" cy="105262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766262" y="2406865"/>
            <a:ext cx="1006262" cy="10526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405277" y="2406865"/>
            <a:ext cx="1006262" cy="105262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7703" y="2418663"/>
            <a:ext cx="15338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297" y="3408276"/>
            <a:ext cx="30126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297" y="3965156"/>
            <a:ext cx="3012646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Please enter the title Please </a:t>
            </a:r>
            <a:endParaRPr lang="en-US" altLang="zh-CN" dirty="0">
              <a:sym typeface="+mn-lt"/>
            </a:endParaRPr>
          </a:p>
          <a:p>
            <a:r>
              <a:rPr lang="en-US" altLang="zh-CN" dirty="0">
                <a:sym typeface="+mn-lt"/>
              </a:rPr>
              <a:t>enter the title</a:t>
            </a:r>
            <a:endParaRPr lang="zh-CN" altLang="en-US" dirty="0"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34481" y="2418663"/>
            <a:ext cx="15338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95075" y="3408276"/>
            <a:ext cx="30126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95075" y="3965156"/>
            <a:ext cx="3012646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Please enter the title Please </a:t>
            </a:r>
            <a:endParaRPr lang="en-US" altLang="zh-CN" dirty="0">
              <a:sym typeface="+mn-lt"/>
            </a:endParaRPr>
          </a:p>
          <a:p>
            <a:r>
              <a:rPr lang="en-US" altLang="zh-CN" dirty="0">
                <a:sym typeface="+mn-lt"/>
              </a:rPr>
              <a:t>enter the title</a:t>
            </a:r>
            <a:endParaRPr lang="zh-CN" altLang="en-US" dirty="0"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22478" y="2418663"/>
            <a:ext cx="15338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983072" y="3408276"/>
            <a:ext cx="30126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未来计划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83072" y="3965156"/>
            <a:ext cx="3012646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Please enter the title Please </a:t>
            </a:r>
            <a:endParaRPr lang="en-US" altLang="zh-CN" dirty="0">
              <a:sym typeface="+mn-lt"/>
            </a:endParaRPr>
          </a:p>
          <a:p>
            <a:r>
              <a:rPr lang="en-US" altLang="zh-CN" dirty="0">
                <a:sym typeface="+mn-lt"/>
              </a:rPr>
              <a:t>enter the title</a:t>
            </a:r>
            <a:endParaRPr lang="zh-CN" altLang="en-US" dirty="0"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20462" y="2418663"/>
            <a:ext cx="15338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81056" y="3408276"/>
            <a:ext cx="30126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回报预估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81056" y="3965156"/>
            <a:ext cx="3012646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Please enter the title Please </a:t>
            </a:r>
            <a:endParaRPr lang="en-US" altLang="zh-CN" dirty="0">
              <a:sym typeface="+mn-lt"/>
            </a:endParaRPr>
          </a:p>
          <a:p>
            <a:r>
              <a:rPr lang="en-US" altLang="zh-CN" dirty="0">
                <a:sym typeface="+mn-lt"/>
              </a:rPr>
              <a:t>enter the title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drap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20" grpId="0"/>
      <p:bldP spid="21" grpId="0"/>
      <p:bldP spid="22" grpId="0"/>
      <p:bldP spid="32" grpId="0"/>
      <p:bldP spid="33" grpId="0"/>
      <p:bldP spid="34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形状 299"/>
          <p:cNvSpPr/>
          <p:nvPr>
            <p:custDataLst>
              <p:tags r:id="rId2"/>
            </p:custDataLst>
          </p:nvPr>
        </p:nvSpPr>
        <p:spPr>
          <a:xfrm>
            <a:off x="5645350" y="2517090"/>
            <a:ext cx="2490789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5474812" y="2091669"/>
            <a:ext cx="45719" cy="92797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PA_库_形状 299"/>
          <p:cNvSpPr/>
          <p:nvPr>
            <p:custDataLst>
              <p:tags r:id="rId3"/>
            </p:custDataLst>
          </p:nvPr>
        </p:nvSpPr>
        <p:spPr>
          <a:xfrm>
            <a:off x="5645350" y="1944750"/>
            <a:ext cx="2490789" cy="47384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PA_库_形状 299"/>
          <p:cNvSpPr/>
          <p:nvPr>
            <p:custDataLst>
              <p:tags r:id="rId4"/>
            </p:custDataLst>
          </p:nvPr>
        </p:nvSpPr>
        <p:spPr>
          <a:xfrm>
            <a:off x="8824485" y="2517090"/>
            <a:ext cx="2490789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8653947" y="2091669"/>
            <a:ext cx="45719" cy="92797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PA_库_形状 299"/>
          <p:cNvSpPr/>
          <p:nvPr>
            <p:custDataLst>
              <p:tags r:id="rId5"/>
            </p:custDataLst>
          </p:nvPr>
        </p:nvSpPr>
        <p:spPr>
          <a:xfrm>
            <a:off x="8824485" y="1944750"/>
            <a:ext cx="2490789" cy="47384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PA_库_形状 299"/>
          <p:cNvSpPr/>
          <p:nvPr>
            <p:custDataLst>
              <p:tags r:id="rId6"/>
            </p:custDataLst>
          </p:nvPr>
        </p:nvSpPr>
        <p:spPr>
          <a:xfrm>
            <a:off x="5645350" y="4399367"/>
            <a:ext cx="2490789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5474812" y="3973946"/>
            <a:ext cx="45719" cy="92797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PA_库_形状 299"/>
          <p:cNvSpPr/>
          <p:nvPr>
            <p:custDataLst>
              <p:tags r:id="rId7"/>
            </p:custDataLst>
          </p:nvPr>
        </p:nvSpPr>
        <p:spPr>
          <a:xfrm>
            <a:off x="5645350" y="3827027"/>
            <a:ext cx="2490789" cy="47384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PA_库_形状 299"/>
          <p:cNvSpPr/>
          <p:nvPr>
            <p:custDataLst>
              <p:tags r:id="rId8"/>
            </p:custDataLst>
          </p:nvPr>
        </p:nvSpPr>
        <p:spPr>
          <a:xfrm>
            <a:off x="8824485" y="4399367"/>
            <a:ext cx="2490789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8653947" y="3973946"/>
            <a:ext cx="45719" cy="92797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PA_库_形状 299"/>
          <p:cNvSpPr/>
          <p:nvPr>
            <p:custDataLst>
              <p:tags r:id="rId9"/>
            </p:custDataLst>
          </p:nvPr>
        </p:nvSpPr>
        <p:spPr>
          <a:xfrm>
            <a:off x="8824485" y="3827027"/>
            <a:ext cx="2490789" cy="47384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1765026"/>
            <a:ext cx="4908698" cy="3476808"/>
          </a:xfrm>
          <a:prstGeom prst="rect">
            <a:avLst/>
          </a:prstGeom>
          <a:blipFill dpi="0" rotWithShape="1">
            <a:blip r:embed="rId10" cstate="screen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回报预估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:checker/>
      </p:transition>
    </mc:Choice>
    <mc:Fallback>
      <p:transition spd="slow" advClick="0" advTm="1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Freeform: Shape 12"/>
          <p:cNvSpPr/>
          <p:nvPr>
            <p:custDataLst>
              <p:tags r:id="rId2"/>
            </p:custDataLst>
          </p:nvPr>
        </p:nvSpPr>
        <p:spPr>
          <a:xfrm>
            <a:off x="5800090" y="1739900"/>
            <a:ext cx="3119522" cy="3378200"/>
          </a:xfrm>
          <a:custGeom>
            <a:avLst/>
            <a:gdLst>
              <a:gd name="connsiteX0" fmla="*/ 1689100 w 3119522"/>
              <a:gd name="connsiteY0" fmla="*/ 0 h 3378200"/>
              <a:gd name="connsiteX1" fmla="*/ 3089728 w 3119522"/>
              <a:gd name="connsiteY1" fmla="*/ 744708 h 3378200"/>
              <a:gd name="connsiteX2" fmla="*/ 3119522 w 3119522"/>
              <a:gd name="connsiteY2" fmla="*/ 793750 h 3378200"/>
              <a:gd name="connsiteX3" fmla="*/ 2303088 w 3119522"/>
              <a:gd name="connsiteY3" fmla="*/ 793750 h 3378200"/>
              <a:gd name="connsiteX4" fmla="*/ 2296249 w 3119522"/>
              <a:gd name="connsiteY4" fmla="*/ 788636 h 3378200"/>
              <a:gd name="connsiteX5" fmla="*/ 1689100 w 3119522"/>
              <a:gd name="connsiteY5" fmla="*/ 603178 h 3378200"/>
              <a:gd name="connsiteX6" fmla="*/ 603178 w 3119522"/>
              <a:gd name="connsiteY6" fmla="*/ 1689100 h 3378200"/>
              <a:gd name="connsiteX7" fmla="*/ 1689100 w 3119522"/>
              <a:gd name="connsiteY7" fmla="*/ 2775022 h 3378200"/>
              <a:gd name="connsiteX8" fmla="*/ 2296249 w 3119522"/>
              <a:gd name="connsiteY8" fmla="*/ 2589564 h 3378200"/>
              <a:gd name="connsiteX9" fmla="*/ 2303088 w 3119522"/>
              <a:gd name="connsiteY9" fmla="*/ 2584450 h 3378200"/>
              <a:gd name="connsiteX10" fmla="*/ 3119522 w 3119522"/>
              <a:gd name="connsiteY10" fmla="*/ 2584450 h 3378200"/>
              <a:gd name="connsiteX11" fmla="*/ 3089728 w 3119522"/>
              <a:gd name="connsiteY11" fmla="*/ 2633492 h 3378200"/>
              <a:gd name="connsiteX12" fmla="*/ 1689100 w 3119522"/>
              <a:gd name="connsiteY12" fmla="*/ 3378200 h 3378200"/>
              <a:gd name="connsiteX13" fmla="*/ 0 w 3119522"/>
              <a:gd name="connsiteY13" fmla="*/ 1689100 h 3378200"/>
              <a:gd name="connsiteX14" fmla="*/ 1689100 w 3119522"/>
              <a:gd name="connsiteY14" fmla="*/ 0 h 33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9522" h="3378200">
                <a:moveTo>
                  <a:pt x="1689100" y="0"/>
                </a:moveTo>
                <a:cubicBezTo>
                  <a:pt x="2272140" y="0"/>
                  <a:pt x="2786185" y="295405"/>
                  <a:pt x="3089728" y="744708"/>
                </a:cubicBezTo>
                <a:lnTo>
                  <a:pt x="3119522" y="793750"/>
                </a:lnTo>
                <a:lnTo>
                  <a:pt x="2303088" y="793750"/>
                </a:lnTo>
                <a:lnTo>
                  <a:pt x="2296249" y="788636"/>
                </a:lnTo>
                <a:cubicBezTo>
                  <a:pt x="2122935" y="671548"/>
                  <a:pt x="1914002" y="603178"/>
                  <a:pt x="1689100" y="603178"/>
                </a:cubicBezTo>
                <a:cubicBezTo>
                  <a:pt x="1089362" y="603178"/>
                  <a:pt x="603178" y="1089362"/>
                  <a:pt x="603178" y="1689100"/>
                </a:cubicBezTo>
                <a:cubicBezTo>
                  <a:pt x="603178" y="2288838"/>
                  <a:pt x="1089362" y="2775022"/>
                  <a:pt x="1689100" y="2775022"/>
                </a:cubicBezTo>
                <a:cubicBezTo>
                  <a:pt x="1914002" y="2775022"/>
                  <a:pt x="2122935" y="2706653"/>
                  <a:pt x="2296249" y="2589564"/>
                </a:cubicBezTo>
                <a:lnTo>
                  <a:pt x="2303088" y="2584450"/>
                </a:lnTo>
                <a:lnTo>
                  <a:pt x="3119522" y="2584450"/>
                </a:lnTo>
                <a:lnTo>
                  <a:pt x="3089728" y="2633492"/>
                </a:lnTo>
                <a:cubicBezTo>
                  <a:pt x="2786185" y="3082796"/>
                  <a:pt x="2272140" y="3378200"/>
                  <a:pt x="1689100" y="3378200"/>
                </a:cubicBezTo>
                <a:cubicBezTo>
                  <a:pt x="756236" y="3378200"/>
                  <a:pt x="0" y="2621964"/>
                  <a:pt x="0" y="1689100"/>
                </a:cubicBezTo>
                <a:cubicBezTo>
                  <a:pt x="0" y="756236"/>
                  <a:pt x="756236" y="0"/>
                  <a:pt x="1689100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PA_库_Freeform: Shape 7"/>
          <p:cNvSpPr/>
          <p:nvPr>
            <p:custDataLst>
              <p:tags r:id="rId3"/>
            </p:custDataLst>
          </p:nvPr>
        </p:nvSpPr>
        <p:spPr>
          <a:xfrm>
            <a:off x="3285088" y="1739900"/>
            <a:ext cx="3119522" cy="3378200"/>
          </a:xfrm>
          <a:custGeom>
            <a:avLst/>
            <a:gdLst>
              <a:gd name="connsiteX0" fmla="*/ 1430422 w 3119522"/>
              <a:gd name="connsiteY0" fmla="*/ 0 h 3378200"/>
              <a:gd name="connsiteX1" fmla="*/ 3119522 w 3119522"/>
              <a:gd name="connsiteY1" fmla="*/ 1689100 h 3378200"/>
              <a:gd name="connsiteX2" fmla="*/ 1430422 w 3119522"/>
              <a:gd name="connsiteY2" fmla="*/ 3378200 h 3378200"/>
              <a:gd name="connsiteX3" fmla="*/ 29794 w 3119522"/>
              <a:gd name="connsiteY3" fmla="*/ 2633492 h 3378200"/>
              <a:gd name="connsiteX4" fmla="*/ 0 w 3119522"/>
              <a:gd name="connsiteY4" fmla="*/ 2584450 h 3378200"/>
              <a:gd name="connsiteX5" fmla="*/ 816434 w 3119522"/>
              <a:gd name="connsiteY5" fmla="*/ 2584450 h 3378200"/>
              <a:gd name="connsiteX6" fmla="*/ 823273 w 3119522"/>
              <a:gd name="connsiteY6" fmla="*/ 2589564 h 3378200"/>
              <a:gd name="connsiteX7" fmla="*/ 1430422 w 3119522"/>
              <a:gd name="connsiteY7" fmla="*/ 2775022 h 3378200"/>
              <a:gd name="connsiteX8" fmla="*/ 2516344 w 3119522"/>
              <a:gd name="connsiteY8" fmla="*/ 1689100 h 3378200"/>
              <a:gd name="connsiteX9" fmla="*/ 1430422 w 3119522"/>
              <a:gd name="connsiteY9" fmla="*/ 603178 h 3378200"/>
              <a:gd name="connsiteX10" fmla="*/ 823273 w 3119522"/>
              <a:gd name="connsiteY10" fmla="*/ 788636 h 3378200"/>
              <a:gd name="connsiteX11" fmla="*/ 816434 w 3119522"/>
              <a:gd name="connsiteY11" fmla="*/ 793750 h 3378200"/>
              <a:gd name="connsiteX12" fmla="*/ 0 w 3119522"/>
              <a:gd name="connsiteY12" fmla="*/ 793750 h 3378200"/>
              <a:gd name="connsiteX13" fmla="*/ 29794 w 3119522"/>
              <a:gd name="connsiteY13" fmla="*/ 744708 h 3378200"/>
              <a:gd name="connsiteX14" fmla="*/ 1430422 w 3119522"/>
              <a:gd name="connsiteY14" fmla="*/ 0 h 33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9522" h="3378200">
                <a:moveTo>
                  <a:pt x="1430422" y="0"/>
                </a:moveTo>
                <a:cubicBezTo>
                  <a:pt x="2363286" y="0"/>
                  <a:pt x="3119522" y="756236"/>
                  <a:pt x="3119522" y="1689100"/>
                </a:cubicBezTo>
                <a:cubicBezTo>
                  <a:pt x="3119522" y="2621964"/>
                  <a:pt x="2363286" y="3378200"/>
                  <a:pt x="1430422" y="3378200"/>
                </a:cubicBezTo>
                <a:cubicBezTo>
                  <a:pt x="847382" y="3378200"/>
                  <a:pt x="333337" y="3082796"/>
                  <a:pt x="29794" y="2633492"/>
                </a:cubicBezTo>
                <a:lnTo>
                  <a:pt x="0" y="2584450"/>
                </a:lnTo>
                <a:lnTo>
                  <a:pt x="816434" y="2584450"/>
                </a:lnTo>
                <a:lnTo>
                  <a:pt x="823273" y="2589564"/>
                </a:lnTo>
                <a:cubicBezTo>
                  <a:pt x="996587" y="2706653"/>
                  <a:pt x="1205520" y="2775022"/>
                  <a:pt x="1430422" y="2775022"/>
                </a:cubicBezTo>
                <a:cubicBezTo>
                  <a:pt x="2030160" y="2775022"/>
                  <a:pt x="2516344" y="2288838"/>
                  <a:pt x="2516344" y="1689100"/>
                </a:cubicBezTo>
                <a:cubicBezTo>
                  <a:pt x="2516344" y="1089362"/>
                  <a:pt x="2030160" y="603178"/>
                  <a:pt x="1430422" y="603178"/>
                </a:cubicBezTo>
                <a:cubicBezTo>
                  <a:pt x="1205520" y="603178"/>
                  <a:pt x="996587" y="671547"/>
                  <a:pt x="823273" y="788636"/>
                </a:cubicBezTo>
                <a:lnTo>
                  <a:pt x="816434" y="793750"/>
                </a:lnTo>
                <a:lnTo>
                  <a:pt x="0" y="793750"/>
                </a:lnTo>
                <a:lnTo>
                  <a:pt x="29794" y="744708"/>
                </a:lnTo>
                <a:cubicBezTo>
                  <a:pt x="333337" y="295405"/>
                  <a:pt x="847382" y="0"/>
                  <a:pt x="1430422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PA_库_Freeform: Shape 9"/>
          <p:cNvSpPr/>
          <p:nvPr>
            <p:custDataLst>
              <p:tags r:id="rId4"/>
            </p:custDataLst>
          </p:nvPr>
        </p:nvSpPr>
        <p:spPr bwMode="auto">
          <a:xfrm>
            <a:off x="4180609" y="2856121"/>
            <a:ext cx="1072470" cy="1052330"/>
          </a:xfrm>
          <a:custGeom>
            <a:avLst/>
            <a:gdLst>
              <a:gd name="connsiteX0" fmla="*/ 44450 w 338138"/>
              <a:gd name="connsiteY0" fmla="*/ 285750 h 331788"/>
              <a:gd name="connsiteX1" fmla="*/ 293688 w 338138"/>
              <a:gd name="connsiteY1" fmla="*/ 285750 h 331788"/>
              <a:gd name="connsiteX2" fmla="*/ 246464 w 338138"/>
              <a:gd name="connsiteY2" fmla="*/ 331788 h 331788"/>
              <a:gd name="connsiteX3" fmla="*/ 91674 w 338138"/>
              <a:gd name="connsiteY3" fmla="*/ 331788 h 331788"/>
              <a:gd name="connsiteX4" fmla="*/ 44450 w 338138"/>
              <a:gd name="connsiteY4" fmla="*/ 285750 h 331788"/>
              <a:gd name="connsiteX5" fmla="*/ 27738 w 338138"/>
              <a:gd name="connsiteY5" fmla="*/ 139700 h 331788"/>
              <a:gd name="connsiteX6" fmla="*/ 79251 w 338138"/>
              <a:gd name="connsiteY6" fmla="*/ 169963 h 331788"/>
              <a:gd name="connsiteX7" fmla="*/ 87176 w 338138"/>
              <a:gd name="connsiteY7" fmla="*/ 169963 h 331788"/>
              <a:gd name="connsiteX8" fmla="*/ 87176 w 338138"/>
              <a:gd name="connsiteY8" fmla="*/ 204173 h 331788"/>
              <a:gd name="connsiteX9" fmla="*/ 99064 w 338138"/>
              <a:gd name="connsiteY9" fmla="*/ 216014 h 331788"/>
              <a:gd name="connsiteX10" fmla="*/ 110951 w 338138"/>
              <a:gd name="connsiteY10" fmla="*/ 204173 h 331788"/>
              <a:gd name="connsiteX11" fmla="*/ 110951 w 338138"/>
              <a:gd name="connsiteY11" fmla="*/ 169963 h 331788"/>
              <a:gd name="connsiteX12" fmla="*/ 227187 w 338138"/>
              <a:gd name="connsiteY12" fmla="*/ 169963 h 331788"/>
              <a:gd name="connsiteX13" fmla="*/ 227187 w 338138"/>
              <a:gd name="connsiteY13" fmla="*/ 204173 h 331788"/>
              <a:gd name="connsiteX14" fmla="*/ 239074 w 338138"/>
              <a:gd name="connsiteY14" fmla="*/ 216014 h 331788"/>
              <a:gd name="connsiteX15" fmla="*/ 250962 w 338138"/>
              <a:gd name="connsiteY15" fmla="*/ 204173 h 331788"/>
              <a:gd name="connsiteX16" fmla="*/ 250962 w 338138"/>
              <a:gd name="connsiteY16" fmla="*/ 169963 h 331788"/>
              <a:gd name="connsiteX17" fmla="*/ 258887 w 338138"/>
              <a:gd name="connsiteY17" fmla="*/ 169963 h 331788"/>
              <a:gd name="connsiteX18" fmla="*/ 310400 w 338138"/>
              <a:gd name="connsiteY18" fmla="*/ 139700 h 331788"/>
              <a:gd name="connsiteX19" fmla="*/ 338138 w 338138"/>
              <a:gd name="connsiteY19" fmla="*/ 183120 h 331788"/>
              <a:gd name="connsiteX20" fmla="*/ 338138 w 338138"/>
              <a:gd name="connsiteY20" fmla="*/ 239698 h 331788"/>
              <a:gd name="connsiteX21" fmla="*/ 294550 w 338138"/>
              <a:gd name="connsiteY21" fmla="*/ 285750 h 331788"/>
              <a:gd name="connsiteX22" fmla="*/ 294550 w 338138"/>
              <a:gd name="connsiteY22" fmla="*/ 263382 h 331788"/>
              <a:gd name="connsiteX23" fmla="*/ 43588 w 338138"/>
              <a:gd name="connsiteY23" fmla="*/ 263382 h 331788"/>
              <a:gd name="connsiteX24" fmla="*/ 43588 w 338138"/>
              <a:gd name="connsiteY24" fmla="*/ 285750 h 331788"/>
              <a:gd name="connsiteX25" fmla="*/ 0 w 338138"/>
              <a:gd name="connsiteY25" fmla="*/ 239698 h 331788"/>
              <a:gd name="connsiteX26" fmla="*/ 0 w 338138"/>
              <a:gd name="connsiteY26" fmla="*/ 183120 h 331788"/>
              <a:gd name="connsiteX27" fmla="*/ 27738 w 338138"/>
              <a:gd name="connsiteY27" fmla="*/ 139700 h 331788"/>
              <a:gd name="connsiteX28" fmla="*/ 169070 w 338138"/>
              <a:gd name="connsiteY28" fmla="*/ 22225 h 331788"/>
              <a:gd name="connsiteX29" fmla="*/ 153988 w 338138"/>
              <a:gd name="connsiteY29" fmla="*/ 38100 h 331788"/>
              <a:gd name="connsiteX30" fmla="*/ 184151 w 338138"/>
              <a:gd name="connsiteY30" fmla="*/ 38100 h 331788"/>
              <a:gd name="connsiteX31" fmla="*/ 169070 w 338138"/>
              <a:gd name="connsiteY31" fmla="*/ 22225 h 331788"/>
              <a:gd name="connsiteX32" fmla="*/ 169069 w 338138"/>
              <a:gd name="connsiteY32" fmla="*/ 0 h 331788"/>
              <a:gd name="connsiteX33" fmla="*/ 200552 w 338138"/>
              <a:gd name="connsiteY33" fmla="*/ 15818 h 331788"/>
              <a:gd name="connsiteX34" fmla="*/ 208422 w 338138"/>
              <a:gd name="connsiteY34" fmla="*/ 38228 h 331788"/>
              <a:gd name="connsiteX35" fmla="*/ 258270 w 338138"/>
              <a:gd name="connsiteY35" fmla="*/ 38228 h 331788"/>
              <a:gd name="connsiteX36" fmla="*/ 293688 w 338138"/>
              <a:gd name="connsiteY36" fmla="*/ 73819 h 331788"/>
              <a:gd name="connsiteX37" fmla="*/ 293688 w 338138"/>
              <a:gd name="connsiteY37" fmla="*/ 112047 h 331788"/>
              <a:gd name="connsiteX38" fmla="*/ 258270 w 338138"/>
              <a:gd name="connsiteY38" fmla="*/ 147638 h 331788"/>
              <a:gd name="connsiteX39" fmla="*/ 250399 w 338138"/>
              <a:gd name="connsiteY39" fmla="*/ 147638 h 331788"/>
              <a:gd name="connsiteX40" fmla="*/ 250399 w 338138"/>
              <a:gd name="connsiteY40" fmla="*/ 102819 h 331788"/>
              <a:gd name="connsiteX41" fmla="*/ 238593 w 338138"/>
              <a:gd name="connsiteY41" fmla="*/ 90956 h 331788"/>
              <a:gd name="connsiteX42" fmla="*/ 226787 w 338138"/>
              <a:gd name="connsiteY42" fmla="*/ 102819 h 331788"/>
              <a:gd name="connsiteX43" fmla="*/ 226787 w 338138"/>
              <a:gd name="connsiteY43" fmla="*/ 147638 h 331788"/>
              <a:gd name="connsiteX44" fmla="*/ 111351 w 338138"/>
              <a:gd name="connsiteY44" fmla="*/ 147638 h 331788"/>
              <a:gd name="connsiteX45" fmla="*/ 111351 w 338138"/>
              <a:gd name="connsiteY45" fmla="*/ 102819 h 331788"/>
              <a:gd name="connsiteX46" fmla="*/ 99545 w 338138"/>
              <a:gd name="connsiteY46" fmla="*/ 90956 h 331788"/>
              <a:gd name="connsiteX47" fmla="*/ 87739 w 338138"/>
              <a:gd name="connsiteY47" fmla="*/ 102819 h 331788"/>
              <a:gd name="connsiteX48" fmla="*/ 87739 w 338138"/>
              <a:gd name="connsiteY48" fmla="*/ 147638 h 331788"/>
              <a:gd name="connsiteX49" fmla="*/ 79868 w 338138"/>
              <a:gd name="connsiteY49" fmla="*/ 147638 h 331788"/>
              <a:gd name="connsiteX50" fmla="*/ 44450 w 338138"/>
              <a:gd name="connsiteY50" fmla="*/ 112047 h 331788"/>
              <a:gd name="connsiteX51" fmla="*/ 44450 w 338138"/>
              <a:gd name="connsiteY51" fmla="*/ 73819 h 331788"/>
              <a:gd name="connsiteX52" fmla="*/ 79868 w 338138"/>
              <a:gd name="connsiteY52" fmla="*/ 38228 h 331788"/>
              <a:gd name="connsiteX53" fmla="*/ 131027 w 338138"/>
              <a:gd name="connsiteY53" fmla="*/ 38228 h 331788"/>
              <a:gd name="connsiteX54" fmla="*/ 138898 w 338138"/>
              <a:gd name="connsiteY54" fmla="*/ 15818 h 331788"/>
              <a:gd name="connsiteX55" fmla="*/ 169069 w 338138"/>
              <a:gd name="connsiteY5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38138" h="331788">
                <a:moveTo>
                  <a:pt x="44450" y="285750"/>
                </a:moveTo>
                <a:cubicBezTo>
                  <a:pt x="44450" y="285750"/>
                  <a:pt x="44450" y="285750"/>
                  <a:pt x="293688" y="285750"/>
                </a:cubicBezTo>
                <a:cubicBezTo>
                  <a:pt x="292376" y="312057"/>
                  <a:pt x="272700" y="331788"/>
                  <a:pt x="246464" y="331788"/>
                </a:cubicBezTo>
                <a:cubicBezTo>
                  <a:pt x="246464" y="331788"/>
                  <a:pt x="246464" y="331788"/>
                  <a:pt x="91674" y="331788"/>
                </a:cubicBezTo>
                <a:cubicBezTo>
                  <a:pt x="66750" y="331788"/>
                  <a:pt x="45762" y="312057"/>
                  <a:pt x="44450" y="285750"/>
                </a:cubicBezTo>
                <a:close/>
                <a:moveTo>
                  <a:pt x="27738" y="139700"/>
                </a:moveTo>
                <a:cubicBezTo>
                  <a:pt x="38305" y="158121"/>
                  <a:pt x="58117" y="169963"/>
                  <a:pt x="79251" y="169963"/>
                </a:cubicBezTo>
                <a:cubicBezTo>
                  <a:pt x="79251" y="169963"/>
                  <a:pt x="79251" y="169963"/>
                  <a:pt x="87176" y="169963"/>
                </a:cubicBezTo>
                <a:cubicBezTo>
                  <a:pt x="87176" y="169963"/>
                  <a:pt x="87176" y="169963"/>
                  <a:pt x="87176" y="204173"/>
                </a:cubicBezTo>
                <a:cubicBezTo>
                  <a:pt x="87176" y="210751"/>
                  <a:pt x="92460" y="216014"/>
                  <a:pt x="99064" y="216014"/>
                </a:cubicBezTo>
                <a:cubicBezTo>
                  <a:pt x="105668" y="216014"/>
                  <a:pt x="110951" y="210751"/>
                  <a:pt x="110951" y="204173"/>
                </a:cubicBezTo>
                <a:cubicBezTo>
                  <a:pt x="110951" y="204173"/>
                  <a:pt x="110951" y="204173"/>
                  <a:pt x="110951" y="169963"/>
                </a:cubicBezTo>
                <a:cubicBezTo>
                  <a:pt x="110951" y="169963"/>
                  <a:pt x="110951" y="169963"/>
                  <a:pt x="227187" y="169963"/>
                </a:cubicBezTo>
                <a:cubicBezTo>
                  <a:pt x="227187" y="169963"/>
                  <a:pt x="227187" y="169963"/>
                  <a:pt x="227187" y="204173"/>
                </a:cubicBezTo>
                <a:cubicBezTo>
                  <a:pt x="227187" y="210751"/>
                  <a:pt x="232470" y="216014"/>
                  <a:pt x="239074" y="216014"/>
                </a:cubicBezTo>
                <a:cubicBezTo>
                  <a:pt x="245678" y="216014"/>
                  <a:pt x="250962" y="210751"/>
                  <a:pt x="250962" y="204173"/>
                </a:cubicBezTo>
                <a:cubicBezTo>
                  <a:pt x="250962" y="204173"/>
                  <a:pt x="250962" y="204173"/>
                  <a:pt x="250962" y="169963"/>
                </a:cubicBezTo>
                <a:cubicBezTo>
                  <a:pt x="250962" y="169963"/>
                  <a:pt x="250962" y="169963"/>
                  <a:pt x="258887" y="169963"/>
                </a:cubicBezTo>
                <a:cubicBezTo>
                  <a:pt x="281341" y="169963"/>
                  <a:pt x="299833" y="158121"/>
                  <a:pt x="310400" y="139700"/>
                </a:cubicBezTo>
                <a:cubicBezTo>
                  <a:pt x="326250" y="146279"/>
                  <a:pt x="338138" y="163384"/>
                  <a:pt x="338138" y="183120"/>
                </a:cubicBezTo>
                <a:cubicBezTo>
                  <a:pt x="338138" y="183120"/>
                  <a:pt x="338138" y="183120"/>
                  <a:pt x="338138" y="239698"/>
                </a:cubicBezTo>
                <a:cubicBezTo>
                  <a:pt x="338138" y="264698"/>
                  <a:pt x="319646" y="285750"/>
                  <a:pt x="294550" y="285750"/>
                </a:cubicBezTo>
                <a:cubicBezTo>
                  <a:pt x="294550" y="285750"/>
                  <a:pt x="294550" y="285750"/>
                  <a:pt x="294550" y="263382"/>
                </a:cubicBezTo>
                <a:cubicBezTo>
                  <a:pt x="294550" y="263382"/>
                  <a:pt x="294550" y="263382"/>
                  <a:pt x="43588" y="263382"/>
                </a:cubicBezTo>
                <a:cubicBezTo>
                  <a:pt x="43588" y="263382"/>
                  <a:pt x="43588" y="263382"/>
                  <a:pt x="43588" y="285750"/>
                </a:cubicBezTo>
                <a:cubicBezTo>
                  <a:pt x="19813" y="285750"/>
                  <a:pt x="0" y="264698"/>
                  <a:pt x="0" y="239698"/>
                </a:cubicBezTo>
                <a:cubicBezTo>
                  <a:pt x="0" y="239698"/>
                  <a:pt x="0" y="239698"/>
                  <a:pt x="0" y="183120"/>
                </a:cubicBezTo>
                <a:cubicBezTo>
                  <a:pt x="0" y="163384"/>
                  <a:pt x="11888" y="146279"/>
                  <a:pt x="27738" y="139700"/>
                </a:cubicBezTo>
                <a:close/>
                <a:moveTo>
                  <a:pt x="169070" y="22225"/>
                </a:moveTo>
                <a:cubicBezTo>
                  <a:pt x="161529" y="22225"/>
                  <a:pt x="153988" y="30163"/>
                  <a:pt x="153988" y="38100"/>
                </a:cubicBezTo>
                <a:cubicBezTo>
                  <a:pt x="153988" y="38100"/>
                  <a:pt x="153988" y="38100"/>
                  <a:pt x="184151" y="38100"/>
                </a:cubicBezTo>
                <a:cubicBezTo>
                  <a:pt x="184151" y="30163"/>
                  <a:pt x="177867" y="22225"/>
                  <a:pt x="169070" y="22225"/>
                </a:cubicBezTo>
                <a:close/>
                <a:moveTo>
                  <a:pt x="169069" y="0"/>
                </a:moveTo>
                <a:cubicBezTo>
                  <a:pt x="182187" y="0"/>
                  <a:pt x="193993" y="6591"/>
                  <a:pt x="200552" y="15818"/>
                </a:cubicBezTo>
                <a:cubicBezTo>
                  <a:pt x="205799" y="22409"/>
                  <a:pt x="208422" y="30319"/>
                  <a:pt x="208422" y="38228"/>
                </a:cubicBezTo>
                <a:cubicBezTo>
                  <a:pt x="208422" y="38228"/>
                  <a:pt x="208422" y="38228"/>
                  <a:pt x="258270" y="38228"/>
                </a:cubicBezTo>
                <a:cubicBezTo>
                  <a:pt x="277947" y="38228"/>
                  <a:pt x="293688" y="55364"/>
                  <a:pt x="293688" y="73819"/>
                </a:cubicBezTo>
                <a:cubicBezTo>
                  <a:pt x="293688" y="73819"/>
                  <a:pt x="293688" y="73819"/>
                  <a:pt x="293688" y="112047"/>
                </a:cubicBezTo>
                <a:cubicBezTo>
                  <a:pt x="293688" y="130501"/>
                  <a:pt x="277947" y="147638"/>
                  <a:pt x="258270" y="147638"/>
                </a:cubicBezTo>
                <a:cubicBezTo>
                  <a:pt x="258270" y="147638"/>
                  <a:pt x="258270" y="147638"/>
                  <a:pt x="250399" y="147638"/>
                </a:cubicBezTo>
                <a:cubicBezTo>
                  <a:pt x="250399" y="147638"/>
                  <a:pt x="250399" y="147638"/>
                  <a:pt x="250399" y="102819"/>
                </a:cubicBezTo>
                <a:cubicBezTo>
                  <a:pt x="250399" y="96228"/>
                  <a:pt x="245152" y="90956"/>
                  <a:pt x="238593" y="90956"/>
                </a:cubicBezTo>
                <a:cubicBezTo>
                  <a:pt x="232034" y="90956"/>
                  <a:pt x="226787" y="96228"/>
                  <a:pt x="226787" y="102819"/>
                </a:cubicBezTo>
                <a:cubicBezTo>
                  <a:pt x="226787" y="102819"/>
                  <a:pt x="226787" y="102819"/>
                  <a:pt x="226787" y="147638"/>
                </a:cubicBezTo>
                <a:cubicBezTo>
                  <a:pt x="226787" y="147638"/>
                  <a:pt x="226787" y="147638"/>
                  <a:pt x="111351" y="147638"/>
                </a:cubicBezTo>
                <a:cubicBezTo>
                  <a:pt x="111351" y="147638"/>
                  <a:pt x="111351" y="147638"/>
                  <a:pt x="111351" y="102819"/>
                </a:cubicBezTo>
                <a:cubicBezTo>
                  <a:pt x="111351" y="96228"/>
                  <a:pt x="106104" y="90956"/>
                  <a:pt x="99545" y="90956"/>
                </a:cubicBezTo>
                <a:cubicBezTo>
                  <a:pt x="92986" y="90956"/>
                  <a:pt x="87739" y="96228"/>
                  <a:pt x="87739" y="102819"/>
                </a:cubicBezTo>
                <a:cubicBezTo>
                  <a:pt x="87739" y="102819"/>
                  <a:pt x="87739" y="102819"/>
                  <a:pt x="87739" y="147638"/>
                </a:cubicBezTo>
                <a:cubicBezTo>
                  <a:pt x="87739" y="147638"/>
                  <a:pt x="87739" y="147638"/>
                  <a:pt x="79868" y="147638"/>
                </a:cubicBezTo>
                <a:cubicBezTo>
                  <a:pt x="61503" y="147638"/>
                  <a:pt x="44450" y="130501"/>
                  <a:pt x="44450" y="112047"/>
                </a:cubicBezTo>
                <a:cubicBezTo>
                  <a:pt x="44450" y="112047"/>
                  <a:pt x="44450" y="112047"/>
                  <a:pt x="44450" y="73819"/>
                </a:cubicBezTo>
                <a:cubicBezTo>
                  <a:pt x="44450" y="55364"/>
                  <a:pt x="61503" y="38228"/>
                  <a:pt x="79868" y="38228"/>
                </a:cubicBezTo>
                <a:cubicBezTo>
                  <a:pt x="79868" y="38228"/>
                  <a:pt x="79868" y="38228"/>
                  <a:pt x="131027" y="38228"/>
                </a:cubicBezTo>
                <a:cubicBezTo>
                  <a:pt x="131027" y="30319"/>
                  <a:pt x="133651" y="22409"/>
                  <a:pt x="138898" y="15818"/>
                </a:cubicBezTo>
                <a:cubicBezTo>
                  <a:pt x="145457" y="6591"/>
                  <a:pt x="157263" y="0"/>
                  <a:pt x="169069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PA_库_Freeform: Shape 13"/>
          <p:cNvSpPr/>
          <p:nvPr>
            <p:custDataLst>
              <p:tags r:id="rId5"/>
            </p:custDataLst>
          </p:nvPr>
        </p:nvSpPr>
        <p:spPr bwMode="auto">
          <a:xfrm>
            <a:off x="7051699" y="2791434"/>
            <a:ext cx="969322" cy="1221690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PA_库_文本框 6"/>
          <p:cNvSpPr txBox="1"/>
          <p:nvPr>
            <p:custDataLst>
              <p:tags r:id="rId6"/>
            </p:custDataLst>
          </p:nvPr>
        </p:nvSpPr>
        <p:spPr>
          <a:xfrm>
            <a:off x="8559475" y="3288104"/>
            <a:ext cx="2457329" cy="89060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PA_库_矩形 8"/>
          <p:cNvSpPr/>
          <p:nvPr>
            <p:custDataLst>
              <p:tags r:id="rId7"/>
            </p:custDataLst>
          </p:nvPr>
        </p:nvSpPr>
        <p:spPr>
          <a:xfrm>
            <a:off x="8559475" y="2980339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400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输入标题文本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_库_文本框 10"/>
          <p:cNvSpPr txBox="1"/>
          <p:nvPr>
            <p:custDataLst>
              <p:tags r:id="rId8"/>
            </p:custDataLst>
          </p:nvPr>
        </p:nvSpPr>
        <p:spPr>
          <a:xfrm>
            <a:off x="1260633" y="3288104"/>
            <a:ext cx="2407615" cy="89060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PA_库_矩形 11"/>
          <p:cNvSpPr/>
          <p:nvPr>
            <p:custDataLst>
              <p:tags r:id="rId9"/>
            </p:custDataLst>
          </p:nvPr>
        </p:nvSpPr>
        <p:spPr>
          <a:xfrm>
            <a:off x="1260633" y="2980339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400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输入标题文本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回报预估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:checker/>
      </p:transition>
    </mc:Choice>
    <mc:Fallback>
      <p:transition spd="slow" advClick="0" advTm="1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isḷîďè"/>
          <p:cNvSpPr/>
          <p:nvPr/>
        </p:nvSpPr>
        <p:spPr>
          <a:xfrm>
            <a:off x="4944863" y="1032669"/>
            <a:ext cx="6575626" cy="5211763"/>
          </a:xfrm>
          <a:prstGeom prst="rect">
            <a:avLst/>
          </a:prstGeom>
          <a:ln w="2540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1" name="图片 30" descr="图片包含 风扇&#10;&#10;已生成高可信度的说明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944863" y="1032669"/>
            <a:ext cx="6574036" cy="5211764"/>
          </a:xfrm>
          <a:prstGeom prst="rect">
            <a:avLst/>
          </a:prstGeom>
        </p:spPr>
      </p:pic>
      <p:sp>
        <p:nvSpPr>
          <p:cNvPr id="3" name="iSḻïḓé"/>
          <p:cNvSpPr txBox="1"/>
          <p:nvPr/>
        </p:nvSpPr>
        <p:spPr>
          <a:xfrm>
            <a:off x="673101" y="1733871"/>
            <a:ext cx="4103085" cy="8891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ís1íḓê"/>
          <p:cNvSpPr txBox="1"/>
          <p:nvPr/>
        </p:nvSpPr>
        <p:spPr>
          <a:xfrm>
            <a:off x="673101" y="2923922"/>
            <a:ext cx="3967725" cy="209989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44863" y="3016851"/>
            <a:ext cx="29024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944863" y="4260249"/>
            <a:ext cx="29024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i$ľïḍé"/>
          <p:cNvGrpSpPr/>
          <p:nvPr/>
        </p:nvGrpSpPr>
        <p:grpSpPr>
          <a:xfrm>
            <a:off x="4944863" y="3192113"/>
            <a:ext cx="2996046" cy="892875"/>
            <a:chOff x="4944862" y="3192112"/>
            <a:chExt cx="2996046" cy="892875"/>
          </a:xfrm>
        </p:grpSpPr>
        <p:sp>
          <p:nvSpPr>
            <p:cNvPr id="8" name="íṣļiḓè"/>
            <p:cNvSpPr/>
            <p:nvPr/>
          </p:nvSpPr>
          <p:spPr bwMode="auto">
            <a:xfrm>
              <a:off x="4944862" y="3579710"/>
              <a:ext cx="2996046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支持文本。当你复制粘贴时，选择“只保留文本”选项。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ísḻíďê"/>
            <p:cNvSpPr txBox="1"/>
            <p:nvPr/>
          </p:nvSpPr>
          <p:spPr bwMode="auto">
            <a:xfrm>
              <a:off x="4944862" y="3192112"/>
              <a:ext cx="299604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iś1iḑê"/>
          <p:cNvGrpSpPr/>
          <p:nvPr/>
        </p:nvGrpSpPr>
        <p:grpSpPr>
          <a:xfrm>
            <a:off x="8134389" y="3343795"/>
            <a:ext cx="589510" cy="589510"/>
            <a:chOff x="8134388" y="3343794"/>
            <a:chExt cx="589510" cy="589510"/>
          </a:xfrm>
        </p:grpSpPr>
        <p:sp>
          <p:nvSpPr>
            <p:cNvPr id="11" name="îşḻïḓé"/>
            <p:cNvSpPr/>
            <p:nvPr/>
          </p:nvSpPr>
          <p:spPr>
            <a:xfrm>
              <a:off x="8134388" y="3343794"/>
              <a:ext cx="589510" cy="58951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íşḷîḓé"/>
            <p:cNvSpPr/>
            <p:nvPr/>
          </p:nvSpPr>
          <p:spPr bwMode="auto">
            <a:xfrm>
              <a:off x="8252435" y="3481238"/>
              <a:ext cx="353416" cy="314624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ïṣľíďê"/>
          <p:cNvGrpSpPr/>
          <p:nvPr/>
        </p:nvGrpSpPr>
        <p:grpSpPr>
          <a:xfrm>
            <a:off x="4944863" y="1948715"/>
            <a:ext cx="2996046" cy="892875"/>
            <a:chOff x="4944862" y="1946387"/>
            <a:chExt cx="2996046" cy="892875"/>
          </a:xfrm>
        </p:grpSpPr>
        <p:sp>
          <p:nvSpPr>
            <p:cNvPr id="14" name="ïşľïḋê"/>
            <p:cNvSpPr/>
            <p:nvPr/>
          </p:nvSpPr>
          <p:spPr bwMode="auto">
            <a:xfrm>
              <a:off x="4944862" y="2333985"/>
              <a:ext cx="2996046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支持文本。当你复制粘贴时，选择“只保留文本”选项。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íSļíḍè"/>
            <p:cNvSpPr txBox="1"/>
            <p:nvPr/>
          </p:nvSpPr>
          <p:spPr bwMode="auto">
            <a:xfrm>
              <a:off x="4944862" y="1946387"/>
              <a:ext cx="299604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iSḻîḍè"/>
          <p:cNvGrpSpPr/>
          <p:nvPr/>
        </p:nvGrpSpPr>
        <p:grpSpPr>
          <a:xfrm>
            <a:off x="8109585" y="2100397"/>
            <a:ext cx="589510" cy="589510"/>
            <a:chOff x="8109584" y="2098069"/>
            <a:chExt cx="589510" cy="589510"/>
          </a:xfrm>
        </p:grpSpPr>
        <p:sp>
          <p:nvSpPr>
            <p:cNvPr id="17" name="ïSľíḍê"/>
            <p:cNvSpPr/>
            <p:nvPr/>
          </p:nvSpPr>
          <p:spPr>
            <a:xfrm>
              <a:off x="8109584" y="2098069"/>
              <a:ext cx="589510" cy="58951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ṧliḋê"/>
            <p:cNvSpPr/>
            <p:nvPr/>
          </p:nvSpPr>
          <p:spPr bwMode="auto">
            <a:xfrm>
              <a:off x="8239280" y="2279801"/>
              <a:ext cx="330118" cy="226046"/>
            </a:xfrm>
            <a:custGeom>
              <a:avLst/>
              <a:gdLst>
                <a:gd name="connsiteX0" fmla="*/ 337989 w 606368"/>
                <a:gd name="connsiteY0" fmla="*/ 156075 h 415207"/>
                <a:gd name="connsiteX1" fmla="*/ 289432 w 606368"/>
                <a:gd name="connsiteY1" fmla="*/ 204570 h 415207"/>
                <a:gd name="connsiteX2" fmla="*/ 268913 w 606368"/>
                <a:gd name="connsiteY2" fmla="*/ 183985 h 415207"/>
                <a:gd name="connsiteX3" fmla="*/ 247095 w 606368"/>
                <a:gd name="connsiteY3" fmla="*/ 205127 h 415207"/>
                <a:gd name="connsiteX4" fmla="*/ 268263 w 606368"/>
                <a:gd name="connsiteY4" fmla="*/ 225711 h 415207"/>
                <a:gd name="connsiteX5" fmla="*/ 289432 w 606368"/>
                <a:gd name="connsiteY5" fmla="*/ 246853 h 415207"/>
                <a:gd name="connsiteX6" fmla="*/ 310600 w 606368"/>
                <a:gd name="connsiteY6" fmla="*/ 225711 h 415207"/>
                <a:gd name="connsiteX7" fmla="*/ 359158 w 606368"/>
                <a:gd name="connsiteY7" fmla="*/ 177217 h 415207"/>
                <a:gd name="connsiteX8" fmla="*/ 303173 w 606368"/>
                <a:gd name="connsiteY8" fmla="*/ 92652 h 415207"/>
                <a:gd name="connsiteX9" fmla="*/ 412172 w 606368"/>
                <a:gd name="connsiteY9" fmla="*/ 201418 h 415207"/>
                <a:gd name="connsiteX10" fmla="*/ 303173 w 606368"/>
                <a:gd name="connsiteY10" fmla="*/ 310276 h 415207"/>
                <a:gd name="connsiteX11" fmla="*/ 194266 w 606368"/>
                <a:gd name="connsiteY11" fmla="*/ 201418 h 415207"/>
                <a:gd name="connsiteX12" fmla="*/ 303173 w 606368"/>
                <a:gd name="connsiteY12" fmla="*/ 92652 h 415207"/>
                <a:gd name="connsiteX13" fmla="*/ 98322 w 606368"/>
                <a:gd name="connsiteY13" fmla="*/ 57845 h 415207"/>
                <a:gd name="connsiteX14" fmla="*/ 98322 w 606368"/>
                <a:gd name="connsiteY14" fmla="*/ 340027 h 415207"/>
                <a:gd name="connsiteX15" fmla="*/ 246502 w 606368"/>
                <a:gd name="connsiteY15" fmla="*/ 340027 h 415207"/>
                <a:gd name="connsiteX16" fmla="*/ 246502 w 606368"/>
                <a:gd name="connsiteY16" fmla="*/ 343086 h 415207"/>
                <a:gd name="connsiteX17" fmla="*/ 262657 w 606368"/>
                <a:gd name="connsiteY17" fmla="*/ 359308 h 415207"/>
                <a:gd name="connsiteX18" fmla="*/ 343618 w 606368"/>
                <a:gd name="connsiteY18" fmla="*/ 359308 h 415207"/>
                <a:gd name="connsiteX19" fmla="*/ 359866 w 606368"/>
                <a:gd name="connsiteY19" fmla="*/ 343086 h 415207"/>
                <a:gd name="connsiteX20" fmla="*/ 359866 w 606368"/>
                <a:gd name="connsiteY20" fmla="*/ 340027 h 415207"/>
                <a:gd name="connsiteX21" fmla="*/ 508046 w 606368"/>
                <a:gd name="connsiteY21" fmla="*/ 340027 h 415207"/>
                <a:gd name="connsiteX22" fmla="*/ 508696 w 606368"/>
                <a:gd name="connsiteY22" fmla="*/ 340027 h 415207"/>
                <a:gd name="connsiteX23" fmla="*/ 508696 w 606368"/>
                <a:gd name="connsiteY23" fmla="*/ 57845 h 415207"/>
                <a:gd name="connsiteX24" fmla="*/ 82817 w 606368"/>
                <a:gd name="connsiteY24" fmla="*/ 0 h 415207"/>
                <a:gd name="connsiteX25" fmla="*/ 524108 w 606368"/>
                <a:gd name="connsiteY25" fmla="*/ 0 h 415207"/>
                <a:gd name="connsiteX26" fmla="*/ 566445 w 606368"/>
                <a:gd name="connsiteY26" fmla="*/ 42272 h 415207"/>
                <a:gd name="connsiteX27" fmla="*/ 566445 w 606368"/>
                <a:gd name="connsiteY27" fmla="*/ 340027 h 415207"/>
                <a:gd name="connsiteX28" fmla="*/ 568302 w 606368"/>
                <a:gd name="connsiteY28" fmla="*/ 340027 h 415207"/>
                <a:gd name="connsiteX29" fmla="*/ 606368 w 606368"/>
                <a:gd name="connsiteY29" fmla="*/ 340027 h 415207"/>
                <a:gd name="connsiteX30" fmla="*/ 606368 w 606368"/>
                <a:gd name="connsiteY30" fmla="*/ 368579 h 415207"/>
                <a:gd name="connsiteX31" fmla="*/ 558460 w 606368"/>
                <a:gd name="connsiteY31" fmla="*/ 415207 h 415207"/>
                <a:gd name="connsiteX32" fmla="*/ 513616 w 606368"/>
                <a:gd name="connsiteY32" fmla="*/ 415207 h 415207"/>
                <a:gd name="connsiteX33" fmla="*/ 91452 w 606368"/>
                <a:gd name="connsiteY33" fmla="*/ 415207 h 415207"/>
                <a:gd name="connsiteX34" fmla="*/ 46701 w 606368"/>
                <a:gd name="connsiteY34" fmla="*/ 415207 h 415207"/>
                <a:gd name="connsiteX35" fmla="*/ 0 w 606368"/>
                <a:gd name="connsiteY35" fmla="*/ 368579 h 415207"/>
                <a:gd name="connsiteX36" fmla="*/ 0 w 606368"/>
                <a:gd name="connsiteY36" fmla="*/ 340027 h 415207"/>
                <a:gd name="connsiteX37" fmla="*/ 37973 w 606368"/>
                <a:gd name="connsiteY37" fmla="*/ 340027 h 415207"/>
                <a:gd name="connsiteX38" fmla="*/ 40480 w 606368"/>
                <a:gd name="connsiteY38" fmla="*/ 340027 h 415207"/>
                <a:gd name="connsiteX39" fmla="*/ 40480 w 606368"/>
                <a:gd name="connsiteY39" fmla="*/ 42272 h 415207"/>
                <a:gd name="connsiteX40" fmla="*/ 82817 w 606368"/>
                <a:gd name="connsiteY40" fmla="*/ 0 h 41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6368" h="415207">
                  <a:moveTo>
                    <a:pt x="337989" y="156075"/>
                  </a:moveTo>
                  <a:lnTo>
                    <a:pt x="289432" y="204570"/>
                  </a:lnTo>
                  <a:lnTo>
                    <a:pt x="268913" y="183985"/>
                  </a:lnTo>
                  <a:lnTo>
                    <a:pt x="247095" y="205127"/>
                  </a:lnTo>
                  <a:lnTo>
                    <a:pt x="268263" y="225711"/>
                  </a:lnTo>
                  <a:lnTo>
                    <a:pt x="289432" y="246853"/>
                  </a:lnTo>
                  <a:lnTo>
                    <a:pt x="310600" y="225711"/>
                  </a:lnTo>
                  <a:lnTo>
                    <a:pt x="359158" y="177217"/>
                  </a:lnTo>
                  <a:close/>
                  <a:moveTo>
                    <a:pt x="303173" y="92652"/>
                  </a:moveTo>
                  <a:cubicBezTo>
                    <a:pt x="362964" y="92652"/>
                    <a:pt x="412172" y="141147"/>
                    <a:pt x="412172" y="201418"/>
                  </a:cubicBezTo>
                  <a:cubicBezTo>
                    <a:pt x="412172" y="261132"/>
                    <a:pt x="363614" y="310276"/>
                    <a:pt x="303173" y="310276"/>
                  </a:cubicBezTo>
                  <a:cubicBezTo>
                    <a:pt x="242824" y="310276"/>
                    <a:pt x="194266" y="261039"/>
                    <a:pt x="194266" y="201418"/>
                  </a:cubicBezTo>
                  <a:cubicBezTo>
                    <a:pt x="194266" y="141703"/>
                    <a:pt x="242824" y="92652"/>
                    <a:pt x="303173" y="92652"/>
                  </a:cubicBezTo>
                  <a:close/>
                  <a:moveTo>
                    <a:pt x="98322" y="57845"/>
                  </a:moveTo>
                  <a:lnTo>
                    <a:pt x="98322" y="340027"/>
                  </a:lnTo>
                  <a:lnTo>
                    <a:pt x="246502" y="340027"/>
                  </a:lnTo>
                  <a:lnTo>
                    <a:pt x="246502" y="343086"/>
                  </a:lnTo>
                  <a:cubicBezTo>
                    <a:pt x="246502" y="351892"/>
                    <a:pt x="254023" y="359308"/>
                    <a:pt x="262657" y="359308"/>
                  </a:cubicBezTo>
                  <a:lnTo>
                    <a:pt x="343618" y="359308"/>
                  </a:lnTo>
                  <a:cubicBezTo>
                    <a:pt x="352438" y="359308"/>
                    <a:pt x="359866" y="351800"/>
                    <a:pt x="359866" y="343086"/>
                  </a:cubicBezTo>
                  <a:lnTo>
                    <a:pt x="359866" y="340027"/>
                  </a:lnTo>
                  <a:lnTo>
                    <a:pt x="508046" y="340027"/>
                  </a:lnTo>
                  <a:lnTo>
                    <a:pt x="508696" y="340027"/>
                  </a:lnTo>
                  <a:lnTo>
                    <a:pt x="508696" y="57845"/>
                  </a:lnTo>
                  <a:close/>
                  <a:moveTo>
                    <a:pt x="82817" y="0"/>
                  </a:moveTo>
                  <a:lnTo>
                    <a:pt x="524108" y="0"/>
                  </a:lnTo>
                  <a:cubicBezTo>
                    <a:pt x="547133" y="0"/>
                    <a:pt x="566445" y="18633"/>
                    <a:pt x="566445" y="42272"/>
                  </a:cubicBezTo>
                  <a:lnTo>
                    <a:pt x="566445" y="340027"/>
                  </a:lnTo>
                  <a:lnTo>
                    <a:pt x="568302" y="340027"/>
                  </a:lnTo>
                  <a:lnTo>
                    <a:pt x="606368" y="340027"/>
                  </a:lnTo>
                  <a:lnTo>
                    <a:pt x="606368" y="368579"/>
                  </a:lnTo>
                  <a:cubicBezTo>
                    <a:pt x="606368" y="394071"/>
                    <a:pt x="585199" y="415207"/>
                    <a:pt x="558460" y="415207"/>
                  </a:cubicBezTo>
                  <a:lnTo>
                    <a:pt x="513616" y="415207"/>
                  </a:lnTo>
                  <a:lnTo>
                    <a:pt x="91452" y="415207"/>
                  </a:lnTo>
                  <a:lnTo>
                    <a:pt x="46701" y="415207"/>
                  </a:lnTo>
                  <a:cubicBezTo>
                    <a:pt x="21169" y="415207"/>
                    <a:pt x="0" y="394627"/>
                    <a:pt x="0" y="368579"/>
                  </a:cubicBezTo>
                  <a:lnTo>
                    <a:pt x="0" y="340027"/>
                  </a:lnTo>
                  <a:lnTo>
                    <a:pt x="37973" y="340027"/>
                  </a:lnTo>
                  <a:lnTo>
                    <a:pt x="40480" y="340027"/>
                  </a:lnTo>
                  <a:lnTo>
                    <a:pt x="40480" y="42272"/>
                  </a:lnTo>
                  <a:cubicBezTo>
                    <a:pt x="40480" y="19282"/>
                    <a:pt x="59142" y="0"/>
                    <a:pt x="828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íṡḷíḑe"/>
          <p:cNvGrpSpPr/>
          <p:nvPr/>
        </p:nvGrpSpPr>
        <p:grpSpPr>
          <a:xfrm>
            <a:off x="4944863" y="4435511"/>
            <a:ext cx="2996046" cy="892875"/>
            <a:chOff x="4944862" y="4437838"/>
            <a:chExt cx="2996046" cy="892875"/>
          </a:xfrm>
        </p:grpSpPr>
        <p:sp>
          <p:nvSpPr>
            <p:cNvPr id="20" name="îṡľídé"/>
            <p:cNvSpPr/>
            <p:nvPr/>
          </p:nvSpPr>
          <p:spPr bwMode="auto">
            <a:xfrm>
              <a:off x="4944862" y="4825436"/>
              <a:ext cx="2996046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支持文本。当你复制粘贴时，选择“只保留文本”选项。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iŝḻïḋé"/>
            <p:cNvSpPr txBox="1"/>
            <p:nvPr/>
          </p:nvSpPr>
          <p:spPr bwMode="auto">
            <a:xfrm>
              <a:off x="4944862" y="4437838"/>
              <a:ext cx="299604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ïşḷiḓè"/>
          <p:cNvGrpSpPr/>
          <p:nvPr/>
        </p:nvGrpSpPr>
        <p:grpSpPr>
          <a:xfrm>
            <a:off x="8134389" y="4587193"/>
            <a:ext cx="589510" cy="589510"/>
            <a:chOff x="8134388" y="4589520"/>
            <a:chExt cx="589510" cy="589510"/>
          </a:xfrm>
        </p:grpSpPr>
        <p:sp>
          <p:nvSpPr>
            <p:cNvPr id="23" name="ïṩḻiḓê"/>
            <p:cNvSpPr/>
            <p:nvPr/>
          </p:nvSpPr>
          <p:spPr>
            <a:xfrm>
              <a:off x="8134388" y="4589520"/>
              <a:ext cx="589510" cy="58951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i$ľîďé"/>
            <p:cNvSpPr/>
            <p:nvPr/>
          </p:nvSpPr>
          <p:spPr bwMode="auto">
            <a:xfrm>
              <a:off x="8271479" y="4742407"/>
              <a:ext cx="315328" cy="283738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iṥľîďé"/>
          <p:cNvGrpSpPr/>
          <p:nvPr/>
        </p:nvGrpSpPr>
        <p:grpSpPr>
          <a:xfrm>
            <a:off x="9571134" y="2858900"/>
            <a:ext cx="1559300" cy="1559300"/>
            <a:chOff x="9571133" y="2858900"/>
            <a:chExt cx="1559300" cy="1559300"/>
          </a:xfrm>
        </p:grpSpPr>
        <p:sp>
          <p:nvSpPr>
            <p:cNvPr id="26" name="íşļïḋê"/>
            <p:cNvSpPr/>
            <p:nvPr/>
          </p:nvSpPr>
          <p:spPr>
            <a:xfrm>
              <a:off x="9571133" y="2858900"/>
              <a:ext cx="1559300" cy="15593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íṧḷîḋê"/>
            <p:cNvSpPr/>
            <p:nvPr/>
          </p:nvSpPr>
          <p:spPr>
            <a:xfrm>
              <a:off x="9681845" y="2914256"/>
              <a:ext cx="1448588" cy="144858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8" name="直接连接符 27"/>
          <p:cNvCxnSpPr>
            <a:stCxn id="26" idx="1"/>
            <a:endCxn id="17" idx="6"/>
          </p:cNvCxnSpPr>
          <p:nvPr/>
        </p:nvCxnSpPr>
        <p:spPr>
          <a:xfrm flipH="1" flipV="1">
            <a:off x="8699095" y="2395152"/>
            <a:ext cx="1100393" cy="69210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6" idx="3"/>
            <a:endCxn id="23" idx="7"/>
          </p:cNvCxnSpPr>
          <p:nvPr/>
        </p:nvCxnSpPr>
        <p:spPr>
          <a:xfrm flipH="1">
            <a:off x="8637567" y="4189846"/>
            <a:ext cx="1161921" cy="48367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1" idx="6"/>
            <a:endCxn id="26" idx="2"/>
          </p:cNvCxnSpPr>
          <p:nvPr/>
        </p:nvCxnSpPr>
        <p:spPr>
          <a:xfrm>
            <a:off x="8723899" y="3638550"/>
            <a:ext cx="8472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回报预估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:checker/>
      </p:transition>
    </mc:Choice>
    <mc:Fallback>
      <p:transition spd="slow" advClick="0" advTm="1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5255188" y="2985315"/>
            <a:ext cx="0" cy="1759974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608660" y="2222078"/>
            <a:ext cx="0" cy="1759974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441524" y="3261864"/>
            <a:ext cx="334272" cy="334272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85595" y="3261864"/>
            <a:ext cx="334272" cy="334272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22403" y="4049665"/>
            <a:ext cx="1172514" cy="1172514"/>
          </a:xfrm>
          <a:prstGeom prst="ellipse">
            <a:avLst/>
          </a:prstGeom>
          <a:blipFill>
            <a:blip r:embed="rId2" cstate="screen"/>
            <a:stretch>
              <a:fillRect b="2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68931" y="1729233"/>
            <a:ext cx="1172514" cy="1172514"/>
          </a:xfrm>
          <a:prstGeom prst="ellipse">
            <a:avLst/>
          </a:prstGeom>
          <a:blipFill>
            <a:blip r:embed="rId2" cstate="screen"/>
            <a:stretch>
              <a:fillRect b="2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7151" y="2436737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7151" y="1890322"/>
            <a:ext cx="25146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19867" y="4136682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19867" y="3590267"/>
            <a:ext cx="25146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8811953" y="2222078"/>
            <a:ext cx="0" cy="1759974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8644817" y="3261864"/>
            <a:ext cx="334272" cy="334272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25696" y="4049665"/>
            <a:ext cx="1172514" cy="1172514"/>
          </a:xfrm>
          <a:prstGeom prst="ellipse">
            <a:avLst/>
          </a:prstGeom>
          <a:blipFill>
            <a:blip r:embed="rId2" cstate="screen"/>
            <a:stretch>
              <a:fillRect b="2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00444" y="2436737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00444" y="1890322"/>
            <a:ext cx="25146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altLang="zh-CN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回报预估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:checker/>
      </p:transition>
    </mc:Choice>
    <mc:Fallback>
      <p:transition spd="slow" advClick="0" advTm="1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 animBg="1"/>
      <p:bldP spid="15" grpId="0" animBg="1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6358497" y="1"/>
            <a:ext cx="5833503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5833503" cy="6858000"/>
          </a:xfrm>
          <a:prstGeom prst="rect">
            <a:avLst/>
          </a:prstGeom>
        </p:spPr>
      </p:pic>
      <p:pic>
        <p:nvPicPr>
          <p:cNvPr id="9" name="图片 8" descr="图片包含 风扇&#10;&#10;已生成高可信度的说明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05389" y="-357190"/>
            <a:ext cx="7181222" cy="75120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0386" y="5411036"/>
            <a:ext cx="5174902" cy="136657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622323" y="1595000"/>
            <a:ext cx="89473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黑胶唱片风格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8000" dirty="0">
                <a:solidFill>
                  <a:schemeClr val="bg1"/>
                </a:solidFill>
                <a:cs typeface="+mn-ea"/>
                <a:sym typeface="+mn-lt"/>
              </a:rPr>
              <a:t>THANK YOU</a:t>
            </a:r>
            <a:endParaRPr lang="zh-CN" altLang="en-US" sz="8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295197" y="304856"/>
            <a:ext cx="638332" cy="723794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7900" y="363065"/>
            <a:ext cx="607633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/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endParaRPr lang="en-US" altLang="zh-CN" sz="1100" cap="none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eaLnBrk="0"/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Nunc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viverra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imperdiet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est.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Vivamus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a </a:t>
            </a:r>
            <a:r>
              <a:rPr lang="en-US" altLang="zh-CN" sz="1100" cap="none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100" cap="none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100" cap="none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4789446"/>
            <a:ext cx="12192000" cy="206985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786635" y="4388874"/>
            <a:ext cx="2618728" cy="424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pc="300" dirty="0">
                <a:cs typeface="+mn-ea"/>
                <a:sym typeface="+mn-lt"/>
              </a:rPr>
              <a:t>汇报人</a:t>
            </a:r>
            <a:r>
              <a:rPr lang="zh-CN" altLang="en-US" spc="300" dirty="0" smtClean="0">
                <a:cs typeface="+mn-ea"/>
                <a:sym typeface="+mn-lt"/>
              </a:rPr>
              <a:t>：</a:t>
            </a:r>
            <a:r>
              <a:rPr lang="en-US" spc="300" dirty="0" smtClean="0">
                <a:cs typeface="+mn-ea"/>
                <a:sym typeface="+mn-lt"/>
              </a:rPr>
              <a:t>PC6</a:t>
            </a:r>
            <a:endParaRPr lang="en-US" spc="3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33493" y="4783117"/>
            <a:ext cx="4325014" cy="424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cs typeface="+mn-ea"/>
                <a:sym typeface="+mn-lt"/>
              </a:rPr>
              <a:t>日</a:t>
            </a:r>
            <a:r>
              <a:rPr lang="zh-CN" altLang="en-US" spc="300" dirty="0">
                <a:cs typeface="+mn-ea"/>
                <a:sym typeface="+mn-lt"/>
              </a:rPr>
              <a:t>期：</a:t>
            </a:r>
            <a:r>
              <a:rPr lang="en-US" altLang="zh-CN" spc="300" dirty="0">
                <a:cs typeface="+mn-ea"/>
                <a:sym typeface="+mn-lt"/>
              </a:rPr>
              <a:t>20XX</a:t>
            </a:r>
            <a:r>
              <a:rPr lang="zh-CN" altLang="en-US" spc="300" dirty="0">
                <a:cs typeface="+mn-ea"/>
                <a:sym typeface="+mn-lt"/>
              </a:rPr>
              <a:t>年</a:t>
            </a:r>
            <a:r>
              <a:rPr lang="en-US" altLang="zh-CN" spc="300" dirty="0">
                <a:cs typeface="+mn-ea"/>
                <a:sym typeface="+mn-lt"/>
              </a:rPr>
              <a:t>XX</a:t>
            </a:r>
            <a:r>
              <a:rPr lang="zh-CN" altLang="en-US" spc="300" dirty="0">
                <a:cs typeface="+mn-ea"/>
                <a:sym typeface="+mn-lt"/>
              </a:rPr>
              <a:t>月</a:t>
            </a:r>
            <a:r>
              <a:rPr lang="en-US" altLang="zh-CN" spc="300" dirty="0">
                <a:cs typeface="+mn-ea"/>
                <a:sym typeface="+mn-lt"/>
              </a:rPr>
              <a:t>XX</a:t>
            </a:r>
            <a:r>
              <a:rPr lang="zh-CN" altLang="en-US" spc="300" dirty="0">
                <a:cs typeface="+mn-ea"/>
                <a:sym typeface="+mn-lt"/>
              </a:rPr>
              <a:t>日</a:t>
            </a:r>
            <a:endParaRPr lang="zh-CN" altLang="en-US" spc="3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80370" y="3459145"/>
            <a:ext cx="5631260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Lorem ipsum dolor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consectetuer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adipiscing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elit</a:t>
            </a:r>
            <a:r>
              <a:rPr lang="en-US" altLang="zh-CN" dirty="0">
                <a:sym typeface="+mn-lt"/>
              </a:rPr>
              <a:t>. Maecenas </a:t>
            </a:r>
            <a:r>
              <a:rPr lang="en-US" altLang="zh-CN" dirty="0" err="1">
                <a:sym typeface="+mn-lt"/>
              </a:rPr>
              <a:t>porttitor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congue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massa</a:t>
            </a:r>
            <a:r>
              <a:rPr lang="en-US" altLang="zh-CN" dirty="0">
                <a:sym typeface="+mn-lt"/>
              </a:rPr>
              <a:t>. </a:t>
            </a:r>
            <a:r>
              <a:rPr lang="en-US" altLang="zh-CN" dirty="0" err="1">
                <a:sym typeface="+mn-lt"/>
              </a:rPr>
              <a:t>Fusce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posuere</a:t>
            </a:r>
            <a:r>
              <a:rPr lang="en-US" altLang="zh-CN" dirty="0">
                <a:sym typeface="+mn-lt"/>
              </a:rPr>
              <a:t>, magna sed pulvinar </a:t>
            </a:r>
            <a:r>
              <a:rPr lang="en-US" altLang="zh-CN" dirty="0" err="1">
                <a:sym typeface="+mn-lt"/>
              </a:rPr>
              <a:t>ultricies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purus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lectus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malesuada</a:t>
            </a:r>
            <a:r>
              <a:rPr lang="en-US" altLang="zh-CN" dirty="0">
                <a:sym typeface="+mn-lt"/>
              </a:rPr>
              <a:t> libero,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commodo</a:t>
            </a:r>
            <a:r>
              <a:rPr lang="en-US" altLang="zh-CN" dirty="0">
                <a:sym typeface="+mn-lt"/>
              </a:rPr>
              <a:t> magna </a:t>
            </a:r>
            <a:r>
              <a:rPr lang="en-US" altLang="zh-CN" dirty="0" err="1">
                <a:sym typeface="+mn-lt"/>
              </a:rPr>
              <a:t>eros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quis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urna</a:t>
            </a:r>
            <a:r>
              <a:rPr lang="en-US" altLang="zh-CN" dirty="0">
                <a:sym typeface="+mn-lt"/>
              </a:rPr>
              <a:t>.</a:t>
            </a:r>
            <a:endParaRPr lang="en-US" altLang="zh-CN" dirty="0"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5400000">
            <a:off x="8278088" y="2627568"/>
            <a:ext cx="6356010" cy="1477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风扇&#10;&#10;已生成高可信度的说明"/>
          <p:cNvPicPr>
            <a:picLocks noChangeAspect="1"/>
          </p:cNvPicPr>
          <p:nvPr/>
        </p:nvPicPr>
        <p:blipFill rotWithShape="1">
          <a:blip r:embed="rId1" cstate="screen"/>
          <a:srcRect t="23746" b="24070"/>
          <a:stretch>
            <a:fillRect/>
          </a:stretch>
        </p:blipFill>
        <p:spPr>
          <a:xfrm>
            <a:off x="-185506" y="0"/>
            <a:ext cx="1256301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2394074"/>
            <a:ext cx="12192000" cy="20698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74802" y="1470794"/>
            <a:ext cx="42423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zh-CN" altLang="en-US" sz="1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8613" y="3221534"/>
            <a:ext cx="495477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8239" y="4279777"/>
            <a:ext cx="5415520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Lorem ipsum dolor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consectetuer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adipiscing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elit</a:t>
            </a:r>
            <a:r>
              <a:rPr lang="en-US" altLang="zh-CN" dirty="0">
                <a:sym typeface="+mn-lt"/>
              </a:rPr>
              <a:t>. Maecenas </a:t>
            </a:r>
            <a:r>
              <a:rPr lang="en-US" altLang="zh-CN" dirty="0" err="1">
                <a:sym typeface="+mn-lt"/>
              </a:rPr>
              <a:t>porttitor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congue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massa</a:t>
            </a:r>
            <a:r>
              <a:rPr lang="en-US" altLang="zh-CN" dirty="0">
                <a:sym typeface="+mn-lt"/>
              </a:rPr>
              <a:t>. </a:t>
            </a:r>
            <a:r>
              <a:rPr lang="en-US" altLang="zh-CN" dirty="0" err="1">
                <a:sym typeface="+mn-lt"/>
              </a:rPr>
              <a:t>Fusce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posuere</a:t>
            </a:r>
            <a:r>
              <a:rPr lang="en-US" altLang="zh-CN" dirty="0">
                <a:sym typeface="+mn-lt"/>
              </a:rPr>
              <a:t>.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0" descr="iPhone6_mockup_front_white.png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875335" y="2393666"/>
            <a:ext cx="6441330" cy="4464334"/>
          </a:xfrm>
          <a:prstGeom prst="rect">
            <a:avLst/>
          </a:prstGeom>
        </p:spPr>
      </p:pic>
      <p:sp>
        <p:nvSpPr>
          <p:cNvPr id="3" name="TextBox 37"/>
          <p:cNvSpPr txBox="1"/>
          <p:nvPr/>
        </p:nvSpPr>
        <p:spPr>
          <a:xfrm>
            <a:off x="9318428" y="5830490"/>
            <a:ext cx="87957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VIDEO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39"/>
          <p:cNvSpPr txBox="1"/>
          <p:nvPr/>
        </p:nvSpPr>
        <p:spPr>
          <a:xfrm>
            <a:off x="9209960" y="4444054"/>
            <a:ext cx="1167814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BATTERY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Box 41"/>
          <p:cNvSpPr txBox="1"/>
          <p:nvPr/>
        </p:nvSpPr>
        <p:spPr>
          <a:xfrm>
            <a:off x="9083327" y="3036404"/>
            <a:ext cx="1427518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BLUETOOTH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3117435" y="1760980"/>
            <a:ext cx="5952138" cy="5530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如需更改请在（设置形状格式）菜单下（文本选项）中调整。</a:t>
            </a:r>
            <a:endParaRPr lang="zh-CN" alt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Shape 2632"/>
          <p:cNvSpPr/>
          <p:nvPr/>
        </p:nvSpPr>
        <p:spPr>
          <a:xfrm>
            <a:off x="2001688" y="2460241"/>
            <a:ext cx="353934" cy="432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1">
              <a:alpha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44"/>
          <p:cNvSpPr txBox="1"/>
          <p:nvPr/>
        </p:nvSpPr>
        <p:spPr>
          <a:xfrm>
            <a:off x="1452416" y="5830490"/>
            <a:ext cx="137900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MARKETING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2588"/>
          <p:cNvSpPr/>
          <p:nvPr/>
        </p:nvSpPr>
        <p:spPr>
          <a:xfrm>
            <a:off x="1931751" y="5275523"/>
            <a:ext cx="432586" cy="393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>
              <a:alpha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47"/>
          <p:cNvSpPr txBox="1"/>
          <p:nvPr/>
        </p:nvSpPr>
        <p:spPr>
          <a:xfrm>
            <a:off x="1702113" y="4444054"/>
            <a:ext cx="950918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TOOLS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 2618"/>
          <p:cNvSpPr/>
          <p:nvPr/>
        </p:nvSpPr>
        <p:spPr>
          <a:xfrm>
            <a:off x="1964506" y="3867873"/>
            <a:ext cx="432545" cy="432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bg1">
              <a:alpha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1372854" y="3036404"/>
            <a:ext cx="1615876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NOTIFICATION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2691"/>
          <p:cNvSpPr/>
          <p:nvPr/>
        </p:nvSpPr>
        <p:spPr>
          <a:xfrm>
            <a:off x="9688690" y="2477519"/>
            <a:ext cx="210352" cy="38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hape 2666"/>
          <p:cNvSpPr/>
          <p:nvPr/>
        </p:nvSpPr>
        <p:spPr>
          <a:xfrm>
            <a:off x="9607174" y="4055003"/>
            <a:ext cx="385645" cy="210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Shape 2639"/>
          <p:cNvSpPr/>
          <p:nvPr/>
        </p:nvSpPr>
        <p:spPr>
          <a:xfrm>
            <a:off x="9601043" y="5334489"/>
            <a:ext cx="385645" cy="245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bg1">
              <a:alpha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04611" y="3907094"/>
            <a:ext cx="3901706" cy="2950906"/>
          </a:xfrm>
          <a:prstGeom prst="rect">
            <a:avLst/>
          </a:prstGeom>
          <a:blipFill>
            <a:blip r:embed="rId3" cstate="screen"/>
            <a:stretch>
              <a:fillRect b="2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6" name="图片 15" descr="图片包含 风扇&#10;&#10;已生成高可信度的说明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104611" y="3907094"/>
            <a:ext cx="3901706" cy="295090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风扇&#10;&#10;已生成高可信度的说明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32735" y="2440261"/>
            <a:ext cx="4721292" cy="2261372"/>
          </a:xfrm>
          <a:prstGeom prst="rect">
            <a:avLst/>
          </a:prstGeom>
        </p:spPr>
      </p:pic>
      <p:sp>
        <p:nvSpPr>
          <p:cNvPr id="2" name="Shape"/>
          <p:cNvSpPr/>
          <p:nvPr/>
        </p:nvSpPr>
        <p:spPr>
          <a:xfrm>
            <a:off x="4890095" y="3580501"/>
            <a:ext cx="2411810" cy="1133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28" y="0"/>
                  <a:pt x="5255" y="2250"/>
                  <a:pt x="3140" y="6751"/>
                </a:cubicBezTo>
                <a:cubicBezTo>
                  <a:pt x="1199" y="10882"/>
                  <a:pt x="160" y="16194"/>
                  <a:pt x="0" y="21600"/>
                </a:cubicBezTo>
                <a:lnTo>
                  <a:pt x="21600" y="21600"/>
                </a:lnTo>
                <a:cubicBezTo>
                  <a:pt x="21440" y="16194"/>
                  <a:pt x="20401" y="10882"/>
                  <a:pt x="18460" y="6751"/>
                </a:cubicBezTo>
                <a:cubicBezTo>
                  <a:pt x="16345" y="2250"/>
                  <a:pt x="13572" y="0"/>
                  <a:pt x="10800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Shape"/>
          <p:cNvSpPr/>
          <p:nvPr/>
        </p:nvSpPr>
        <p:spPr>
          <a:xfrm>
            <a:off x="3854205" y="2606444"/>
            <a:ext cx="4483591" cy="2106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28" y="0"/>
                  <a:pt x="5255" y="2250"/>
                  <a:pt x="3140" y="6751"/>
                </a:cubicBezTo>
                <a:cubicBezTo>
                  <a:pt x="1199" y="10882"/>
                  <a:pt x="160" y="16194"/>
                  <a:pt x="0" y="21600"/>
                </a:cubicBezTo>
                <a:lnTo>
                  <a:pt x="21600" y="21600"/>
                </a:lnTo>
                <a:cubicBezTo>
                  <a:pt x="21440" y="16194"/>
                  <a:pt x="20401" y="10882"/>
                  <a:pt x="18460" y="6751"/>
                </a:cubicBezTo>
                <a:cubicBezTo>
                  <a:pt x="16345" y="2250"/>
                  <a:pt x="13572" y="0"/>
                  <a:pt x="10800" y="0"/>
                </a:cubicBezTo>
                <a:close/>
              </a:path>
            </a:pathLst>
          </a:custGeom>
          <a:ln w="12700">
            <a:solidFill>
              <a:srgbClr val="D6D2CE"/>
            </a:solidFill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Line"/>
          <p:cNvSpPr/>
          <p:nvPr/>
        </p:nvSpPr>
        <p:spPr>
          <a:xfrm>
            <a:off x="-64169" y="4707428"/>
            <a:ext cx="12265449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Circle"/>
          <p:cNvSpPr/>
          <p:nvPr/>
        </p:nvSpPr>
        <p:spPr>
          <a:xfrm>
            <a:off x="7886700" y="4337561"/>
            <a:ext cx="762000" cy="762001"/>
          </a:xfrm>
          <a:prstGeom prst="ellipse">
            <a:avLst/>
          </a:prstGeom>
          <a:solidFill>
            <a:schemeClr val="bg1">
              <a:alpha val="3000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Circle"/>
          <p:cNvSpPr/>
          <p:nvPr/>
        </p:nvSpPr>
        <p:spPr>
          <a:xfrm>
            <a:off x="3496733" y="4337561"/>
            <a:ext cx="762001" cy="762001"/>
          </a:xfrm>
          <a:prstGeom prst="ellipse">
            <a:avLst/>
          </a:prstGeom>
          <a:solidFill>
            <a:schemeClr val="bg1">
              <a:alpha val="3000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Circle"/>
          <p:cNvSpPr/>
          <p:nvPr/>
        </p:nvSpPr>
        <p:spPr>
          <a:xfrm>
            <a:off x="5715000" y="2220106"/>
            <a:ext cx="762000" cy="762001"/>
          </a:xfrm>
          <a:prstGeom prst="ellipse">
            <a:avLst/>
          </a:prstGeom>
          <a:solidFill>
            <a:schemeClr val="bg1">
              <a:alpha val="3000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Create awesome and Unique presentation slides with these creative"/>
          <p:cNvSpPr/>
          <p:nvPr/>
        </p:nvSpPr>
        <p:spPr>
          <a:xfrm>
            <a:off x="4784725" y="1568359"/>
            <a:ext cx="2622550" cy="68608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 defTabSz="1219200"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Unique Slides"/>
          <p:cNvSpPr/>
          <p:nvPr/>
        </p:nvSpPr>
        <p:spPr>
          <a:xfrm>
            <a:off x="5307604" y="1165128"/>
            <a:ext cx="159017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Shape"/>
          <p:cNvSpPr/>
          <p:nvPr/>
        </p:nvSpPr>
        <p:spPr>
          <a:xfrm>
            <a:off x="3728847" y="4585511"/>
            <a:ext cx="297773" cy="26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92" y="3413"/>
                </a:moveTo>
                <a:cubicBezTo>
                  <a:pt x="18552" y="3413"/>
                  <a:pt x="18552" y="3413"/>
                  <a:pt x="18552" y="3413"/>
                </a:cubicBezTo>
                <a:cubicBezTo>
                  <a:pt x="18552" y="21600"/>
                  <a:pt x="18552" y="21600"/>
                  <a:pt x="18552" y="21600"/>
                </a:cubicBezTo>
                <a:cubicBezTo>
                  <a:pt x="19292" y="21600"/>
                  <a:pt x="19292" y="21600"/>
                  <a:pt x="19292" y="21600"/>
                </a:cubicBezTo>
                <a:cubicBezTo>
                  <a:pt x="20860" y="21600"/>
                  <a:pt x="21600" y="20722"/>
                  <a:pt x="21600" y="19406"/>
                </a:cubicBezTo>
                <a:cubicBezTo>
                  <a:pt x="21600" y="6046"/>
                  <a:pt x="21600" y="6046"/>
                  <a:pt x="21600" y="6046"/>
                </a:cubicBezTo>
                <a:cubicBezTo>
                  <a:pt x="21600" y="4730"/>
                  <a:pt x="20860" y="3413"/>
                  <a:pt x="19292" y="3413"/>
                </a:cubicBezTo>
                <a:close/>
                <a:moveTo>
                  <a:pt x="0" y="6046"/>
                </a:moveTo>
                <a:cubicBezTo>
                  <a:pt x="0" y="19406"/>
                  <a:pt x="0" y="19406"/>
                  <a:pt x="0" y="19406"/>
                </a:cubicBezTo>
                <a:cubicBezTo>
                  <a:pt x="0" y="20722"/>
                  <a:pt x="1132" y="21600"/>
                  <a:pt x="2308" y="21600"/>
                </a:cubicBezTo>
                <a:cubicBezTo>
                  <a:pt x="3092" y="21600"/>
                  <a:pt x="3092" y="21600"/>
                  <a:pt x="3092" y="21600"/>
                </a:cubicBezTo>
                <a:cubicBezTo>
                  <a:pt x="3092" y="3413"/>
                  <a:pt x="3092" y="3413"/>
                  <a:pt x="3092" y="3413"/>
                </a:cubicBezTo>
                <a:cubicBezTo>
                  <a:pt x="2308" y="3413"/>
                  <a:pt x="2308" y="3413"/>
                  <a:pt x="2308" y="3413"/>
                </a:cubicBezTo>
                <a:cubicBezTo>
                  <a:pt x="1132" y="3413"/>
                  <a:pt x="0" y="4730"/>
                  <a:pt x="0" y="6046"/>
                </a:cubicBezTo>
                <a:close/>
                <a:moveTo>
                  <a:pt x="14676" y="1268"/>
                </a:moveTo>
                <a:cubicBezTo>
                  <a:pt x="13892" y="829"/>
                  <a:pt x="12716" y="0"/>
                  <a:pt x="10800" y="0"/>
                </a:cubicBezTo>
                <a:cubicBezTo>
                  <a:pt x="8884" y="0"/>
                  <a:pt x="7708" y="829"/>
                  <a:pt x="6968" y="1268"/>
                </a:cubicBezTo>
                <a:cubicBezTo>
                  <a:pt x="6968" y="3413"/>
                  <a:pt x="6968" y="3413"/>
                  <a:pt x="6968" y="3413"/>
                </a:cubicBezTo>
                <a:cubicBezTo>
                  <a:pt x="4660" y="3413"/>
                  <a:pt x="4660" y="3413"/>
                  <a:pt x="4660" y="3413"/>
                </a:cubicBezTo>
                <a:cubicBezTo>
                  <a:pt x="4660" y="21600"/>
                  <a:pt x="4660" y="21600"/>
                  <a:pt x="4660" y="21600"/>
                </a:cubicBezTo>
                <a:cubicBezTo>
                  <a:pt x="16984" y="21600"/>
                  <a:pt x="16984" y="21600"/>
                  <a:pt x="16984" y="21600"/>
                </a:cubicBezTo>
                <a:cubicBezTo>
                  <a:pt x="16984" y="3413"/>
                  <a:pt x="16984" y="3413"/>
                  <a:pt x="16984" y="3413"/>
                </a:cubicBezTo>
                <a:cubicBezTo>
                  <a:pt x="14676" y="3413"/>
                  <a:pt x="14676" y="3413"/>
                  <a:pt x="14676" y="3413"/>
                </a:cubicBezTo>
                <a:lnTo>
                  <a:pt x="14676" y="1268"/>
                </a:lnTo>
                <a:close/>
                <a:moveTo>
                  <a:pt x="13108" y="3413"/>
                </a:moveTo>
                <a:cubicBezTo>
                  <a:pt x="8492" y="3413"/>
                  <a:pt x="8492" y="3413"/>
                  <a:pt x="8492" y="3413"/>
                </a:cubicBezTo>
                <a:cubicBezTo>
                  <a:pt x="8492" y="2145"/>
                  <a:pt x="8492" y="2145"/>
                  <a:pt x="8492" y="2145"/>
                </a:cubicBezTo>
                <a:cubicBezTo>
                  <a:pt x="8884" y="1707"/>
                  <a:pt x="9668" y="1268"/>
                  <a:pt x="10800" y="1268"/>
                </a:cubicBezTo>
                <a:cubicBezTo>
                  <a:pt x="11976" y="1268"/>
                  <a:pt x="12716" y="1707"/>
                  <a:pt x="13108" y="2145"/>
                </a:cubicBezTo>
                <a:lnTo>
                  <a:pt x="13108" y="341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4400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"/>
          <p:cNvSpPr/>
          <p:nvPr/>
        </p:nvSpPr>
        <p:spPr>
          <a:xfrm>
            <a:off x="5967593" y="2469765"/>
            <a:ext cx="256815" cy="262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0507" extrusionOk="0">
                <a:moveTo>
                  <a:pt x="12855" y="13320"/>
                </a:moveTo>
                <a:cubicBezTo>
                  <a:pt x="12855" y="13320"/>
                  <a:pt x="21284" y="7135"/>
                  <a:pt x="20470" y="435"/>
                </a:cubicBezTo>
                <a:lnTo>
                  <a:pt x="20470" y="60"/>
                </a:lnTo>
                <a:cubicBezTo>
                  <a:pt x="20039" y="60"/>
                  <a:pt x="20039" y="60"/>
                  <a:pt x="20039" y="60"/>
                </a:cubicBezTo>
                <a:cubicBezTo>
                  <a:pt x="13286" y="-783"/>
                  <a:pt x="7299" y="7557"/>
                  <a:pt x="7299" y="7557"/>
                </a:cubicBezTo>
                <a:cubicBezTo>
                  <a:pt x="2222" y="6667"/>
                  <a:pt x="2653" y="7932"/>
                  <a:pt x="115" y="13320"/>
                </a:cubicBezTo>
                <a:cubicBezTo>
                  <a:pt x="-316" y="14585"/>
                  <a:pt x="546" y="14585"/>
                  <a:pt x="1360" y="14585"/>
                </a:cubicBezTo>
                <a:cubicBezTo>
                  <a:pt x="2222" y="14164"/>
                  <a:pt x="3899" y="13742"/>
                  <a:pt x="3899" y="13742"/>
                </a:cubicBezTo>
                <a:cubicBezTo>
                  <a:pt x="6916" y="16647"/>
                  <a:pt x="6916" y="16647"/>
                  <a:pt x="6916" y="16647"/>
                </a:cubicBezTo>
                <a:cubicBezTo>
                  <a:pt x="6916" y="16647"/>
                  <a:pt x="6437" y="18287"/>
                  <a:pt x="6054" y="19130"/>
                </a:cubicBezTo>
                <a:cubicBezTo>
                  <a:pt x="5623" y="19974"/>
                  <a:pt x="6054" y="20817"/>
                  <a:pt x="6916" y="20395"/>
                </a:cubicBezTo>
                <a:cubicBezTo>
                  <a:pt x="12424" y="17865"/>
                  <a:pt x="13669" y="18287"/>
                  <a:pt x="12855" y="13320"/>
                </a:cubicBezTo>
                <a:close/>
                <a:moveTo>
                  <a:pt x="14100" y="6245"/>
                </a:moveTo>
                <a:cubicBezTo>
                  <a:pt x="13286" y="5449"/>
                  <a:pt x="13286" y="4605"/>
                  <a:pt x="14100" y="3762"/>
                </a:cubicBezTo>
                <a:cubicBezTo>
                  <a:pt x="14962" y="2965"/>
                  <a:pt x="16207" y="2965"/>
                  <a:pt x="16638" y="3762"/>
                </a:cubicBezTo>
                <a:cubicBezTo>
                  <a:pt x="17500" y="4605"/>
                  <a:pt x="17500" y="5449"/>
                  <a:pt x="16638" y="6245"/>
                </a:cubicBezTo>
                <a:cubicBezTo>
                  <a:pt x="16207" y="7135"/>
                  <a:pt x="14962" y="7135"/>
                  <a:pt x="14100" y="624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4400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hape"/>
          <p:cNvSpPr/>
          <p:nvPr/>
        </p:nvSpPr>
        <p:spPr>
          <a:xfrm>
            <a:off x="8165380" y="4578373"/>
            <a:ext cx="288647" cy="280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20" h="20333" extrusionOk="0">
                <a:moveTo>
                  <a:pt x="2643" y="13922"/>
                </a:moveTo>
                <a:cubicBezTo>
                  <a:pt x="1172" y="15443"/>
                  <a:pt x="2307" y="17356"/>
                  <a:pt x="79" y="19703"/>
                </a:cubicBezTo>
                <a:cubicBezTo>
                  <a:pt x="-677" y="20876"/>
                  <a:pt x="4198" y="20441"/>
                  <a:pt x="6425" y="18138"/>
                </a:cubicBezTo>
                <a:cubicBezTo>
                  <a:pt x="7518" y="16965"/>
                  <a:pt x="7139" y="15443"/>
                  <a:pt x="6047" y="14313"/>
                </a:cubicBezTo>
                <a:cubicBezTo>
                  <a:pt x="4870" y="13140"/>
                  <a:pt x="3399" y="13140"/>
                  <a:pt x="2643" y="13922"/>
                </a:cubicBezTo>
                <a:close/>
                <a:moveTo>
                  <a:pt x="20167" y="58"/>
                </a:moveTo>
                <a:cubicBezTo>
                  <a:pt x="19452" y="-724"/>
                  <a:pt x="10123" y="6577"/>
                  <a:pt x="7518" y="9315"/>
                </a:cubicBezTo>
                <a:cubicBezTo>
                  <a:pt x="6425" y="10837"/>
                  <a:pt x="6047" y="11619"/>
                  <a:pt x="5248" y="12010"/>
                </a:cubicBezTo>
                <a:cubicBezTo>
                  <a:pt x="5248" y="12358"/>
                  <a:pt x="5627" y="12358"/>
                  <a:pt x="5627" y="12358"/>
                </a:cubicBezTo>
                <a:cubicBezTo>
                  <a:pt x="6047" y="12749"/>
                  <a:pt x="6425" y="12749"/>
                  <a:pt x="7139" y="13531"/>
                </a:cubicBezTo>
                <a:cubicBezTo>
                  <a:pt x="7518" y="13922"/>
                  <a:pt x="7896" y="14313"/>
                  <a:pt x="7896" y="14661"/>
                </a:cubicBezTo>
                <a:cubicBezTo>
                  <a:pt x="7896" y="15052"/>
                  <a:pt x="8274" y="15052"/>
                  <a:pt x="8274" y="15052"/>
                </a:cubicBezTo>
                <a:cubicBezTo>
                  <a:pt x="8988" y="14661"/>
                  <a:pt x="9745" y="13922"/>
                  <a:pt x="10879" y="12749"/>
                </a:cubicBezTo>
                <a:cubicBezTo>
                  <a:pt x="13443" y="10054"/>
                  <a:pt x="20923" y="797"/>
                  <a:pt x="20167" y="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4400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Create awesome and Unique presentation slides with these creative"/>
          <p:cNvSpPr/>
          <p:nvPr/>
        </p:nvSpPr>
        <p:spPr>
          <a:xfrm>
            <a:off x="8700558" y="3896887"/>
            <a:ext cx="2622551" cy="68608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defTabSz="1219200"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Unique Slides"/>
          <p:cNvSpPr/>
          <p:nvPr/>
        </p:nvSpPr>
        <p:spPr>
          <a:xfrm>
            <a:off x="8682925" y="3516939"/>
            <a:ext cx="159017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Create awesome and Unique presentation slides with these creative"/>
          <p:cNvSpPr/>
          <p:nvPr/>
        </p:nvSpPr>
        <p:spPr>
          <a:xfrm>
            <a:off x="868892" y="3896887"/>
            <a:ext cx="2622551" cy="68608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r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defTabSz="1219200"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Unique Slides"/>
          <p:cNvSpPr/>
          <p:nvPr/>
        </p:nvSpPr>
        <p:spPr>
          <a:xfrm>
            <a:off x="1918897" y="3516939"/>
            <a:ext cx="159017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r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Create awesome and Unique presentation slides with these creative layouts, each slide is proven useful in real-world presentations.It’s easy to change colors and modify shapes, texts and charts it’s a minimal design, This presentation has been developed"/>
          <p:cNvSpPr/>
          <p:nvPr/>
        </p:nvSpPr>
        <p:spPr>
          <a:xfrm>
            <a:off x="1432264" y="5253055"/>
            <a:ext cx="9327473" cy="771493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/>
            <a:r>
              <a:rPr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Create awesome and Unique presentation slides with these creative layouts, each slide is proven useful in real-world </a:t>
            </a:r>
            <a:r>
              <a:rPr sz="12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presentations.It’s</a:t>
            </a:r>
            <a:r>
              <a:rPr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easy to change colors and modify shapes, texts and charts it’s a minimal design, This presentation has been developed</a:t>
            </a:r>
            <a:endParaRPr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958"/>
          <p:cNvSpPr/>
          <p:nvPr/>
        </p:nvSpPr>
        <p:spPr>
          <a:xfrm>
            <a:off x="5455092" y="3875900"/>
            <a:ext cx="1413720" cy="74379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9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lang="en-US" altLang="zh-CN" sz="4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sz="4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3105" y="3429000"/>
            <a:ext cx="2569535" cy="1408819"/>
          </a:xfrm>
          <a:prstGeom prst="rect">
            <a:avLst/>
          </a:prstGeom>
          <a:blipFill dpi="0" rotWithShape="1">
            <a:blip r:embed="rId2" cstate="screen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7812" y="3429000"/>
            <a:ext cx="2569535" cy="1408819"/>
          </a:xfrm>
          <a:prstGeom prst="rect">
            <a:avLst/>
          </a:prstGeom>
          <a:blipFill dpi="0" rotWithShape="1">
            <a:blip r:embed="rId2" cstate="screen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PA_库_形状 299"/>
          <p:cNvSpPr/>
          <p:nvPr>
            <p:custDataLst>
              <p:tags r:id="rId3"/>
            </p:custDataLst>
          </p:nvPr>
        </p:nvSpPr>
        <p:spPr>
          <a:xfrm>
            <a:off x="5543105" y="1927099"/>
            <a:ext cx="4536560" cy="49449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PA_库_形状 299"/>
          <p:cNvSpPr/>
          <p:nvPr>
            <p:custDataLst>
              <p:tags r:id="rId4"/>
            </p:custDataLst>
          </p:nvPr>
        </p:nvSpPr>
        <p:spPr>
          <a:xfrm>
            <a:off x="5543105" y="2671207"/>
            <a:ext cx="4536560" cy="254109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just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支持文本。当你复制粘贴时，选择“只保留文本”选项</a:t>
            </a:r>
            <a:endParaRPr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PA_库_形状 299"/>
          <p:cNvSpPr/>
          <p:nvPr>
            <p:custDataLst>
              <p:tags r:id="rId5"/>
            </p:custDataLst>
          </p:nvPr>
        </p:nvSpPr>
        <p:spPr>
          <a:xfrm>
            <a:off x="5543105" y="1327716"/>
            <a:ext cx="4536560" cy="47384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6A788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just"/>
            <a:r>
              <a:rPr lang="zh-CN" altLang="en-US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  <a:endParaRPr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43105" y="5269089"/>
            <a:ext cx="2569535" cy="542265"/>
          </a:xfrm>
          <a:prstGeom prst="rect">
            <a:avLst/>
          </a:prstGeom>
          <a:noFill/>
          <a:ln w="1905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035277"/>
            <a:ext cx="4650658" cy="3146671"/>
          </a:xfrm>
          <a:prstGeom prst="rect">
            <a:avLst/>
          </a:prstGeom>
          <a:blipFill dpi="0" rotWithShape="1">
            <a:blip r:embed="rId6" cstate="screen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-6034" y="4374033"/>
            <a:ext cx="12198034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íṩliďê"/>
          <p:cNvSpPr/>
          <p:nvPr/>
        </p:nvSpPr>
        <p:spPr bwMode="auto">
          <a:xfrm>
            <a:off x="4123433" y="2464621"/>
            <a:ext cx="2847357" cy="190941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íšliďe"/>
          <p:cNvSpPr/>
          <p:nvPr/>
        </p:nvSpPr>
        <p:spPr bwMode="auto">
          <a:xfrm>
            <a:off x="6318983" y="2298380"/>
            <a:ext cx="2847357" cy="207565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ïśḻîḑé"/>
          <p:cNvSpPr/>
          <p:nvPr/>
        </p:nvSpPr>
        <p:spPr bwMode="auto">
          <a:xfrm>
            <a:off x="7416759" y="3189046"/>
            <a:ext cx="2847357" cy="118498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îṩḷïḍé"/>
          <p:cNvSpPr/>
          <p:nvPr/>
        </p:nvSpPr>
        <p:spPr bwMode="auto">
          <a:xfrm>
            <a:off x="3025659" y="2743714"/>
            <a:ext cx="2847357" cy="163031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íṡ1ïḍe"/>
          <p:cNvSpPr/>
          <p:nvPr/>
        </p:nvSpPr>
        <p:spPr bwMode="auto">
          <a:xfrm>
            <a:off x="1927883" y="3308687"/>
            <a:ext cx="2847357" cy="106534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iṩ1iḓe"/>
          <p:cNvSpPr/>
          <p:nvPr/>
        </p:nvSpPr>
        <p:spPr bwMode="auto">
          <a:xfrm>
            <a:off x="5221208" y="1837418"/>
            <a:ext cx="2847357" cy="253661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iŝlïḍe"/>
          <p:cNvGrpSpPr/>
          <p:nvPr/>
        </p:nvGrpSpPr>
        <p:grpSpPr bwMode="auto">
          <a:xfrm>
            <a:off x="3141747" y="2598434"/>
            <a:ext cx="431687" cy="650433"/>
            <a:chOff x="0" y="0"/>
            <a:chExt cx="300" cy="450"/>
          </a:xfrm>
        </p:grpSpPr>
        <p:sp>
          <p:nvSpPr>
            <p:cNvPr id="42" name="íSḻíḋe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iṩlídè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35%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iślîďè"/>
          <p:cNvGrpSpPr/>
          <p:nvPr/>
        </p:nvGrpSpPr>
        <p:grpSpPr bwMode="auto">
          <a:xfrm>
            <a:off x="4238416" y="2042270"/>
            <a:ext cx="431687" cy="650433"/>
            <a:chOff x="0" y="0"/>
            <a:chExt cx="300" cy="450"/>
          </a:xfrm>
        </p:grpSpPr>
        <p:sp>
          <p:nvSpPr>
            <p:cNvPr id="45" name="ïŝḷiḋ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iṥ1íḓ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iş1îḑé"/>
          <p:cNvGrpSpPr/>
          <p:nvPr/>
        </p:nvGrpSpPr>
        <p:grpSpPr bwMode="auto">
          <a:xfrm>
            <a:off x="5335084" y="1756460"/>
            <a:ext cx="431687" cy="650433"/>
            <a:chOff x="0" y="0"/>
            <a:chExt cx="300" cy="450"/>
          </a:xfrm>
        </p:grpSpPr>
        <p:sp>
          <p:nvSpPr>
            <p:cNvPr id="48" name="ïṣļid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iṣľîd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62%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ïŝlíḍé"/>
          <p:cNvGrpSpPr/>
          <p:nvPr/>
        </p:nvGrpSpPr>
        <p:grpSpPr bwMode="auto">
          <a:xfrm>
            <a:off x="6431753" y="1125967"/>
            <a:ext cx="431687" cy="650433"/>
            <a:chOff x="0" y="0"/>
            <a:chExt cx="300" cy="450"/>
          </a:xfrm>
        </p:grpSpPr>
        <p:sp>
          <p:nvSpPr>
            <p:cNvPr id="51" name="ïś1îḓê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íšľïd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96%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í$1ïďe"/>
          <p:cNvGrpSpPr/>
          <p:nvPr/>
        </p:nvGrpSpPr>
        <p:grpSpPr bwMode="auto">
          <a:xfrm>
            <a:off x="7528421" y="1584595"/>
            <a:ext cx="431687" cy="650433"/>
            <a:chOff x="0" y="0"/>
            <a:chExt cx="300" cy="450"/>
          </a:xfrm>
        </p:grpSpPr>
        <p:sp>
          <p:nvSpPr>
            <p:cNvPr id="54" name="íslîd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iSľíḑ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81%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îṩľïdé"/>
          <p:cNvGrpSpPr/>
          <p:nvPr/>
        </p:nvGrpSpPr>
        <p:grpSpPr bwMode="auto">
          <a:xfrm>
            <a:off x="8631729" y="2484559"/>
            <a:ext cx="431687" cy="650432"/>
            <a:chOff x="0" y="0"/>
            <a:chExt cx="300" cy="450"/>
          </a:xfrm>
        </p:grpSpPr>
        <p:sp>
          <p:nvSpPr>
            <p:cNvPr id="57" name="îşľïḋ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ïSļiḋê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iṡḷiďê"/>
          <p:cNvSpPr txBox="1"/>
          <p:nvPr/>
        </p:nvSpPr>
        <p:spPr>
          <a:xfrm>
            <a:off x="751664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iSļïḓê"/>
          <p:cNvSpPr txBox="1"/>
          <p:nvPr/>
        </p:nvSpPr>
        <p:spPr>
          <a:xfrm>
            <a:off x="751664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iṥľiḑe"/>
          <p:cNvSpPr txBox="1"/>
          <p:nvPr/>
        </p:nvSpPr>
        <p:spPr>
          <a:xfrm>
            <a:off x="3436658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íṡḷíḋê"/>
          <p:cNvSpPr txBox="1"/>
          <p:nvPr/>
        </p:nvSpPr>
        <p:spPr>
          <a:xfrm>
            <a:off x="3436658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îŝļïďe"/>
          <p:cNvSpPr txBox="1"/>
          <p:nvPr/>
        </p:nvSpPr>
        <p:spPr>
          <a:xfrm>
            <a:off x="6121653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ï$ḷíḍê"/>
          <p:cNvSpPr txBox="1"/>
          <p:nvPr/>
        </p:nvSpPr>
        <p:spPr>
          <a:xfrm>
            <a:off x="6121653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îS1îḋè"/>
          <p:cNvSpPr txBox="1"/>
          <p:nvPr/>
        </p:nvSpPr>
        <p:spPr>
          <a:xfrm>
            <a:off x="8806647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bg1"/>
                </a:solidFill>
                <a:cs typeface="+mn-ea"/>
                <a:sym typeface="+mn-lt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32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iṣlíḑé"/>
          <p:cNvSpPr txBox="1"/>
          <p:nvPr/>
        </p:nvSpPr>
        <p:spPr>
          <a:xfrm>
            <a:off x="8806647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21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3436658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092982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785731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ṡlïḍè"/>
          <p:cNvGrpSpPr/>
          <p:nvPr/>
        </p:nvGrpSpPr>
        <p:grpSpPr>
          <a:xfrm>
            <a:off x="803787" y="3721416"/>
            <a:ext cx="2813567" cy="908538"/>
            <a:chOff x="1661919" y="2818856"/>
            <a:chExt cx="2813567" cy="908538"/>
          </a:xfrm>
        </p:grpSpPr>
        <p:grpSp>
          <p:nvGrpSpPr>
            <p:cNvPr id="3" name="iṣļïḓé"/>
            <p:cNvGrpSpPr/>
            <p:nvPr/>
          </p:nvGrpSpPr>
          <p:grpSpPr>
            <a:xfrm>
              <a:off x="2279576" y="2818856"/>
              <a:ext cx="2195910" cy="908538"/>
              <a:chOff x="2279576" y="3700546"/>
              <a:chExt cx="2195910" cy="908538"/>
            </a:xfrm>
          </p:grpSpPr>
          <p:sp>
            <p:nvSpPr>
              <p:cNvPr id="5" name="iŝľiḋè"/>
              <p:cNvSpPr/>
              <p:nvPr/>
            </p:nvSpPr>
            <p:spPr bwMode="auto">
              <a:xfrm>
                <a:off x="2279576" y="4051685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08000" rIns="1080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（建议使用主题字体）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ï$1îḋè"/>
              <p:cNvSpPr txBox="1"/>
              <p:nvPr/>
            </p:nvSpPr>
            <p:spPr bwMode="auto">
              <a:xfrm>
                <a:off x="2279576" y="3700546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08000" rIns="1080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6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216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îṩ1îḍè"/>
            <p:cNvSpPr/>
            <p:nvPr/>
          </p:nvSpPr>
          <p:spPr bwMode="auto">
            <a:xfrm>
              <a:off x="1661919" y="3042728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16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íślíḍê"/>
          <p:cNvGrpSpPr/>
          <p:nvPr/>
        </p:nvGrpSpPr>
        <p:grpSpPr>
          <a:xfrm>
            <a:off x="4178566" y="3721415"/>
            <a:ext cx="2813567" cy="908538"/>
            <a:chOff x="1661919" y="2818856"/>
            <a:chExt cx="2813567" cy="908538"/>
          </a:xfrm>
        </p:grpSpPr>
        <p:grpSp>
          <p:nvGrpSpPr>
            <p:cNvPr id="8" name="íšḷïḍè"/>
            <p:cNvGrpSpPr/>
            <p:nvPr/>
          </p:nvGrpSpPr>
          <p:grpSpPr>
            <a:xfrm>
              <a:off x="2279576" y="2818856"/>
              <a:ext cx="2195910" cy="908538"/>
              <a:chOff x="2279576" y="3700546"/>
              <a:chExt cx="2195910" cy="908538"/>
            </a:xfrm>
          </p:grpSpPr>
          <p:sp>
            <p:nvSpPr>
              <p:cNvPr id="10" name="ïṣ1iḍê"/>
              <p:cNvSpPr/>
              <p:nvPr/>
            </p:nvSpPr>
            <p:spPr bwMode="auto">
              <a:xfrm>
                <a:off x="2279576" y="4051685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08000" rIns="1080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（建议使用主题字体）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iṧľiḍê"/>
              <p:cNvSpPr txBox="1"/>
              <p:nvPr/>
            </p:nvSpPr>
            <p:spPr bwMode="auto">
              <a:xfrm>
                <a:off x="2279576" y="3700546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08000" rIns="1080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6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216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ísḻîḍè"/>
            <p:cNvSpPr/>
            <p:nvPr/>
          </p:nvSpPr>
          <p:spPr bwMode="auto">
            <a:xfrm>
              <a:off x="1661919" y="3106759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16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išļíḓè"/>
          <p:cNvGrpSpPr/>
          <p:nvPr/>
        </p:nvGrpSpPr>
        <p:grpSpPr>
          <a:xfrm>
            <a:off x="803787" y="5120946"/>
            <a:ext cx="2813567" cy="908538"/>
            <a:chOff x="1661919" y="2818856"/>
            <a:chExt cx="2813567" cy="908538"/>
          </a:xfrm>
        </p:grpSpPr>
        <p:grpSp>
          <p:nvGrpSpPr>
            <p:cNvPr id="13" name="íṡlïḍè"/>
            <p:cNvGrpSpPr/>
            <p:nvPr/>
          </p:nvGrpSpPr>
          <p:grpSpPr>
            <a:xfrm>
              <a:off x="2279576" y="2818856"/>
              <a:ext cx="2195910" cy="908538"/>
              <a:chOff x="2279576" y="3700546"/>
              <a:chExt cx="2195910" cy="908538"/>
            </a:xfrm>
          </p:grpSpPr>
          <p:sp>
            <p:nvSpPr>
              <p:cNvPr id="15" name="ïṡlíḋe"/>
              <p:cNvSpPr/>
              <p:nvPr/>
            </p:nvSpPr>
            <p:spPr bwMode="auto">
              <a:xfrm>
                <a:off x="2279576" y="4051685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08000" rIns="1080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（建议使用主题字体）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šḻiḑè"/>
              <p:cNvSpPr txBox="1"/>
              <p:nvPr/>
            </p:nvSpPr>
            <p:spPr bwMode="auto">
              <a:xfrm>
                <a:off x="2279576" y="3700546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08000" rIns="1080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6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216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ïšļîḋê"/>
            <p:cNvSpPr/>
            <p:nvPr/>
          </p:nvSpPr>
          <p:spPr bwMode="auto">
            <a:xfrm>
              <a:off x="1661919" y="3115809"/>
              <a:ext cx="461080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16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ïś1ïďé"/>
          <p:cNvGrpSpPr/>
          <p:nvPr/>
        </p:nvGrpSpPr>
        <p:grpSpPr>
          <a:xfrm>
            <a:off x="4178566" y="5120946"/>
            <a:ext cx="2813567" cy="908538"/>
            <a:chOff x="1661919" y="2818856"/>
            <a:chExt cx="2813567" cy="908538"/>
          </a:xfrm>
        </p:grpSpPr>
        <p:grpSp>
          <p:nvGrpSpPr>
            <p:cNvPr id="18" name="ïśḻîḓê"/>
            <p:cNvGrpSpPr/>
            <p:nvPr/>
          </p:nvGrpSpPr>
          <p:grpSpPr>
            <a:xfrm>
              <a:off x="2279576" y="2818856"/>
              <a:ext cx="2195910" cy="908538"/>
              <a:chOff x="2279576" y="3700546"/>
              <a:chExt cx="2195910" cy="908538"/>
            </a:xfrm>
          </p:grpSpPr>
          <p:sp>
            <p:nvSpPr>
              <p:cNvPr id="20" name="ïslídè"/>
              <p:cNvSpPr/>
              <p:nvPr/>
            </p:nvSpPr>
            <p:spPr bwMode="auto">
              <a:xfrm>
                <a:off x="2279576" y="4051685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08000" rIns="1080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（建议使用主题字体）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ïṧḻiḋe"/>
              <p:cNvSpPr txBox="1"/>
              <p:nvPr/>
            </p:nvSpPr>
            <p:spPr bwMode="auto">
              <a:xfrm>
                <a:off x="2279576" y="3700546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08000" rIns="1080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6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216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íS1îḓe"/>
            <p:cNvSpPr/>
            <p:nvPr/>
          </p:nvSpPr>
          <p:spPr bwMode="auto">
            <a:xfrm>
              <a:off x="1661919" y="3111123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216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73184" y="4886052"/>
            <a:ext cx="6318949" cy="0"/>
          </a:xfrm>
          <a:prstGeom prst="line">
            <a:avLst/>
          </a:prstGeom>
          <a:ln w="3175" cap="rnd">
            <a:solidFill>
              <a:schemeClr val="bg1">
                <a:alpha val="3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719736" y="3721415"/>
            <a:ext cx="0" cy="2308069"/>
          </a:xfrm>
          <a:prstGeom prst="line">
            <a:avLst/>
          </a:prstGeom>
          <a:ln w="3175" cap="rnd">
            <a:solidFill>
              <a:schemeClr val="bg1">
                <a:alpha val="3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ṥľiḋé"/>
          <p:cNvSpPr/>
          <p:nvPr/>
        </p:nvSpPr>
        <p:spPr>
          <a:xfrm>
            <a:off x="673184" y="1412776"/>
            <a:ext cx="5998853" cy="1714919"/>
          </a:xfrm>
          <a:prstGeom prst="wedgeRectCallout">
            <a:avLst>
              <a:gd name="adj1" fmla="val 57287"/>
              <a:gd name="adj2" fmla="val 3584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iṧliḋè"/>
          <p:cNvSpPr txBox="1"/>
          <p:nvPr/>
        </p:nvSpPr>
        <p:spPr>
          <a:xfrm>
            <a:off x="949057" y="1658167"/>
            <a:ext cx="4536504" cy="1224136"/>
          </a:xfrm>
          <a:prstGeom prst="rect">
            <a:avLst/>
          </a:prstGeom>
          <a:noFill/>
        </p:spPr>
        <p:txBody>
          <a:bodyPr wrap="square" lIns="108000" tIns="56160" rIns="108000" bIns="56160" rtlCol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0" dirty="0">
                <a:solidFill>
                  <a:schemeClr val="bg1"/>
                </a:solidFill>
                <a:cs typeface="+mn-ea"/>
                <a:sym typeface="+mn-lt"/>
              </a:rPr>
              <a:t>统一的字体让阅读更流畅</a:t>
            </a:r>
            <a:endParaRPr lang="en-US" altLang="zh-CN" sz="168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40" b="1" dirty="0">
                <a:solidFill>
                  <a:schemeClr val="bg1"/>
                </a:solidFill>
                <a:cs typeface="+mn-ea"/>
                <a:sym typeface="+mn-lt"/>
              </a:rPr>
              <a:t>主题颜色让</a:t>
            </a:r>
            <a:r>
              <a:rPr lang="en-US" altLang="zh-CN" sz="264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2640" b="1" dirty="0">
                <a:solidFill>
                  <a:schemeClr val="bg1"/>
                </a:solidFill>
                <a:cs typeface="+mn-ea"/>
                <a:sym typeface="+mn-lt"/>
              </a:rPr>
              <a:t>改起来更方便</a:t>
            </a:r>
            <a:endParaRPr lang="en-US" altLang="zh-CN" sz="192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20" b="1" dirty="0">
                <a:solidFill>
                  <a:schemeClr val="bg1"/>
                </a:solidFill>
                <a:cs typeface="+mn-ea"/>
                <a:sym typeface="+mn-lt"/>
              </a:rPr>
              <a:t>调整行距来适应中文排版</a:t>
            </a:r>
            <a:r>
              <a:rPr lang="en-US" altLang="zh-CN" sz="1920" b="1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920" b="1" dirty="0">
                <a:solidFill>
                  <a:schemeClr val="bg1"/>
                </a:solidFill>
                <a:cs typeface="+mn-ea"/>
                <a:sym typeface="+mn-lt"/>
              </a:rPr>
              <a:t>在</a:t>
            </a:r>
            <a:r>
              <a:rPr lang="en-US" altLang="zh-CN" sz="192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920" b="1" dirty="0">
                <a:solidFill>
                  <a:schemeClr val="bg1"/>
                </a:solidFill>
                <a:cs typeface="+mn-ea"/>
                <a:sym typeface="+mn-lt"/>
              </a:rPr>
              <a:t>中使用参考线</a:t>
            </a:r>
            <a:endParaRPr lang="en-US" sz="192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6" name="图片 25" descr="图片包含 风扇&#10;&#10;已生成高可信度的说明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99365" y="-289071"/>
            <a:ext cx="3892636" cy="73490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105154" y="128489"/>
            <a:ext cx="227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05154" y="652987"/>
            <a:ext cx="3687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000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风扇&#10;&#10;已生成高可信度的说明"/>
          <p:cNvPicPr>
            <a:picLocks noChangeAspect="1"/>
          </p:cNvPicPr>
          <p:nvPr/>
        </p:nvPicPr>
        <p:blipFill rotWithShape="1">
          <a:blip r:embed="rId1" cstate="screen"/>
          <a:srcRect t="23746" b="24070"/>
          <a:stretch>
            <a:fillRect/>
          </a:stretch>
        </p:blipFill>
        <p:spPr>
          <a:xfrm>
            <a:off x="-185506" y="0"/>
            <a:ext cx="1256301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2394074"/>
            <a:ext cx="12192000" cy="20698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74802" y="1470794"/>
            <a:ext cx="42423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1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8613" y="3221534"/>
            <a:ext cx="495477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5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8239" y="4279777"/>
            <a:ext cx="5415520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eaLnBrk="0">
              <a:defRPr sz="1100" cap="none">
                <a:solidFill>
                  <a:schemeClr val="bg1">
                    <a:lumMod val="75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Lorem ipsum dolor sit </a:t>
            </a:r>
            <a:r>
              <a:rPr lang="en-US" altLang="zh-CN" dirty="0" err="1">
                <a:sym typeface="+mn-lt"/>
              </a:rPr>
              <a:t>amet</a:t>
            </a:r>
            <a:r>
              <a:rPr lang="en-US" altLang="zh-CN" dirty="0">
                <a:sym typeface="+mn-lt"/>
              </a:rPr>
              <a:t>, </a:t>
            </a:r>
            <a:r>
              <a:rPr lang="en-US" altLang="zh-CN" dirty="0" err="1">
                <a:sym typeface="+mn-lt"/>
              </a:rPr>
              <a:t>consectetuer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adipiscing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elit</a:t>
            </a:r>
            <a:r>
              <a:rPr lang="en-US" altLang="zh-CN" dirty="0">
                <a:sym typeface="+mn-lt"/>
              </a:rPr>
              <a:t>. Maecenas </a:t>
            </a:r>
            <a:r>
              <a:rPr lang="en-US" altLang="zh-CN" dirty="0" err="1">
                <a:sym typeface="+mn-lt"/>
              </a:rPr>
              <a:t>porttitor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congue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massa</a:t>
            </a:r>
            <a:r>
              <a:rPr lang="en-US" altLang="zh-CN" dirty="0">
                <a:sym typeface="+mn-lt"/>
              </a:rPr>
              <a:t>. </a:t>
            </a:r>
            <a:r>
              <a:rPr lang="en-US" altLang="zh-CN" dirty="0" err="1">
                <a:sym typeface="+mn-lt"/>
              </a:rPr>
              <a:t>Fusce</a:t>
            </a:r>
            <a:r>
              <a:rPr lang="en-US" altLang="zh-CN" dirty="0">
                <a:sym typeface="+mn-lt"/>
              </a:rPr>
              <a:t> </a:t>
            </a:r>
            <a:r>
              <a:rPr lang="en-US" altLang="zh-CN" dirty="0" err="1">
                <a:sym typeface="+mn-lt"/>
              </a:rPr>
              <a:t>posuere</a:t>
            </a:r>
            <a:r>
              <a:rPr lang="en-US" altLang="zh-CN" dirty="0">
                <a:sym typeface="+mn-lt"/>
              </a:rPr>
              <a:t>.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ISPRING_PRESENTATION_TITLE" val="PowerPoint 包图4"/>
  <p:tag name="COMMONDATA" val="eyJoZGlkIjoiMDhmNWNhZDBjNTViNzU2ZTI5MGJjMWU2ODk1MDQ3MGMifQ==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rwri3sd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6095</Words>
  <Application>WPS 演示</Application>
  <PresentationFormat>自定义</PresentationFormat>
  <Paragraphs>461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义启简圆体</vt:lpstr>
      <vt:lpstr>Arial</vt:lpstr>
      <vt:lpstr>Open Sans Light</vt:lpstr>
      <vt:lpstr>Segoe Print</vt:lpstr>
      <vt:lpstr>Open Sans</vt:lpstr>
      <vt:lpstr>Gill Sans</vt:lpstr>
      <vt:lpstr>Lato Light</vt:lpstr>
      <vt:lpstr>Helvetica</vt:lpstr>
      <vt:lpstr>微软雅黑</vt:lpstr>
      <vt:lpstr>Arial Unicode MS</vt:lpstr>
      <vt:lpstr>Calibri</vt:lpstr>
      <vt:lpstr>汉仪中圆简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抽象胶片</dc:title>
  <dc:creator>第一PPT</dc:creator>
  <cp:keywords>www.1ppt.com</cp:keywords>
  <dc:description>www.1ppt.com</dc:description>
  <cp:lastModifiedBy>铭</cp:lastModifiedBy>
  <cp:revision>37</cp:revision>
  <dcterms:created xsi:type="dcterms:W3CDTF">2019-07-06T05:25:00Z</dcterms:created>
  <dcterms:modified xsi:type="dcterms:W3CDTF">2022-08-17T07:43:56Z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5EC87596A1D142ACB6C86E55509EFB6F</vt:lpwstr>
  </property>
  <property fmtid="{D5CDD505-2E9C-101B-9397-08002B2CF9AE}" pid="3" name="KSOProductBuildVer">
    <vt:lpwstr>2052-11.1.0.12116</vt:lpwstr>
  </property>
</Properties>
</file>