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2" r:id="rId3"/>
  </p:sldMasterIdLst>
  <p:notesMasterIdLst>
    <p:notesMasterId r:id="rId5"/>
  </p:notesMasterIdLst>
  <p:sldIdLst>
    <p:sldId id="278" r:id="rId4"/>
    <p:sldId id="280" r:id="rId6"/>
    <p:sldId id="279" r:id="rId7"/>
    <p:sldId id="270" r:id="rId8"/>
    <p:sldId id="266" r:id="rId9"/>
    <p:sldId id="269" r:id="rId10"/>
    <p:sldId id="262" r:id="rId11"/>
    <p:sldId id="281" r:id="rId12"/>
    <p:sldId id="273" r:id="rId13"/>
    <p:sldId id="276" r:id="rId14"/>
    <p:sldId id="277" r:id="rId15"/>
    <p:sldId id="265" r:id="rId16"/>
    <p:sldId id="282" r:id="rId17"/>
    <p:sldId id="260" r:id="rId18"/>
    <p:sldId id="264" r:id="rId19"/>
    <p:sldId id="274" r:id="rId20"/>
    <p:sldId id="261" r:id="rId21"/>
    <p:sldId id="283" r:id="rId22"/>
    <p:sldId id="263" r:id="rId23"/>
    <p:sldId id="267" r:id="rId24"/>
    <p:sldId id="272" r:id="rId25"/>
    <p:sldId id="275" r:id="rId26"/>
    <p:sldId id="268" r:id="rId27"/>
    <p:sldId id="271" r:id="rId28"/>
    <p:sldId id="284" r:id="rId29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EAD1"/>
    <a:srgbClr val="2D2E2E"/>
    <a:srgbClr val="987F5D"/>
    <a:srgbClr val="C6AE8A"/>
    <a:srgbClr val="AC8B58"/>
    <a:srgbClr val="D9C9B1"/>
    <a:srgbClr val="171717"/>
    <a:srgbClr val="ECECEC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9" autoAdjust="0"/>
    <p:restoredTop sz="94660"/>
  </p:normalViewPr>
  <p:slideViewPr>
    <p:cSldViewPr snapToGrid="0">
      <p:cViewPr>
        <p:scale>
          <a:sx n="75" d="100"/>
          <a:sy n="75" d="100"/>
        </p:scale>
        <p:origin x="-1860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0"/>
            <a:ext cx="12192000" cy="2185972"/>
          </a:xfrm>
          <a:prstGeom prst="rect">
            <a:avLst/>
          </a:prstGeom>
          <a:solidFill>
            <a:srgbClr val="2D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24857"/>
            <a:ext cx="12192000" cy="573314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29704" y="64617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4850" y="841661"/>
            <a:ext cx="10782301" cy="4971479"/>
          </a:xfrm>
          <a:prstGeom prst="rect">
            <a:avLst/>
          </a:prstGeom>
          <a:solidFill>
            <a:srgbClr val="17171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704849" y="3168118"/>
            <a:ext cx="7485597" cy="26450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8855589" y="1739813"/>
            <a:ext cx="2631562" cy="222755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58883" y="985484"/>
            <a:ext cx="10474235" cy="4683833"/>
          </a:xfrm>
          <a:prstGeom prst="rect">
            <a:avLst/>
          </a:prstGeom>
          <a:noFill/>
          <a:ln w="25400">
            <a:gradFill flip="none" rotWithShape="1">
              <a:gsLst>
                <a:gs pos="0">
                  <a:srgbClr val="C6AE8A"/>
                </a:gs>
                <a:gs pos="37000">
                  <a:srgbClr val="987F5D">
                    <a:lumMod val="55000"/>
                  </a:srgbClr>
                </a:gs>
                <a:gs pos="61000">
                  <a:srgbClr val="C6AE8A"/>
                </a:gs>
                <a:gs pos="100000">
                  <a:srgbClr val="D9C9B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78240" y="1236833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4000">
                      <a:srgbClr val="F7EAD1">
                        <a:lumMod val="64000"/>
                        <a:lumOff val="36000"/>
                      </a:srgbClr>
                    </a:gs>
                    <a:gs pos="100000">
                      <a:srgbClr val="AC8B58">
                        <a:lumMod val="0"/>
                      </a:srgbClr>
                    </a:gs>
                    <a:gs pos="54000">
                      <a:srgbClr val="AC8B58"/>
                    </a:gs>
                  </a:gsLst>
                  <a:lin ang="0" scaled="1"/>
                  <a:tileRect/>
                </a:gra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  <a:sym typeface="+mn-lt"/>
              </a:rPr>
              <a:t>品</a:t>
            </a:r>
            <a:endParaRPr lang="zh-CN" altLang="en-US" sz="11500" dirty="0">
              <a:gradFill flip="none" rotWithShape="1">
                <a:gsLst>
                  <a:gs pos="4000">
                    <a:srgbClr val="F7EAD1">
                      <a:lumMod val="64000"/>
                      <a:lumOff val="36000"/>
                    </a:srgbClr>
                  </a:gs>
                  <a:gs pos="100000">
                    <a:srgbClr val="AC8B58">
                      <a:lumMod val="0"/>
                    </a:srgbClr>
                  </a:gs>
                  <a:gs pos="54000">
                    <a:srgbClr val="AC8B58"/>
                  </a:gs>
                </a:gsLst>
                <a:lin ang="0" scaled="1"/>
                <a:tileRect/>
              </a:gradFill>
              <a:latin typeface="义启小魏楷" panose="02010601030101010101" pitchFamily="2" charset="-128"/>
              <a:ea typeface="义启小魏楷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74255" y="1236833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4000">
                      <a:srgbClr val="F7EAD1">
                        <a:lumMod val="64000"/>
                        <a:lumOff val="36000"/>
                      </a:srgbClr>
                    </a:gs>
                    <a:gs pos="100000">
                      <a:srgbClr val="AC8B58">
                        <a:lumMod val="0"/>
                      </a:srgbClr>
                    </a:gs>
                    <a:gs pos="54000">
                      <a:srgbClr val="AC8B58"/>
                    </a:gs>
                  </a:gsLst>
                  <a:lin ang="0" scaled="1"/>
                  <a:tileRect/>
                </a:gra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  <a:sym typeface="+mn-lt"/>
              </a:rPr>
              <a:t>牌</a:t>
            </a:r>
            <a:endParaRPr lang="zh-CN" altLang="en-US" sz="11500" dirty="0">
              <a:gradFill flip="none" rotWithShape="1">
                <a:gsLst>
                  <a:gs pos="4000">
                    <a:srgbClr val="F7EAD1">
                      <a:lumMod val="64000"/>
                      <a:lumOff val="36000"/>
                    </a:srgbClr>
                  </a:gs>
                  <a:gs pos="100000">
                    <a:srgbClr val="AC8B58">
                      <a:lumMod val="0"/>
                    </a:srgbClr>
                  </a:gs>
                  <a:gs pos="54000">
                    <a:srgbClr val="AC8B58"/>
                  </a:gs>
                </a:gsLst>
                <a:lin ang="0" scaled="1"/>
                <a:tileRect/>
              </a:gradFill>
              <a:latin typeface="义启小魏楷" panose="02010601030101010101" pitchFamily="2" charset="-128"/>
              <a:ea typeface="义启小魏楷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70271" y="1236833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4000">
                      <a:srgbClr val="F7EAD1">
                        <a:lumMod val="64000"/>
                        <a:lumOff val="36000"/>
                      </a:srgbClr>
                    </a:gs>
                    <a:gs pos="100000">
                      <a:srgbClr val="AC8B58">
                        <a:lumMod val="0"/>
                      </a:srgbClr>
                    </a:gs>
                    <a:gs pos="54000">
                      <a:srgbClr val="AC8B58"/>
                    </a:gs>
                  </a:gsLst>
                  <a:lin ang="0" scaled="1"/>
                  <a:tileRect/>
                </a:gra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  <a:sym typeface="+mn-lt"/>
              </a:rPr>
              <a:t>推</a:t>
            </a:r>
            <a:endParaRPr lang="zh-CN" altLang="en-US" sz="11500" dirty="0">
              <a:gradFill flip="none" rotWithShape="1">
                <a:gsLst>
                  <a:gs pos="4000">
                    <a:srgbClr val="F7EAD1">
                      <a:lumMod val="64000"/>
                      <a:lumOff val="36000"/>
                    </a:srgbClr>
                  </a:gs>
                  <a:gs pos="100000">
                    <a:srgbClr val="AC8B58">
                      <a:lumMod val="0"/>
                    </a:srgbClr>
                  </a:gs>
                  <a:gs pos="54000">
                    <a:srgbClr val="AC8B58"/>
                  </a:gs>
                </a:gsLst>
                <a:lin ang="0" scaled="1"/>
                <a:tileRect/>
              </a:gradFill>
              <a:latin typeface="义启小魏楷" panose="02010601030101010101" pitchFamily="2" charset="-128"/>
              <a:ea typeface="义启小魏楷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66287" y="1236833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4000">
                      <a:srgbClr val="F7EAD1">
                        <a:lumMod val="64000"/>
                        <a:lumOff val="36000"/>
                      </a:srgbClr>
                    </a:gs>
                    <a:gs pos="100000">
                      <a:srgbClr val="AC8B58">
                        <a:lumMod val="0"/>
                      </a:srgbClr>
                    </a:gs>
                    <a:gs pos="54000">
                      <a:srgbClr val="AC8B58"/>
                    </a:gs>
                  </a:gsLst>
                  <a:lin ang="0" scaled="1"/>
                  <a:tileRect/>
                </a:gra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  <a:sym typeface="+mn-lt"/>
              </a:rPr>
              <a:t>广</a:t>
            </a:r>
            <a:endParaRPr lang="zh-CN" altLang="en-US" sz="11500" dirty="0">
              <a:gradFill flip="none" rotWithShape="1">
                <a:gsLst>
                  <a:gs pos="4000">
                    <a:srgbClr val="F7EAD1">
                      <a:lumMod val="64000"/>
                      <a:lumOff val="36000"/>
                    </a:srgbClr>
                  </a:gs>
                  <a:gs pos="100000">
                    <a:srgbClr val="AC8B58">
                      <a:lumMod val="0"/>
                    </a:srgbClr>
                  </a:gs>
                  <a:gs pos="54000">
                    <a:srgbClr val="AC8B58"/>
                  </a:gs>
                </a:gsLst>
                <a:lin ang="0" scaled="1"/>
                <a:tileRect/>
              </a:gradFill>
              <a:latin typeface="义启小魏楷" panose="02010601030101010101" pitchFamily="2" charset="-128"/>
              <a:ea typeface="义启小魏楷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62303" y="1236833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4000">
                      <a:srgbClr val="F7EAD1">
                        <a:lumMod val="64000"/>
                        <a:lumOff val="36000"/>
                      </a:srgbClr>
                    </a:gs>
                    <a:gs pos="100000">
                      <a:srgbClr val="AC8B58">
                        <a:lumMod val="0"/>
                      </a:srgbClr>
                    </a:gs>
                    <a:gs pos="54000">
                      <a:srgbClr val="AC8B58"/>
                    </a:gs>
                  </a:gsLst>
                  <a:lin ang="0" scaled="1"/>
                  <a:tileRect/>
                </a:gra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  <a:sym typeface="+mn-lt"/>
              </a:rPr>
              <a:t>计</a:t>
            </a:r>
            <a:endParaRPr lang="zh-CN" altLang="en-US" sz="11500" dirty="0">
              <a:gradFill flip="none" rotWithShape="1">
                <a:gsLst>
                  <a:gs pos="4000">
                    <a:srgbClr val="F7EAD1">
                      <a:lumMod val="64000"/>
                      <a:lumOff val="36000"/>
                    </a:srgbClr>
                  </a:gs>
                  <a:gs pos="100000">
                    <a:srgbClr val="AC8B58">
                      <a:lumMod val="0"/>
                    </a:srgbClr>
                  </a:gs>
                  <a:gs pos="54000">
                    <a:srgbClr val="AC8B58"/>
                  </a:gs>
                </a:gsLst>
                <a:lin ang="0" scaled="1"/>
                <a:tileRect/>
              </a:gradFill>
              <a:latin typeface="义启小魏楷" panose="02010601030101010101" pitchFamily="2" charset="-128"/>
              <a:ea typeface="义启小魏楷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58318" y="1236833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4000">
                      <a:srgbClr val="F7EAD1">
                        <a:lumMod val="64000"/>
                        <a:lumOff val="36000"/>
                      </a:srgbClr>
                    </a:gs>
                    <a:gs pos="100000">
                      <a:srgbClr val="AC8B58">
                        <a:lumMod val="0"/>
                      </a:srgbClr>
                    </a:gs>
                    <a:gs pos="54000">
                      <a:srgbClr val="AC8B58"/>
                    </a:gs>
                  </a:gsLst>
                  <a:lin ang="0" scaled="1"/>
                  <a:tileRect/>
                </a:gra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  <a:sym typeface="+mn-lt"/>
              </a:rPr>
              <a:t>划</a:t>
            </a:r>
            <a:endParaRPr lang="zh-CN" altLang="en-US" sz="11500" dirty="0">
              <a:gradFill flip="none" rotWithShape="1">
                <a:gsLst>
                  <a:gs pos="4000">
                    <a:srgbClr val="F7EAD1">
                      <a:lumMod val="64000"/>
                      <a:lumOff val="36000"/>
                    </a:srgbClr>
                  </a:gs>
                  <a:gs pos="100000">
                    <a:srgbClr val="AC8B58">
                      <a:lumMod val="0"/>
                    </a:srgbClr>
                  </a:gs>
                  <a:gs pos="54000">
                    <a:srgbClr val="AC8B58"/>
                  </a:gs>
                </a:gsLst>
                <a:lin ang="0" scaled="1"/>
                <a:tileRect/>
              </a:gradFill>
              <a:latin typeface="义启小魏楷" panose="02010601030101010101" pitchFamily="2" charset="-128"/>
              <a:ea typeface="义启小魏楷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54331" y="1236833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4000">
                      <a:srgbClr val="F7EAD1">
                        <a:lumMod val="64000"/>
                        <a:lumOff val="36000"/>
                      </a:srgbClr>
                    </a:gs>
                    <a:gs pos="100000">
                      <a:srgbClr val="AC8B58">
                        <a:lumMod val="0"/>
                      </a:srgbClr>
                    </a:gs>
                    <a:gs pos="54000">
                      <a:srgbClr val="AC8B58"/>
                    </a:gs>
                  </a:gsLst>
                  <a:lin ang="0" scaled="1"/>
                  <a:tileRect/>
                </a:gra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  <a:sym typeface="+mn-lt"/>
              </a:rPr>
              <a:t>书</a:t>
            </a:r>
            <a:endParaRPr lang="zh-CN" altLang="en-US" sz="11500" dirty="0">
              <a:gradFill flip="none" rotWithShape="1">
                <a:gsLst>
                  <a:gs pos="4000">
                    <a:srgbClr val="F7EAD1">
                      <a:lumMod val="64000"/>
                      <a:lumOff val="36000"/>
                    </a:srgbClr>
                  </a:gs>
                  <a:gs pos="100000">
                    <a:srgbClr val="AC8B58">
                      <a:lumMod val="0"/>
                    </a:srgbClr>
                  </a:gs>
                  <a:gs pos="54000">
                    <a:srgbClr val="AC8B58"/>
                  </a:gs>
                </a:gsLst>
                <a:lin ang="0" scaled="1"/>
                <a:tileRect/>
              </a:gradFill>
              <a:latin typeface="义启小魏楷" panose="02010601030101010101" pitchFamily="2" charset="-128"/>
              <a:ea typeface="义启小魏楷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04283" y="3074518"/>
            <a:ext cx="7383434" cy="54906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For the benefit of you,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Network and the original creator please do not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</a:t>
            </a:r>
            <a:endParaRPr lang="en-US" altLang="zh-CN" sz="1200" dirty="0">
              <a:solidFill>
                <a:srgbClr val="987F5D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141119" y="4207020"/>
            <a:ext cx="1909762" cy="393285"/>
            <a:chOff x="5141119" y="4207020"/>
            <a:chExt cx="1909762" cy="393285"/>
          </a:xfrm>
        </p:grpSpPr>
        <p:sp>
          <p:nvSpPr>
            <p:cNvPr id="21" name="矩形 20"/>
            <p:cNvSpPr/>
            <p:nvPr/>
          </p:nvSpPr>
          <p:spPr>
            <a:xfrm>
              <a:off x="5141119" y="4220579"/>
              <a:ext cx="1909762" cy="379726"/>
            </a:xfrm>
            <a:prstGeom prst="rect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440677" y="4207020"/>
              <a:ext cx="1310640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dirty="0">
                  <a:solidFill>
                    <a:srgbClr val="2D2E2E"/>
                  </a:solidFill>
                  <a:cs typeface="+mn-ea"/>
                  <a:sym typeface="+mn-lt"/>
                </a:rPr>
                <a:t>汇报</a:t>
              </a:r>
              <a:r>
                <a:rPr lang="zh-CN" altLang="en-US" dirty="0" smtClean="0">
                  <a:solidFill>
                    <a:srgbClr val="2D2E2E"/>
                  </a:solidFill>
                  <a:cs typeface="+mn-ea"/>
                  <a:sym typeface="+mn-lt"/>
                </a:rPr>
                <a:t>：</a:t>
              </a:r>
              <a:r>
                <a:rPr lang="en-US" altLang="zh-CN" dirty="0" smtClean="0">
                  <a:solidFill>
                    <a:srgbClr val="2D2E2E"/>
                  </a:solidFill>
                  <a:cs typeface="+mn-ea"/>
                  <a:sym typeface="+mn-lt"/>
                </a:rPr>
                <a:t>XXX</a:t>
              </a:r>
              <a:endParaRPr lang="en-US" altLang="zh-CN" dirty="0" smtClean="0">
                <a:solidFill>
                  <a:srgbClr val="2D2E2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153925" y="3905182"/>
            <a:ext cx="4387976" cy="21687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500" spc="300" dirty="0">
                <a:solidFill>
                  <a:srgbClr val="987F5D">
                    <a:alpha val="20000"/>
                  </a:srgbClr>
                </a:solidFill>
                <a:cs typeface="+mn-ea"/>
                <a:sym typeface="+mn-lt"/>
              </a:rPr>
              <a:t>202X</a:t>
            </a:r>
            <a:endParaRPr lang="en-US" altLang="zh-CN" sz="11500" spc="300" dirty="0">
              <a:solidFill>
                <a:srgbClr val="987F5D">
                  <a:alpha val="2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0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0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0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19175" y="3980096"/>
            <a:ext cx="11172825" cy="287338"/>
            <a:chOff x="1019175" y="3980096"/>
            <a:chExt cx="11172825" cy="287338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72017" y="4123765"/>
              <a:ext cx="11119983" cy="0"/>
            </a:xfrm>
            <a:prstGeom prst="line">
              <a:avLst/>
            </a:prstGeom>
            <a:ln w="28575">
              <a:solidFill>
                <a:srgbClr val="987F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椭圆 1"/>
            <p:cNvSpPr/>
            <p:nvPr/>
          </p:nvSpPr>
          <p:spPr>
            <a:xfrm>
              <a:off x="1019175" y="3980096"/>
              <a:ext cx="287338" cy="287338"/>
            </a:xfrm>
            <a:prstGeom prst="ellipse">
              <a:avLst/>
            </a:prstGeom>
            <a:solidFill>
              <a:srgbClr val="987F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740547" y="3980096"/>
              <a:ext cx="287338" cy="287338"/>
            </a:xfrm>
            <a:prstGeom prst="ellipse">
              <a:avLst/>
            </a:prstGeom>
            <a:solidFill>
              <a:srgbClr val="2D2E2E"/>
            </a:solidFill>
            <a:ln w="28575">
              <a:solidFill>
                <a:srgbClr val="F7EA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6461919" y="3980096"/>
              <a:ext cx="287338" cy="287338"/>
            </a:xfrm>
            <a:prstGeom prst="ellipse">
              <a:avLst/>
            </a:prstGeom>
            <a:solidFill>
              <a:srgbClr val="2D2E2E"/>
            </a:solidFill>
            <a:ln w="28575">
              <a:solidFill>
                <a:srgbClr val="F7EA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183291" y="3980096"/>
              <a:ext cx="287338" cy="287338"/>
            </a:xfrm>
            <a:prstGeom prst="ellipse">
              <a:avLst/>
            </a:prstGeom>
            <a:solidFill>
              <a:srgbClr val="2D2E2E"/>
            </a:solidFill>
            <a:ln w="28575">
              <a:solidFill>
                <a:srgbClr val="F7EA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96483" y="3159466"/>
            <a:ext cx="2499518" cy="2689034"/>
            <a:chOff x="9137872" y="85681"/>
            <a:chExt cx="2499518" cy="2689034"/>
          </a:xfrm>
        </p:grpSpPr>
        <p:sp>
          <p:nvSpPr>
            <p:cNvPr id="11" name="文本框 10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165582" y="1842152"/>
              <a:ext cx="247180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165582" y="85681"/>
              <a:ext cx="2471808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spc="300" dirty="0">
                  <a:solidFill>
                    <a:srgbClr val="F7EAD1"/>
                  </a:solidFill>
                  <a:cs typeface="+mn-ea"/>
                  <a:sym typeface="+mn-lt"/>
                </a:rPr>
                <a:t>2021.06</a:t>
              </a:r>
              <a:endParaRPr lang="en-US" altLang="zh-CN" sz="2800" spc="3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17855" y="3159466"/>
            <a:ext cx="2499518" cy="2689034"/>
            <a:chOff x="9137872" y="85681"/>
            <a:chExt cx="2499518" cy="2689034"/>
          </a:xfrm>
        </p:grpSpPr>
        <p:sp>
          <p:nvSpPr>
            <p:cNvPr id="17" name="文本框 16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165582" y="1842152"/>
              <a:ext cx="247180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165582" y="85681"/>
              <a:ext cx="2471808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spc="300" dirty="0">
                  <a:solidFill>
                    <a:srgbClr val="F7EAD1"/>
                  </a:solidFill>
                  <a:cs typeface="+mn-ea"/>
                  <a:sym typeface="+mn-lt"/>
                </a:rPr>
                <a:t>2021.06</a:t>
              </a:r>
              <a:endParaRPr lang="en-US" altLang="zh-CN" sz="2800" spc="3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037200" y="3159466"/>
            <a:ext cx="2499518" cy="2689034"/>
            <a:chOff x="9137872" y="85681"/>
            <a:chExt cx="2499518" cy="2689034"/>
          </a:xfrm>
        </p:grpSpPr>
        <p:sp>
          <p:nvSpPr>
            <p:cNvPr id="22" name="文本框 21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165582" y="1842152"/>
              <a:ext cx="247180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165582" y="85681"/>
              <a:ext cx="2471808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spc="300" dirty="0">
                  <a:solidFill>
                    <a:srgbClr val="F7EAD1"/>
                  </a:solidFill>
                  <a:cs typeface="+mn-ea"/>
                  <a:sym typeface="+mn-lt"/>
                </a:rPr>
                <a:t>2021.06</a:t>
              </a:r>
              <a:endParaRPr lang="en-US" altLang="zh-CN" sz="2800" spc="3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 flipH="1">
            <a:off x="857250" y="1808445"/>
            <a:ext cx="10477500" cy="62517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</a:t>
            </a:r>
            <a:endParaRPr lang="en-US" altLang="zh-CN" sz="1400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27" name="文本框 26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推广内容构成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0212613" y="1485866"/>
            <a:ext cx="1979387" cy="1301220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42419" y="1485866"/>
            <a:ext cx="1979387" cy="1301220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0" y="4125260"/>
            <a:ext cx="9341302" cy="0"/>
          </a:xfrm>
          <a:prstGeom prst="line">
            <a:avLst/>
          </a:prstGeom>
          <a:ln w="28575">
            <a:solidFill>
              <a:srgbClr val="987F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1019175" y="3981591"/>
            <a:ext cx="287338" cy="287338"/>
          </a:xfrm>
          <a:prstGeom prst="ellipse">
            <a:avLst/>
          </a:prstGeom>
          <a:solidFill>
            <a:srgbClr val="2D2E2E"/>
          </a:solidFill>
          <a:ln w="28575">
            <a:solidFill>
              <a:srgbClr val="F7EA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740547" y="3981591"/>
            <a:ext cx="287338" cy="287338"/>
          </a:xfrm>
          <a:prstGeom prst="ellipse">
            <a:avLst/>
          </a:prstGeom>
          <a:solidFill>
            <a:srgbClr val="2D2E2E"/>
          </a:solidFill>
          <a:ln w="28575">
            <a:solidFill>
              <a:srgbClr val="F7EA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461919" y="3981591"/>
            <a:ext cx="287338" cy="287338"/>
          </a:xfrm>
          <a:prstGeom prst="ellipse">
            <a:avLst/>
          </a:prstGeom>
          <a:solidFill>
            <a:srgbClr val="2D2E2E"/>
          </a:solidFill>
          <a:ln w="28575">
            <a:solidFill>
              <a:srgbClr val="F7EA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183291" y="3981591"/>
            <a:ext cx="287338" cy="287338"/>
          </a:xfrm>
          <a:prstGeom prst="ellipse">
            <a:avLst/>
          </a:prstGeom>
          <a:solidFill>
            <a:srgbClr val="987F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320893" y="3160961"/>
            <a:ext cx="2499518" cy="2689034"/>
            <a:chOff x="9137872" y="85681"/>
            <a:chExt cx="2499518" cy="2689034"/>
          </a:xfrm>
        </p:grpSpPr>
        <p:sp>
          <p:nvSpPr>
            <p:cNvPr id="9" name="文本框 8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165582" y="1842152"/>
              <a:ext cx="247180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165582" y="85681"/>
              <a:ext cx="2471808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spc="300" dirty="0">
                  <a:solidFill>
                    <a:srgbClr val="F7EAD1"/>
                  </a:solidFill>
                  <a:cs typeface="+mn-ea"/>
                  <a:sym typeface="+mn-lt"/>
                </a:rPr>
                <a:t>2021.06</a:t>
              </a:r>
              <a:endParaRPr lang="en-US" altLang="zh-CN" sz="2800" spc="3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96482" y="3160961"/>
            <a:ext cx="2499518" cy="2689034"/>
            <a:chOff x="9137872" y="85681"/>
            <a:chExt cx="2499518" cy="2689034"/>
          </a:xfrm>
        </p:grpSpPr>
        <p:sp>
          <p:nvSpPr>
            <p:cNvPr id="14" name="文本框 13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165582" y="1842152"/>
              <a:ext cx="247180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165582" y="85681"/>
              <a:ext cx="2471808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spc="300" dirty="0">
                  <a:solidFill>
                    <a:srgbClr val="F7EAD1"/>
                  </a:solidFill>
                  <a:cs typeface="+mn-ea"/>
                  <a:sym typeface="+mn-lt"/>
                </a:rPr>
                <a:t>2021.06</a:t>
              </a:r>
              <a:endParaRPr lang="en-US" altLang="zh-CN" sz="2800" spc="3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0032" y="3160961"/>
            <a:ext cx="2499518" cy="2689034"/>
            <a:chOff x="9137872" y="85681"/>
            <a:chExt cx="2499518" cy="2689034"/>
          </a:xfrm>
        </p:grpSpPr>
        <p:sp>
          <p:nvSpPr>
            <p:cNvPr id="19" name="文本框 18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165582" y="1842152"/>
              <a:ext cx="247180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165582" y="85681"/>
              <a:ext cx="2471808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spc="300" dirty="0">
                  <a:solidFill>
                    <a:srgbClr val="F7EAD1"/>
                  </a:solidFill>
                  <a:cs typeface="+mn-ea"/>
                  <a:sym typeface="+mn-lt"/>
                </a:rPr>
                <a:t>2021.06</a:t>
              </a:r>
              <a:endParaRPr lang="en-US" altLang="zh-CN" sz="2800" spc="3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472225" y="1485866"/>
            <a:ext cx="1979387" cy="1301220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27" name="文本框 26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推广内容构成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19174" y="3645228"/>
            <a:ext cx="4830083" cy="1487992"/>
            <a:chOff x="1019174" y="3645228"/>
            <a:chExt cx="4830083" cy="1487992"/>
          </a:xfrm>
        </p:grpSpPr>
        <p:grpSp>
          <p:nvGrpSpPr>
            <p:cNvPr id="8" name="组合 7"/>
            <p:cNvGrpSpPr/>
            <p:nvPr/>
          </p:nvGrpSpPr>
          <p:grpSpPr>
            <a:xfrm>
              <a:off x="1019174" y="3982995"/>
              <a:ext cx="4752000" cy="0"/>
              <a:chOff x="1019175" y="3149374"/>
              <a:chExt cx="4249511" cy="0"/>
            </a:xfrm>
          </p:grpSpPr>
          <p:cxnSp>
            <p:nvCxnSpPr>
              <p:cNvPr id="2" name="直接连接符 1"/>
              <p:cNvCxnSpPr/>
              <p:nvPr/>
            </p:nvCxnSpPr>
            <p:spPr>
              <a:xfrm>
                <a:off x="1019175" y="3149374"/>
                <a:ext cx="4249511" cy="0"/>
              </a:xfrm>
              <a:prstGeom prst="line">
                <a:avLst/>
              </a:prstGeom>
              <a:ln w="762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>
                <a:off x="1019175" y="3149374"/>
                <a:ext cx="2211790" cy="0"/>
              </a:xfrm>
              <a:prstGeom prst="line">
                <a:avLst/>
              </a:prstGeom>
              <a:ln w="76200">
                <a:solidFill>
                  <a:srgbClr val="C6AE8A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5180745" y="3645228"/>
              <a:ext cx="668512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b="1" dirty="0">
                  <a:solidFill>
                    <a:srgbClr val="F7EAD1"/>
                  </a:solidFill>
                  <a:cs typeface="+mn-ea"/>
                  <a:sym typeface="+mn-lt"/>
                </a:rPr>
                <a:t>60%</a:t>
              </a:r>
              <a:endParaRPr lang="en-US" altLang="zh-CN" sz="1200" b="1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019174" y="4558108"/>
              <a:ext cx="4752000" cy="0"/>
              <a:chOff x="1019175" y="3149374"/>
              <a:chExt cx="4249511" cy="0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1019175" y="3149374"/>
                <a:ext cx="4249511" cy="0"/>
              </a:xfrm>
              <a:prstGeom prst="line">
                <a:avLst/>
              </a:prstGeom>
              <a:ln w="762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1019175" y="3149374"/>
                <a:ext cx="3585995" cy="0"/>
              </a:xfrm>
              <a:prstGeom prst="line">
                <a:avLst/>
              </a:prstGeom>
              <a:ln w="76200">
                <a:solidFill>
                  <a:srgbClr val="AC8B58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文本框 12"/>
            <p:cNvSpPr txBox="1"/>
            <p:nvPr/>
          </p:nvSpPr>
          <p:spPr>
            <a:xfrm>
              <a:off x="5180745" y="4220341"/>
              <a:ext cx="668512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b="1" dirty="0">
                  <a:solidFill>
                    <a:srgbClr val="F7EAD1"/>
                  </a:solidFill>
                  <a:cs typeface="+mn-ea"/>
                  <a:sym typeface="+mn-lt"/>
                </a:rPr>
                <a:t>82%</a:t>
              </a:r>
              <a:endParaRPr lang="en-US" altLang="zh-CN" sz="1200" b="1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019174" y="5133220"/>
              <a:ext cx="4752000" cy="0"/>
              <a:chOff x="1019175" y="3149374"/>
              <a:chExt cx="4249511" cy="0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1019175" y="3149374"/>
                <a:ext cx="4249511" cy="0"/>
              </a:xfrm>
              <a:prstGeom prst="line">
                <a:avLst/>
              </a:prstGeom>
              <a:ln w="762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019175" y="3149374"/>
                <a:ext cx="2928711" cy="0"/>
              </a:xfrm>
              <a:prstGeom prst="line">
                <a:avLst/>
              </a:prstGeom>
              <a:ln w="76200">
                <a:solidFill>
                  <a:srgbClr val="987F5D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/>
            <p:cNvSpPr txBox="1"/>
            <p:nvPr/>
          </p:nvSpPr>
          <p:spPr>
            <a:xfrm>
              <a:off x="5180745" y="4795453"/>
              <a:ext cx="668512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b="1" dirty="0">
                  <a:solidFill>
                    <a:srgbClr val="F7EAD1"/>
                  </a:solidFill>
                  <a:cs typeface="+mn-ea"/>
                  <a:sym typeface="+mn-lt"/>
                </a:rPr>
                <a:t>75%</a:t>
              </a:r>
              <a:endParaRPr lang="en-US" altLang="zh-CN" sz="1200" b="1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37532" y="1673760"/>
            <a:ext cx="5158467" cy="1937255"/>
            <a:chOff x="1097188" y="1756911"/>
            <a:chExt cx="5158467" cy="1937255"/>
          </a:xfrm>
        </p:grpSpPr>
        <p:sp>
          <p:nvSpPr>
            <p:cNvPr id="22" name="文本框 21"/>
            <p:cNvSpPr txBox="1"/>
            <p:nvPr/>
          </p:nvSpPr>
          <p:spPr>
            <a:xfrm flipH="1">
              <a:off x="1097191" y="175691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 flipH="1">
              <a:off x="1097188" y="2201450"/>
              <a:ext cx="5158467" cy="14927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 creator, please do not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 creator, please do not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 creator, please do not copy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7788275" y="1936261"/>
            <a:ext cx="3255018" cy="3255018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Group 8"/>
          <p:cNvGrpSpPr/>
          <p:nvPr/>
        </p:nvGrpSpPr>
        <p:grpSpPr>
          <a:xfrm>
            <a:off x="6859362" y="3461779"/>
            <a:ext cx="1415772" cy="1415772"/>
            <a:chOff x="1713096" y="3108324"/>
            <a:chExt cx="1216026" cy="1216026"/>
          </a:xfrm>
        </p:grpSpPr>
        <p:sp>
          <p:nvSpPr>
            <p:cNvPr id="27" name="椭圆 26"/>
            <p:cNvSpPr/>
            <p:nvPr/>
          </p:nvSpPr>
          <p:spPr>
            <a:xfrm>
              <a:off x="1713096" y="3108324"/>
              <a:ext cx="1216026" cy="1216026"/>
            </a:xfrm>
            <a:prstGeom prst="ellipse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10"/>
            <p:cNvSpPr/>
            <p:nvPr/>
          </p:nvSpPr>
          <p:spPr>
            <a:xfrm>
              <a:off x="2041893" y="3438053"/>
              <a:ext cx="558432" cy="556564"/>
            </a:xfrm>
            <a:custGeom>
              <a:avLst/>
              <a:gdLst>
                <a:gd name="connsiteX0" fmla="*/ 81603 w 608615"/>
                <a:gd name="connsiteY0" fmla="*/ 176901 h 606580"/>
                <a:gd name="connsiteX1" fmla="*/ 42180 w 608615"/>
                <a:gd name="connsiteY1" fmla="*/ 215826 h 606580"/>
                <a:gd name="connsiteX2" fmla="*/ 25449 w 608615"/>
                <a:gd name="connsiteY2" fmla="*/ 362636 h 606580"/>
                <a:gd name="connsiteX3" fmla="*/ 29543 w 608615"/>
                <a:gd name="connsiteY3" fmla="*/ 376411 h 606580"/>
                <a:gd name="connsiteX4" fmla="*/ 38798 w 608615"/>
                <a:gd name="connsiteY4" fmla="*/ 380765 h 606580"/>
                <a:gd name="connsiteX5" fmla="*/ 48409 w 608615"/>
                <a:gd name="connsiteY5" fmla="*/ 380765 h 606580"/>
                <a:gd name="connsiteX6" fmla="*/ 61046 w 608615"/>
                <a:gd name="connsiteY6" fmla="*/ 392496 h 606580"/>
                <a:gd name="connsiteX7" fmla="*/ 75018 w 608615"/>
                <a:gd name="connsiteY7" fmla="*/ 581341 h 606580"/>
                <a:gd name="connsiteX8" fmla="*/ 152796 w 608615"/>
                <a:gd name="connsiteY8" fmla="*/ 581341 h 606580"/>
                <a:gd name="connsiteX9" fmla="*/ 166768 w 608615"/>
                <a:gd name="connsiteY9" fmla="*/ 392496 h 606580"/>
                <a:gd name="connsiteX10" fmla="*/ 179405 w 608615"/>
                <a:gd name="connsiteY10" fmla="*/ 380765 h 606580"/>
                <a:gd name="connsiteX11" fmla="*/ 189016 w 608615"/>
                <a:gd name="connsiteY11" fmla="*/ 380765 h 606580"/>
                <a:gd name="connsiteX12" fmla="*/ 198271 w 608615"/>
                <a:gd name="connsiteY12" fmla="*/ 376411 h 606580"/>
                <a:gd name="connsiteX13" fmla="*/ 202365 w 608615"/>
                <a:gd name="connsiteY13" fmla="*/ 362636 h 606580"/>
                <a:gd name="connsiteX14" fmla="*/ 185634 w 608615"/>
                <a:gd name="connsiteY14" fmla="*/ 215826 h 606580"/>
                <a:gd name="connsiteX15" fmla="*/ 146211 w 608615"/>
                <a:gd name="connsiteY15" fmla="*/ 176901 h 606580"/>
                <a:gd name="connsiteX16" fmla="*/ 329132 w 608615"/>
                <a:gd name="connsiteY16" fmla="*/ 176837 h 606580"/>
                <a:gd name="connsiteX17" fmla="*/ 455700 w 608615"/>
                <a:gd name="connsiteY17" fmla="*/ 303299 h 606580"/>
                <a:gd name="connsiteX18" fmla="*/ 329132 w 608615"/>
                <a:gd name="connsiteY18" fmla="*/ 429673 h 606580"/>
                <a:gd name="connsiteX19" fmla="*/ 252585 w 608615"/>
                <a:gd name="connsiteY19" fmla="*/ 403456 h 606580"/>
                <a:gd name="connsiteX20" fmla="*/ 250182 w 608615"/>
                <a:gd name="connsiteY20" fmla="*/ 385682 h 606580"/>
                <a:gd name="connsiteX21" fmla="*/ 267984 w 608615"/>
                <a:gd name="connsiteY21" fmla="*/ 383372 h 606580"/>
                <a:gd name="connsiteX22" fmla="*/ 329132 w 608615"/>
                <a:gd name="connsiteY22" fmla="*/ 404434 h 606580"/>
                <a:gd name="connsiteX23" fmla="*/ 430422 w 608615"/>
                <a:gd name="connsiteY23" fmla="*/ 303299 h 606580"/>
                <a:gd name="connsiteX24" fmla="*/ 329132 w 608615"/>
                <a:gd name="connsiteY24" fmla="*/ 202165 h 606580"/>
                <a:gd name="connsiteX25" fmla="*/ 258816 w 608615"/>
                <a:gd name="connsiteY25" fmla="*/ 230781 h 606580"/>
                <a:gd name="connsiteX26" fmla="*/ 240925 w 608615"/>
                <a:gd name="connsiteY26" fmla="*/ 230426 h 606580"/>
                <a:gd name="connsiteX27" fmla="*/ 241192 w 608615"/>
                <a:gd name="connsiteY27" fmla="*/ 212563 h 606580"/>
                <a:gd name="connsiteX28" fmla="*/ 329132 w 608615"/>
                <a:gd name="connsiteY28" fmla="*/ 176837 h 606580"/>
                <a:gd name="connsiteX29" fmla="*/ 81603 w 608615"/>
                <a:gd name="connsiteY29" fmla="*/ 151574 h 606580"/>
                <a:gd name="connsiteX30" fmla="*/ 146211 w 608615"/>
                <a:gd name="connsiteY30" fmla="*/ 151574 h 606580"/>
                <a:gd name="connsiteX31" fmla="*/ 210819 w 608615"/>
                <a:gd name="connsiteY31" fmla="*/ 212982 h 606580"/>
                <a:gd name="connsiteX32" fmla="*/ 227549 w 608615"/>
                <a:gd name="connsiteY32" fmla="*/ 359793 h 606580"/>
                <a:gd name="connsiteX33" fmla="*/ 217137 w 608615"/>
                <a:gd name="connsiteY33" fmla="*/ 393296 h 606580"/>
                <a:gd name="connsiteX34" fmla="*/ 191152 w 608615"/>
                <a:gd name="connsiteY34" fmla="*/ 406004 h 606580"/>
                <a:gd name="connsiteX35" fmla="*/ 177180 w 608615"/>
                <a:gd name="connsiteY35" fmla="*/ 594938 h 606580"/>
                <a:gd name="connsiteX36" fmla="*/ 164543 w 608615"/>
                <a:gd name="connsiteY36" fmla="*/ 606580 h 606580"/>
                <a:gd name="connsiteX37" fmla="*/ 63271 w 608615"/>
                <a:gd name="connsiteY37" fmla="*/ 606580 h 606580"/>
                <a:gd name="connsiteX38" fmla="*/ 50634 w 608615"/>
                <a:gd name="connsiteY38" fmla="*/ 594938 h 606580"/>
                <a:gd name="connsiteX39" fmla="*/ 36662 w 608615"/>
                <a:gd name="connsiteY39" fmla="*/ 406004 h 606580"/>
                <a:gd name="connsiteX40" fmla="*/ 10677 w 608615"/>
                <a:gd name="connsiteY40" fmla="*/ 393296 h 606580"/>
                <a:gd name="connsiteX41" fmla="*/ 265 w 608615"/>
                <a:gd name="connsiteY41" fmla="*/ 359793 h 606580"/>
                <a:gd name="connsiteX42" fmla="*/ 17084 w 608615"/>
                <a:gd name="connsiteY42" fmla="*/ 212982 h 606580"/>
                <a:gd name="connsiteX43" fmla="*/ 81603 w 608615"/>
                <a:gd name="connsiteY43" fmla="*/ 151574 h 606580"/>
                <a:gd name="connsiteX44" fmla="*/ 113916 w 608615"/>
                <a:gd name="connsiteY44" fmla="*/ 25241 h 606580"/>
                <a:gd name="connsiteX45" fmla="*/ 75923 w 608615"/>
                <a:gd name="connsiteY45" fmla="*/ 63191 h 606580"/>
                <a:gd name="connsiteX46" fmla="*/ 113916 w 608615"/>
                <a:gd name="connsiteY46" fmla="*/ 101053 h 606580"/>
                <a:gd name="connsiteX47" fmla="*/ 151909 w 608615"/>
                <a:gd name="connsiteY47" fmla="*/ 63191 h 606580"/>
                <a:gd name="connsiteX48" fmla="*/ 113916 w 608615"/>
                <a:gd name="connsiteY48" fmla="*/ 25241 h 606580"/>
                <a:gd name="connsiteX49" fmla="*/ 409385 w 608615"/>
                <a:gd name="connsiteY49" fmla="*/ 24335 h 606580"/>
                <a:gd name="connsiteX50" fmla="*/ 430612 w 608615"/>
                <a:gd name="connsiteY50" fmla="*/ 28235 h 606580"/>
                <a:gd name="connsiteX51" fmla="*/ 493358 w 608615"/>
                <a:gd name="connsiteY51" fmla="*/ 65385 h 606580"/>
                <a:gd name="connsiteX52" fmla="*/ 512404 w 608615"/>
                <a:gd name="connsiteY52" fmla="*/ 103335 h 606580"/>
                <a:gd name="connsiteX53" fmla="*/ 495227 w 608615"/>
                <a:gd name="connsiteY53" fmla="*/ 141463 h 606580"/>
                <a:gd name="connsiteX54" fmla="*/ 492023 w 608615"/>
                <a:gd name="connsiteY54" fmla="*/ 173902 h 606580"/>
                <a:gd name="connsiteX55" fmla="*/ 513650 w 608615"/>
                <a:gd name="connsiteY55" fmla="*/ 212297 h 606580"/>
                <a:gd name="connsiteX56" fmla="*/ 541864 w 608615"/>
                <a:gd name="connsiteY56" fmla="*/ 225539 h 606580"/>
                <a:gd name="connsiteX57" fmla="*/ 582894 w 608615"/>
                <a:gd name="connsiteY57" fmla="*/ 228917 h 606580"/>
                <a:gd name="connsiteX58" fmla="*/ 606212 w 608615"/>
                <a:gd name="connsiteY58" fmla="*/ 265089 h 606580"/>
                <a:gd name="connsiteX59" fmla="*/ 608615 w 608615"/>
                <a:gd name="connsiteY59" fmla="*/ 302417 h 606580"/>
                <a:gd name="connsiteX60" fmla="*/ 606212 w 608615"/>
                <a:gd name="connsiteY60" fmla="*/ 339656 h 606580"/>
                <a:gd name="connsiteX61" fmla="*/ 582894 w 608615"/>
                <a:gd name="connsiteY61" fmla="*/ 375828 h 606580"/>
                <a:gd name="connsiteX62" fmla="*/ 542131 w 608615"/>
                <a:gd name="connsiteY62" fmla="*/ 379383 h 606580"/>
                <a:gd name="connsiteX63" fmla="*/ 513650 w 608615"/>
                <a:gd name="connsiteY63" fmla="*/ 392448 h 606580"/>
                <a:gd name="connsiteX64" fmla="*/ 492023 w 608615"/>
                <a:gd name="connsiteY64" fmla="*/ 430843 h 606580"/>
                <a:gd name="connsiteX65" fmla="*/ 495227 w 608615"/>
                <a:gd name="connsiteY65" fmla="*/ 463282 h 606580"/>
                <a:gd name="connsiteX66" fmla="*/ 512404 w 608615"/>
                <a:gd name="connsiteY66" fmla="*/ 501410 h 606580"/>
                <a:gd name="connsiteX67" fmla="*/ 493358 w 608615"/>
                <a:gd name="connsiteY67" fmla="*/ 539449 h 606580"/>
                <a:gd name="connsiteX68" fmla="*/ 430612 w 608615"/>
                <a:gd name="connsiteY68" fmla="*/ 576510 h 606580"/>
                <a:gd name="connsiteX69" fmla="*/ 388692 w 608615"/>
                <a:gd name="connsiteY69" fmla="*/ 574644 h 606580"/>
                <a:gd name="connsiteX70" fmla="*/ 364483 w 608615"/>
                <a:gd name="connsiteY70" fmla="*/ 540071 h 606580"/>
                <a:gd name="connsiteX71" fmla="*/ 339029 w 608615"/>
                <a:gd name="connsiteY71" fmla="*/ 521229 h 606580"/>
                <a:gd name="connsiteX72" fmla="*/ 295952 w 608615"/>
                <a:gd name="connsiteY72" fmla="*/ 521229 h 606580"/>
                <a:gd name="connsiteX73" fmla="*/ 270497 w 608615"/>
                <a:gd name="connsiteY73" fmla="*/ 540071 h 606580"/>
                <a:gd name="connsiteX74" fmla="*/ 250917 w 608615"/>
                <a:gd name="connsiteY74" fmla="*/ 571711 h 606580"/>
                <a:gd name="connsiteX75" fmla="*/ 223504 w 608615"/>
                <a:gd name="connsiteY75" fmla="*/ 580421 h 606580"/>
                <a:gd name="connsiteX76" fmla="*/ 215138 w 608615"/>
                <a:gd name="connsiteY76" fmla="*/ 579710 h 606580"/>
                <a:gd name="connsiteX77" fmla="*/ 204903 w 608615"/>
                <a:gd name="connsiteY77" fmla="*/ 565045 h 606580"/>
                <a:gd name="connsiteX78" fmla="*/ 219499 w 608615"/>
                <a:gd name="connsiteY78" fmla="*/ 554825 h 606580"/>
                <a:gd name="connsiteX79" fmla="*/ 236232 w 608615"/>
                <a:gd name="connsiteY79" fmla="*/ 551003 h 606580"/>
                <a:gd name="connsiteX80" fmla="*/ 245488 w 608615"/>
                <a:gd name="connsiteY80" fmla="*/ 535983 h 606580"/>
                <a:gd name="connsiteX81" fmla="*/ 298533 w 608615"/>
                <a:gd name="connsiteY81" fmla="*/ 496077 h 606580"/>
                <a:gd name="connsiteX82" fmla="*/ 336359 w 608615"/>
                <a:gd name="connsiteY82" fmla="*/ 496077 h 606580"/>
                <a:gd name="connsiteX83" fmla="*/ 389404 w 608615"/>
                <a:gd name="connsiteY83" fmla="*/ 535983 h 606580"/>
                <a:gd name="connsiteX84" fmla="*/ 400885 w 608615"/>
                <a:gd name="connsiteY84" fmla="*/ 552425 h 606580"/>
                <a:gd name="connsiteX85" fmla="*/ 420465 w 608615"/>
                <a:gd name="connsiteY85" fmla="*/ 553225 h 606580"/>
                <a:gd name="connsiteX86" fmla="*/ 477782 w 608615"/>
                <a:gd name="connsiteY86" fmla="*/ 519363 h 606580"/>
                <a:gd name="connsiteX87" fmla="*/ 487039 w 608615"/>
                <a:gd name="connsiteY87" fmla="*/ 500877 h 606580"/>
                <a:gd name="connsiteX88" fmla="*/ 478850 w 608615"/>
                <a:gd name="connsiteY88" fmla="*/ 482568 h 606580"/>
                <a:gd name="connsiteX89" fmla="*/ 471285 w 608615"/>
                <a:gd name="connsiteY89" fmla="*/ 416356 h 606580"/>
                <a:gd name="connsiteX90" fmla="*/ 490421 w 608615"/>
                <a:gd name="connsiteY90" fmla="*/ 382227 h 606580"/>
                <a:gd name="connsiteX91" fmla="*/ 550942 w 608615"/>
                <a:gd name="connsiteY91" fmla="*/ 355654 h 606580"/>
                <a:gd name="connsiteX92" fmla="*/ 569899 w 608615"/>
                <a:gd name="connsiteY92" fmla="*/ 354143 h 606580"/>
                <a:gd name="connsiteX93" fmla="*/ 581113 w 608615"/>
                <a:gd name="connsiteY93" fmla="*/ 336545 h 606580"/>
                <a:gd name="connsiteX94" fmla="*/ 583250 w 608615"/>
                <a:gd name="connsiteY94" fmla="*/ 302328 h 606580"/>
                <a:gd name="connsiteX95" fmla="*/ 581113 w 608615"/>
                <a:gd name="connsiteY95" fmla="*/ 268200 h 606580"/>
                <a:gd name="connsiteX96" fmla="*/ 569899 w 608615"/>
                <a:gd name="connsiteY96" fmla="*/ 250602 h 606580"/>
                <a:gd name="connsiteX97" fmla="*/ 551209 w 608615"/>
                <a:gd name="connsiteY97" fmla="*/ 249003 h 606580"/>
                <a:gd name="connsiteX98" fmla="*/ 490421 w 608615"/>
                <a:gd name="connsiteY98" fmla="*/ 222429 h 606580"/>
                <a:gd name="connsiteX99" fmla="*/ 471374 w 608615"/>
                <a:gd name="connsiteY99" fmla="*/ 188389 h 606580"/>
                <a:gd name="connsiteX100" fmla="*/ 478939 w 608615"/>
                <a:gd name="connsiteY100" fmla="*/ 122177 h 606580"/>
                <a:gd name="connsiteX101" fmla="*/ 487039 w 608615"/>
                <a:gd name="connsiteY101" fmla="*/ 103868 h 606580"/>
                <a:gd name="connsiteX102" fmla="*/ 477782 w 608615"/>
                <a:gd name="connsiteY102" fmla="*/ 85293 h 606580"/>
                <a:gd name="connsiteX103" fmla="*/ 420554 w 608615"/>
                <a:gd name="connsiteY103" fmla="*/ 51431 h 606580"/>
                <a:gd name="connsiteX104" fmla="*/ 400885 w 608615"/>
                <a:gd name="connsiteY104" fmla="*/ 52320 h 606580"/>
                <a:gd name="connsiteX105" fmla="*/ 389404 w 608615"/>
                <a:gd name="connsiteY105" fmla="*/ 68762 h 606580"/>
                <a:gd name="connsiteX106" fmla="*/ 336359 w 608615"/>
                <a:gd name="connsiteY106" fmla="*/ 108667 h 606580"/>
                <a:gd name="connsiteX107" fmla="*/ 298622 w 608615"/>
                <a:gd name="connsiteY107" fmla="*/ 108667 h 606580"/>
                <a:gd name="connsiteX108" fmla="*/ 245488 w 608615"/>
                <a:gd name="connsiteY108" fmla="*/ 68762 h 606580"/>
                <a:gd name="connsiteX109" fmla="*/ 234986 w 608615"/>
                <a:gd name="connsiteY109" fmla="*/ 52942 h 606580"/>
                <a:gd name="connsiteX110" fmla="*/ 216117 w 608615"/>
                <a:gd name="connsiteY110" fmla="*/ 50987 h 606580"/>
                <a:gd name="connsiteX111" fmla="*/ 200008 w 608615"/>
                <a:gd name="connsiteY111" fmla="*/ 43166 h 606580"/>
                <a:gd name="connsiteX112" fmla="*/ 207929 w 608615"/>
                <a:gd name="connsiteY112" fmla="*/ 27079 h 606580"/>
                <a:gd name="connsiteX113" fmla="*/ 247980 w 608615"/>
                <a:gd name="connsiteY113" fmla="*/ 31257 h 606580"/>
                <a:gd name="connsiteX114" fmla="*/ 270497 w 608615"/>
                <a:gd name="connsiteY114" fmla="*/ 64674 h 606580"/>
                <a:gd name="connsiteX115" fmla="*/ 295863 w 608615"/>
                <a:gd name="connsiteY115" fmla="*/ 83516 h 606580"/>
                <a:gd name="connsiteX116" fmla="*/ 339029 w 608615"/>
                <a:gd name="connsiteY116" fmla="*/ 83516 h 606580"/>
                <a:gd name="connsiteX117" fmla="*/ 364483 w 608615"/>
                <a:gd name="connsiteY117" fmla="*/ 64674 h 606580"/>
                <a:gd name="connsiteX118" fmla="*/ 388692 w 608615"/>
                <a:gd name="connsiteY118" fmla="*/ 30101 h 606580"/>
                <a:gd name="connsiteX119" fmla="*/ 409385 w 608615"/>
                <a:gd name="connsiteY119" fmla="*/ 24335 h 606580"/>
                <a:gd name="connsiteX120" fmla="*/ 113916 w 608615"/>
                <a:gd name="connsiteY120" fmla="*/ 0 h 606580"/>
                <a:gd name="connsiteX121" fmla="*/ 177178 w 608615"/>
                <a:gd name="connsiteY121" fmla="*/ 63191 h 606580"/>
                <a:gd name="connsiteX122" fmla="*/ 113916 w 608615"/>
                <a:gd name="connsiteY122" fmla="*/ 126383 h 606580"/>
                <a:gd name="connsiteX123" fmla="*/ 50654 w 608615"/>
                <a:gd name="connsiteY123" fmla="*/ 63191 h 606580"/>
                <a:gd name="connsiteX124" fmla="*/ 113916 w 608615"/>
                <a:gd name="connsiteY12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608615" h="606580">
                  <a:moveTo>
                    <a:pt x="81603" y="176901"/>
                  </a:moveTo>
                  <a:cubicBezTo>
                    <a:pt x="61669" y="176901"/>
                    <a:pt x="44761" y="193609"/>
                    <a:pt x="42180" y="215826"/>
                  </a:cubicBezTo>
                  <a:lnTo>
                    <a:pt x="25449" y="362636"/>
                  </a:lnTo>
                  <a:cubicBezTo>
                    <a:pt x="24827" y="367791"/>
                    <a:pt x="26339" y="372767"/>
                    <a:pt x="29543" y="376411"/>
                  </a:cubicBezTo>
                  <a:cubicBezTo>
                    <a:pt x="30967" y="378011"/>
                    <a:pt x="34171" y="380765"/>
                    <a:pt x="38798" y="380765"/>
                  </a:cubicBezTo>
                  <a:lnTo>
                    <a:pt x="48409" y="380765"/>
                  </a:lnTo>
                  <a:cubicBezTo>
                    <a:pt x="55084" y="380765"/>
                    <a:pt x="60512" y="385920"/>
                    <a:pt x="61046" y="392496"/>
                  </a:cubicBezTo>
                  <a:lnTo>
                    <a:pt x="75018" y="581341"/>
                  </a:lnTo>
                  <a:lnTo>
                    <a:pt x="152796" y="581341"/>
                  </a:lnTo>
                  <a:lnTo>
                    <a:pt x="166768" y="392496"/>
                  </a:lnTo>
                  <a:cubicBezTo>
                    <a:pt x="167213" y="385920"/>
                    <a:pt x="172730" y="380765"/>
                    <a:pt x="179405" y="380765"/>
                  </a:cubicBezTo>
                  <a:lnTo>
                    <a:pt x="189016" y="380765"/>
                  </a:lnTo>
                  <a:cubicBezTo>
                    <a:pt x="193643" y="380765"/>
                    <a:pt x="196847" y="378011"/>
                    <a:pt x="198271" y="376411"/>
                  </a:cubicBezTo>
                  <a:cubicBezTo>
                    <a:pt x="201475" y="372767"/>
                    <a:pt x="202987" y="367791"/>
                    <a:pt x="202365" y="362636"/>
                  </a:cubicBezTo>
                  <a:lnTo>
                    <a:pt x="185634" y="215826"/>
                  </a:lnTo>
                  <a:cubicBezTo>
                    <a:pt x="183053" y="193609"/>
                    <a:pt x="166145" y="176901"/>
                    <a:pt x="146211" y="176901"/>
                  </a:cubicBezTo>
                  <a:close/>
                  <a:moveTo>
                    <a:pt x="329132" y="176837"/>
                  </a:moveTo>
                  <a:cubicBezTo>
                    <a:pt x="398913" y="176837"/>
                    <a:pt x="455700" y="233536"/>
                    <a:pt x="455700" y="303299"/>
                  </a:cubicBezTo>
                  <a:cubicBezTo>
                    <a:pt x="455700" y="372974"/>
                    <a:pt x="398913" y="429673"/>
                    <a:pt x="329132" y="429673"/>
                  </a:cubicBezTo>
                  <a:cubicBezTo>
                    <a:pt x="301539" y="429673"/>
                    <a:pt x="275104" y="420608"/>
                    <a:pt x="252585" y="403456"/>
                  </a:cubicBezTo>
                  <a:cubicBezTo>
                    <a:pt x="247067" y="399190"/>
                    <a:pt x="245999" y="391281"/>
                    <a:pt x="250182" y="385682"/>
                  </a:cubicBezTo>
                  <a:cubicBezTo>
                    <a:pt x="254455" y="380172"/>
                    <a:pt x="262465" y="379106"/>
                    <a:pt x="267984" y="383372"/>
                  </a:cubicBezTo>
                  <a:cubicBezTo>
                    <a:pt x="286052" y="397146"/>
                    <a:pt x="307147" y="404434"/>
                    <a:pt x="329132" y="404434"/>
                  </a:cubicBezTo>
                  <a:cubicBezTo>
                    <a:pt x="384939" y="404434"/>
                    <a:pt x="430422" y="359021"/>
                    <a:pt x="430422" y="303299"/>
                  </a:cubicBezTo>
                  <a:cubicBezTo>
                    <a:pt x="430422" y="247489"/>
                    <a:pt x="384939" y="202165"/>
                    <a:pt x="329132" y="202165"/>
                  </a:cubicBezTo>
                  <a:cubicBezTo>
                    <a:pt x="302874" y="202165"/>
                    <a:pt x="277863" y="212296"/>
                    <a:pt x="258816" y="230781"/>
                  </a:cubicBezTo>
                  <a:cubicBezTo>
                    <a:pt x="253831" y="235580"/>
                    <a:pt x="245821" y="235491"/>
                    <a:pt x="240925" y="230426"/>
                  </a:cubicBezTo>
                  <a:cubicBezTo>
                    <a:pt x="236030" y="225449"/>
                    <a:pt x="236208" y="217451"/>
                    <a:pt x="241192" y="212563"/>
                  </a:cubicBezTo>
                  <a:cubicBezTo>
                    <a:pt x="265046" y="189545"/>
                    <a:pt x="296288" y="176837"/>
                    <a:pt x="329132" y="176837"/>
                  </a:cubicBezTo>
                  <a:close/>
                  <a:moveTo>
                    <a:pt x="81603" y="151574"/>
                  </a:moveTo>
                  <a:lnTo>
                    <a:pt x="146211" y="151574"/>
                  </a:lnTo>
                  <a:cubicBezTo>
                    <a:pt x="179049" y="151574"/>
                    <a:pt x="206814" y="177968"/>
                    <a:pt x="210819" y="212982"/>
                  </a:cubicBezTo>
                  <a:lnTo>
                    <a:pt x="227549" y="359793"/>
                  </a:lnTo>
                  <a:cubicBezTo>
                    <a:pt x="228973" y="372056"/>
                    <a:pt x="225146" y="384320"/>
                    <a:pt x="217137" y="393296"/>
                  </a:cubicBezTo>
                  <a:cubicBezTo>
                    <a:pt x="210285" y="401027"/>
                    <a:pt x="201119" y="405471"/>
                    <a:pt x="191152" y="406004"/>
                  </a:cubicBezTo>
                  <a:lnTo>
                    <a:pt x="177180" y="594938"/>
                  </a:lnTo>
                  <a:cubicBezTo>
                    <a:pt x="176646" y="601515"/>
                    <a:pt x="171129" y="606580"/>
                    <a:pt x="164543" y="606580"/>
                  </a:cubicBezTo>
                  <a:lnTo>
                    <a:pt x="63271" y="606580"/>
                  </a:lnTo>
                  <a:cubicBezTo>
                    <a:pt x="56685" y="606580"/>
                    <a:pt x="51168" y="601515"/>
                    <a:pt x="50634" y="594938"/>
                  </a:cubicBezTo>
                  <a:lnTo>
                    <a:pt x="36662" y="406004"/>
                  </a:lnTo>
                  <a:cubicBezTo>
                    <a:pt x="26695" y="405471"/>
                    <a:pt x="17529" y="400939"/>
                    <a:pt x="10677" y="393296"/>
                  </a:cubicBezTo>
                  <a:cubicBezTo>
                    <a:pt x="2668" y="384320"/>
                    <a:pt x="-1070" y="372056"/>
                    <a:pt x="265" y="359793"/>
                  </a:cubicBezTo>
                  <a:lnTo>
                    <a:pt x="17084" y="212982"/>
                  </a:lnTo>
                  <a:cubicBezTo>
                    <a:pt x="21000" y="177968"/>
                    <a:pt x="48765" y="151574"/>
                    <a:pt x="81603" y="151574"/>
                  </a:cubicBezTo>
                  <a:close/>
                  <a:moveTo>
                    <a:pt x="113916" y="25241"/>
                  </a:moveTo>
                  <a:cubicBezTo>
                    <a:pt x="93007" y="25241"/>
                    <a:pt x="75923" y="42217"/>
                    <a:pt x="75923" y="63191"/>
                  </a:cubicBezTo>
                  <a:cubicBezTo>
                    <a:pt x="75923" y="84078"/>
                    <a:pt x="93007" y="101053"/>
                    <a:pt x="113916" y="101053"/>
                  </a:cubicBezTo>
                  <a:cubicBezTo>
                    <a:pt x="134825" y="101053"/>
                    <a:pt x="151909" y="84078"/>
                    <a:pt x="151909" y="63191"/>
                  </a:cubicBezTo>
                  <a:cubicBezTo>
                    <a:pt x="151909" y="42217"/>
                    <a:pt x="134825" y="25241"/>
                    <a:pt x="113916" y="25241"/>
                  </a:cubicBezTo>
                  <a:close/>
                  <a:moveTo>
                    <a:pt x="409385" y="24335"/>
                  </a:moveTo>
                  <a:cubicBezTo>
                    <a:pt x="416527" y="24013"/>
                    <a:pt x="423758" y="25302"/>
                    <a:pt x="430612" y="28235"/>
                  </a:cubicBezTo>
                  <a:cubicBezTo>
                    <a:pt x="452862" y="37833"/>
                    <a:pt x="473955" y="50365"/>
                    <a:pt x="493358" y="65385"/>
                  </a:cubicBezTo>
                  <a:cubicBezTo>
                    <a:pt x="505106" y="74539"/>
                    <a:pt x="512048" y="88404"/>
                    <a:pt x="512404" y="103335"/>
                  </a:cubicBezTo>
                  <a:cubicBezTo>
                    <a:pt x="512671" y="118177"/>
                    <a:pt x="506441" y="132042"/>
                    <a:pt x="495227" y="141463"/>
                  </a:cubicBezTo>
                  <a:cubicBezTo>
                    <a:pt x="485971" y="149284"/>
                    <a:pt x="484547" y="163237"/>
                    <a:pt x="492023" y="173902"/>
                  </a:cubicBezTo>
                  <a:cubicBezTo>
                    <a:pt x="500478" y="185901"/>
                    <a:pt x="507687" y="198788"/>
                    <a:pt x="513650" y="212297"/>
                  </a:cubicBezTo>
                  <a:cubicBezTo>
                    <a:pt x="518634" y="223851"/>
                    <a:pt x="531094" y="229716"/>
                    <a:pt x="541864" y="225539"/>
                  </a:cubicBezTo>
                  <a:cubicBezTo>
                    <a:pt x="555570" y="220207"/>
                    <a:pt x="570433" y="221540"/>
                    <a:pt x="582894" y="228917"/>
                  </a:cubicBezTo>
                  <a:cubicBezTo>
                    <a:pt x="595799" y="236649"/>
                    <a:pt x="604343" y="249891"/>
                    <a:pt x="606212" y="265089"/>
                  </a:cubicBezTo>
                  <a:cubicBezTo>
                    <a:pt x="607814" y="277354"/>
                    <a:pt x="608615" y="289885"/>
                    <a:pt x="608615" y="302417"/>
                  </a:cubicBezTo>
                  <a:cubicBezTo>
                    <a:pt x="608615" y="314860"/>
                    <a:pt x="607814" y="327391"/>
                    <a:pt x="606212" y="339656"/>
                  </a:cubicBezTo>
                  <a:cubicBezTo>
                    <a:pt x="604343" y="354943"/>
                    <a:pt x="595799" y="368096"/>
                    <a:pt x="582894" y="375828"/>
                  </a:cubicBezTo>
                  <a:cubicBezTo>
                    <a:pt x="570433" y="383205"/>
                    <a:pt x="555659" y="384538"/>
                    <a:pt x="542131" y="379383"/>
                  </a:cubicBezTo>
                  <a:cubicBezTo>
                    <a:pt x="531094" y="375117"/>
                    <a:pt x="518634" y="380894"/>
                    <a:pt x="513650" y="392448"/>
                  </a:cubicBezTo>
                  <a:cubicBezTo>
                    <a:pt x="507776" y="405957"/>
                    <a:pt x="500478" y="418844"/>
                    <a:pt x="492023" y="430843"/>
                  </a:cubicBezTo>
                  <a:cubicBezTo>
                    <a:pt x="484547" y="441508"/>
                    <a:pt x="485971" y="455461"/>
                    <a:pt x="495227" y="463282"/>
                  </a:cubicBezTo>
                  <a:cubicBezTo>
                    <a:pt x="506441" y="472703"/>
                    <a:pt x="512671" y="486657"/>
                    <a:pt x="512404" y="501410"/>
                  </a:cubicBezTo>
                  <a:cubicBezTo>
                    <a:pt x="512048" y="516430"/>
                    <a:pt x="505106" y="530295"/>
                    <a:pt x="493358" y="539449"/>
                  </a:cubicBezTo>
                  <a:cubicBezTo>
                    <a:pt x="473955" y="554469"/>
                    <a:pt x="452862" y="566912"/>
                    <a:pt x="430612" y="576510"/>
                  </a:cubicBezTo>
                  <a:cubicBezTo>
                    <a:pt x="416905" y="582376"/>
                    <a:pt x="401686" y="581754"/>
                    <a:pt x="388692" y="574644"/>
                  </a:cubicBezTo>
                  <a:cubicBezTo>
                    <a:pt x="375697" y="567534"/>
                    <a:pt x="366886" y="554913"/>
                    <a:pt x="364483" y="540071"/>
                  </a:cubicBezTo>
                  <a:cubicBezTo>
                    <a:pt x="362436" y="527984"/>
                    <a:pt x="351667" y="519807"/>
                    <a:pt x="339029" y="521229"/>
                  </a:cubicBezTo>
                  <a:cubicBezTo>
                    <a:pt x="324788" y="522740"/>
                    <a:pt x="310103" y="522740"/>
                    <a:pt x="295952" y="521229"/>
                  </a:cubicBezTo>
                  <a:cubicBezTo>
                    <a:pt x="283225" y="519807"/>
                    <a:pt x="272455" y="527984"/>
                    <a:pt x="270497" y="540071"/>
                  </a:cubicBezTo>
                  <a:cubicBezTo>
                    <a:pt x="268361" y="553047"/>
                    <a:pt x="261508" y="564245"/>
                    <a:pt x="250917" y="571711"/>
                  </a:cubicBezTo>
                  <a:cubicBezTo>
                    <a:pt x="242729" y="577399"/>
                    <a:pt x="233206" y="580421"/>
                    <a:pt x="223504" y="580421"/>
                  </a:cubicBezTo>
                  <a:cubicBezTo>
                    <a:pt x="220745" y="580421"/>
                    <a:pt x="217897" y="580154"/>
                    <a:pt x="215138" y="579710"/>
                  </a:cubicBezTo>
                  <a:cubicBezTo>
                    <a:pt x="208285" y="578465"/>
                    <a:pt x="203657" y="571889"/>
                    <a:pt x="204903" y="565045"/>
                  </a:cubicBezTo>
                  <a:cubicBezTo>
                    <a:pt x="206060" y="558113"/>
                    <a:pt x="212824" y="553491"/>
                    <a:pt x="219499" y="554825"/>
                  </a:cubicBezTo>
                  <a:cubicBezTo>
                    <a:pt x="225374" y="555802"/>
                    <a:pt x="231337" y="554469"/>
                    <a:pt x="236232" y="551003"/>
                  </a:cubicBezTo>
                  <a:cubicBezTo>
                    <a:pt x="241216" y="547537"/>
                    <a:pt x="244509" y="542204"/>
                    <a:pt x="245488" y="535983"/>
                  </a:cubicBezTo>
                  <a:cubicBezTo>
                    <a:pt x="249671" y="510387"/>
                    <a:pt x="272277" y="493233"/>
                    <a:pt x="298533" y="496077"/>
                  </a:cubicBezTo>
                  <a:cubicBezTo>
                    <a:pt x="310993" y="497411"/>
                    <a:pt x="323987" y="497411"/>
                    <a:pt x="336359" y="496077"/>
                  </a:cubicBezTo>
                  <a:cubicBezTo>
                    <a:pt x="361902" y="493145"/>
                    <a:pt x="385310" y="510831"/>
                    <a:pt x="389404" y="535983"/>
                  </a:cubicBezTo>
                  <a:cubicBezTo>
                    <a:pt x="390561" y="543093"/>
                    <a:pt x="394744" y="549048"/>
                    <a:pt x="400885" y="552425"/>
                  </a:cubicBezTo>
                  <a:cubicBezTo>
                    <a:pt x="406848" y="555713"/>
                    <a:pt x="414057" y="555980"/>
                    <a:pt x="420465" y="553225"/>
                  </a:cubicBezTo>
                  <a:cubicBezTo>
                    <a:pt x="440847" y="544515"/>
                    <a:pt x="460071" y="533139"/>
                    <a:pt x="477782" y="519363"/>
                  </a:cubicBezTo>
                  <a:cubicBezTo>
                    <a:pt x="483568" y="514919"/>
                    <a:pt x="486861" y="508165"/>
                    <a:pt x="487039" y="500877"/>
                  </a:cubicBezTo>
                  <a:cubicBezTo>
                    <a:pt x="487217" y="493767"/>
                    <a:pt x="484191" y="487101"/>
                    <a:pt x="478850" y="482568"/>
                  </a:cubicBezTo>
                  <a:cubicBezTo>
                    <a:pt x="459448" y="466215"/>
                    <a:pt x="456244" y="437775"/>
                    <a:pt x="471285" y="416356"/>
                  </a:cubicBezTo>
                  <a:cubicBezTo>
                    <a:pt x="478761" y="405691"/>
                    <a:pt x="485170" y="394226"/>
                    <a:pt x="490421" y="382227"/>
                  </a:cubicBezTo>
                  <a:cubicBezTo>
                    <a:pt x="500923" y="358320"/>
                    <a:pt x="527445" y="346588"/>
                    <a:pt x="550942" y="355654"/>
                  </a:cubicBezTo>
                  <a:cubicBezTo>
                    <a:pt x="557439" y="358142"/>
                    <a:pt x="564114" y="357520"/>
                    <a:pt x="569899" y="354143"/>
                  </a:cubicBezTo>
                  <a:cubicBezTo>
                    <a:pt x="576040" y="350410"/>
                    <a:pt x="580134" y="344011"/>
                    <a:pt x="581113" y="336545"/>
                  </a:cubicBezTo>
                  <a:cubicBezTo>
                    <a:pt x="582538" y="325258"/>
                    <a:pt x="583250" y="313793"/>
                    <a:pt x="583250" y="302328"/>
                  </a:cubicBezTo>
                  <a:cubicBezTo>
                    <a:pt x="583250" y="290952"/>
                    <a:pt x="582538" y="279487"/>
                    <a:pt x="581113" y="268200"/>
                  </a:cubicBezTo>
                  <a:cubicBezTo>
                    <a:pt x="580134" y="260734"/>
                    <a:pt x="576040" y="254335"/>
                    <a:pt x="569899" y="250602"/>
                  </a:cubicBezTo>
                  <a:cubicBezTo>
                    <a:pt x="564114" y="247136"/>
                    <a:pt x="557528" y="246603"/>
                    <a:pt x="551209" y="249003"/>
                  </a:cubicBezTo>
                  <a:cubicBezTo>
                    <a:pt x="527445" y="258068"/>
                    <a:pt x="500923" y="246425"/>
                    <a:pt x="490421" y="222429"/>
                  </a:cubicBezTo>
                  <a:cubicBezTo>
                    <a:pt x="485170" y="210430"/>
                    <a:pt x="478761" y="199054"/>
                    <a:pt x="471374" y="188389"/>
                  </a:cubicBezTo>
                  <a:cubicBezTo>
                    <a:pt x="456244" y="166970"/>
                    <a:pt x="459537" y="138530"/>
                    <a:pt x="478939" y="122177"/>
                  </a:cubicBezTo>
                  <a:cubicBezTo>
                    <a:pt x="484280" y="117644"/>
                    <a:pt x="487217" y="110978"/>
                    <a:pt x="487039" y="103868"/>
                  </a:cubicBezTo>
                  <a:cubicBezTo>
                    <a:pt x="486861" y="96491"/>
                    <a:pt x="483568" y="89737"/>
                    <a:pt x="477782" y="85293"/>
                  </a:cubicBezTo>
                  <a:cubicBezTo>
                    <a:pt x="460160" y="71606"/>
                    <a:pt x="440847" y="60230"/>
                    <a:pt x="420554" y="51431"/>
                  </a:cubicBezTo>
                  <a:cubicBezTo>
                    <a:pt x="414057" y="48676"/>
                    <a:pt x="406937" y="49032"/>
                    <a:pt x="400885" y="52320"/>
                  </a:cubicBezTo>
                  <a:cubicBezTo>
                    <a:pt x="394744" y="55697"/>
                    <a:pt x="390561" y="61652"/>
                    <a:pt x="389404" y="68762"/>
                  </a:cubicBezTo>
                  <a:cubicBezTo>
                    <a:pt x="385399" y="93914"/>
                    <a:pt x="362436" y="111600"/>
                    <a:pt x="336359" y="108667"/>
                  </a:cubicBezTo>
                  <a:cubicBezTo>
                    <a:pt x="323987" y="107334"/>
                    <a:pt x="310993" y="107334"/>
                    <a:pt x="298622" y="108667"/>
                  </a:cubicBezTo>
                  <a:cubicBezTo>
                    <a:pt x="272366" y="111512"/>
                    <a:pt x="249671" y="94270"/>
                    <a:pt x="245488" y="68762"/>
                  </a:cubicBezTo>
                  <a:cubicBezTo>
                    <a:pt x="244420" y="61919"/>
                    <a:pt x="240682" y="56320"/>
                    <a:pt x="234986" y="52942"/>
                  </a:cubicBezTo>
                  <a:cubicBezTo>
                    <a:pt x="229290" y="49565"/>
                    <a:pt x="222436" y="48854"/>
                    <a:pt x="216117" y="50987"/>
                  </a:cubicBezTo>
                  <a:cubicBezTo>
                    <a:pt x="209442" y="53209"/>
                    <a:pt x="202233" y="49743"/>
                    <a:pt x="200008" y="43166"/>
                  </a:cubicBezTo>
                  <a:cubicBezTo>
                    <a:pt x="197783" y="36589"/>
                    <a:pt x="201254" y="29390"/>
                    <a:pt x="207929" y="27079"/>
                  </a:cubicBezTo>
                  <a:cubicBezTo>
                    <a:pt x="221279" y="22547"/>
                    <a:pt x="235876" y="24058"/>
                    <a:pt x="247980" y="31257"/>
                  </a:cubicBezTo>
                  <a:cubicBezTo>
                    <a:pt x="259995" y="38456"/>
                    <a:pt x="268183" y="50632"/>
                    <a:pt x="270497" y="64674"/>
                  </a:cubicBezTo>
                  <a:cubicBezTo>
                    <a:pt x="272455" y="76761"/>
                    <a:pt x="283314" y="84849"/>
                    <a:pt x="295863" y="83516"/>
                  </a:cubicBezTo>
                  <a:cubicBezTo>
                    <a:pt x="310103" y="82005"/>
                    <a:pt x="324877" y="82005"/>
                    <a:pt x="339029" y="83516"/>
                  </a:cubicBezTo>
                  <a:cubicBezTo>
                    <a:pt x="351578" y="84938"/>
                    <a:pt x="362436" y="76761"/>
                    <a:pt x="364483" y="64674"/>
                  </a:cubicBezTo>
                  <a:cubicBezTo>
                    <a:pt x="366886" y="49832"/>
                    <a:pt x="375697" y="37300"/>
                    <a:pt x="388692" y="30101"/>
                  </a:cubicBezTo>
                  <a:cubicBezTo>
                    <a:pt x="395189" y="26591"/>
                    <a:pt x="402242" y="24658"/>
                    <a:pt x="409385" y="24335"/>
                  </a:cubicBezTo>
                  <a:close/>
                  <a:moveTo>
                    <a:pt x="113916" y="0"/>
                  </a:moveTo>
                  <a:cubicBezTo>
                    <a:pt x="148795" y="0"/>
                    <a:pt x="177178" y="28352"/>
                    <a:pt x="177178" y="63191"/>
                  </a:cubicBezTo>
                  <a:cubicBezTo>
                    <a:pt x="177178" y="98031"/>
                    <a:pt x="148795" y="126383"/>
                    <a:pt x="113916" y="126383"/>
                  </a:cubicBezTo>
                  <a:cubicBezTo>
                    <a:pt x="79037" y="126383"/>
                    <a:pt x="50654" y="98031"/>
                    <a:pt x="50654" y="63191"/>
                  </a:cubicBezTo>
                  <a:cubicBezTo>
                    <a:pt x="50654" y="28352"/>
                    <a:pt x="79037" y="0"/>
                    <a:pt x="113916" y="0"/>
                  </a:cubicBezTo>
                  <a:close/>
                </a:path>
              </a:pathLst>
            </a:custGeom>
            <a:solidFill>
              <a:srgbClr val="2D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30" name="文本框 29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推广内容构成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04848" y="943261"/>
            <a:ext cx="10782303" cy="4971480"/>
            <a:chOff x="1206498" y="1174560"/>
            <a:chExt cx="9779002" cy="4508881"/>
          </a:xfrm>
        </p:grpSpPr>
        <p:sp>
          <p:nvSpPr>
            <p:cNvPr id="7" name="矩形 6"/>
            <p:cNvSpPr/>
            <p:nvPr/>
          </p:nvSpPr>
          <p:spPr>
            <a:xfrm>
              <a:off x="1206500" y="1174560"/>
              <a:ext cx="9779000" cy="4508880"/>
            </a:xfrm>
            <a:prstGeom prst="rect">
              <a:avLst/>
            </a:prstGeom>
            <a:solidFill>
              <a:srgbClr val="17171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 flipH="1">
              <a:off x="1206498" y="3955744"/>
              <a:ext cx="4889501" cy="172769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 flipH="1">
              <a:off x="8976633" y="1989138"/>
              <a:ext cx="2008867" cy="170046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346200" y="1305000"/>
              <a:ext cx="9499600" cy="4248000"/>
            </a:xfrm>
            <a:prstGeom prst="rect">
              <a:avLst/>
            </a:prstGeom>
            <a:noFill/>
            <a:ln w="25400">
              <a:gradFill flip="none" rotWithShape="1">
                <a:gsLst>
                  <a:gs pos="0">
                    <a:srgbClr val="C6AE8A"/>
                  </a:gs>
                  <a:gs pos="37000">
                    <a:srgbClr val="987F5D">
                      <a:lumMod val="55000"/>
                    </a:srgbClr>
                  </a:gs>
                  <a:gs pos="61000">
                    <a:srgbClr val="C6AE8A"/>
                  </a:gs>
                  <a:gs pos="100000">
                    <a:srgbClr val="D9C9B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302000" y="3742287"/>
            <a:ext cx="5588000" cy="8125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For the benefit of you,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Network and the original creator please do not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</a:t>
            </a:r>
            <a:endParaRPr lang="en-US" altLang="zh-CN" sz="1200" dirty="0">
              <a:solidFill>
                <a:srgbClr val="987F5D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95346" y="2683338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6000" dirty="0">
                <a:solidFill>
                  <a:srgbClr val="F7EAD1"/>
                </a:solidFill>
                <a:cs typeface="+mn-ea"/>
                <a:sym typeface="+mn-lt"/>
              </a:rPr>
              <a:t>计划运行方式</a:t>
            </a:r>
            <a:endParaRPr lang="zh-CN" altLang="en-US" sz="6000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01227" y="1595763"/>
            <a:ext cx="3989554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600" b="1" spc="300" dirty="0">
                <a:gradFill flip="none" rotWithShape="1">
                  <a:gsLst>
                    <a:gs pos="0">
                      <a:srgbClr val="F7EAD1">
                        <a:lumMod val="100000"/>
                      </a:srgbClr>
                    </a:gs>
                    <a:gs pos="54000">
                      <a:srgbClr val="AC8B58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PART 03</a:t>
            </a:r>
            <a:endParaRPr lang="zh-CN" altLang="en-US" sz="6600" b="1" spc="300" dirty="0">
              <a:gradFill flip="none" rotWithShape="1">
                <a:gsLst>
                  <a:gs pos="0">
                    <a:srgbClr val="F7EAD1">
                      <a:lumMod val="100000"/>
                    </a:srgbClr>
                  </a:gs>
                  <a:gs pos="54000">
                    <a:srgbClr val="AC8B58"/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213531" y="3175681"/>
            <a:ext cx="9788749" cy="1834244"/>
            <a:chOff x="1213531" y="3175681"/>
            <a:chExt cx="9788749" cy="1834244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829481" y="4092803"/>
              <a:ext cx="8556849" cy="0"/>
            </a:xfrm>
            <a:prstGeom prst="line">
              <a:avLst/>
            </a:prstGeom>
            <a:ln w="28575">
              <a:solidFill>
                <a:srgbClr val="987F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"/>
            <p:cNvGrpSpPr/>
            <p:nvPr/>
          </p:nvGrpSpPr>
          <p:grpSpPr>
            <a:xfrm>
              <a:off x="1213531" y="3668941"/>
              <a:ext cx="847724" cy="847724"/>
              <a:chOff x="1709738" y="3521076"/>
              <a:chExt cx="847724" cy="847724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709738" y="3521076"/>
                <a:ext cx="847724" cy="847724"/>
              </a:xfrm>
              <a:prstGeom prst="ellipse">
                <a:avLst/>
              </a:prstGeom>
              <a:gradFill>
                <a:gsLst>
                  <a:gs pos="13000">
                    <a:srgbClr val="F7EAD1"/>
                  </a:gs>
                  <a:gs pos="86000">
                    <a:srgbClr val="AC8B58"/>
                  </a:gs>
                </a:gsLst>
                <a:lin ang="2700000" scaled="1"/>
              </a:gradFill>
              <a:ln w="285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Oval 2"/>
              <p:cNvSpPr/>
              <p:nvPr/>
            </p:nvSpPr>
            <p:spPr>
              <a:xfrm>
                <a:off x="1941512" y="3753185"/>
                <a:ext cx="384176" cy="383503"/>
              </a:xfrm>
              <a:custGeom>
                <a:avLst/>
                <a:gdLst>
                  <a:gd name="connsiteX0" fmla="*/ 164777 w 604110"/>
                  <a:gd name="connsiteY0" fmla="*/ 264973 h 603052"/>
                  <a:gd name="connsiteX1" fmla="*/ 457609 w 604110"/>
                  <a:gd name="connsiteY1" fmla="*/ 264973 h 603052"/>
                  <a:gd name="connsiteX2" fmla="*/ 485066 w 604110"/>
                  <a:gd name="connsiteY2" fmla="*/ 292388 h 603052"/>
                  <a:gd name="connsiteX3" fmla="*/ 457609 w 604110"/>
                  <a:gd name="connsiteY3" fmla="*/ 319802 h 603052"/>
                  <a:gd name="connsiteX4" fmla="*/ 164777 w 604110"/>
                  <a:gd name="connsiteY4" fmla="*/ 319802 h 603052"/>
                  <a:gd name="connsiteX5" fmla="*/ 137320 w 604110"/>
                  <a:gd name="connsiteY5" fmla="*/ 292388 h 603052"/>
                  <a:gd name="connsiteX6" fmla="*/ 164777 w 604110"/>
                  <a:gd name="connsiteY6" fmla="*/ 264973 h 603052"/>
                  <a:gd name="connsiteX7" fmla="*/ 164777 w 604110"/>
                  <a:gd name="connsiteY7" fmla="*/ 137038 h 603052"/>
                  <a:gd name="connsiteX8" fmla="*/ 457609 w 604110"/>
                  <a:gd name="connsiteY8" fmla="*/ 137038 h 603052"/>
                  <a:gd name="connsiteX9" fmla="*/ 485066 w 604110"/>
                  <a:gd name="connsiteY9" fmla="*/ 164453 h 603052"/>
                  <a:gd name="connsiteX10" fmla="*/ 457609 w 604110"/>
                  <a:gd name="connsiteY10" fmla="*/ 191867 h 603052"/>
                  <a:gd name="connsiteX11" fmla="*/ 164777 w 604110"/>
                  <a:gd name="connsiteY11" fmla="*/ 191867 h 603052"/>
                  <a:gd name="connsiteX12" fmla="*/ 137320 w 604110"/>
                  <a:gd name="connsiteY12" fmla="*/ 164453 h 603052"/>
                  <a:gd name="connsiteX13" fmla="*/ 164777 w 604110"/>
                  <a:gd name="connsiteY13" fmla="*/ 137038 h 603052"/>
                  <a:gd name="connsiteX14" fmla="*/ 54919 w 604110"/>
                  <a:gd name="connsiteY14" fmla="*/ 54823 h 603052"/>
                  <a:gd name="connsiteX15" fmla="*/ 54919 w 604110"/>
                  <a:gd name="connsiteY15" fmla="*/ 420355 h 603052"/>
                  <a:gd name="connsiteX16" fmla="*/ 137298 w 604110"/>
                  <a:gd name="connsiteY16" fmla="*/ 420355 h 603052"/>
                  <a:gd name="connsiteX17" fmla="*/ 164757 w 604110"/>
                  <a:gd name="connsiteY17" fmla="*/ 447766 h 603052"/>
                  <a:gd name="connsiteX18" fmla="*/ 164757 w 604110"/>
                  <a:gd name="connsiteY18" fmla="*/ 523011 h 603052"/>
                  <a:gd name="connsiteX19" fmla="*/ 304664 w 604110"/>
                  <a:gd name="connsiteY19" fmla="*/ 425289 h 603052"/>
                  <a:gd name="connsiteX20" fmla="*/ 320316 w 604110"/>
                  <a:gd name="connsiteY20" fmla="*/ 420355 h 603052"/>
                  <a:gd name="connsiteX21" fmla="*/ 549191 w 604110"/>
                  <a:gd name="connsiteY21" fmla="*/ 420355 h 603052"/>
                  <a:gd name="connsiteX22" fmla="*/ 549191 w 604110"/>
                  <a:gd name="connsiteY22" fmla="*/ 54823 h 603052"/>
                  <a:gd name="connsiteX23" fmla="*/ 27460 w 604110"/>
                  <a:gd name="connsiteY23" fmla="*/ 0 h 603052"/>
                  <a:gd name="connsiteX24" fmla="*/ 576650 w 604110"/>
                  <a:gd name="connsiteY24" fmla="*/ 0 h 603052"/>
                  <a:gd name="connsiteX25" fmla="*/ 604110 w 604110"/>
                  <a:gd name="connsiteY25" fmla="*/ 27411 h 603052"/>
                  <a:gd name="connsiteX26" fmla="*/ 604110 w 604110"/>
                  <a:gd name="connsiteY26" fmla="*/ 447766 h 603052"/>
                  <a:gd name="connsiteX27" fmla="*/ 576650 w 604110"/>
                  <a:gd name="connsiteY27" fmla="*/ 475178 h 603052"/>
                  <a:gd name="connsiteX28" fmla="*/ 328965 w 604110"/>
                  <a:gd name="connsiteY28" fmla="*/ 475178 h 603052"/>
                  <a:gd name="connsiteX29" fmla="*/ 153087 w 604110"/>
                  <a:gd name="connsiteY29" fmla="*/ 598118 h 603052"/>
                  <a:gd name="connsiteX30" fmla="*/ 137298 w 604110"/>
                  <a:gd name="connsiteY30" fmla="*/ 603052 h 603052"/>
                  <a:gd name="connsiteX31" fmla="*/ 124666 w 604110"/>
                  <a:gd name="connsiteY31" fmla="*/ 599900 h 603052"/>
                  <a:gd name="connsiteX32" fmla="*/ 109838 w 604110"/>
                  <a:gd name="connsiteY32" fmla="*/ 575641 h 603052"/>
                  <a:gd name="connsiteX33" fmla="*/ 109838 w 604110"/>
                  <a:gd name="connsiteY33" fmla="*/ 475178 h 603052"/>
                  <a:gd name="connsiteX34" fmla="*/ 27460 w 604110"/>
                  <a:gd name="connsiteY34" fmla="*/ 475178 h 603052"/>
                  <a:gd name="connsiteX35" fmla="*/ 0 w 604110"/>
                  <a:gd name="connsiteY35" fmla="*/ 447766 h 603052"/>
                  <a:gd name="connsiteX36" fmla="*/ 0 w 604110"/>
                  <a:gd name="connsiteY36" fmla="*/ 27411 h 603052"/>
                  <a:gd name="connsiteX37" fmla="*/ 27460 w 604110"/>
                  <a:gd name="connsiteY37" fmla="*/ 0 h 603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04110" h="603052">
                    <a:moveTo>
                      <a:pt x="164777" y="264973"/>
                    </a:moveTo>
                    <a:lnTo>
                      <a:pt x="457609" y="264973"/>
                    </a:lnTo>
                    <a:cubicBezTo>
                      <a:pt x="472848" y="264973"/>
                      <a:pt x="485066" y="277310"/>
                      <a:pt x="485066" y="292388"/>
                    </a:cubicBezTo>
                    <a:cubicBezTo>
                      <a:pt x="485066" y="307603"/>
                      <a:pt x="472848" y="319802"/>
                      <a:pt x="457609" y="319802"/>
                    </a:cubicBezTo>
                    <a:lnTo>
                      <a:pt x="164777" y="319802"/>
                    </a:lnTo>
                    <a:cubicBezTo>
                      <a:pt x="149676" y="319802"/>
                      <a:pt x="137320" y="307603"/>
                      <a:pt x="137320" y="292388"/>
                    </a:cubicBezTo>
                    <a:cubicBezTo>
                      <a:pt x="137320" y="277310"/>
                      <a:pt x="149676" y="264973"/>
                      <a:pt x="164777" y="264973"/>
                    </a:cubicBezTo>
                    <a:close/>
                    <a:moveTo>
                      <a:pt x="164777" y="137038"/>
                    </a:moveTo>
                    <a:lnTo>
                      <a:pt x="457609" y="137038"/>
                    </a:lnTo>
                    <a:cubicBezTo>
                      <a:pt x="472848" y="137038"/>
                      <a:pt x="485066" y="149375"/>
                      <a:pt x="485066" y="164453"/>
                    </a:cubicBezTo>
                    <a:cubicBezTo>
                      <a:pt x="485066" y="179531"/>
                      <a:pt x="472848" y="191867"/>
                      <a:pt x="457609" y="191867"/>
                    </a:cubicBezTo>
                    <a:lnTo>
                      <a:pt x="164777" y="191867"/>
                    </a:lnTo>
                    <a:cubicBezTo>
                      <a:pt x="149676" y="191867"/>
                      <a:pt x="137320" y="179531"/>
                      <a:pt x="137320" y="164453"/>
                    </a:cubicBezTo>
                    <a:cubicBezTo>
                      <a:pt x="137320" y="149375"/>
                      <a:pt x="149676" y="137038"/>
                      <a:pt x="164777" y="137038"/>
                    </a:cubicBezTo>
                    <a:close/>
                    <a:moveTo>
                      <a:pt x="54919" y="54823"/>
                    </a:moveTo>
                    <a:lnTo>
                      <a:pt x="54919" y="420355"/>
                    </a:lnTo>
                    <a:lnTo>
                      <a:pt x="137298" y="420355"/>
                    </a:lnTo>
                    <a:cubicBezTo>
                      <a:pt x="152401" y="420355"/>
                      <a:pt x="164757" y="432553"/>
                      <a:pt x="164757" y="447766"/>
                    </a:cubicBezTo>
                    <a:lnTo>
                      <a:pt x="164757" y="523011"/>
                    </a:lnTo>
                    <a:lnTo>
                      <a:pt x="304664" y="425289"/>
                    </a:lnTo>
                    <a:cubicBezTo>
                      <a:pt x="309194" y="422000"/>
                      <a:pt x="314686" y="420355"/>
                      <a:pt x="320316" y="420355"/>
                    </a:cubicBezTo>
                    <a:lnTo>
                      <a:pt x="549191" y="420355"/>
                    </a:lnTo>
                    <a:lnTo>
                      <a:pt x="549191" y="54823"/>
                    </a:lnTo>
                    <a:close/>
                    <a:moveTo>
                      <a:pt x="27460" y="0"/>
                    </a:moveTo>
                    <a:lnTo>
                      <a:pt x="576650" y="0"/>
                    </a:lnTo>
                    <a:cubicBezTo>
                      <a:pt x="591753" y="0"/>
                      <a:pt x="604110" y="12335"/>
                      <a:pt x="604110" y="27411"/>
                    </a:cubicBezTo>
                    <a:lnTo>
                      <a:pt x="604110" y="447766"/>
                    </a:lnTo>
                    <a:cubicBezTo>
                      <a:pt x="604110" y="462843"/>
                      <a:pt x="591753" y="475178"/>
                      <a:pt x="576650" y="475178"/>
                    </a:cubicBezTo>
                    <a:lnTo>
                      <a:pt x="328965" y="475178"/>
                    </a:lnTo>
                    <a:lnTo>
                      <a:pt x="153087" y="598118"/>
                    </a:lnTo>
                    <a:cubicBezTo>
                      <a:pt x="148282" y="601408"/>
                      <a:pt x="142790" y="603052"/>
                      <a:pt x="137298" y="603052"/>
                    </a:cubicBezTo>
                    <a:cubicBezTo>
                      <a:pt x="132904" y="603052"/>
                      <a:pt x="128648" y="602093"/>
                      <a:pt x="124666" y="599900"/>
                    </a:cubicBezTo>
                    <a:cubicBezTo>
                      <a:pt x="115467" y="595240"/>
                      <a:pt x="109838" y="585920"/>
                      <a:pt x="109838" y="575641"/>
                    </a:cubicBezTo>
                    <a:lnTo>
                      <a:pt x="109838" y="475178"/>
                    </a:lnTo>
                    <a:lnTo>
                      <a:pt x="27460" y="475178"/>
                    </a:lnTo>
                    <a:cubicBezTo>
                      <a:pt x="12357" y="475178"/>
                      <a:pt x="0" y="462843"/>
                      <a:pt x="0" y="447766"/>
                    </a:cubicBezTo>
                    <a:lnTo>
                      <a:pt x="0" y="27411"/>
                    </a:lnTo>
                    <a:cubicBezTo>
                      <a:pt x="0" y="12335"/>
                      <a:pt x="12357" y="0"/>
                      <a:pt x="27460" y="0"/>
                    </a:cubicBezTo>
                    <a:close/>
                  </a:path>
                </a:pathLst>
              </a:custGeom>
              <a:solidFill>
                <a:srgbClr val="2D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Group 8"/>
            <p:cNvGrpSpPr/>
            <p:nvPr/>
          </p:nvGrpSpPr>
          <p:grpSpPr>
            <a:xfrm>
              <a:off x="2955527" y="3175681"/>
              <a:ext cx="1834244" cy="1834244"/>
              <a:chOff x="3057070" y="2511878"/>
              <a:chExt cx="1834244" cy="1834244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3057070" y="2511878"/>
                <a:ext cx="1834244" cy="1834244"/>
                <a:chOff x="1709738" y="3521076"/>
                <a:chExt cx="847724" cy="847724"/>
              </a:xfrm>
            </p:grpSpPr>
            <p:sp>
              <p:nvSpPr>
                <p:cNvPr id="38" name="椭圆 37"/>
                <p:cNvSpPr/>
                <p:nvPr/>
              </p:nvSpPr>
              <p:spPr>
                <a:xfrm>
                  <a:off x="1709738" y="3521076"/>
                  <a:ext cx="847724" cy="847724"/>
                </a:xfrm>
                <a:prstGeom prst="ellipse">
                  <a:avLst/>
                </a:prstGeom>
                <a:gradFill>
                  <a:gsLst>
                    <a:gs pos="13000">
                      <a:srgbClr val="F7EAD1"/>
                    </a:gs>
                    <a:gs pos="86000">
                      <a:srgbClr val="AC8B58"/>
                    </a:gs>
                  </a:gsLst>
                  <a:lin ang="2700000" scaled="1"/>
                </a:gradFill>
                <a:ln w="285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Oval 6"/>
                <p:cNvSpPr/>
                <p:nvPr/>
              </p:nvSpPr>
              <p:spPr>
                <a:xfrm>
                  <a:off x="1993990" y="3665411"/>
                  <a:ext cx="279221" cy="278786"/>
                </a:xfrm>
                <a:custGeom>
                  <a:avLst/>
                  <a:gdLst>
                    <a:gd name="connsiteX0" fmla="*/ 511608 w 609504"/>
                    <a:gd name="connsiteY0" fmla="*/ 424733 h 608556"/>
                    <a:gd name="connsiteX1" fmla="*/ 526158 w 609504"/>
                    <a:gd name="connsiteY1" fmla="*/ 430902 h 608556"/>
                    <a:gd name="connsiteX2" fmla="*/ 589910 w 609504"/>
                    <a:gd name="connsiteY2" fmla="*/ 494545 h 608556"/>
                    <a:gd name="connsiteX3" fmla="*/ 589910 w 609504"/>
                    <a:gd name="connsiteY3" fmla="*/ 589034 h 608556"/>
                    <a:gd name="connsiteX4" fmla="*/ 542585 w 609504"/>
                    <a:gd name="connsiteY4" fmla="*/ 608556 h 608556"/>
                    <a:gd name="connsiteX5" fmla="*/ 495260 w 609504"/>
                    <a:gd name="connsiteY5" fmla="*/ 589034 h 608556"/>
                    <a:gd name="connsiteX6" fmla="*/ 431508 w 609504"/>
                    <a:gd name="connsiteY6" fmla="*/ 525391 h 608556"/>
                    <a:gd name="connsiteX7" fmla="*/ 425406 w 609504"/>
                    <a:gd name="connsiteY7" fmla="*/ 509304 h 608556"/>
                    <a:gd name="connsiteX8" fmla="*/ 434089 w 609504"/>
                    <a:gd name="connsiteY8" fmla="*/ 494233 h 608556"/>
                    <a:gd name="connsiteX9" fmla="*/ 495025 w 609504"/>
                    <a:gd name="connsiteY9" fmla="*/ 433401 h 608556"/>
                    <a:gd name="connsiteX10" fmla="*/ 511608 w 609504"/>
                    <a:gd name="connsiteY10" fmla="*/ 424733 h 608556"/>
                    <a:gd name="connsiteX11" fmla="*/ 265467 w 609504"/>
                    <a:gd name="connsiteY11" fmla="*/ 79586 h 608556"/>
                    <a:gd name="connsiteX12" fmla="*/ 79703 w 609504"/>
                    <a:gd name="connsiteY12" fmla="*/ 265079 h 608556"/>
                    <a:gd name="connsiteX13" fmla="*/ 265467 w 609504"/>
                    <a:gd name="connsiteY13" fmla="*/ 450572 h 608556"/>
                    <a:gd name="connsiteX14" fmla="*/ 451232 w 609504"/>
                    <a:gd name="connsiteY14" fmla="*/ 265079 h 608556"/>
                    <a:gd name="connsiteX15" fmla="*/ 265467 w 609504"/>
                    <a:gd name="connsiteY15" fmla="*/ 79586 h 608556"/>
                    <a:gd name="connsiteX16" fmla="*/ 265467 w 609504"/>
                    <a:gd name="connsiteY16" fmla="*/ 0 h 608556"/>
                    <a:gd name="connsiteX17" fmla="*/ 530934 w 609504"/>
                    <a:gd name="connsiteY17" fmla="*/ 265079 h 608556"/>
                    <a:gd name="connsiteX18" fmla="*/ 265467 w 609504"/>
                    <a:gd name="connsiteY18" fmla="*/ 530158 h 608556"/>
                    <a:gd name="connsiteX19" fmla="*/ 0 w 609504"/>
                    <a:gd name="connsiteY19" fmla="*/ 265079 h 608556"/>
                    <a:gd name="connsiteX20" fmla="*/ 265467 w 609504"/>
                    <a:gd name="connsiteY20" fmla="*/ 0 h 608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609504" h="608556">
                      <a:moveTo>
                        <a:pt x="511608" y="424733"/>
                      </a:moveTo>
                      <a:cubicBezTo>
                        <a:pt x="517006" y="424733"/>
                        <a:pt x="522168" y="426920"/>
                        <a:pt x="526158" y="430902"/>
                      </a:cubicBezTo>
                      <a:lnTo>
                        <a:pt x="589910" y="494545"/>
                      </a:lnTo>
                      <a:cubicBezTo>
                        <a:pt x="616036" y="520627"/>
                        <a:pt x="616036" y="562952"/>
                        <a:pt x="589910" y="589034"/>
                      </a:cubicBezTo>
                      <a:cubicBezTo>
                        <a:pt x="577316" y="601606"/>
                        <a:pt x="560498" y="608556"/>
                        <a:pt x="542585" y="608556"/>
                      </a:cubicBezTo>
                      <a:cubicBezTo>
                        <a:pt x="524750" y="608556"/>
                        <a:pt x="507932" y="601606"/>
                        <a:pt x="495260" y="589034"/>
                      </a:cubicBezTo>
                      <a:lnTo>
                        <a:pt x="431508" y="525391"/>
                      </a:lnTo>
                      <a:cubicBezTo>
                        <a:pt x="427205" y="521018"/>
                        <a:pt x="425015" y="515239"/>
                        <a:pt x="425406" y="509304"/>
                      </a:cubicBezTo>
                      <a:cubicBezTo>
                        <a:pt x="425876" y="503369"/>
                        <a:pt x="429083" y="497903"/>
                        <a:pt x="434089" y="494233"/>
                      </a:cubicBezTo>
                      <a:cubicBezTo>
                        <a:pt x="457478" y="477209"/>
                        <a:pt x="477972" y="456750"/>
                        <a:pt x="495025" y="433401"/>
                      </a:cubicBezTo>
                      <a:cubicBezTo>
                        <a:pt x="499014" y="427935"/>
                        <a:pt x="505038" y="424733"/>
                        <a:pt x="511608" y="424733"/>
                      </a:cubicBezTo>
                      <a:close/>
                      <a:moveTo>
                        <a:pt x="265467" y="79586"/>
                      </a:moveTo>
                      <a:cubicBezTo>
                        <a:pt x="163004" y="79586"/>
                        <a:pt x="79703" y="162765"/>
                        <a:pt x="79703" y="265079"/>
                      </a:cubicBezTo>
                      <a:cubicBezTo>
                        <a:pt x="79703" y="367393"/>
                        <a:pt x="163004" y="450572"/>
                        <a:pt x="265467" y="450572"/>
                      </a:cubicBezTo>
                      <a:cubicBezTo>
                        <a:pt x="367931" y="450572"/>
                        <a:pt x="451232" y="367393"/>
                        <a:pt x="451232" y="265079"/>
                      </a:cubicBezTo>
                      <a:cubicBezTo>
                        <a:pt x="451232" y="162765"/>
                        <a:pt x="367931" y="79586"/>
                        <a:pt x="265467" y="79586"/>
                      </a:cubicBezTo>
                      <a:close/>
                      <a:moveTo>
                        <a:pt x="265467" y="0"/>
                      </a:moveTo>
                      <a:cubicBezTo>
                        <a:pt x="411889" y="0"/>
                        <a:pt x="530934" y="118872"/>
                        <a:pt x="530934" y="265079"/>
                      </a:cubicBezTo>
                      <a:cubicBezTo>
                        <a:pt x="530934" y="411208"/>
                        <a:pt x="411889" y="530158"/>
                        <a:pt x="265467" y="530158"/>
                      </a:cubicBezTo>
                      <a:cubicBezTo>
                        <a:pt x="119124" y="530158"/>
                        <a:pt x="0" y="411208"/>
                        <a:pt x="0" y="265079"/>
                      </a:cubicBezTo>
                      <a:cubicBezTo>
                        <a:pt x="0" y="118872"/>
                        <a:pt x="119124" y="0"/>
                        <a:pt x="265467" y="0"/>
                      </a:cubicBezTo>
                      <a:close/>
                    </a:path>
                  </a:pathLst>
                </a:custGeom>
                <a:solidFill>
                  <a:srgbClr val="2D2E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文本框 7"/>
              <p:cNvSpPr txBox="1"/>
              <p:nvPr/>
            </p:nvSpPr>
            <p:spPr>
              <a:xfrm>
                <a:off x="3266306" y="348592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Group 9"/>
            <p:cNvGrpSpPr/>
            <p:nvPr/>
          </p:nvGrpSpPr>
          <p:grpSpPr>
            <a:xfrm>
              <a:off x="5684043" y="3668941"/>
              <a:ext cx="847724" cy="847724"/>
              <a:chOff x="1709738" y="3521076"/>
              <a:chExt cx="847724" cy="847724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709738" y="3521076"/>
                <a:ext cx="847724" cy="847724"/>
              </a:xfrm>
              <a:prstGeom prst="ellipse">
                <a:avLst/>
              </a:prstGeom>
              <a:gradFill>
                <a:gsLst>
                  <a:gs pos="13000">
                    <a:srgbClr val="F7EAD1"/>
                  </a:gs>
                  <a:gs pos="86000">
                    <a:srgbClr val="AC8B58"/>
                  </a:gs>
                </a:gsLst>
                <a:lin ang="2700000" scaled="1"/>
              </a:gradFill>
              <a:ln w="285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Oval 11"/>
              <p:cNvSpPr/>
              <p:nvPr/>
            </p:nvSpPr>
            <p:spPr>
              <a:xfrm>
                <a:off x="1989871" y="3752850"/>
                <a:ext cx="287456" cy="384176"/>
              </a:xfrm>
              <a:custGeom>
                <a:avLst/>
                <a:gdLst>
                  <a:gd name="connsiteX0" fmla="*/ 225169 w 450489"/>
                  <a:gd name="connsiteY0" fmla="*/ 164809 h 602064"/>
                  <a:gd name="connsiteX1" fmla="*/ 166100 w 450489"/>
                  <a:gd name="connsiteY1" fmla="*/ 223945 h 602064"/>
                  <a:gd name="connsiteX2" fmla="*/ 225169 w 450489"/>
                  <a:gd name="connsiteY2" fmla="*/ 282930 h 602064"/>
                  <a:gd name="connsiteX3" fmla="*/ 284389 w 450489"/>
                  <a:gd name="connsiteY3" fmla="*/ 223945 h 602064"/>
                  <a:gd name="connsiteX4" fmla="*/ 225169 w 450489"/>
                  <a:gd name="connsiteY4" fmla="*/ 164809 h 602064"/>
                  <a:gd name="connsiteX5" fmla="*/ 225169 w 450489"/>
                  <a:gd name="connsiteY5" fmla="*/ 100062 h 602064"/>
                  <a:gd name="connsiteX6" fmla="*/ 349228 w 450489"/>
                  <a:gd name="connsiteY6" fmla="*/ 223945 h 602064"/>
                  <a:gd name="connsiteX7" fmla="*/ 225169 w 450489"/>
                  <a:gd name="connsiteY7" fmla="*/ 347676 h 602064"/>
                  <a:gd name="connsiteX8" fmla="*/ 101261 w 450489"/>
                  <a:gd name="connsiteY8" fmla="*/ 223945 h 602064"/>
                  <a:gd name="connsiteX9" fmla="*/ 225169 w 450489"/>
                  <a:gd name="connsiteY9" fmla="*/ 100062 h 602064"/>
                  <a:gd name="connsiteX10" fmla="*/ 225169 w 450489"/>
                  <a:gd name="connsiteY10" fmla="*/ 35781 h 602064"/>
                  <a:gd name="connsiteX11" fmla="*/ 36895 w 450489"/>
                  <a:gd name="connsiteY11" fmla="*/ 223936 h 602064"/>
                  <a:gd name="connsiteX12" fmla="*/ 225169 w 450489"/>
                  <a:gd name="connsiteY12" fmla="*/ 411939 h 602064"/>
                  <a:gd name="connsiteX13" fmla="*/ 413442 w 450489"/>
                  <a:gd name="connsiteY13" fmla="*/ 223936 h 602064"/>
                  <a:gd name="connsiteX14" fmla="*/ 225169 w 450489"/>
                  <a:gd name="connsiteY14" fmla="*/ 35781 h 602064"/>
                  <a:gd name="connsiteX15" fmla="*/ 225169 w 450489"/>
                  <a:gd name="connsiteY15" fmla="*/ 0 h 602064"/>
                  <a:gd name="connsiteX16" fmla="*/ 450489 w 450489"/>
                  <a:gd name="connsiteY16" fmla="*/ 224845 h 602064"/>
                  <a:gd name="connsiteX17" fmla="*/ 225169 w 450489"/>
                  <a:gd name="connsiteY17" fmla="*/ 602064 h 602064"/>
                  <a:gd name="connsiteX18" fmla="*/ 0 w 450489"/>
                  <a:gd name="connsiteY18" fmla="*/ 224845 h 602064"/>
                  <a:gd name="connsiteX19" fmla="*/ 225169 w 450489"/>
                  <a:gd name="connsiteY19" fmla="*/ 0 h 602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50489" h="602064">
                    <a:moveTo>
                      <a:pt x="225169" y="164809"/>
                    </a:moveTo>
                    <a:cubicBezTo>
                      <a:pt x="192521" y="164809"/>
                      <a:pt x="166100" y="191193"/>
                      <a:pt x="166100" y="223945"/>
                    </a:cubicBezTo>
                    <a:cubicBezTo>
                      <a:pt x="166100" y="256546"/>
                      <a:pt x="192521" y="282930"/>
                      <a:pt x="225169" y="282930"/>
                    </a:cubicBezTo>
                    <a:cubicBezTo>
                      <a:pt x="257816" y="282930"/>
                      <a:pt x="284389" y="256546"/>
                      <a:pt x="284389" y="223945"/>
                    </a:cubicBezTo>
                    <a:cubicBezTo>
                      <a:pt x="284389" y="191193"/>
                      <a:pt x="257816" y="164809"/>
                      <a:pt x="225169" y="164809"/>
                    </a:cubicBezTo>
                    <a:close/>
                    <a:moveTo>
                      <a:pt x="225169" y="100062"/>
                    </a:moveTo>
                    <a:cubicBezTo>
                      <a:pt x="293500" y="100062"/>
                      <a:pt x="349228" y="155711"/>
                      <a:pt x="349228" y="223945"/>
                    </a:cubicBezTo>
                    <a:cubicBezTo>
                      <a:pt x="349228" y="292179"/>
                      <a:pt x="293500" y="347676"/>
                      <a:pt x="225169" y="347676"/>
                    </a:cubicBezTo>
                    <a:cubicBezTo>
                      <a:pt x="156837" y="347676"/>
                      <a:pt x="101261" y="292179"/>
                      <a:pt x="101261" y="223945"/>
                    </a:cubicBezTo>
                    <a:cubicBezTo>
                      <a:pt x="101261" y="155711"/>
                      <a:pt x="156837" y="100062"/>
                      <a:pt x="225169" y="100062"/>
                    </a:cubicBezTo>
                    <a:close/>
                    <a:moveTo>
                      <a:pt x="225169" y="35781"/>
                    </a:moveTo>
                    <a:cubicBezTo>
                      <a:pt x="121315" y="35781"/>
                      <a:pt x="36895" y="120231"/>
                      <a:pt x="36895" y="223936"/>
                    </a:cubicBezTo>
                    <a:cubicBezTo>
                      <a:pt x="36895" y="327489"/>
                      <a:pt x="121315" y="411939"/>
                      <a:pt x="225169" y="411939"/>
                    </a:cubicBezTo>
                    <a:cubicBezTo>
                      <a:pt x="329022" y="411939"/>
                      <a:pt x="413442" y="327489"/>
                      <a:pt x="413442" y="223936"/>
                    </a:cubicBezTo>
                    <a:cubicBezTo>
                      <a:pt x="413442" y="120231"/>
                      <a:pt x="329022" y="35781"/>
                      <a:pt x="225169" y="35781"/>
                    </a:cubicBezTo>
                    <a:close/>
                    <a:moveTo>
                      <a:pt x="225169" y="0"/>
                    </a:moveTo>
                    <a:cubicBezTo>
                      <a:pt x="349672" y="0"/>
                      <a:pt x="450489" y="100673"/>
                      <a:pt x="450489" y="224845"/>
                    </a:cubicBezTo>
                    <a:cubicBezTo>
                      <a:pt x="450489" y="415577"/>
                      <a:pt x="225169" y="602064"/>
                      <a:pt x="225169" y="602064"/>
                    </a:cubicBezTo>
                    <a:cubicBezTo>
                      <a:pt x="225169" y="602064"/>
                      <a:pt x="0" y="415577"/>
                      <a:pt x="0" y="224845"/>
                    </a:cubicBezTo>
                    <a:cubicBezTo>
                      <a:pt x="0" y="100673"/>
                      <a:pt x="100817" y="0"/>
                      <a:pt x="225169" y="0"/>
                    </a:cubicBezTo>
                    <a:close/>
                  </a:path>
                </a:pathLst>
              </a:custGeom>
              <a:solidFill>
                <a:srgbClr val="2D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Group 12"/>
            <p:cNvGrpSpPr/>
            <p:nvPr/>
          </p:nvGrpSpPr>
          <p:grpSpPr>
            <a:xfrm>
              <a:off x="7426039" y="3175681"/>
              <a:ext cx="1834244" cy="1834244"/>
              <a:chOff x="3057070" y="2511878"/>
              <a:chExt cx="1834244" cy="1834244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3057070" y="2511878"/>
                <a:ext cx="1834244" cy="1834244"/>
                <a:chOff x="1709738" y="3521076"/>
                <a:chExt cx="847724" cy="847724"/>
              </a:xfrm>
            </p:grpSpPr>
            <p:sp>
              <p:nvSpPr>
                <p:cNvPr id="46" name="椭圆 45"/>
                <p:cNvSpPr/>
                <p:nvPr/>
              </p:nvSpPr>
              <p:spPr>
                <a:xfrm>
                  <a:off x="1709738" y="3521076"/>
                  <a:ext cx="847724" cy="847724"/>
                </a:xfrm>
                <a:prstGeom prst="ellipse">
                  <a:avLst/>
                </a:prstGeom>
                <a:gradFill>
                  <a:gsLst>
                    <a:gs pos="13000">
                      <a:srgbClr val="F7EAD1"/>
                    </a:gs>
                    <a:gs pos="86000">
                      <a:srgbClr val="AC8B58"/>
                    </a:gs>
                  </a:gsLst>
                  <a:lin ang="2700000" scaled="1"/>
                </a:gradFill>
                <a:ln w="285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Oval 16"/>
                <p:cNvSpPr/>
                <p:nvPr/>
              </p:nvSpPr>
              <p:spPr>
                <a:xfrm>
                  <a:off x="1993990" y="3678168"/>
                  <a:ext cx="279221" cy="253272"/>
                </a:xfrm>
                <a:custGeom>
                  <a:avLst/>
                  <a:gdLst>
                    <a:gd name="connsiteX0" fmla="*/ 247154 w 599460"/>
                    <a:gd name="connsiteY0" fmla="*/ 445665 h 543751"/>
                    <a:gd name="connsiteX1" fmla="*/ 576993 w 599460"/>
                    <a:gd name="connsiteY1" fmla="*/ 445665 h 543751"/>
                    <a:gd name="connsiteX2" fmla="*/ 599460 w 599460"/>
                    <a:gd name="connsiteY2" fmla="*/ 468070 h 543751"/>
                    <a:gd name="connsiteX3" fmla="*/ 576993 w 599460"/>
                    <a:gd name="connsiteY3" fmla="*/ 490474 h 543751"/>
                    <a:gd name="connsiteX4" fmla="*/ 247154 w 599460"/>
                    <a:gd name="connsiteY4" fmla="*/ 490474 h 543751"/>
                    <a:gd name="connsiteX5" fmla="*/ 224687 w 599460"/>
                    <a:gd name="connsiteY5" fmla="*/ 468070 h 543751"/>
                    <a:gd name="connsiteX6" fmla="*/ 247154 w 599460"/>
                    <a:gd name="connsiteY6" fmla="*/ 445665 h 543751"/>
                    <a:gd name="connsiteX7" fmla="*/ 46399 w 599460"/>
                    <a:gd name="connsiteY7" fmla="*/ 393087 h 543751"/>
                    <a:gd name="connsiteX8" fmla="*/ 97281 w 599460"/>
                    <a:gd name="connsiteY8" fmla="*/ 407918 h 543751"/>
                    <a:gd name="connsiteX9" fmla="*/ 183092 w 599460"/>
                    <a:gd name="connsiteY9" fmla="*/ 432506 h 543751"/>
                    <a:gd name="connsiteX10" fmla="*/ 97281 w 599460"/>
                    <a:gd name="connsiteY10" fmla="*/ 543751 h 543751"/>
                    <a:gd name="connsiteX11" fmla="*/ 11471 w 599460"/>
                    <a:gd name="connsiteY11" fmla="*/ 432506 h 543751"/>
                    <a:gd name="connsiteX12" fmla="*/ 46399 w 599460"/>
                    <a:gd name="connsiteY12" fmla="*/ 393087 h 543751"/>
                    <a:gd name="connsiteX13" fmla="*/ 247154 w 599460"/>
                    <a:gd name="connsiteY13" fmla="*/ 249423 h 543751"/>
                    <a:gd name="connsiteX14" fmla="*/ 576993 w 599460"/>
                    <a:gd name="connsiteY14" fmla="*/ 249423 h 543751"/>
                    <a:gd name="connsiteX15" fmla="*/ 599460 w 599460"/>
                    <a:gd name="connsiteY15" fmla="*/ 271863 h 543751"/>
                    <a:gd name="connsiteX16" fmla="*/ 576993 w 599460"/>
                    <a:gd name="connsiteY16" fmla="*/ 294303 h 543751"/>
                    <a:gd name="connsiteX17" fmla="*/ 247154 w 599460"/>
                    <a:gd name="connsiteY17" fmla="*/ 294303 h 543751"/>
                    <a:gd name="connsiteX18" fmla="*/ 224687 w 599460"/>
                    <a:gd name="connsiteY18" fmla="*/ 271863 h 543751"/>
                    <a:gd name="connsiteX19" fmla="*/ 247154 w 599460"/>
                    <a:gd name="connsiteY19" fmla="*/ 249423 h 543751"/>
                    <a:gd name="connsiteX20" fmla="*/ 198851 w 599460"/>
                    <a:gd name="connsiteY20" fmla="*/ 162727 h 543751"/>
                    <a:gd name="connsiteX21" fmla="*/ 223504 w 599460"/>
                    <a:gd name="connsiteY21" fmla="*/ 170185 h 543751"/>
                    <a:gd name="connsiteX22" fmla="*/ 228286 w 599460"/>
                    <a:gd name="connsiteY22" fmla="*/ 217202 h 543751"/>
                    <a:gd name="connsiteX23" fmla="*/ 123336 w 599460"/>
                    <a:gd name="connsiteY23" fmla="*/ 346318 h 543751"/>
                    <a:gd name="connsiteX24" fmla="*/ 100386 w 599460"/>
                    <a:gd name="connsiteY24" fmla="*/ 358489 h 543751"/>
                    <a:gd name="connsiteX25" fmla="*/ 97278 w 599460"/>
                    <a:gd name="connsiteY25" fmla="*/ 358728 h 543751"/>
                    <a:gd name="connsiteX26" fmla="*/ 75762 w 599460"/>
                    <a:gd name="connsiteY26" fmla="*/ 350852 h 543751"/>
                    <a:gd name="connsiteX27" fmla="*/ 11931 w 599460"/>
                    <a:gd name="connsiteY27" fmla="*/ 297631 h 543751"/>
                    <a:gd name="connsiteX28" fmla="*/ 7867 w 599460"/>
                    <a:gd name="connsiteY28" fmla="*/ 250375 h 543751"/>
                    <a:gd name="connsiteX29" fmla="*/ 55202 w 599460"/>
                    <a:gd name="connsiteY29" fmla="*/ 246080 h 543751"/>
                    <a:gd name="connsiteX30" fmla="*/ 92736 w 599460"/>
                    <a:gd name="connsiteY30" fmla="*/ 277583 h 543751"/>
                    <a:gd name="connsiteX31" fmla="*/ 176169 w 599460"/>
                    <a:gd name="connsiteY31" fmla="*/ 174958 h 543751"/>
                    <a:gd name="connsiteX32" fmla="*/ 198851 w 599460"/>
                    <a:gd name="connsiteY32" fmla="*/ 162727 h 543751"/>
                    <a:gd name="connsiteX33" fmla="*/ 247154 w 599460"/>
                    <a:gd name="connsiteY33" fmla="*/ 53251 h 543751"/>
                    <a:gd name="connsiteX34" fmla="*/ 576993 w 599460"/>
                    <a:gd name="connsiteY34" fmla="*/ 53251 h 543751"/>
                    <a:gd name="connsiteX35" fmla="*/ 599460 w 599460"/>
                    <a:gd name="connsiteY35" fmla="*/ 75691 h 543751"/>
                    <a:gd name="connsiteX36" fmla="*/ 576993 w 599460"/>
                    <a:gd name="connsiteY36" fmla="*/ 98131 h 543751"/>
                    <a:gd name="connsiteX37" fmla="*/ 247154 w 599460"/>
                    <a:gd name="connsiteY37" fmla="*/ 98131 h 543751"/>
                    <a:gd name="connsiteX38" fmla="*/ 224687 w 599460"/>
                    <a:gd name="connsiteY38" fmla="*/ 75691 h 543751"/>
                    <a:gd name="connsiteX39" fmla="*/ 247154 w 599460"/>
                    <a:gd name="connsiteY39" fmla="*/ 53251 h 543751"/>
                    <a:gd name="connsiteX40" fmla="*/ 46399 w 599460"/>
                    <a:gd name="connsiteY40" fmla="*/ 739 h 543751"/>
                    <a:gd name="connsiteX41" fmla="*/ 97281 w 599460"/>
                    <a:gd name="connsiteY41" fmla="*/ 15563 h 543751"/>
                    <a:gd name="connsiteX42" fmla="*/ 183092 w 599460"/>
                    <a:gd name="connsiteY42" fmla="*/ 40141 h 543751"/>
                    <a:gd name="connsiteX43" fmla="*/ 97281 w 599460"/>
                    <a:gd name="connsiteY43" fmla="*/ 151337 h 543751"/>
                    <a:gd name="connsiteX44" fmla="*/ 11471 w 599460"/>
                    <a:gd name="connsiteY44" fmla="*/ 40141 h 543751"/>
                    <a:gd name="connsiteX45" fmla="*/ 46399 w 599460"/>
                    <a:gd name="connsiteY45" fmla="*/ 739 h 543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599460" h="543751">
                      <a:moveTo>
                        <a:pt x="247154" y="445665"/>
                      </a:moveTo>
                      <a:lnTo>
                        <a:pt x="576993" y="445665"/>
                      </a:lnTo>
                      <a:cubicBezTo>
                        <a:pt x="589422" y="445665"/>
                        <a:pt x="599460" y="455676"/>
                        <a:pt x="599460" y="468070"/>
                      </a:cubicBezTo>
                      <a:cubicBezTo>
                        <a:pt x="599460" y="480463"/>
                        <a:pt x="589422" y="490474"/>
                        <a:pt x="576993" y="490474"/>
                      </a:cubicBezTo>
                      <a:lnTo>
                        <a:pt x="247154" y="490474"/>
                      </a:lnTo>
                      <a:cubicBezTo>
                        <a:pt x="234726" y="490474"/>
                        <a:pt x="224687" y="480463"/>
                        <a:pt x="224687" y="468070"/>
                      </a:cubicBezTo>
                      <a:cubicBezTo>
                        <a:pt x="224687" y="455676"/>
                        <a:pt x="234726" y="445665"/>
                        <a:pt x="247154" y="445665"/>
                      </a:cubicBezTo>
                      <a:close/>
                      <a:moveTo>
                        <a:pt x="46399" y="393087"/>
                      </a:moveTo>
                      <a:cubicBezTo>
                        <a:pt x="63937" y="390133"/>
                        <a:pt x="84135" y="396220"/>
                        <a:pt x="97281" y="407918"/>
                      </a:cubicBezTo>
                      <a:cubicBezTo>
                        <a:pt x="123574" y="384523"/>
                        <a:pt x="178073" y="383568"/>
                        <a:pt x="183092" y="432506"/>
                      </a:cubicBezTo>
                      <a:cubicBezTo>
                        <a:pt x="189546" y="495290"/>
                        <a:pt x="97281" y="543751"/>
                        <a:pt x="97281" y="543751"/>
                      </a:cubicBezTo>
                      <a:cubicBezTo>
                        <a:pt x="97281" y="543751"/>
                        <a:pt x="5017" y="495290"/>
                        <a:pt x="11471" y="432506"/>
                      </a:cubicBezTo>
                      <a:cubicBezTo>
                        <a:pt x="13980" y="408037"/>
                        <a:pt x="28860" y="396041"/>
                        <a:pt x="46399" y="393087"/>
                      </a:cubicBezTo>
                      <a:close/>
                      <a:moveTo>
                        <a:pt x="247154" y="249423"/>
                      </a:moveTo>
                      <a:lnTo>
                        <a:pt x="576993" y="249423"/>
                      </a:lnTo>
                      <a:cubicBezTo>
                        <a:pt x="589422" y="249423"/>
                        <a:pt x="599460" y="259449"/>
                        <a:pt x="599460" y="271863"/>
                      </a:cubicBezTo>
                      <a:cubicBezTo>
                        <a:pt x="599460" y="284277"/>
                        <a:pt x="589422" y="294303"/>
                        <a:pt x="576993" y="294303"/>
                      </a:cubicBezTo>
                      <a:lnTo>
                        <a:pt x="247154" y="294303"/>
                      </a:lnTo>
                      <a:cubicBezTo>
                        <a:pt x="234726" y="294303"/>
                        <a:pt x="224687" y="284277"/>
                        <a:pt x="224687" y="271863"/>
                      </a:cubicBezTo>
                      <a:cubicBezTo>
                        <a:pt x="224687" y="259449"/>
                        <a:pt x="234726" y="249423"/>
                        <a:pt x="247154" y="249423"/>
                      </a:cubicBezTo>
                      <a:close/>
                      <a:moveTo>
                        <a:pt x="198851" y="162727"/>
                      </a:moveTo>
                      <a:cubicBezTo>
                        <a:pt x="207427" y="161832"/>
                        <a:pt x="216332" y="164219"/>
                        <a:pt x="223504" y="170185"/>
                      </a:cubicBezTo>
                      <a:cubicBezTo>
                        <a:pt x="237848" y="181641"/>
                        <a:pt x="240000" y="202882"/>
                        <a:pt x="228286" y="217202"/>
                      </a:cubicBezTo>
                      <a:lnTo>
                        <a:pt x="123336" y="346318"/>
                      </a:lnTo>
                      <a:cubicBezTo>
                        <a:pt x="117837" y="353239"/>
                        <a:pt x="109470" y="357773"/>
                        <a:pt x="100386" y="358489"/>
                      </a:cubicBezTo>
                      <a:cubicBezTo>
                        <a:pt x="99429" y="358728"/>
                        <a:pt x="98473" y="358728"/>
                        <a:pt x="97278" y="358728"/>
                      </a:cubicBezTo>
                      <a:cubicBezTo>
                        <a:pt x="89389" y="358728"/>
                        <a:pt x="81738" y="356103"/>
                        <a:pt x="75762" y="350852"/>
                      </a:cubicBezTo>
                      <a:lnTo>
                        <a:pt x="11931" y="297631"/>
                      </a:lnTo>
                      <a:cubicBezTo>
                        <a:pt x="-2174" y="285697"/>
                        <a:pt x="-4086" y="264457"/>
                        <a:pt x="7867" y="250375"/>
                      </a:cubicBezTo>
                      <a:cubicBezTo>
                        <a:pt x="19820" y="236056"/>
                        <a:pt x="40858" y="234146"/>
                        <a:pt x="55202" y="246080"/>
                      </a:cubicBezTo>
                      <a:lnTo>
                        <a:pt x="92736" y="277583"/>
                      </a:lnTo>
                      <a:lnTo>
                        <a:pt x="176169" y="174958"/>
                      </a:lnTo>
                      <a:cubicBezTo>
                        <a:pt x="182027" y="167798"/>
                        <a:pt x="190274" y="163622"/>
                        <a:pt x="198851" y="162727"/>
                      </a:cubicBezTo>
                      <a:close/>
                      <a:moveTo>
                        <a:pt x="247154" y="53251"/>
                      </a:moveTo>
                      <a:lnTo>
                        <a:pt x="576993" y="53251"/>
                      </a:lnTo>
                      <a:cubicBezTo>
                        <a:pt x="589422" y="53251"/>
                        <a:pt x="599460" y="63277"/>
                        <a:pt x="599460" y="75691"/>
                      </a:cubicBezTo>
                      <a:cubicBezTo>
                        <a:pt x="599460" y="88105"/>
                        <a:pt x="589422" y="98131"/>
                        <a:pt x="576993" y="98131"/>
                      </a:cubicBezTo>
                      <a:lnTo>
                        <a:pt x="247154" y="98131"/>
                      </a:lnTo>
                      <a:cubicBezTo>
                        <a:pt x="234726" y="98131"/>
                        <a:pt x="224687" y="88105"/>
                        <a:pt x="224687" y="75691"/>
                      </a:cubicBezTo>
                      <a:cubicBezTo>
                        <a:pt x="224687" y="63277"/>
                        <a:pt x="234726" y="53251"/>
                        <a:pt x="247154" y="53251"/>
                      </a:cubicBezTo>
                      <a:close/>
                      <a:moveTo>
                        <a:pt x="46399" y="739"/>
                      </a:moveTo>
                      <a:cubicBezTo>
                        <a:pt x="63937" y="-2214"/>
                        <a:pt x="84135" y="3871"/>
                        <a:pt x="97281" y="15563"/>
                      </a:cubicBezTo>
                      <a:cubicBezTo>
                        <a:pt x="123574" y="-7822"/>
                        <a:pt x="178073" y="-8776"/>
                        <a:pt x="183092" y="40141"/>
                      </a:cubicBezTo>
                      <a:cubicBezTo>
                        <a:pt x="189546" y="102897"/>
                        <a:pt x="97281" y="151337"/>
                        <a:pt x="97281" y="151337"/>
                      </a:cubicBezTo>
                      <a:cubicBezTo>
                        <a:pt x="97281" y="151337"/>
                        <a:pt x="5017" y="102897"/>
                        <a:pt x="11471" y="40141"/>
                      </a:cubicBezTo>
                      <a:cubicBezTo>
                        <a:pt x="13980" y="15682"/>
                        <a:pt x="28860" y="3692"/>
                        <a:pt x="46399" y="739"/>
                      </a:cubicBezTo>
                      <a:close/>
                    </a:path>
                  </a:pathLst>
                </a:custGeom>
                <a:solidFill>
                  <a:srgbClr val="2D2E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文本框 14"/>
              <p:cNvSpPr txBox="1"/>
              <p:nvPr/>
            </p:nvSpPr>
            <p:spPr>
              <a:xfrm>
                <a:off x="3266306" y="348592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Group 17"/>
            <p:cNvGrpSpPr/>
            <p:nvPr/>
          </p:nvGrpSpPr>
          <p:grpSpPr>
            <a:xfrm>
              <a:off x="10154556" y="3668941"/>
              <a:ext cx="847724" cy="847724"/>
              <a:chOff x="1709738" y="3521076"/>
              <a:chExt cx="847724" cy="847724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1709738" y="3521076"/>
                <a:ext cx="847724" cy="847724"/>
              </a:xfrm>
              <a:prstGeom prst="ellipse">
                <a:avLst/>
              </a:prstGeom>
              <a:gradFill>
                <a:gsLst>
                  <a:gs pos="13000">
                    <a:srgbClr val="F7EAD1"/>
                  </a:gs>
                  <a:gs pos="86000">
                    <a:srgbClr val="AC8B58"/>
                  </a:gs>
                </a:gsLst>
                <a:lin ang="2700000" scaled="1"/>
              </a:gradFill>
              <a:ln w="285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Oval 19"/>
              <p:cNvSpPr/>
              <p:nvPr/>
            </p:nvSpPr>
            <p:spPr>
              <a:xfrm>
                <a:off x="1942368" y="3752850"/>
                <a:ext cx="382463" cy="384176"/>
              </a:xfrm>
              <a:custGeom>
                <a:avLst/>
                <a:gdLst>
                  <a:gd name="T0" fmla="*/ 136 w 322"/>
                  <a:gd name="T1" fmla="*/ 151 h 324"/>
                  <a:gd name="T2" fmla="*/ 136 w 322"/>
                  <a:gd name="T3" fmla="*/ 25 h 324"/>
                  <a:gd name="T4" fmla="*/ 161 w 322"/>
                  <a:gd name="T5" fmla="*/ 0 h 324"/>
                  <a:gd name="T6" fmla="*/ 186 w 322"/>
                  <a:gd name="T7" fmla="*/ 25 h 324"/>
                  <a:gd name="T8" fmla="*/ 186 w 322"/>
                  <a:gd name="T9" fmla="*/ 151 h 324"/>
                  <a:gd name="T10" fmla="*/ 161 w 322"/>
                  <a:gd name="T11" fmla="*/ 176 h 324"/>
                  <a:gd name="T12" fmla="*/ 136 w 322"/>
                  <a:gd name="T13" fmla="*/ 151 h 324"/>
                  <a:gd name="T14" fmla="*/ 261 w 322"/>
                  <a:gd name="T15" fmla="*/ 37 h 324"/>
                  <a:gd name="T16" fmla="*/ 234 w 322"/>
                  <a:gd name="T17" fmla="*/ 40 h 324"/>
                  <a:gd name="T18" fmla="*/ 237 w 322"/>
                  <a:gd name="T19" fmla="*/ 66 h 324"/>
                  <a:gd name="T20" fmla="*/ 284 w 322"/>
                  <a:gd name="T21" fmla="*/ 163 h 324"/>
                  <a:gd name="T22" fmla="*/ 161 w 322"/>
                  <a:gd name="T23" fmla="*/ 286 h 324"/>
                  <a:gd name="T24" fmla="*/ 38 w 322"/>
                  <a:gd name="T25" fmla="*/ 163 h 324"/>
                  <a:gd name="T26" fmla="*/ 85 w 322"/>
                  <a:gd name="T27" fmla="*/ 66 h 324"/>
                  <a:gd name="T28" fmla="*/ 88 w 322"/>
                  <a:gd name="T29" fmla="*/ 40 h 324"/>
                  <a:gd name="T30" fmla="*/ 61 w 322"/>
                  <a:gd name="T31" fmla="*/ 37 h 324"/>
                  <a:gd name="T32" fmla="*/ 0 w 322"/>
                  <a:gd name="T33" fmla="*/ 163 h 324"/>
                  <a:gd name="T34" fmla="*/ 161 w 322"/>
                  <a:gd name="T35" fmla="*/ 324 h 324"/>
                  <a:gd name="T36" fmla="*/ 322 w 322"/>
                  <a:gd name="T37" fmla="*/ 163 h 324"/>
                  <a:gd name="T38" fmla="*/ 261 w 322"/>
                  <a:gd name="T39" fmla="*/ 37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2" h="324">
                    <a:moveTo>
                      <a:pt x="136" y="151"/>
                    </a:moveTo>
                    <a:lnTo>
                      <a:pt x="136" y="25"/>
                    </a:lnTo>
                    <a:cubicBezTo>
                      <a:pt x="136" y="11"/>
                      <a:pt x="147" y="0"/>
                      <a:pt x="161" y="0"/>
                    </a:cubicBezTo>
                    <a:cubicBezTo>
                      <a:pt x="175" y="0"/>
                      <a:pt x="186" y="11"/>
                      <a:pt x="186" y="25"/>
                    </a:cubicBezTo>
                    <a:lnTo>
                      <a:pt x="186" y="151"/>
                    </a:lnTo>
                    <a:cubicBezTo>
                      <a:pt x="186" y="164"/>
                      <a:pt x="175" y="176"/>
                      <a:pt x="161" y="176"/>
                    </a:cubicBezTo>
                    <a:cubicBezTo>
                      <a:pt x="147" y="176"/>
                      <a:pt x="136" y="164"/>
                      <a:pt x="136" y="151"/>
                    </a:cubicBezTo>
                    <a:close/>
                    <a:moveTo>
                      <a:pt x="261" y="37"/>
                    </a:moveTo>
                    <a:cubicBezTo>
                      <a:pt x="252" y="30"/>
                      <a:pt x="241" y="32"/>
                      <a:pt x="234" y="40"/>
                    </a:cubicBezTo>
                    <a:cubicBezTo>
                      <a:pt x="228" y="48"/>
                      <a:pt x="229" y="60"/>
                      <a:pt x="237" y="66"/>
                    </a:cubicBezTo>
                    <a:cubicBezTo>
                      <a:pt x="267" y="90"/>
                      <a:pt x="284" y="125"/>
                      <a:pt x="284" y="163"/>
                    </a:cubicBezTo>
                    <a:cubicBezTo>
                      <a:pt x="284" y="231"/>
                      <a:pt x="229" y="286"/>
                      <a:pt x="161" y="286"/>
                    </a:cubicBezTo>
                    <a:cubicBezTo>
                      <a:pt x="93" y="286"/>
                      <a:pt x="38" y="231"/>
                      <a:pt x="38" y="163"/>
                    </a:cubicBezTo>
                    <a:cubicBezTo>
                      <a:pt x="38" y="125"/>
                      <a:pt x="55" y="90"/>
                      <a:pt x="85" y="66"/>
                    </a:cubicBezTo>
                    <a:cubicBezTo>
                      <a:pt x="93" y="60"/>
                      <a:pt x="94" y="48"/>
                      <a:pt x="88" y="40"/>
                    </a:cubicBezTo>
                    <a:cubicBezTo>
                      <a:pt x="81" y="32"/>
                      <a:pt x="70" y="30"/>
                      <a:pt x="61" y="37"/>
                    </a:cubicBezTo>
                    <a:cubicBezTo>
                      <a:pt x="23" y="68"/>
                      <a:pt x="0" y="114"/>
                      <a:pt x="0" y="163"/>
                    </a:cubicBezTo>
                    <a:cubicBezTo>
                      <a:pt x="0" y="252"/>
                      <a:pt x="72" y="324"/>
                      <a:pt x="161" y="324"/>
                    </a:cubicBezTo>
                    <a:cubicBezTo>
                      <a:pt x="250" y="324"/>
                      <a:pt x="322" y="252"/>
                      <a:pt x="322" y="163"/>
                    </a:cubicBezTo>
                    <a:cubicBezTo>
                      <a:pt x="322" y="114"/>
                      <a:pt x="300" y="68"/>
                      <a:pt x="261" y="37"/>
                    </a:cubicBezTo>
                    <a:close/>
                  </a:path>
                </a:pathLst>
              </a:custGeom>
              <a:solidFill>
                <a:srgbClr val="2D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 flipH="1">
            <a:off x="2546113" y="1695424"/>
            <a:ext cx="7099774" cy="12126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copy</a:t>
            </a:r>
            <a:endParaRPr lang="en-US" altLang="zh-CN" sz="1400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27" name="文本框 26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计划运行方式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/>
          <p:cNvSpPr/>
          <p:nvPr/>
        </p:nvSpPr>
        <p:spPr>
          <a:xfrm>
            <a:off x="6096000" y="2095501"/>
            <a:ext cx="5076825" cy="2971800"/>
          </a:xfrm>
          <a:custGeom>
            <a:avLst/>
            <a:gdLst>
              <a:gd name="connsiteX0" fmla="*/ 3481251 w 5076825"/>
              <a:gd name="connsiteY0" fmla="*/ 0 h 4155166"/>
              <a:gd name="connsiteX1" fmla="*/ 5076825 w 5076825"/>
              <a:gd name="connsiteY1" fmla="*/ 0 h 4155166"/>
              <a:gd name="connsiteX2" fmla="*/ 5076825 w 5076825"/>
              <a:gd name="connsiteY2" fmla="*/ 4155166 h 4155166"/>
              <a:gd name="connsiteX3" fmla="*/ 3481251 w 5076825"/>
              <a:gd name="connsiteY3" fmla="*/ 4155166 h 4155166"/>
              <a:gd name="connsiteX4" fmla="*/ 1740626 w 5076825"/>
              <a:gd name="connsiteY4" fmla="*/ 0 h 4155166"/>
              <a:gd name="connsiteX5" fmla="*/ 3336200 w 5076825"/>
              <a:gd name="connsiteY5" fmla="*/ 0 h 4155166"/>
              <a:gd name="connsiteX6" fmla="*/ 3336200 w 5076825"/>
              <a:gd name="connsiteY6" fmla="*/ 4155166 h 4155166"/>
              <a:gd name="connsiteX7" fmla="*/ 1740626 w 5076825"/>
              <a:gd name="connsiteY7" fmla="*/ 4155166 h 4155166"/>
              <a:gd name="connsiteX8" fmla="*/ 0 w 5076825"/>
              <a:gd name="connsiteY8" fmla="*/ 0 h 4155166"/>
              <a:gd name="connsiteX9" fmla="*/ 1595574 w 5076825"/>
              <a:gd name="connsiteY9" fmla="*/ 0 h 4155166"/>
              <a:gd name="connsiteX10" fmla="*/ 1595574 w 5076825"/>
              <a:gd name="connsiteY10" fmla="*/ 4155166 h 4155166"/>
              <a:gd name="connsiteX11" fmla="*/ 0 w 5076825"/>
              <a:gd name="connsiteY11" fmla="*/ 4155166 h 415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76825" h="4155166">
                <a:moveTo>
                  <a:pt x="3481251" y="0"/>
                </a:moveTo>
                <a:lnTo>
                  <a:pt x="5076825" y="0"/>
                </a:lnTo>
                <a:lnTo>
                  <a:pt x="5076825" y="4155166"/>
                </a:lnTo>
                <a:lnTo>
                  <a:pt x="3481251" y="4155166"/>
                </a:lnTo>
                <a:close/>
                <a:moveTo>
                  <a:pt x="1740626" y="0"/>
                </a:moveTo>
                <a:lnTo>
                  <a:pt x="3336200" y="0"/>
                </a:lnTo>
                <a:lnTo>
                  <a:pt x="3336200" y="4155166"/>
                </a:lnTo>
                <a:lnTo>
                  <a:pt x="1740626" y="4155166"/>
                </a:lnTo>
                <a:close/>
                <a:moveTo>
                  <a:pt x="0" y="0"/>
                </a:moveTo>
                <a:lnTo>
                  <a:pt x="1595574" y="0"/>
                </a:lnTo>
                <a:lnTo>
                  <a:pt x="1595574" y="4155166"/>
                </a:lnTo>
                <a:lnTo>
                  <a:pt x="0" y="4155166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479426" y="2520475"/>
            <a:ext cx="647700" cy="647700"/>
            <a:chOff x="1713096" y="3108324"/>
            <a:chExt cx="1216026" cy="1216026"/>
          </a:xfrm>
          <a:solidFill>
            <a:srgbClr val="2D2E2E"/>
          </a:solidFill>
        </p:grpSpPr>
        <p:sp>
          <p:nvSpPr>
            <p:cNvPr id="9" name="椭圆 8"/>
            <p:cNvSpPr/>
            <p:nvPr/>
          </p:nvSpPr>
          <p:spPr>
            <a:xfrm>
              <a:off x="1713096" y="3108324"/>
              <a:ext cx="1216026" cy="1216026"/>
            </a:xfrm>
            <a:prstGeom prst="ellipse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Oval 10"/>
            <p:cNvSpPr/>
            <p:nvPr/>
          </p:nvSpPr>
          <p:spPr>
            <a:xfrm>
              <a:off x="2041893" y="3442256"/>
              <a:ext cx="558432" cy="548159"/>
            </a:xfrm>
            <a:custGeom>
              <a:avLst/>
              <a:gdLst>
                <a:gd name="connsiteX0" fmla="*/ 244277 w 606086"/>
                <a:gd name="connsiteY0" fmla="*/ 198378 h 594937"/>
                <a:gd name="connsiteX1" fmla="*/ 198685 w 606086"/>
                <a:gd name="connsiteY1" fmla="*/ 243894 h 594937"/>
                <a:gd name="connsiteX2" fmla="*/ 198685 w 606086"/>
                <a:gd name="connsiteY2" fmla="*/ 340675 h 594937"/>
                <a:gd name="connsiteX3" fmla="*/ 228863 w 606086"/>
                <a:gd name="connsiteY3" fmla="*/ 383317 h 594937"/>
                <a:gd name="connsiteX4" fmla="*/ 238798 w 606086"/>
                <a:gd name="connsiteY4" fmla="*/ 397501 h 594937"/>
                <a:gd name="connsiteX5" fmla="*/ 238798 w 606086"/>
                <a:gd name="connsiteY5" fmla="*/ 534235 h 594937"/>
                <a:gd name="connsiteX6" fmla="*/ 268884 w 606086"/>
                <a:gd name="connsiteY6" fmla="*/ 564271 h 594937"/>
                <a:gd name="connsiteX7" fmla="*/ 337690 w 606086"/>
                <a:gd name="connsiteY7" fmla="*/ 564271 h 594937"/>
                <a:gd name="connsiteX8" fmla="*/ 367775 w 606086"/>
                <a:gd name="connsiteY8" fmla="*/ 534235 h 594937"/>
                <a:gd name="connsiteX9" fmla="*/ 367775 w 606086"/>
                <a:gd name="connsiteY9" fmla="*/ 397501 h 594937"/>
                <a:gd name="connsiteX10" fmla="*/ 377710 w 606086"/>
                <a:gd name="connsiteY10" fmla="*/ 383317 h 594937"/>
                <a:gd name="connsiteX11" fmla="*/ 407517 w 606086"/>
                <a:gd name="connsiteY11" fmla="*/ 340675 h 594937"/>
                <a:gd name="connsiteX12" fmla="*/ 407517 w 606086"/>
                <a:gd name="connsiteY12" fmla="*/ 243894 h 594937"/>
                <a:gd name="connsiteX13" fmla="*/ 362018 w 606086"/>
                <a:gd name="connsiteY13" fmla="*/ 198378 h 594937"/>
                <a:gd name="connsiteX14" fmla="*/ 465039 w 606086"/>
                <a:gd name="connsiteY14" fmla="*/ 168299 h 594937"/>
                <a:gd name="connsiteX15" fmla="*/ 530224 w 606086"/>
                <a:gd name="connsiteY15" fmla="*/ 168299 h 594937"/>
                <a:gd name="connsiteX16" fmla="*/ 606086 w 606086"/>
                <a:gd name="connsiteY16" fmla="*/ 243932 h 594937"/>
                <a:gd name="connsiteX17" fmla="*/ 606086 w 606086"/>
                <a:gd name="connsiteY17" fmla="*/ 340697 h 594937"/>
                <a:gd name="connsiteX18" fmla="*/ 566251 w 606086"/>
                <a:gd name="connsiteY18" fmla="*/ 407339 h 594937"/>
                <a:gd name="connsiteX19" fmla="*/ 566251 w 606086"/>
                <a:gd name="connsiteY19" fmla="*/ 534598 h 594937"/>
                <a:gd name="connsiteX20" fmla="*/ 505803 w 606086"/>
                <a:gd name="connsiteY20" fmla="*/ 594937 h 594937"/>
                <a:gd name="connsiteX21" fmla="*/ 436997 w 606086"/>
                <a:gd name="connsiteY21" fmla="*/ 594937 h 594937"/>
                <a:gd name="connsiteX22" fmla="*/ 421769 w 606086"/>
                <a:gd name="connsiteY22" fmla="*/ 579736 h 594937"/>
                <a:gd name="connsiteX23" fmla="*/ 436997 w 606086"/>
                <a:gd name="connsiteY23" fmla="*/ 564536 h 594937"/>
                <a:gd name="connsiteX24" fmla="*/ 505803 w 606086"/>
                <a:gd name="connsiteY24" fmla="*/ 564536 h 594937"/>
                <a:gd name="connsiteX25" fmla="*/ 535888 w 606086"/>
                <a:gd name="connsiteY25" fmla="*/ 534505 h 594937"/>
                <a:gd name="connsiteX26" fmla="*/ 535888 w 606086"/>
                <a:gd name="connsiteY26" fmla="*/ 397792 h 594937"/>
                <a:gd name="connsiteX27" fmla="*/ 545823 w 606086"/>
                <a:gd name="connsiteY27" fmla="*/ 383611 h 594937"/>
                <a:gd name="connsiteX28" fmla="*/ 575722 w 606086"/>
                <a:gd name="connsiteY28" fmla="*/ 340975 h 594937"/>
                <a:gd name="connsiteX29" fmla="*/ 575722 w 606086"/>
                <a:gd name="connsiteY29" fmla="*/ 244210 h 594937"/>
                <a:gd name="connsiteX30" fmla="*/ 530224 w 606086"/>
                <a:gd name="connsiteY30" fmla="*/ 198700 h 594937"/>
                <a:gd name="connsiteX31" fmla="*/ 465039 w 606086"/>
                <a:gd name="connsiteY31" fmla="*/ 198700 h 594937"/>
                <a:gd name="connsiteX32" fmla="*/ 449811 w 606086"/>
                <a:gd name="connsiteY32" fmla="*/ 183500 h 594937"/>
                <a:gd name="connsiteX33" fmla="*/ 465039 w 606086"/>
                <a:gd name="connsiteY33" fmla="*/ 168299 h 594937"/>
                <a:gd name="connsiteX34" fmla="*/ 244091 w 606086"/>
                <a:gd name="connsiteY34" fmla="*/ 168157 h 594937"/>
                <a:gd name="connsiteX35" fmla="*/ 361832 w 606086"/>
                <a:gd name="connsiteY35" fmla="*/ 168157 h 594937"/>
                <a:gd name="connsiteX36" fmla="*/ 437788 w 606086"/>
                <a:gd name="connsiteY36" fmla="*/ 243894 h 594937"/>
                <a:gd name="connsiteX37" fmla="*/ 437788 w 606086"/>
                <a:gd name="connsiteY37" fmla="*/ 340675 h 594937"/>
                <a:gd name="connsiteX38" fmla="*/ 397860 w 606086"/>
                <a:gd name="connsiteY38" fmla="*/ 407327 h 594937"/>
                <a:gd name="connsiteX39" fmla="*/ 397860 w 606086"/>
                <a:gd name="connsiteY39" fmla="*/ 534235 h 594937"/>
                <a:gd name="connsiteX40" fmla="*/ 337504 w 606086"/>
                <a:gd name="connsiteY40" fmla="*/ 594584 h 594937"/>
                <a:gd name="connsiteX41" fmla="*/ 268605 w 606086"/>
                <a:gd name="connsiteY41" fmla="*/ 594584 h 594937"/>
                <a:gd name="connsiteX42" fmla="*/ 208063 w 606086"/>
                <a:gd name="connsiteY42" fmla="*/ 534235 h 594937"/>
                <a:gd name="connsiteX43" fmla="*/ 208063 w 606086"/>
                <a:gd name="connsiteY43" fmla="*/ 407327 h 594937"/>
                <a:gd name="connsiteX44" fmla="*/ 168228 w 606086"/>
                <a:gd name="connsiteY44" fmla="*/ 340675 h 594937"/>
                <a:gd name="connsiteX45" fmla="*/ 168228 w 606086"/>
                <a:gd name="connsiteY45" fmla="*/ 243894 h 594937"/>
                <a:gd name="connsiteX46" fmla="*/ 244091 w 606086"/>
                <a:gd name="connsiteY46" fmla="*/ 168157 h 594937"/>
                <a:gd name="connsiteX47" fmla="*/ 75862 w 606086"/>
                <a:gd name="connsiteY47" fmla="*/ 168016 h 594937"/>
                <a:gd name="connsiteX48" fmla="*/ 140861 w 606086"/>
                <a:gd name="connsiteY48" fmla="*/ 168016 h 594937"/>
                <a:gd name="connsiteX49" fmla="*/ 156089 w 606086"/>
                <a:gd name="connsiteY49" fmla="*/ 183217 h 594937"/>
                <a:gd name="connsiteX50" fmla="*/ 140861 w 606086"/>
                <a:gd name="connsiteY50" fmla="*/ 198419 h 594937"/>
                <a:gd name="connsiteX51" fmla="*/ 76048 w 606086"/>
                <a:gd name="connsiteY51" fmla="*/ 198419 h 594937"/>
                <a:gd name="connsiteX52" fmla="*/ 30456 w 606086"/>
                <a:gd name="connsiteY52" fmla="*/ 243931 h 594937"/>
                <a:gd name="connsiteX53" fmla="*/ 30456 w 606086"/>
                <a:gd name="connsiteY53" fmla="*/ 340701 h 594937"/>
                <a:gd name="connsiteX54" fmla="*/ 60263 w 606086"/>
                <a:gd name="connsiteY54" fmla="*/ 383339 h 594937"/>
                <a:gd name="connsiteX55" fmla="*/ 70198 w 606086"/>
                <a:gd name="connsiteY55" fmla="*/ 397521 h 594937"/>
                <a:gd name="connsiteX56" fmla="*/ 70198 w 606086"/>
                <a:gd name="connsiteY56" fmla="*/ 534149 h 594937"/>
                <a:gd name="connsiteX57" fmla="*/ 100283 w 606086"/>
                <a:gd name="connsiteY57" fmla="*/ 564181 h 594937"/>
                <a:gd name="connsiteX58" fmla="*/ 169089 w 606086"/>
                <a:gd name="connsiteY58" fmla="*/ 564181 h 594937"/>
                <a:gd name="connsiteX59" fmla="*/ 184317 w 606086"/>
                <a:gd name="connsiteY59" fmla="*/ 579383 h 594937"/>
                <a:gd name="connsiteX60" fmla="*/ 169089 w 606086"/>
                <a:gd name="connsiteY60" fmla="*/ 594584 h 594937"/>
                <a:gd name="connsiteX61" fmla="*/ 100283 w 606086"/>
                <a:gd name="connsiteY61" fmla="*/ 594584 h 594937"/>
                <a:gd name="connsiteX62" fmla="*/ 39835 w 606086"/>
                <a:gd name="connsiteY62" fmla="*/ 534149 h 594937"/>
                <a:gd name="connsiteX63" fmla="*/ 39835 w 606086"/>
                <a:gd name="connsiteY63" fmla="*/ 407161 h 594937"/>
                <a:gd name="connsiteX64" fmla="*/ 0 w 606086"/>
                <a:gd name="connsiteY64" fmla="*/ 340608 h 594937"/>
                <a:gd name="connsiteX65" fmla="*/ 0 w 606086"/>
                <a:gd name="connsiteY65" fmla="*/ 243838 h 594937"/>
                <a:gd name="connsiteX66" fmla="*/ 75862 w 606086"/>
                <a:gd name="connsiteY66" fmla="*/ 168016 h 594937"/>
                <a:gd name="connsiteX67" fmla="*/ 478786 w 606086"/>
                <a:gd name="connsiteY67" fmla="*/ 30314 h 594937"/>
                <a:gd name="connsiteX68" fmla="*/ 432649 w 606086"/>
                <a:gd name="connsiteY68" fmla="*/ 76387 h 594937"/>
                <a:gd name="connsiteX69" fmla="*/ 478786 w 606086"/>
                <a:gd name="connsiteY69" fmla="*/ 122553 h 594937"/>
                <a:gd name="connsiteX70" fmla="*/ 525016 w 606086"/>
                <a:gd name="connsiteY70" fmla="*/ 76387 h 594937"/>
                <a:gd name="connsiteX71" fmla="*/ 478786 w 606086"/>
                <a:gd name="connsiteY71" fmla="*/ 30314 h 594937"/>
                <a:gd name="connsiteX72" fmla="*/ 303043 w 606086"/>
                <a:gd name="connsiteY72" fmla="*/ 30314 h 594937"/>
                <a:gd name="connsiteX73" fmla="*/ 256885 w 606086"/>
                <a:gd name="connsiteY73" fmla="*/ 76387 h 594937"/>
                <a:gd name="connsiteX74" fmla="*/ 303043 w 606086"/>
                <a:gd name="connsiteY74" fmla="*/ 122553 h 594937"/>
                <a:gd name="connsiteX75" fmla="*/ 349201 w 606086"/>
                <a:gd name="connsiteY75" fmla="*/ 76387 h 594937"/>
                <a:gd name="connsiteX76" fmla="*/ 303043 w 606086"/>
                <a:gd name="connsiteY76" fmla="*/ 30314 h 594937"/>
                <a:gd name="connsiteX77" fmla="*/ 127300 w 606086"/>
                <a:gd name="connsiteY77" fmla="*/ 30314 h 594937"/>
                <a:gd name="connsiteX78" fmla="*/ 81070 w 606086"/>
                <a:gd name="connsiteY78" fmla="*/ 76387 h 594937"/>
                <a:gd name="connsiteX79" fmla="*/ 127300 w 606086"/>
                <a:gd name="connsiteY79" fmla="*/ 122553 h 594937"/>
                <a:gd name="connsiteX80" fmla="*/ 173437 w 606086"/>
                <a:gd name="connsiteY80" fmla="*/ 76387 h 594937"/>
                <a:gd name="connsiteX81" fmla="*/ 127300 w 606086"/>
                <a:gd name="connsiteY81" fmla="*/ 30314 h 594937"/>
                <a:gd name="connsiteX82" fmla="*/ 478786 w 606086"/>
                <a:gd name="connsiteY82" fmla="*/ 0 h 594937"/>
                <a:gd name="connsiteX83" fmla="*/ 555279 w 606086"/>
                <a:gd name="connsiteY83" fmla="*/ 76387 h 594937"/>
                <a:gd name="connsiteX84" fmla="*/ 478786 w 606086"/>
                <a:gd name="connsiteY84" fmla="*/ 152774 h 594937"/>
                <a:gd name="connsiteX85" fmla="*/ 402293 w 606086"/>
                <a:gd name="connsiteY85" fmla="*/ 76387 h 594937"/>
                <a:gd name="connsiteX86" fmla="*/ 478786 w 606086"/>
                <a:gd name="connsiteY86" fmla="*/ 0 h 594937"/>
                <a:gd name="connsiteX87" fmla="*/ 303043 w 606086"/>
                <a:gd name="connsiteY87" fmla="*/ 0 h 594937"/>
                <a:gd name="connsiteX88" fmla="*/ 379571 w 606086"/>
                <a:gd name="connsiteY88" fmla="*/ 76387 h 594937"/>
                <a:gd name="connsiteX89" fmla="*/ 303043 w 606086"/>
                <a:gd name="connsiteY89" fmla="*/ 152774 h 594937"/>
                <a:gd name="connsiteX90" fmla="*/ 226515 w 606086"/>
                <a:gd name="connsiteY90" fmla="*/ 76387 h 594937"/>
                <a:gd name="connsiteX91" fmla="*/ 303043 w 606086"/>
                <a:gd name="connsiteY91" fmla="*/ 0 h 594937"/>
                <a:gd name="connsiteX92" fmla="*/ 127300 w 606086"/>
                <a:gd name="connsiteY92" fmla="*/ 0 h 594937"/>
                <a:gd name="connsiteX93" fmla="*/ 203793 w 606086"/>
                <a:gd name="connsiteY93" fmla="*/ 76387 h 594937"/>
                <a:gd name="connsiteX94" fmla="*/ 127300 w 606086"/>
                <a:gd name="connsiteY94" fmla="*/ 152774 h 594937"/>
                <a:gd name="connsiteX95" fmla="*/ 50807 w 606086"/>
                <a:gd name="connsiteY95" fmla="*/ 76387 h 594937"/>
                <a:gd name="connsiteX96" fmla="*/ 127300 w 606086"/>
                <a:gd name="connsiteY96" fmla="*/ 0 h 59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606086" h="594937">
                  <a:moveTo>
                    <a:pt x="244277" y="198378"/>
                  </a:moveTo>
                  <a:cubicBezTo>
                    <a:pt x="219113" y="198378"/>
                    <a:pt x="198685" y="218772"/>
                    <a:pt x="198685" y="243894"/>
                  </a:cubicBezTo>
                  <a:lnTo>
                    <a:pt x="198685" y="340675"/>
                  </a:lnTo>
                  <a:cubicBezTo>
                    <a:pt x="198685" y="359586"/>
                    <a:pt x="210663" y="376735"/>
                    <a:pt x="228863" y="383317"/>
                  </a:cubicBezTo>
                  <a:cubicBezTo>
                    <a:pt x="234806" y="385542"/>
                    <a:pt x="238798" y="391197"/>
                    <a:pt x="238798" y="397501"/>
                  </a:cubicBezTo>
                  <a:lnTo>
                    <a:pt x="238798" y="534235"/>
                  </a:lnTo>
                  <a:cubicBezTo>
                    <a:pt x="238798" y="550829"/>
                    <a:pt x="252262" y="564271"/>
                    <a:pt x="268884" y="564271"/>
                  </a:cubicBezTo>
                  <a:lnTo>
                    <a:pt x="337690" y="564271"/>
                  </a:lnTo>
                  <a:cubicBezTo>
                    <a:pt x="354311" y="564271"/>
                    <a:pt x="367775" y="550829"/>
                    <a:pt x="367775" y="534235"/>
                  </a:cubicBezTo>
                  <a:lnTo>
                    <a:pt x="367775" y="397501"/>
                  </a:lnTo>
                  <a:cubicBezTo>
                    <a:pt x="367775" y="391197"/>
                    <a:pt x="371768" y="385542"/>
                    <a:pt x="377710" y="383317"/>
                  </a:cubicBezTo>
                  <a:cubicBezTo>
                    <a:pt x="395539" y="376735"/>
                    <a:pt x="407517" y="359586"/>
                    <a:pt x="407517" y="340675"/>
                  </a:cubicBezTo>
                  <a:lnTo>
                    <a:pt x="407517" y="243894"/>
                  </a:lnTo>
                  <a:cubicBezTo>
                    <a:pt x="407517" y="218772"/>
                    <a:pt x="387089" y="198378"/>
                    <a:pt x="362018" y="198378"/>
                  </a:cubicBezTo>
                  <a:close/>
                  <a:moveTo>
                    <a:pt x="465039" y="168299"/>
                  </a:moveTo>
                  <a:lnTo>
                    <a:pt x="530224" y="168299"/>
                  </a:lnTo>
                  <a:cubicBezTo>
                    <a:pt x="572008" y="168299"/>
                    <a:pt x="606086" y="202130"/>
                    <a:pt x="606086" y="243932"/>
                  </a:cubicBezTo>
                  <a:lnTo>
                    <a:pt x="606086" y="340697"/>
                  </a:lnTo>
                  <a:cubicBezTo>
                    <a:pt x="606086" y="368595"/>
                    <a:pt x="590486" y="394177"/>
                    <a:pt x="566251" y="407339"/>
                  </a:cubicBezTo>
                  <a:lnTo>
                    <a:pt x="566251" y="534598"/>
                  </a:lnTo>
                  <a:cubicBezTo>
                    <a:pt x="566251" y="567872"/>
                    <a:pt x="539138" y="594937"/>
                    <a:pt x="505803" y="594937"/>
                  </a:cubicBezTo>
                  <a:lnTo>
                    <a:pt x="436997" y="594937"/>
                  </a:lnTo>
                  <a:cubicBezTo>
                    <a:pt x="428547" y="594937"/>
                    <a:pt x="421769" y="588078"/>
                    <a:pt x="421769" y="579736"/>
                  </a:cubicBezTo>
                  <a:cubicBezTo>
                    <a:pt x="421769" y="571302"/>
                    <a:pt x="428547" y="564536"/>
                    <a:pt x="436997" y="564536"/>
                  </a:cubicBezTo>
                  <a:lnTo>
                    <a:pt x="505803" y="564536"/>
                  </a:lnTo>
                  <a:cubicBezTo>
                    <a:pt x="522424" y="564536"/>
                    <a:pt x="535888" y="551003"/>
                    <a:pt x="535888" y="534505"/>
                  </a:cubicBezTo>
                  <a:lnTo>
                    <a:pt x="535888" y="397792"/>
                  </a:lnTo>
                  <a:cubicBezTo>
                    <a:pt x="535888" y="391489"/>
                    <a:pt x="539880" y="385835"/>
                    <a:pt x="545823" y="383611"/>
                  </a:cubicBezTo>
                  <a:cubicBezTo>
                    <a:pt x="563744" y="377030"/>
                    <a:pt x="575722" y="359883"/>
                    <a:pt x="575722" y="340975"/>
                  </a:cubicBezTo>
                  <a:lnTo>
                    <a:pt x="575722" y="244210"/>
                  </a:lnTo>
                  <a:cubicBezTo>
                    <a:pt x="575722" y="219091"/>
                    <a:pt x="555294" y="198700"/>
                    <a:pt x="530224" y="198700"/>
                  </a:cubicBezTo>
                  <a:lnTo>
                    <a:pt x="465039" y="198700"/>
                  </a:lnTo>
                  <a:cubicBezTo>
                    <a:pt x="456682" y="198700"/>
                    <a:pt x="449811" y="191934"/>
                    <a:pt x="449811" y="183500"/>
                  </a:cubicBezTo>
                  <a:cubicBezTo>
                    <a:pt x="449811" y="175065"/>
                    <a:pt x="456682" y="168299"/>
                    <a:pt x="465039" y="168299"/>
                  </a:cubicBezTo>
                  <a:close/>
                  <a:moveTo>
                    <a:pt x="244091" y="168157"/>
                  </a:moveTo>
                  <a:lnTo>
                    <a:pt x="361832" y="168157"/>
                  </a:lnTo>
                  <a:cubicBezTo>
                    <a:pt x="403710" y="168157"/>
                    <a:pt x="437788" y="202086"/>
                    <a:pt x="437788" y="243894"/>
                  </a:cubicBezTo>
                  <a:lnTo>
                    <a:pt x="437788" y="340675"/>
                  </a:lnTo>
                  <a:cubicBezTo>
                    <a:pt x="437788" y="368578"/>
                    <a:pt x="422188" y="394163"/>
                    <a:pt x="397860" y="407327"/>
                  </a:cubicBezTo>
                  <a:lnTo>
                    <a:pt x="397860" y="534235"/>
                  </a:lnTo>
                  <a:cubicBezTo>
                    <a:pt x="397860" y="567515"/>
                    <a:pt x="370746" y="594584"/>
                    <a:pt x="337504" y="594584"/>
                  </a:cubicBezTo>
                  <a:lnTo>
                    <a:pt x="268605" y="594584"/>
                  </a:lnTo>
                  <a:cubicBezTo>
                    <a:pt x="235363" y="594584"/>
                    <a:pt x="208249" y="567515"/>
                    <a:pt x="208063" y="534235"/>
                  </a:cubicBezTo>
                  <a:lnTo>
                    <a:pt x="208063" y="407327"/>
                  </a:lnTo>
                  <a:cubicBezTo>
                    <a:pt x="183828" y="394163"/>
                    <a:pt x="168228" y="368578"/>
                    <a:pt x="168228" y="340675"/>
                  </a:cubicBezTo>
                  <a:lnTo>
                    <a:pt x="168228" y="243894"/>
                  </a:lnTo>
                  <a:cubicBezTo>
                    <a:pt x="168228" y="202086"/>
                    <a:pt x="202306" y="168157"/>
                    <a:pt x="244091" y="168157"/>
                  </a:cubicBezTo>
                  <a:close/>
                  <a:moveTo>
                    <a:pt x="75862" y="168016"/>
                  </a:moveTo>
                  <a:lnTo>
                    <a:pt x="140861" y="168016"/>
                  </a:lnTo>
                  <a:cubicBezTo>
                    <a:pt x="149311" y="168016"/>
                    <a:pt x="156089" y="174875"/>
                    <a:pt x="156089" y="183217"/>
                  </a:cubicBezTo>
                  <a:cubicBezTo>
                    <a:pt x="156089" y="191652"/>
                    <a:pt x="149311" y="198419"/>
                    <a:pt x="140861" y="198419"/>
                  </a:cubicBezTo>
                  <a:lnTo>
                    <a:pt x="76048" y="198419"/>
                  </a:lnTo>
                  <a:cubicBezTo>
                    <a:pt x="50884" y="198419"/>
                    <a:pt x="30456" y="218811"/>
                    <a:pt x="30456" y="243931"/>
                  </a:cubicBezTo>
                  <a:lnTo>
                    <a:pt x="30456" y="340701"/>
                  </a:lnTo>
                  <a:cubicBezTo>
                    <a:pt x="30456" y="359703"/>
                    <a:pt x="42435" y="376758"/>
                    <a:pt x="60263" y="383339"/>
                  </a:cubicBezTo>
                  <a:cubicBezTo>
                    <a:pt x="66206" y="385564"/>
                    <a:pt x="70198" y="391218"/>
                    <a:pt x="70198" y="397521"/>
                  </a:cubicBezTo>
                  <a:lnTo>
                    <a:pt x="70198" y="534149"/>
                  </a:lnTo>
                  <a:cubicBezTo>
                    <a:pt x="70198" y="550648"/>
                    <a:pt x="83662" y="564181"/>
                    <a:pt x="100283" y="564181"/>
                  </a:cubicBezTo>
                  <a:lnTo>
                    <a:pt x="169089" y="564181"/>
                  </a:lnTo>
                  <a:cubicBezTo>
                    <a:pt x="177539" y="564181"/>
                    <a:pt x="184317" y="570948"/>
                    <a:pt x="184317" y="579383"/>
                  </a:cubicBezTo>
                  <a:cubicBezTo>
                    <a:pt x="184317" y="587725"/>
                    <a:pt x="177539" y="594584"/>
                    <a:pt x="169089" y="594584"/>
                  </a:cubicBezTo>
                  <a:lnTo>
                    <a:pt x="100283" y="594584"/>
                  </a:lnTo>
                  <a:cubicBezTo>
                    <a:pt x="66948" y="594584"/>
                    <a:pt x="39835" y="567518"/>
                    <a:pt x="39835" y="534149"/>
                  </a:cubicBezTo>
                  <a:lnTo>
                    <a:pt x="39835" y="407161"/>
                  </a:lnTo>
                  <a:cubicBezTo>
                    <a:pt x="15600" y="394091"/>
                    <a:pt x="0" y="368509"/>
                    <a:pt x="0" y="340608"/>
                  </a:cubicBezTo>
                  <a:lnTo>
                    <a:pt x="0" y="243838"/>
                  </a:lnTo>
                  <a:cubicBezTo>
                    <a:pt x="0" y="202034"/>
                    <a:pt x="34078" y="168016"/>
                    <a:pt x="75862" y="168016"/>
                  </a:cubicBezTo>
                  <a:close/>
                  <a:moveTo>
                    <a:pt x="478786" y="30314"/>
                  </a:moveTo>
                  <a:cubicBezTo>
                    <a:pt x="453350" y="30314"/>
                    <a:pt x="432649" y="50986"/>
                    <a:pt x="432649" y="76387"/>
                  </a:cubicBezTo>
                  <a:cubicBezTo>
                    <a:pt x="432649" y="101880"/>
                    <a:pt x="453350" y="122553"/>
                    <a:pt x="478786" y="122553"/>
                  </a:cubicBezTo>
                  <a:cubicBezTo>
                    <a:pt x="504315" y="122553"/>
                    <a:pt x="525016" y="101880"/>
                    <a:pt x="525016" y="76387"/>
                  </a:cubicBezTo>
                  <a:cubicBezTo>
                    <a:pt x="525016" y="50986"/>
                    <a:pt x="504315" y="30314"/>
                    <a:pt x="478786" y="30314"/>
                  </a:cubicBezTo>
                  <a:close/>
                  <a:moveTo>
                    <a:pt x="303043" y="30314"/>
                  </a:moveTo>
                  <a:cubicBezTo>
                    <a:pt x="277503" y="30314"/>
                    <a:pt x="256885" y="51079"/>
                    <a:pt x="256885" y="76387"/>
                  </a:cubicBezTo>
                  <a:cubicBezTo>
                    <a:pt x="256885" y="101880"/>
                    <a:pt x="277503" y="122553"/>
                    <a:pt x="303043" y="122553"/>
                  </a:cubicBezTo>
                  <a:cubicBezTo>
                    <a:pt x="328583" y="122553"/>
                    <a:pt x="349201" y="101880"/>
                    <a:pt x="349201" y="76387"/>
                  </a:cubicBezTo>
                  <a:cubicBezTo>
                    <a:pt x="349201" y="50986"/>
                    <a:pt x="328583" y="30314"/>
                    <a:pt x="303043" y="30314"/>
                  </a:cubicBezTo>
                  <a:close/>
                  <a:moveTo>
                    <a:pt x="127300" y="30314"/>
                  </a:moveTo>
                  <a:cubicBezTo>
                    <a:pt x="101771" y="30314"/>
                    <a:pt x="81070" y="51079"/>
                    <a:pt x="81070" y="76387"/>
                  </a:cubicBezTo>
                  <a:cubicBezTo>
                    <a:pt x="81070" y="101880"/>
                    <a:pt x="101771" y="122553"/>
                    <a:pt x="127300" y="122553"/>
                  </a:cubicBezTo>
                  <a:cubicBezTo>
                    <a:pt x="152736" y="122553"/>
                    <a:pt x="173437" y="101880"/>
                    <a:pt x="173437" y="76387"/>
                  </a:cubicBezTo>
                  <a:cubicBezTo>
                    <a:pt x="173437" y="50986"/>
                    <a:pt x="152736" y="30314"/>
                    <a:pt x="127300" y="30314"/>
                  </a:cubicBezTo>
                  <a:close/>
                  <a:moveTo>
                    <a:pt x="478786" y="0"/>
                  </a:moveTo>
                  <a:cubicBezTo>
                    <a:pt x="521024" y="0"/>
                    <a:pt x="555279" y="34300"/>
                    <a:pt x="555279" y="76387"/>
                  </a:cubicBezTo>
                  <a:cubicBezTo>
                    <a:pt x="555279" y="118567"/>
                    <a:pt x="521024" y="152774"/>
                    <a:pt x="478786" y="152774"/>
                  </a:cubicBezTo>
                  <a:cubicBezTo>
                    <a:pt x="436641" y="152774"/>
                    <a:pt x="402293" y="118567"/>
                    <a:pt x="402293" y="76387"/>
                  </a:cubicBezTo>
                  <a:cubicBezTo>
                    <a:pt x="402293" y="34300"/>
                    <a:pt x="436641" y="0"/>
                    <a:pt x="478786" y="0"/>
                  </a:cubicBezTo>
                  <a:close/>
                  <a:moveTo>
                    <a:pt x="303043" y="0"/>
                  </a:moveTo>
                  <a:cubicBezTo>
                    <a:pt x="345301" y="0"/>
                    <a:pt x="379571" y="34300"/>
                    <a:pt x="379571" y="76387"/>
                  </a:cubicBezTo>
                  <a:cubicBezTo>
                    <a:pt x="379571" y="118567"/>
                    <a:pt x="345301" y="152774"/>
                    <a:pt x="303043" y="152774"/>
                  </a:cubicBezTo>
                  <a:cubicBezTo>
                    <a:pt x="260785" y="152774"/>
                    <a:pt x="226515" y="118567"/>
                    <a:pt x="226515" y="76387"/>
                  </a:cubicBezTo>
                  <a:cubicBezTo>
                    <a:pt x="226515" y="34300"/>
                    <a:pt x="260785" y="0"/>
                    <a:pt x="303043" y="0"/>
                  </a:cubicBezTo>
                  <a:close/>
                  <a:moveTo>
                    <a:pt x="127300" y="0"/>
                  </a:moveTo>
                  <a:cubicBezTo>
                    <a:pt x="169445" y="0"/>
                    <a:pt x="203793" y="34300"/>
                    <a:pt x="203793" y="76387"/>
                  </a:cubicBezTo>
                  <a:cubicBezTo>
                    <a:pt x="203793" y="118567"/>
                    <a:pt x="169353" y="152774"/>
                    <a:pt x="127300" y="152774"/>
                  </a:cubicBezTo>
                  <a:cubicBezTo>
                    <a:pt x="85062" y="152774"/>
                    <a:pt x="50807" y="118567"/>
                    <a:pt x="50807" y="76387"/>
                  </a:cubicBezTo>
                  <a:cubicBezTo>
                    <a:pt x="50807" y="34300"/>
                    <a:pt x="85062" y="0"/>
                    <a:pt x="127300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320272" y="2363815"/>
            <a:ext cx="3108514" cy="1026168"/>
            <a:chOff x="9137872" y="1441155"/>
            <a:chExt cx="3108514" cy="1026168"/>
          </a:xfrm>
        </p:grpSpPr>
        <p:sp>
          <p:nvSpPr>
            <p:cNvPr id="12" name="文本框 11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165581" y="1842152"/>
              <a:ext cx="3080805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8"/>
          <p:cNvGrpSpPr/>
          <p:nvPr/>
        </p:nvGrpSpPr>
        <p:grpSpPr>
          <a:xfrm>
            <a:off x="1479426" y="3996138"/>
            <a:ext cx="647700" cy="647700"/>
            <a:chOff x="1713096" y="3108324"/>
            <a:chExt cx="1216026" cy="1216026"/>
          </a:xfrm>
          <a:solidFill>
            <a:srgbClr val="2D2E2E"/>
          </a:solidFill>
        </p:grpSpPr>
        <p:sp>
          <p:nvSpPr>
            <p:cNvPr id="15" name="椭圆 14"/>
            <p:cNvSpPr/>
            <p:nvPr/>
          </p:nvSpPr>
          <p:spPr>
            <a:xfrm>
              <a:off x="1713096" y="3108324"/>
              <a:ext cx="1216026" cy="1216026"/>
            </a:xfrm>
            <a:prstGeom prst="ellipse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Oval 10"/>
            <p:cNvSpPr/>
            <p:nvPr/>
          </p:nvSpPr>
          <p:spPr>
            <a:xfrm>
              <a:off x="2041893" y="3437545"/>
              <a:ext cx="558432" cy="557582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88862 h 440259"/>
                <a:gd name="T27" fmla="*/ 88862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57" h="2757">
                  <a:moveTo>
                    <a:pt x="1063" y="2589"/>
                  </a:moveTo>
                  <a:lnTo>
                    <a:pt x="0" y="2757"/>
                  </a:lnTo>
                  <a:lnTo>
                    <a:pt x="168" y="1694"/>
                  </a:lnTo>
                  <a:lnTo>
                    <a:pt x="1226" y="883"/>
                  </a:lnTo>
                  <a:lnTo>
                    <a:pt x="1503" y="1160"/>
                  </a:lnTo>
                  <a:lnTo>
                    <a:pt x="984" y="1679"/>
                  </a:lnTo>
                  <a:cubicBezTo>
                    <a:pt x="914" y="1646"/>
                    <a:pt x="827" y="1659"/>
                    <a:pt x="769" y="1717"/>
                  </a:cubicBezTo>
                  <a:cubicBezTo>
                    <a:pt x="694" y="1792"/>
                    <a:pt x="694" y="1913"/>
                    <a:pt x="769" y="1988"/>
                  </a:cubicBezTo>
                  <a:cubicBezTo>
                    <a:pt x="844" y="2063"/>
                    <a:pt x="965" y="2063"/>
                    <a:pt x="1040" y="1988"/>
                  </a:cubicBezTo>
                  <a:cubicBezTo>
                    <a:pt x="1098" y="1930"/>
                    <a:pt x="1111" y="1844"/>
                    <a:pt x="1079" y="1773"/>
                  </a:cubicBezTo>
                  <a:lnTo>
                    <a:pt x="1597" y="1254"/>
                  </a:lnTo>
                  <a:lnTo>
                    <a:pt x="1875" y="1531"/>
                  </a:lnTo>
                  <a:lnTo>
                    <a:pt x="1063" y="2589"/>
                  </a:lnTo>
                  <a:close/>
                  <a:moveTo>
                    <a:pt x="1763" y="291"/>
                  </a:moveTo>
                  <a:lnTo>
                    <a:pt x="1695" y="223"/>
                  </a:lnTo>
                  <a:lnTo>
                    <a:pt x="1266" y="652"/>
                  </a:lnTo>
                  <a:lnTo>
                    <a:pt x="2105" y="1491"/>
                  </a:lnTo>
                  <a:lnTo>
                    <a:pt x="2534" y="1062"/>
                  </a:lnTo>
                  <a:lnTo>
                    <a:pt x="2466" y="994"/>
                  </a:lnTo>
                  <a:lnTo>
                    <a:pt x="2757" y="755"/>
                  </a:lnTo>
                  <a:lnTo>
                    <a:pt x="2002" y="0"/>
                  </a:lnTo>
                  <a:lnTo>
                    <a:pt x="1763" y="291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20272" y="3839478"/>
            <a:ext cx="3108514" cy="1026168"/>
            <a:chOff x="9137872" y="1441155"/>
            <a:chExt cx="3108514" cy="1026168"/>
          </a:xfrm>
        </p:grpSpPr>
        <p:sp>
          <p:nvSpPr>
            <p:cNvPr id="18" name="文本框 17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165581" y="1842152"/>
              <a:ext cx="3080805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836626" y="2095501"/>
            <a:ext cx="1595574" cy="2971800"/>
          </a:xfrm>
          <a:prstGeom prst="rect">
            <a:avLst/>
          </a:prstGeom>
          <a:solidFill>
            <a:srgbClr val="17171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24" name="文本框 23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计划运行方式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35527" y="1914072"/>
            <a:ext cx="2304596" cy="2454728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19176" y="1914072"/>
            <a:ext cx="2304596" cy="24547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51878" y="1914072"/>
            <a:ext cx="2304596" cy="2454728"/>
          </a:xfrm>
          <a:prstGeom prst="rect">
            <a:avLst/>
          </a:prstGeom>
          <a:gradFill>
            <a:gsLst>
              <a:gs pos="13000">
                <a:srgbClr val="F7EAD1"/>
              </a:gs>
              <a:gs pos="86000">
                <a:srgbClr val="AC8B58"/>
              </a:gs>
            </a:gsLst>
            <a:lin ang="2700000" scaled="1"/>
          </a:gra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68229" y="1914072"/>
            <a:ext cx="2304596" cy="2454728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1123495" y="2545681"/>
            <a:ext cx="2095954" cy="129266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F7EAD1"/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2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200" dirty="0">
                <a:solidFill>
                  <a:srgbClr val="F7EAD1"/>
                </a:solidFill>
                <a:cs typeface="+mn-ea"/>
                <a:sym typeface="+mn-lt"/>
              </a:rPr>
              <a:t> the benefit of you</a:t>
            </a:r>
            <a:endParaRPr lang="en-US" altLang="zh-CN" sz="1200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356199" y="2545681"/>
            <a:ext cx="2095954" cy="129266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2D2E2E"/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err="1">
                <a:solidFill>
                  <a:srgbClr val="2D2E2E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2D2E2E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200" dirty="0" err="1">
                <a:solidFill>
                  <a:srgbClr val="2D2E2E"/>
                </a:solidFill>
                <a:cs typeface="+mn-ea"/>
                <a:sym typeface="+mn-lt"/>
              </a:rPr>
              <a:t>copyFor</a:t>
            </a:r>
            <a:r>
              <a:rPr lang="en-US" altLang="zh-CN" sz="1200" dirty="0">
                <a:solidFill>
                  <a:srgbClr val="2D2E2E"/>
                </a:solidFill>
                <a:cs typeface="+mn-ea"/>
                <a:sym typeface="+mn-lt"/>
              </a:rPr>
              <a:t> the benefit of you</a:t>
            </a:r>
            <a:endParaRPr lang="en-US" altLang="zh-CN" sz="1200" dirty="0">
              <a:solidFill>
                <a:srgbClr val="2D2E2E"/>
              </a:solidFill>
              <a:cs typeface="+mn-ea"/>
              <a:sym typeface="+mn-lt"/>
            </a:endParaRPr>
          </a:p>
        </p:txBody>
      </p:sp>
      <p:sp>
        <p:nvSpPr>
          <p:cNvPr id="25" name="Oval 10"/>
          <p:cNvSpPr/>
          <p:nvPr/>
        </p:nvSpPr>
        <p:spPr>
          <a:xfrm>
            <a:off x="1965173" y="3748234"/>
            <a:ext cx="412598" cy="313418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gradFill>
            <a:gsLst>
              <a:gs pos="13000">
                <a:srgbClr val="F7EAD1"/>
              </a:gs>
              <a:gs pos="86000">
                <a:srgbClr val="AC8B58"/>
              </a:gs>
            </a:gsLst>
            <a:lin ang="2700000" scaled="1"/>
          </a:gra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Oval 12"/>
          <p:cNvSpPr/>
          <p:nvPr/>
        </p:nvSpPr>
        <p:spPr>
          <a:xfrm>
            <a:off x="7197877" y="3698958"/>
            <a:ext cx="412598" cy="411970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88862 h 440259"/>
              <a:gd name="T27" fmla="*/ 88862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57" h="2757">
                <a:moveTo>
                  <a:pt x="1063" y="2589"/>
                </a:moveTo>
                <a:lnTo>
                  <a:pt x="0" y="2757"/>
                </a:lnTo>
                <a:lnTo>
                  <a:pt x="168" y="1694"/>
                </a:lnTo>
                <a:lnTo>
                  <a:pt x="1226" y="883"/>
                </a:lnTo>
                <a:lnTo>
                  <a:pt x="1503" y="1160"/>
                </a:lnTo>
                <a:lnTo>
                  <a:pt x="984" y="1679"/>
                </a:lnTo>
                <a:cubicBezTo>
                  <a:pt x="914" y="1646"/>
                  <a:pt x="827" y="1659"/>
                  <a:pt x="769" y="1717"/>
                </a:cubicBezTo>
                <a:cubicBezTo>
                  <a:pt x="694" y="1792"/>
                  <a:pt x="694" y="1913"/>
                  <a:pt x="769" y="1988"/>
                </a:cubicBezTo>
                <a:cubicBezTo>
                  <a:pt x="844" y="2063"/>
                  <a:pt x="965" y="2063"/>
                  <a:pt x="1040" y="1988"/>
                </a:cubicBezTo>
                <a:cubicBezTo>
                  <a:pt x="1098" y="1930"/>
                  <a:pt x="1111" y="1844"/>
                  <a:pt x="1079" y="1773"/>
                </a:cubicBezTo>
                <a:lnTo>
                  <a:pt x="1597" y="1254"/>
                </a:lnTo>
                <a:lnTo>
                  <a:pt x="1875" y="1531"/>
                </a:lnTo>
                <a:lnTo>
                  <a:pt x="1063" y="2589"/>
                </a:lnTo>
                <a:close/>
                <a:moveTo>
                  <a:pt x="1763" y="291"/>
                </a:moveTo>
                <a:lnTo>
                  <a:pt x="1695" y="223"/>
                </a:lnTo>
                <a:lnTo>
                  <a:pt x="1266" y="652"/>
                </a:lnTo>
                <a:lnTo>
                  <a:pt x="2105" y="1491"/>
                </a:lnTo>
                <a:lnTo>
                  <a:pt x="2534" y="1062"/>
                </a:lnTo>
                <a:lnTo>
                  <a:pt x="2466" y="994"/>
                </a:lnTo>
                <a:lnTo>
                  <a:pt x="2757" y="755"/>
                </a:lnTo>
                <a:lnTo>
                  <a:pt x="2002" y="0"/>
                </a:lnTo>
                <a:lnTo>
                  <a:pt x="1763" y="291"/>
                </a:lnTo>
                <a:close/>
              </a:path>
            </a:pathLst>
          </a:custGeom>
          <a:solidFill>
            <a:srgbClr val="2D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1243625" y="1914072"/>
            <a:ext cx="1855694" cy="557104"/>
          </a:xfrm>
          <a:custGeom>
            <a:avLst/>
            <a:gdLst>
              <a:gd name="connsiteX0" fmla="*/ 0 w 1855694"/>
              <a:gd name="connsiteY0" fmla="*/ 0 h 557104"/>
              <a:gd name="connsiteX1" fmla="*/ 1855694 w 1855694"/>
              <a:gd name="connsiteY1" fmla="*/ 0 h 557104"/>
              <a:gd name="connsiteX2" fmla="*/ 1855694 w 1855694"/>
              <a:gd name="connsiteY2" fmla="*/ 236658 h 557104"/>
              <a:gd name="connsiteX3" fmla="*/ 1535248 w 1855694"/>
              <a:gd name="connsiteY3" fmla="*/ 557104 h 557104"/>
              <a:gd name="connsiteX4" fmla="*/ 320446 w 1855694"/>
              <a:gd name="connsiteY4" fmla="*/ 557104 h 557104"/>
              <a:gd name="connsiteX5" fmla="*/ 0 w 1855694"/>
              <a:gd name="connsiteY5" fmla="*/ 236658 h 55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5694" h="557104">
                <a:moveTo>
                  <a:pt x="0" y="0"/>
                </a:moveTo>
                <a:lnTo>
                  <a:pt x="1855694" y="0"/>
                </a:lnTo>
                <a:lnTo>
                  <a:pt x="1855694" y="236658"/>
                </a:lnTo>
                <a:cubicBezTo>
                  <a:pt x="1855694" y="413635"/>
                  <a:pt x="1712225" y="557104"/>
                  <a:pt x="1535248" y="557104"/>
                </a:cubicBezTo>
                <a:lnTo>
                  <a:pt x="320446" y="557104"/>
                </a:lnTo>
                <a:cubicBezTo>
                  <a:pt x="143469" y="557104"/>
                  <a:pt x="0" y="413635"/>
                  <a:pt x="0" y="236658"/>
                </a:cubicBezTo>
                <a:close/>
              </a:path>
            </a:pathLst>
          </a:custGeom>
          <a:gradFill>
            <a:gsLst>
              <a:gs pos="13000">
                <a:srgbClr val="F7EAD1"/>
              </a:gs>
              <a:gs pos="86000">
                <a:srgbClr val="AC8B58"/>
              </a:gs>
            </a:gsLst>
            <a:lin ang="2700000" scaled="1"/>
          </a:gra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68218" y="194609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rgbClr val="2D2E2E"/>
                </a:solidFill>
                <a:cs typeface="+mn-ea"/>
                <a:sym typeface="+mn-lt"/>
              </a:rPr>
              <a:t>标题添加</a:t>
            </a:r>
            <a:endParaRPr lang="zh-CN" altLang="en-US" sz="2400" dirty="0">
              <a:solidFill>
                <a:srgbClr val="2D2E2E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476329" y="1914072"/>
            <a:ext cx="1855694" cy="557104"/>
            <a:chOff x="6501425" y="3004459"/>
            <a:chExt cx="1855694" cy="557104"/>
          </a:xfrm>
        </p:grpSpPr>
        <p:sp>
          <p:nvSpPr>
            <p:cNvPr id="19" name="任意多边形: 形状 18"/>
            <p:cNvSpPr/>
            <p:nvPr/>
          </p:nvSpPr>
          <p:spPr>
            <a:xfrm>
              <a:off x="6501425" y="3004459"/>
              <a:ext cx="1855694" cy="557104"/>
            </a:xfrm>
            <a:custGeom>
              <a:avLst/>
              <a:gdLst>
                <a:gd name="connsiteX0" fmla="*/ 0 w 1855694"/>
                <a:gd name="connsiteY0" fmla="*/ 0 h 557104"/>
                <a:gd name="connsiteX1" fmla="*/ 1855694 w 1855694"/>
                <a:gd name="connsiteY1" fmla="*/ 0 h 557104"/>
                <a:gd name="connsiteX2" fmla="*/ 1855694 w 1855694"/>
                <a:gd name="connsiteY2" fmla="*/ 236658 h 557104"/>
                <a:gd name="connsiteX3" fmla="*/ 1535248 w 1855694"/>
                <a:gd name="connsiteY3" fmla="*/ 557104 h 557104"/>
                <a:gd name="connsiteX4" fmla="*/ 320446 w 1855694"/>
                <a:gd name="connsiteY4" fmla="*/ 557104 h 557104"/>
                <a:gd name="connsiteX5" fmla="*/ 0 w 1855694"/>
                <a:gd name="connsiteY5" fmla="*/ 236658 h 55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5694" h="557104">
                  <a:moveTo>
                    <a:pt x="0" y="0"/>
                  </a:moveTo>
                  <a:lnTo>
                    <a:pt x="1855694" y="0"/>
                  </a:lnTo>
                  <a:lnTo>
                    <a:pt x="1855694" y="236658"/>
                  </a:lnTo>
                  <a:cubicBezTo>
                    <a:pt x="1855694" y="413635"/>
                    <a:pt x="1712225" y="557104"/>
                    <a:pt x="1535248" y="557104"/>
                  </a:cubicBezTo>
                  <a:lnTo>
                    <a:pt x="320446" y="557104"/>
                  </a:lnTo>
                  <a:cubicBezTo>
                    <a:pt x="143469" y="557104"/>
                    <a:pt x="0" y="413635"/>
                    <a:pt x="0" y="236658"/>
                  </a:cubicBezTo>
                  <a:close/>
                </a:path>
              </a:pathLst>
            </a:custGeom>
            <a:solidFill>
              <a:srgbClr val="2D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726018" y="303647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 flipH="1">
            <a:off x="857250" y="4741184"/>
            <a:ext cx="10477500" cy="62517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</a:t>
            </a:r>
            <a:endParaRPr lang="en-US" altLang="zh-CN" sz="1400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22" name="文本框 21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计划运行方式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/>
      <p:bldP spid="9" grpId="0"/>
      <p:bldP spid="25" grpId="0" animBg="1"/>
      <p:bldP spid="26" grpId="0" animBg="1"/>
      <p:bldP spid="15" grpId="0" animBg="1"/>
      <p:bldP spid="17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不完整圆 1"/>
          <p:cNvSpPr/>
          <p:nvPr/>
        </p:nvSpPr>
        <p:spPr>
          <a:xfrm flipH="1">
            <a:off x="1524000" y="2611962"/>
            <a:ext cx="1567544" cy="1567544"/>
          </a:xfrm>
          <a:prstGeom prst="pie">
            <a:avLst>
              <a:gd name="adj1" fmla="val 2591505"/>
              <a:gd name="adj2" fmla="val 16200000"/>
            </a:avLst>
          </a:prstGeom>
          <a:gradFill>
            <a:gsLst>
              <a:gs pos="13000">
                <a:srgbClr val="F7EAD1"/>
              </a:gs>
              <a:gs pos="86000">
                <a:srgbClr val="AC8B58"/>
              </a:gs>
            </a:gsLst>
            <a:lin ang="2700000" scaled="1"/>
          </a:gra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7EAD1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524000" y="2611962"/>
            <a:ext cx="1567544" cy="1567544"/>
          </a:xfrm>
          <a:prstGeom prst="ellipse">
            <a:avLst/>
          </a:prstGeom>
          <a:ln w="28575">
            <a:solidFill>
              <a:srgbClr val="987F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sp>
        <p:nvSpPr>
          <p:cNvPr id="6" name="不完整圆 5"/>
          <p:cNvSpPr/>
          <p:nvPr/>
        </p:nvSpPr>
        <p:spPr>
          <a:xfrm flipH="1">
            <a:off x="4049485" y="2611962"/>
            <a:ext cx="1567544" cy="1567544"/>
          </a:xfrm>
          <a:prstGeom prst="pie">
            <a:avLst>
              <a:gd name="adj1" fmla="val 20302598"/>
              <a:gd name="adj2" fmla="val 16200000"/>
            </a:avLst>
          </a:prstGeom>
          <a:gradFill>
            <a:gsLst>
              <a:gs pos="13000">
                <a:srgbClr val="F7EAD1"/>
              </a:gs>
              <a:gs pos="86000">
                <a:srgbClr val="AC8B58"/>
              </a:gs>
            </a:gsLst>
            <a:lin ang="2700000" scaled="1"/>
          </a:gra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49485" y="2611962"/>
            <a:ext cx="1567544" cy="1567544"/>
          </a:xfrm>
          <a:prstGeom prst="ellipse">
            <a:avLst/>
          </a:prstGeom>
          <a:ln w="28575">
            <a:solidFill>
              <a:srgbClr val="987F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sp>
        <p:nvSpPr>
          <p:cNvPr id="9" name="不完整圆 8"/>
          <p:cNvSpPr/>
          <p:nvPr/>
        </p:nvSpPr>
        <p:spPr>
          <a:xfrm flipH="1">
            <a:off x="6574970" y="2611962"/>
            <a:ext cx="1567544" cy="1567544"/>
          </a:xfrm>
          <a:prstGeom prst="pie">
            <a:avLst>
              <a:gd name="adj1" fmla="val 4427209"/>
              <a:gd name="adj2" fmla="val 16200000"/>
            </a:avLst>
          </a:prstGeom>
          <a:gradFill>
            <a:gsLst>
              <a:gs pos="13000">
                <a:srgbClr val="F7EAD1"/>
              </a:gs>
              <a:gs pos="86000">
                <a:srgbClr val="AC8B58"/>
              </a:gs>
            </a:gsLst>
            <a:lin ang="2700000" scaled="1"/>
          </a:gra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7EAD1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574970" y="2611962"/>
            <a:ext cx="1567544" cy="1567544"/>
          </a:xfrm>
          <a:prstGeom prst="ellipse">
            <a:avLst/>
          </a:prstGeom>
          <a:ln w="28575">
            <a:solidFill>
              <a:srgbClr val="987F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sp>
        <p:nvSpPr>
          <p:cNvPr id="12" name="不完整圆 11"/>
          <p:cNvSpPr/>
          <p:nvPr/>
        </p:nvSpPr>
        <p:spPr>
          <a:xfrm flipH="1">
            <a:off x="9100456" y="2611962"/>
            <a:ext cx="1567544" cy="1567544"/>
          </a:xfrm>
          <a:prstGeom prst="pie">
            <a:avLst>
              <a:gd name="adj1" fmla="val 18320809"/>
              <a:gd name="adj2" fmla="val 16200000"/>
            </a:avLst>
          </a:prstGeom>
          <a:gradFill>
            <a:gsLst>
              <a:gs pos="13000">
                <a:srgbClr val="F7EAD1"/>
              </a:gs>
              <a:gs pos="86000">
                <a:srgbClr val="AC8B58"/>
              </a:gs>
            </a:gsLst>
            <a:lin ang="2700000" scaled="1"/>
          </a:gra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7EAD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100456" y="2611962"/>
            <a:ext cx="1567544" cy="1567544"/>
          </a:xfrm>
          <a:prstGeom prst="ellipse">
            <a:avLst/>
          </a:prstGeom>
          <a:ln w="28575">
            <a:solidFill>
              <a:srgbClr val="987F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62743" y="4287909"/>
            <a:ext cx="2090058" cy="1213527"/>
            <a:chOff x="9647101" y="1441155"/>
            <a:chExt cx="2090058" cy="1213527"/>
          </a:xfrm>
        </p:grpSpPr>
        <p:sp>
          <p:nvSpPr>
            <p:cNvPr id="16" name="文本框 15"/>
            <p:cNvSpPr txBox="1"/>
            <p:nvPr/>
          </p:nvSpPr>
          <p:spPr>
            <a:xfrm>
              <a:off x="9984243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647101" y="1842152"/>
              <a:ext cx="209005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88228" y="4287909"/>
            <a:ext cx="2090058" cy="1213527"/>
            <a:chOff x="9647101" y="1441155"/>
            <a:chExt cx="2090058" cy="1213527"/>
          </a:xfrm>
        </p:grpSpPr>
        <p:sp>
          <p:nvSpPr>
            <p:cNvPr id="19" name="文本框 18"/>
            <p:cNvSpPr txBox="1"/>
            <p:nvPr/>
          </p:nvSpPr>
          <p:spPr>
            <a:xfrm>
              <a:off x="9984243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647101" y="1842152"/>
              <a:ext cx="209005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13713" y="4287909"/>
            <a:ext cx="2090058" cy="1213527"/>
            <a:chOff x="9647101" y="1441155"/>
            <a:chExt cx="2090058" cy="1213527"/>
          </a:xfrm>
        </p:grpSpPr>
        <p:sp>
          <p:nvSpPr>
            <p:cNvPr id="22" name="文本框 21"/>
            <p:cNvSpPr txBox="1"/>
            <p:nvPr/>
          </p:nvSpPr>
          <p:spPr>
            <a:xfrm>
              <a:off x="9984243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647101" y="1842152"/>
              <a:ext cx="209005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39199" y="4287909"/>
            <a:ext cx="2090058" cy="1213527"/>
            <a:chOff x="9647101" y="1441155"/>
            <a:chExt cx="2090058" cy="1213527"/>
          </a:xfrm>
        </p:grpSpPr>
        <p:sp>
          <p:nvSpPr>
            <p:cNvPr id="25" name="文本框 24"/>
            <p:cNvSpPr txBox="1"/>
            <p:nvPr/>
          </p:nvSpPr>
          <p:spPr>
            <a:xfrm>
              <a:off x="9984243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647101" y="1842152"/>
              <a:ext cx="2090058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307771" y="3394380"/>
            <a:ext cx="668512" cy="7774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rgbClr val="2D2E2E"/>
                </a:solidFill>
                <a:cs typeface="+mn-ea"/>
                <a:sym typeface="+mn-lt"/>
              </a:rPr>
              <a:t>60%</a:t>
            </a:r>
            <a:endParaRPr lang="en-US" altLang="zh-CN" b="1" dirty="0">
              <a:solidFill>
                <a:srgbClr val="2D2E2E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45735" y="3394380"/>
            <a:ext cx="668512" cy="7774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rgbClr val="2D2E2E"/>
                </a:solidFill>
                <a:cs typeface="+mn-ea"/>
                <a:sym typeface="+mn-lt"/>
              </a:rPr>
              <a:t>80%</a:t>
            </a:r>
            <a:endParaRPr lang="en-US" altLang="zh-CN" b="1" dirty="0">
              <a:solidFill>
                <a:srgbClr val="2D2E2E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49776" y="3394380"/>
            <a:ext cx="668512" cy="7774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rgbClr val="2D2E2E"/>
                </a:solidFill>
                <a:cs typeface="+mn-ea"/>
                <a:sym typeface="+mn-lt"/>
              </a:rPr>
              <a:t>52%</a:t>
            </a:r>
            <a:endParaRPr lang="en-US" altLang="zh-CN" b="1" dirty="0">
              <a:solidFill>
                <a:srgbClr val="2D2E2E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914636" y="3394380"/>
            <a:ext cx="668512" cy="7774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dirty="0">
                <a:solidFill>
                  <a:srgbClr val="2D2E2E"/>
                </a:solidFill>
                <a:cs typeface="+mn-ea"/>
                <a:sym typeface="+mn-lt"/>
              </a:rPr>
              <a:t>93%</a:t>
            </a:r>
            <a:endParaRPr lang="en-US" altLang="zh-CN" b="1" dirty="0">
              <a:solidFill>
                <a:srgbClr val="2D2E2E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 flipH="1">
            <a:off x="857250" y="1676456"/>
            <a:ext cx="10477500" cy="62517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</a:t>
            </a:r>
            <a:endParaRPr lang="en-US" altLang="zh-CN" sz="1400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34" name="文本框 33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计划运行方式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27" grpId="0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04848" y="943261"/>
            <a:ext cx="10782303" cy="4971480"/>
            <a:chOff x="1206498" y="1174560"/>
            <a:chExt cx="9779002" cy="4508881"/>
          </a:xfrm>
        </p:grpSpPr>
        <p:sp>
          <p:nvSpPr>
            <p:cNvPr id="7" name="矩形 6"/>
            <p:cNvSpPr/>
            <p:nvPr/>
          </p:nvSpPr>
          <p:spPr>
            <a:xfrm>
              <a:off x="1206500" y="1174560"/>
              <a:ext cx="9779000" cy="4508880"/>
            </a:xfrm>
            <a:prstGeom prst="rect">
              <a:avLst/>
            </a:prstGeom>
            <a:solidFill>
              <a:srgbClr val="17171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 flipH="1">
              <a:off x="1206498" y="3955744"/>
              <a:ext cx="4889501" cy="172769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 flipH="1">
              <a:off x="8976633" y="1989138"/>
              <a:ext cx="2008867" cy="170046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346200" y="1305000"/>
              <a:ext cx="9499600" cy="4248000"/>
            </a:xfrm>
            <a:prstGeom prst="rect">
              <a:avLst/>
            </a:prstGeom>
            <a:noFill/>
            <a:ln w="25400">
              <a:gradFill flip="none" rotWithShape="1">
                <a:gsLst>
                  <a:gs pos="0">
                    <a:srgbClr val="C6AE8A"/>
                  </a:gs>
                  <a:gs pos="37000">
                    <a:srgbClr val="987F5D">
                      <a:lumMod val="55000"/>
                    </a:srgbClr>
                  </a:gs>
                  <a:gs pos="61000">
                    <a:srgbClr val="C6AE8A"/>
                  </a:gs>
                  <a:gs pos="100000">
                    <a:srgbClr val="D9C9B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302000" y="3742287"/>
            <a:ext cx="5588000" cy="8125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For the benefit of you,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Network and the original creator please do not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</a:t>
            </a:r>
            <a:endParaRPr lang="en-US" altLang="zh-CN" sz="1200" dirty="0">
              <a:solidFill>
                <a:srgbClr val="987F5D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95346" y="2683338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6000" dirty="0">
                <a:solidFill>
                  <a:srgbClr val="F7EAD1"/>
                </a:solidFill>
                <a:cs typeface="+mn-ea"/>
                <a:sym typeface="+mn-lt"/>
              </a:rPr>
              <a:t>推广细节把控</a:t>
            </a:r>
            <a:endParaRPr lang="zh-CN" altLang="en-US" sz="6000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01227" y="1595763"/>
            <a:ext cx="3989554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600" b="1" spc="300" dirty="0">
                <a:gradFill flip="none" rotWithShape="1">
                  <a:gsLst>
                    <a:gs pos="0">
                      <a:srgbClr val="F7EAD1">
                        <a:lumMod val="100000"/>
                      </a:srgbClr>
                    </a:gs>
                    <a:gs pos="54000">
                      <a:srgbClr val="AC8B58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PART 04</a:t>
            </a:r>
            <a:endParaRPr lang="zh-CN" altLang="en-US" sz="6600" b="1" spc="300" dirty="0">
              <a:gradFill flip="none" rotWithShape="1">
                <a:gsLst>
                  <a:gs pos="0">
                    <a:srgbClr val="F7EAD1">
                      <a:lumMod val="100000"/>
                    </a:srgbClr>
                  </a:gs>
                  <a:gs pos="54000">
                    <a:srgbClr val="AC8B58"/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 flipH="1">
            <a:off x="1567543" y="4788097"/>
            <a:ext cx="9056914" cy="54906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F7EAD1"/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2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200" dirty="0">
                <a:solidFill>
                  <a:srgbClr val="F7EAD1"/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2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2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200" dirty="0">
                <a:solidFill>
                  <a:srgbClr val="F7EAD1"/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2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</a:t>
            </a:r>
            <a:endParaRPr lang="en-US" altLang="zh-CN" sz="1200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616825" y="1666207"/>
            <a:ext cx="2607860" cy="1333560"/>
            <a:chOff x="9137872" y="1441155"/>
            <a:chExt cx="2607860" cy="1333560"/>
          </a:xfrm>
        </p:grpSpPr>
        <p:sp>
          <p:nvSpPr>
            <p:cNvPr id="11" name="文本框 10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165581" y="1842152"/>
              <a:ext cx="2580151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20673" y="1845642"/>
            <a:ext cx="7950654" cy="2741947"/>
            <a:chOff x="2120673" y="1845642"/>
            <a:chExt cx="7950654" cy="2741947"/>
          </a:xfrm>
        </p:grpSpPr>
        <p:sp>
          <p:nvSpPr>
            <p:cNvPr id="2" name="立方体 1"/>
            <p:cNvSpPr/>
            <p:nvPr/>
          </p:nvSpPr>
          <p:spPr>
            <a:xfrm>
              <a:off x="2120673" y="3008714"/>
              <a:ext cx="986970" cy="1578875"/>
            </a:xfrm>
            <a:prstGeom prst="cube">
              <a:avLst>
                <a:gd name="adj" fmla="val 30882"/>
              </a:avLst>
            </a:prstGeom>
            <a:solidFill>
              <a:srgbClr val="AC8B58"/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" name="立方体 2"/>
            <p:cNvSpPr/>
            <p:nvPr/>
          </p:nvSpPr>
          <p:spPr>
            <a:xfrm>
              <a:off x="3513410" y="3296654"/>
              <a:ext cx="986970" cy="1290934"/>
            </a:xfrm>
            <a:prstGeom prst="cube">
              <a:avLst>
                <a:gd name="adj" fmla="val 30882"/>
              </a:avLst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立方体 3"/>
            <p:cNvSpPr/>
            <p:nvPr/>
          </p:nvSpPr>
          <p:spPr>
            <a:xfrm>
              <a:off x="4906147" y="2552651"/>
              <a:ext cx="986970" cy="2034938"/>
            </a:xfrm>
            <a:prstGeom prst="cube">
              <a:avLst>
                <a:gd name="adj" fmla="val 30882"/>
              </a:avLst>
            </a:prstGeom>
            <a:solidFill>
              <a:srgbClr val="AC8B58"/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立方体 4"/>
            <p:cNvSpPr/>
            <p:nvPr/>
          </p:nvSpPr>
          <p:spPr>
            <a:xfrm>
              <a:off x="6298884" y="1845642"/>
              <a:ext cx="986970" cy="2741947"/>
            </a:xfrm>
            <a:prstGeom prst="cube">
              <a:avLst>
                <a:gd name="adj" fmla="val 30882"/>
              </a:avLst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立方体 5"/>
            <p:cNvSpPr/>
            <p:nvPr/>
          </p:nvSpPr>
          <p:spPr>
            <a:xfrm>
              <a:off x="7691621" y="3183642"/>
              <a:ext cx="986970" cy="1403947"/>
            </a:xfrm>
            <a:prstGeom prst="cube">
              <a:avLst>
                <a:gd name="adj" fmla="val 30882"/>
              </a:avLst>
            </a:prstGeom>
            <a:solidFill>
              <a:srgbClr val="AC8B58"/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立方体 6"/>
            <p:cNvSpPr/>
            <p:nvPr/>
          </p:nvSpPr>
          <p:spPr>
            <a:xfrm>
              <a:off x="9084357" y="3560352"/>
              <a:ext cx="986970" cy="1027237"/>
            </a:xfrm>
            <a:prstGeom prst="cube">
              <a:avLst>
                <a:gd name="adj" fmla="val 30882"/>
              </a:avLst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12"/>
            <p:cNvSpPr/>
            <p:nvPr/>
          </p:nvSpPr>
          <p:spPr>
            <a:xfrm>
              <a:off x="2356429" y="4185482"/>
              <a:ext cx="250431" cy="290007"/>
            </a:xfrm>
            <a:custGeom>
              <a:avLst/>
              <a:gdLst>
                <a:gd name="connsiteX0" fmla="*/ 137262 w 520843"/>
                <a:gd name="connsiteY0" fmla="*/ 347182 h 603152"/>
                <a:gd name="connsiteX1" fmla="*/ 237088 w 520843"/>
                <a:gd name="connsiteY1" fmla="*/ 347182 h 603152"/>
                <a:gd name="connsiteX2" fmla="*/ 264550 w 520843"/>
                <a:gd name="connsiteY2" fmla="*/ 374597 h 603152"/>
                <a:gd name="connsiteX3" fmla="*/ 237088 w 520843"/>
                <a:gd name="connsiteY3" fmla="*/ 402011 h 603152"/>
                <a:gd name="connsiteX4" fmla="*/ 137262 w 520843"/>
                <a:gd name="connsiteY4" fmla="*/ 402011 h 603152"/>
                <a:gd name="connsiteX5" fmla="*/ 109800 w 520843"/>
                <a:gd name="connsiteY5" fmla="*/ 374597 h 603152"/>
                <a:gd name="connsiteX6" fmla="*/ 137262 w 520843"/>
                <a:gd name="connsiteY6" fmla="*/ 347182 h 603152"/>
                <a:gd name="connsiteX7" fmla="*/ 359122 w 520843"/>
                <a:gd name="connsiteY7" fmla="*/ 339097 h 603152"/>
                <a:gd name="connsiteX8" fmla="*/ 359122 w 520843"/>
                <a:gd name="connsiteY8" fmla="*/ 360888 h 603152"/>
                <a:gd name="connsiteX9" fmla="*/ 362006 w 520843"/>
                <a:gd name="connsiteY9" fmla="*/ 350198 h 603152"/>
                <a:gd name="connsiteX10" fmla="*/ 359122 w 520843"/>
                <a:gd name="connsiteY10" fmla="*/ 339097 h 603152"/>
                <a:gd name="connsiteX11" fmla="*/ 332756 w 520843"/>
                <a:gd name="connsiteY11" fmla="*/ 272081 h 603152"/>
                <a:gd name="connsiteX12" fmla="*/ 327537 w 520843"/>
                <a:gd name="connsiteY12" fmla="*/ 281126 h 603152"/>
                <a:gd name="connsiteX13" fmla="*/ 332756 w 520843"/>
                <a:gd name="connsiteY13" fmla="*/ 291542 h 603152"/>
                <a:gd name="connsiteX14" fmla="*/ 137262 w 520843"/>
                <a:gd name="connsiteY14" fmla="*/ 237523 h 603152"/>
                <a:gd name="connsiteX15" fmla="*/ 237088 w 520843"/>
                <a:gd name="connsiteY15" fmla="*/ 237523 h 603152"/>
                <a:gd name="connsiteX16" fmla="*/ 264550 w 520843"/>
                <a:gd name="connsiteY16" fmla="*/ 264937 h 603152"/>
                <a:gd name="connsiteX17" fmla="*/ 237088 w 520843"/>
                <a:gd name="connsiteY17" fmla="*/ 292352 h 603152"/>
                <a:gd name="connsiteX18" fmla="*/ 137262 w 520843"/>
                <a:gd name="connsiteY18" fmla="*/ 292352 h 603152"/>
                <a:gd name="connsiteX19" fmla="*/ 109800 w 520843"/>
                <a:gd name="connsiteY19" fmla="*/ 264937 h 603152"/>
                <a:gd name="connsiteX20" fmla="*/ 137262 w 520843"/>
                <a:gd name="connsiteY20" fmla="*/ 237523 h 603152"/>
                <a:gd name="connsiteX21" fmla="*/ 346076 w 520843"/>
                <a:gd name="connsiteY21" fmla="*/ 226444 h 603152"/>
                <a:gd name="connsiteX22" fmla="*/ 359671 w 520843"/>
                <a:gd name="connsiteY22" fmla="*/ 239326 h 603152"/>
                <a:gd name="connsiteX23" fmla="*/ 359671 w 520843"/>
                <a:gd name="connsiteY23" fmla="*/ 240286 h 603152"/>
                <a:gd name="connsiteX24" fmla="*/ 389196 w 520843"/>
                <a:gd name="connsiteY24" fmla="*/ 260432 h 603152"/>
                <a:gd name="connsiteX25" fmla="*/ 374365 w 520843"/>
                <a:gd name="connsiteY25" fmla="*/ 276740 h 603152"/>
                <a:gd name="connsiteX26" fmla="*/ 365576 w 520843"/>
                <a:gd name="connsiteY26" fmla="*/ 273999 h 603152"/>
                <a:gd name="connsiteX27" fmla="*/ 359671 w 520843"/>
                <a:gd name="connsiteY27" fmla="*/ 271259 h 603152"/>
                <a:gd name="connsiteX28" fmla="*/ 359671 w 520843"/>
                <a:gd name="connsiteY28" fmla="*/ 302231 h 603152"/>
                <a:gd name="connsiteX29" fmla="*/ 392766 w 520843"/>
                <a:gd name="connsiteY29" fmla="*/ 349102 h 603152"/>
                <a:gd name="connsiteX30" fmla="*/ 359671 w 520843"/>
                <a:gd name="connsiteY30" fmla="*/ 394601 h 603152"/>
                <a:gd name="connsiteX31" fmla="*/ 359671 w 520843"/>
                <a:gd name="connsiteY31" fmla="*/ 398302 h 603152"/>
                <a:gd name="connsiteX32" fmla="*/ 346076 w 520843"/>
                <a:gd name="connsiteY32" fmla="*/ 411184 h 603152"/>
                <a:gd name="connsiteX33" fmla="*/ 332344 w 520843"/>
                <a:gd name="connsiteY33" fmla="*/ 398302 h 603152"/>
                <a:gd name="connsiteX34" fmla="*/ 332344 w 520843"/>
                <a:gd name="connsiteY34" fmla="*/ 396246 h 603152"/>
                <a:gd name="connsiteX35" fmla="*/ 293481 w 520843"/>
                <a:gd name="connsiteY35" fmla="*/ 366781 h 603152"/>
                <a:gd name="connsiteX36" fmla="*/ 308449 w 520843"/>
                <a:gd name="connsiteY36" fmla="*/ 350472 h 603152"/>
                <a:gd name="connsiteX37" fmla="*/ 319847 w 520843"/>
                <a:gd name="connsiteY37" fmla="*/ 356776 h 603152"/>
                <a:gd name="connsiteX38" fmla="*/ 332344 w 520843"/>
                <a:gd name="connsiteY38" fmla="*/ 364999 h 603152"/>
                <a:gd name="connsiteX39" fmla="*/ 332344 w 520843"/>
                <a:gd name="connsiteY39" fmla="*/ 325392 h 603152"/>
                <a:gd name="connsiteX40" fmla="*/ 297051 w 520843"/>
                <a:gd name="connsiteY40" fmla="*/ 282359 h 603152"/>
                <a:gd name="connsiteX41" fmla="*/ 332344 w 520843"/>
                <a:gd name="connsiteY41" fmla="*/ 240971 h 603152"/>
                <a:gd name="connsiteX42" fmla="*/ 332344 w 520843"/>
                <a:gd name="connsiteY42" fmla="*/ 239326 h 603152"/>
                <a:gd name="connsiteX43" fmla="*/ 346076 w 520843"/>
                <a:gd name="connsiteY43" fmla="*/ 226444 h 603152"/>
                <a:gd name="connsiteX44" fmla="*/ 137261 w 520843"/>
                <a:gd name="connsiteY44" fmla="*/ 127865 h 603152"/>
                <a:gd name="connsiteX45" fmla="*/ 383583 w 520843"/>
                <a:gd name="connsiteY45" fmla="*/ 127865 h 603152"/>
                <a:gd name="connsiteX46" fmla="*/ 411044 w 520843"/>
                <a:gd name="connsiteY46" fmla="*/ 155280 h 603152"/>
                <a:gd name="connsiteX47" fmla="*/ 383583 w 520843"/>
                <a:gd name="connsiteY47" fmla="*/ 182694 h 603152"/>
                <a:gd name="connsiteX48" fmla="*/ 137261 w 520843"/>
                <a:gd name="connsiteY48" fmla="*/ 182694 h 603152"/>
                <a:gd name="connsiteX49" fmla="*/ 109800 w 520843"/>
                <a:gd name="connsiteY49" fmla="*/ 155280 h 603152"/>
                <a:gd name="connsiteX50" fmla="*/ 137261 w 520843"/>
                <a:gd name="connsiteY50" fmla="*/ 127865 h 603152"/>
                <a:gd name="connsiteX51" fmla="*/ 54912 w 520843"/>
                <a:gd name="connsiteY51" fmla="*/ 54829 h 603152"/>
                <a:gd name="connsiteX52" fmla="*/ 54912 w 520843"/>
                <a:gd name="connsiteY52" fmla="*/ 509497 h 603152"/>
                <a:gd name="connsiteX53" fmla="*/ 85663 w 520843"/>
                <a:gd name="connsiteY53" fmla="*/ 478793 h 603152"/>
                <a:gd name="connsiteX54" fmla="*/ 105157 w 520843"/>
                <a:gd name="connsiteY54" fmla="*/ 470705 h 603152"/>
                <a:gd name="connsiteX55" fmla="*/ 124514 w 520843"/>
                <a:gd name="connsiteY55" fmla="*/ 478793 h 603152"/>
                <a:gd name="connsiteX56" fmla="*/ 182721 w 520843"/>
                <a:gd name="connsiteY56" fmla="*/ 536911 h 603152"/>
                <a:gd name="connsiteX57" fmla="*/ 241065 w 520843"/>
                <a:gd name="connsiteY57" fmla="*/ 478793 h 603152"/>
                <a:gd name="connsiteX58" fmla="*/ 260422 w 520843"/>
                <a:gd name="connsiteY58" fmla="*/ 470705 h 603152"/>
                <a:gd name="connsiteX59" fmla="*/ 279778 w 520843"/>
                <a:gd name="connsiteY59" fmla="*/ 478793 h 603152"/>
                <a:gd name="connsiteX60" fmla="*/ 338122 w 520843"/>
                <a:gd name="connsiteY60" fmla="*/ 536911 h 603152"/>
                <a:gd name="connsiteX61" fmla="*/ 396329 w 520843"/>
                <a:gd name="connsiteY61" fmla="*/ 478793 h 603152"/>
                <a:gd name="connsiteX62" fmla="*/ 415686 w 520843"/>
                <a:gd name="connsiteY62" fmla="*/ 470705 h 603152"/>
                <a:gd name="connsiteX63" fmla="*/ 435180 w 520843"/>
                <a:gd name="connsiteY63" fmla="*/ 478793 h 603152"/>
                <a:gd name="connsiteX64" fmla="*/ 465931 w 520843"/>
                <a:gd name="connsiteY64" fmla="*/ 509497 h 603152"/>
                <a:gd name="connsiteX65" fmla="*/ 465931 w 520843"/>
                <a:gd name="connsiteY65" fmla="*/ 54829 h 603152"/>
                <a:gd name="connsiteX66" fmla="*/ 27456 w 520843"/>
                <a:gd name="connsiteY66" fmla="*/ 0 h 603152"/>
                <a:gd name="connsiteX67" fmla="*/ 493387 w 520843"/>
                <a:gd name="connsiteY67" fmla="*/ 0 h 603152"/>
                <a:gd name="connsiteX68" fmla="*/ 520843 w 520843"/>
                <a:gd name="connsiteY68" fmla="*/ 27414 h 603152"/>
                <a:gd name="connsiteX69" fmla="*/ 520843 w 520843"/>
                <a:gd name="connsiteY69" fmla="*/ 575702 h 603152"/>
                <a:gd name="connsiteX70" fmla="*/ 503957 w 520843"/>
                <a:gd name="connsiteY70" fmla="*/ 601061 h 603152"/>
                <a:gd name="connsiteX71" fmla="*/ 493387 w 520843"/>
                <a:gd name="connsiteY71" fmla="*/ 603117 h 603152"/>
                <a:gd name="connsiteX72" fmla="*/ 474030 w 520843"/>
                <a:gd name="connsiteY72" fmla="*/ 595030 h 603152"/>
                <a:gd name="connsiteX73" fmla="*/ 415686 w 520843"/>
                <a:gd name="connsiteY73" fmla="*/ 536911 h 603152"/>
                <a:gd name="connsiteX74" fmla="*/ 357479 w 520843"/>
                <a:gd name="connsiteY74" fmla="*/ 595030 h 603152"/>
                <a:gd name="connsiteX75" fmla="*/ 338122 w 520843"/>
                <a:gd name="connsiteY75" fmla="*/ 603117 h 603152"/>
                <a:gd name="connsiteX76" fmla="*/ 318629 w 520843"/>
                <a:gd name="connsiteY76" fmla="*/ 595030 h 603152"/>
                <a:gd name="connsiteX77" fmla="*/ 260422 w 520843"/>
                <a:gd name="connsiteY77" fmla="*/ 536911 h 603152"/>
                <a:gd name="connsiteX78" fmla="*/ 202214 w 520843"/>
                <a:gd name="connsiteY78" fmla="*/ 595030 h 603152"/>
                <a:gd name="connsiteX79" fmla="*/ 182721 w 520843"/>
                <a:gd name="connsiteY79" fmla="*/ 603117 h 603152"/>
                <a:gd name="connsiteX80" fmla="*/ 163364 w 520843"/>
                <a:gd name="connsiteY80" fmla="*/ 595030 h 603152"/>
                <a:gd name="connsiteX81" fmla="*/ 105157 w 520843"/>
                <a:gd name="connsiteY81" fmla="*/ 536911 h 603152"/>
                <a:gd name="connsiteX82" fmla="*/ 46813 w 520843"/>
                <a:gd name="connsiteY82" fmla="*/ 595030 h 603152"/>
                <a:gd name="connsiteX83" fmla="*/ 16886 w 520843"/>
                <a:gd name="connsiteY83" fmla="*/ 601061 h 603152"/>
                <a:gd name="connsiteX84" fmla="*/ 0 w 520843"/>
                <a:gd name="connsiteY84" fmla="*/ 575702 h 603152"/>
                <a:gd name="connsiteX85" fmla="*/ 0 w 520843"/>
                <a:gd name="connsiteY85" fmla="*/ 27414 h 603152"/>
                <a:gd name="connsiteX86" fmla="*/ 27456 w 520843"/>
                <a:gd name="connsiteY86" fmla="*/ 0 h 60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520843" h="603152">
                  <a:moveTo>
                    <a:pt x="137262" y="347182"/>
                  </a:moveTo>
                  <a:lnTo>
                    <a:pt x="237088" y="347182"/>
                  </a:lnTo>
                  <a:cubicBezTo>
                    <a:pt x="252329" y="347182"/>
                    <a:pt x="264550" y="359519"/>
                    <a:pt x="264550" y="374597"/>
                  </a:cubicBezTo>
                  <a:cubicBezTo>
                    <a:pt x="264550" y="389812"/>
                    <a:pt x="252329" y="402011"/>
                    <a:pt x="237088" y="402011"/>
                  </a:cubicBezTo>
                  <a:lnTo>
                    <a:pt x="137262" y="402011"/>
                  </a:lnTo>
                  <a:cubicBezTo>
                    <a:pt x="122158" y="402011"/>
                    <a:pt x="109800" y="389812"/>
                    <a:pt x="109800" y="374597"/>
                  </a:cubicBezTo>
                  <a:cubicBezTo>
                    <a:pt x="109800" y="359519"/>
                    <a:pt x="122158" y="347182"/>
                    <a:pt x="137262" y="347182"/>
                  </a:cubicBezTo>
                  <a:close/>
                  <a:moveTo>
                    <a:pt x="359122" y="339097"/>
                  </a:moveTo>
                  <a:lnTo>
                    <a:pt x="359122" y="360888"/>
                  </a:lnTo>
                  <a:cubicBezTo>
                    <a:pt x="361044" y="358284"/>
                    <a:pt x="362006" y="354858"/>
                    <a:pt x="362006" y="350198"/>
                  </a:cubicBezTo>
                  <a:cubicBezTo>
                    <a:pt x="362006" y="345401"/>
                    <a:pt x="361044" y="341838"/>
                    <a:pt x="359122" y="339097"/>
                  </a:cubicBezTo>
                  <a:close/>
                  <a:moveTo>
                    <a:pt x="332756" y="272081"/>
                  </a:moveTo>
                  <a:cubicBezTo>
                    <a:pt x="327537" y="274822"/>
                    <a:pt x="327537" y="279070"/>
                    <a:pt x="327537" y="281126"/>
                  </a:cubicBezTo>
                  <a:cubicBezTo>
                    <a:pt x="327537" y="285786"/>
                    <a:pt x="328773" y="288801"/>
                    <a:pt x="332756" y="291542"/>
                  </a:cubicBezTo>
                  <a:close/>
                  <a:moveTo>
                    <a:pt x="137262" y="237523"/>
                  </a:moveTo>
                  <a:lnTo>
                    <a:pt x="237088" y="237523"/>
                  </a:lnTo>
                  <a:cubicBezTo>
                    <a:pt x="252329" y="237523"/>
                    <a:pt x="264550" y="249860"/>
                    <a:pt x="264550" y="264937"/>
                  </a:cubicBezTo>
                  <a:cubicBezTo>
                    <a:pt x="264550" y="280153"/>
                    <a:pt x="252329" y="292352"/>
                    <a:pt x="237088" y="292352"/>
                  </a:cubicBezTo>
                  <a:lnTo>
                    <a:pt x="137262" y="292352"/>
                  </a:lnTo>
                  <a:cubicBezTo>
                    <a:pt x="122158" y="292352"/>
                    <a:pt x="109800" y="280153"/>
                    <a:pt x="109800" y="264937"/>
                  </a:cubicBezTo>
                  <a:cubicBezTo>
                    <a:pt x="109800" y="249860"/>
                    <a:pt x="122158" y="237523"/>
                    <a:pt x="137262" y="237523"/>
                  </a:cubicBezTo>
                  <a:close/>
                  <a:moveTo>
                    <a:pt x="346076" y="226444"/>
                  </a:moveTo>
                  <a:cubicBezTo>
                    <a:pt x="353491" y="226444"/>
                    <a:pt x="359671" y="232337"/>
                    <a:pt x="359671" y="239326"/>
                  </a:cubicBezTo>
                  <a:lnTo>
                    <a:pt x="359671" y="240286"/>
                  </a:lnTo>
                  <a:cubicBezTo>
                    <a:pt x="373266" y="242342"/>
                    <a:pt x="389196" y="247960"/>
                    <a:pt x="389196" y="260432"/>
                  </a:cubicBezTo>
                  <a:cubicBezTo>
                    <a:pt x="389196" y="267010"/>
                    <a:pt x="383977" y="276740"/>
                    <a:pt x="374365" y="276740"/>
                  </a:cubicBezTo>
                  <a:cubicBezTo>
                    <a:pt x="371069" y="276740"/>
                    <a:pt x="368322" y="275370"/>
                    <a:pt x="365576" y="273999"/>
                  </a:cubicBezTo>
                  <a:cubicBezTo>
                    <a:pt x="363928" y="273040"/>
                    <a:pt x="362006" y="272081"/>
                    <a:pt x="359671" y="271259"/>
                  </a:cubicBezTo>
                  <a:lnTo>
                    <a:pt x="359671" y="302231"/>
                  </a:lnTo>
                  <a:cubicBezTo>
                    <a:pt x="373266" y="307713"/>
                    <a:pt x="392766" y="318951"/>
                    <a:pt x="392766" y="349102"/>
                  </a:cubicBezTo>
                  <a:cubicBezTo>
                    <a:pt x="392766" y="372400"/>
                    <a:pt x="380544" y="388982"/>
                    <a:pt x="359671" y="394601"/>
                  </a:cubicBezTo>
                  <a:lnTo>
                    <a:pt x="359671" y="398302"/>
                  </a:lnTo>
                  <a:cubicBezTo>
                    <a:pt x="359671" y="405291"/>
                    <a:pt x="353491" y="411184"/>
                    <a:pt x="346076" y="411184"/>
                  </a:cubicBezTo>
                  <a:cubicBezTo>
                    <a:pt x="338523" y="411184"/>
                    <a:pt x="332344" y="405428"/>
                    <a:pt x="332344" y="398302"/>
                  </a:cubicBezTo>
                  <a:lnTo>
                    <a:pt x="332344" y="396246"/>
                  </a:lnTo>
                  <a:cubicBezTo>
                    <a:pt x="309685" y="393094"/>
                    <a:pt x="293481" y="379252"/>
                    <a:pt x="293481" y="366781"/>
                  </a:cubicBezTo>
                  <a:cubicBezTo>
                    <a:pt x="293481" y="359106"/>
                    <a:pt x="299935" y="350472"/>
                    <a:pt x="308449" y="350472"/>
                  </a:cubicBezTo>
                  <a:cubicBezTo>
                    <a:pt x="313805" y="350472"/>
                    <a:pt x="317238" y="353898"/>
                    <a:pt x="319847" y="356776"/>
                  </a:cubicBezTo>
                  <a:cubicBezTo>
                    <a:pt x="322731" y="359654"/>
                    <a:pt x="326027" y="363080"/>
                    <a:pt x="332344" y="364999"/>
                  </a:cubicBezTo>
                  <a:lnTo>
                    <a:pt x="332344" y="325392"/>
                  </a:lnTo>
                  <a:cubicBezTo>
                    <a:pt x="316139" y="319499"/>
                    <a:pt x="297051" y="310180"/>
                    <a:pt x="297051" y="282359"/>
                  </a:cubicBezTo>
                  <a:cubicBezTo>
                    <a:pt x="297051" y="260295"/>
                    <a:pt x="310097" y="245219"/>
                    <a:pt x="332344" y="240971"/>
                  </a:cubicBezTo>
                  <a:lnTo>
                    <a:pt x="332344" y="239326"/>
                  </a:lnTo>
                  <a:cubicBezTo>
                    <a:pt x="332344" y="232200"/>
                    <a:pt x="338523" y="226444"/>
                    <a:pt x="346076" y="226444"/>
                  </a:cubicBezTo>
                  <a:close/>
                  <a:moveTo>
                    <a:pt x="137261" y="127865"/>
                  </a:moveTo>
                  <a:lnTo>
                    <a:pt x="383583" y="127865"/>
                  </a:lnTo>
                  <a:cubicBezTo>
                    <a:pt x="398824" y="127865"/>
                    <a:pt x="411044" y="140202"/>
                    <a:pt x="411044" y="155280"/>
                  </a:cubicBezTo>
                  <a:cubicBezTo>
                    <a:pt x="411044" y="170495"/>
                    <a:pt x="398824" y="182694"/>
                    <a:pt x="383583" y="182694"/>
                  </a:cubicBezTo>
                  <a:lnTo>
                    <a:pt x="137261" y="182694"/>
                  </a:lnTo>
                  <a:cubicBezTo>
                    <a:pt x="122157" y="182694"/>
                    <a:pt x="109800" y="170495"/>
                    <a:pt x="109800" y="155280"/>
                  </a:cubicBezTo>
                  <a:cubicBezTo>
                    <a:pt x="109800" y="140202"/>
                    <a:pt x="122157" y="127865"/>
                    <a:pt x="137261" y="127865"/>
                  </a:cubicBezTo>
                  <a:close/>
                  <a:moveTo>
                    <a:pt x="54912" y="54829"/>
                  </a:moveTo>
                  <a:lnTo>
                    <a:pt x="54912" y="509497"/>
                  </a:lnTo>
                  <a:lnTo>
                    <a:pt x="85663" y="478793"/>
                  </a:lnTo>
                  <a:cubicBezTo>
                    <a:pt x="90880" y="473584"/>
                    <a:pt x="97881" y="470705"/>
                    <a:pt x="105157" y="470705"/>
                  </a:cubicBezTo>
                  <a:cubicBezTo>
                    <a:pt x="112433" y="470705"/>
                    <a:pt x="119434" y="473584"/>
                    <a:pt x="124514" y="478793"/>
                  </a:cubicBezTo>
                  <a:lnTo>
                    <a:pt x="182721" y="536911"/>
                  </a:lnTo>
                  <a:lnTo>
                    <a:pt x="241065" y="478793"/>
                  </a:lnTo>
                  <a:cubicBezTo>
                    <a:pt x="246419" y="473447"/>
                    <a:pt x="253420" y="470705"/>
                    <a:pt x="260422" y="470705"/>
                  </a:cubicBezTo>
                  <a:cubicBezTo>
                    <a:pt x="267423" y="470705"/>
                    <a:pt x="274424" y="473447"/>
                    <a:pt x="279778" y="478793"/>
                  </a:cubicBezTo>
                  <a:lnTo>
                    <a:pt x="338122" y="536911"/>
                  </a:lnTo>
                  <a:lnTo>
                    <a:pt x="396329" y="478793"/>
                  </a:lnTo>
                  <a:cubicBezTo>
                    <a:pt x="401409" y="473584"/>
                    <a:pt x="408410" y="470705"/>
                    <a:pt x="415686" y="470705"/>
                  </a:cubicBezTo>
                  <a:cubicBezTo>
                    <a:pt x="422962" y="470705"/>
                    <a:pt x="429963" y="473584"/>
                    <a:pt x="435180" y="478793"/>
                  </a:cubicBezTo>
                  <a:lnTo>
                    <a:pt x="465931" y="509497"/>
                  </a:lnTo>
                  <a:lnTo>
                    <a:pt x="465931" y="54829"/>
                  </a:lnTo>
                  <a:close/>
                  <a:moveTo>
                    <a:pt x="27456" y="0"/>
                  </a:moveTo>
                  <a:lnTo>
                    <a:pt x="493387" y="0"/>
                  </a:lnTo>
                  <a:cubicBezTo>
                    <a:pt x="508625" y="0"/>
                    <a:pt x="520843" y="12337"/>
                    <a:pt x="520843" y="27414"/>
                  </a:cubicBezTo>
                  <a:lnTo>
                    <a:pt x="520843" y="575702"/>
                  </a:lnTo>
                  <a:cubicBezTo>
                    <a:pt x="520843" y="586805"/>
                    <a:pt x="514116" y="596812"/>
                    <a:pt x="503957" y="601061"/>
                  </a:cubicBezTo>
                  <a:cubicBezTo>
                    <a:pt x="500525" y="602432"/>
                    <a:pt x="496956" y="603117"/>
                    <a:pt x="493387" y="603117"/>
                  </a:cubicBezTo>
                  <a:cubicBezTo>
                    <a:pt x="486248" y="603117"/>
                    <a:pt x="479247" y="600375"/>
                    <a:pt x="474030" y="595030"/>
                  </a:cubicBezTo>
                  <a:lnTo>
                    <a:pt x="415686" y="536911"/>
                  </a:lnTo>
                  <a:lnTo>
                    <a:pt x="357479" y="595030"/>
                  </a:lnTo>
                  <a:cubicBezTo>
                    <a:pt x="352400" y="600238"/>
                    <a:pt x="345398" y="603117"/>
                    <a:pt x="338122" y="603117"/>
                  </a:cubicBezTo>
                  <a:cubicBezTo>
                    <a:pt x="330846" y="603117"/>
                    <a:pt x="323845" y="600238"/>
                    <a:pt x="318629" y="595030"/>
                  </a:cubicBezTo>
                  <a:lnTo>
                    <a:pt x="260422" y="536911"/>
                  </a:lnTo>
                  <a:lnTo>
                    <a:pt x="202214" y="595030"/>
                  </a:lnTo>
                  <a:cubicBezTo>
                    <a:pt x="196998" y="600238"/>
                    <a:pt x="189996" y="603117"/>
                    <a:pt x="182721" y="603117"/>
                  </a:cubicBezTo>
                  <a:cubicBezTo>
                    <a:pt x="175445" y="603117"/>
                    <a:pt x="168443" y="600238"/>
                    <a:pt x="163364" y="595030"/>
                  </a:cubicBezTo>
                  <a:lnTo>
                    <a:pt x="105157" y="536911"/>
                  </a:lnTo>
                  <a:lnTo>
                    <a:pt x="46813" y="595030"/>
                  </a:lnTo>
                  <a:cubicBezTo>
                    <a:pt x="38988" y="602980"/>
                    <a:pt x="27182" y="605310"/>
                    <a:pt x="16886" y="601061"/>
                  </a:cubicBezTo>
                  <a:cubicBezTo>
                    <a:pt x="6727" y="596812"/>
                    <a:pt x="0" y="586805"/>
                    <a:pt x="0" y="575702"/>
                  </a:cubicBezTo>
                  <a:lnTo>
                    <a:pt x="0" y="27414"/>
                  </a:lnTo>
                  <a:cubicBezTo>
                    <a:pt x="0" y="12337"/>
                    <a:pt x="12355" y="0"/>
                    <a:pt x="27456" y="0"/>
                  </a:cubicBezTo>
                  <a:close/>
                </a:path>
              </a:pathLst>
            </a:custGeom>
            <a:solidFill>
              <a:srgbClr val="2D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Oval 13"/>
            <p:cNvSpPr/>
            <p:nvPr/>
          </p:nvSpPr>
          <p:spPr>
            <a:xfrm>
              <a:off x="3729377" y="4220338"/>
              <a:ext cx="290007" cy="220295"/>
            </a:xfrm>
            <a:custGeom>
              <a:avLst/>
              <a:gdLst>
                <a:gd name="T0" fmla="*/ 2664 w 2711"/>
                <a:gd name="T1" fmla="*/ 1581 h 2062"/>
                <a:gd name="T2" fmla="*/ 909 w 2711"/>
                <a:gd name="T3" fmla="*/ 1581 h 2062"/>
                <a:gd name="T4" fmla="*/ 861 w 2711"/>
                <a:gd name="T5" fmla="*/ 1534 h 2062"/>
                <a:gd name="T6" fmla="*/ 861 w 2711"/>
                <a:gd name="T7" fmla="*/ 434 h 2062"/>
                <a:gd name="T8" fmla="*/ 909 w 2711"/>
                <a:gd name="T9" fmla="*/ 386 h 2062"/>
                <a:gd name="T10" fmla="*/ 2664 w 2711"/>
                <a:gd name="T11" fmla="*/ 386 h 2062"/>
                <a:gd name="T12" fmla="*/ 2711 w 2711"/>
                <a:gd name="T13" fmla="*/ 434 h 2062"/>
                <a:gd name="T14" fmla="*/ 2711 w 2711"/>
                <a:gd name="T15" fmla="*/ 1534 h 2062"/>
                <a:gd name="T16" fmla="*/ 2664 w 2711"/>
                <a:gd name="T17" fmla="*/ 1581 h 2062"/>
                <a:gd name="T18" fmla="*/ 2177 w 2711"/>
                <a:gd name="T19" fmla="*/ 1928 h 2062"/>
                <a:gd name="T20" fmla="*/ 2000 w 2711"/>
                <a:gd name="T21" fmla="*/ 1928 h 2062"/>
                <a:gd name="T22" fmla="*/ 2000 w 2711"/>
                <a:gd name="T23" fmla="*/ 1715 h 2062"/>
                <a:gd name="T24" fmla="*/ 1573 w 2711"/>
                <a:gd name="T25" fmla="*/ 1715 h 2062"/>
                <a:gd name="T26" fmla="*/ 1573 w 2711"/>
                <a:gd name="T27" fmla="*/ 1928 h 2062"/>
                <a:gd name="T28" fmla="*/ 1395 w 2711"/>
                <a:gd name="T29" fmla="*/ 1928 h 2062"/>
                <a:gd name="T30" fmla="*/ 1329 w 2711"/>
                <a:gd name="T31" fmla="*/ 1995 h 2062"/>
                <a:gd name="T32" fmla="*/ 1395 w 2711"/>
                <a:gd name="T33" fmla="*/ 2062 h 2062"/>
                <a:gd name="T34" fmla="*/ 1640 w 2711"/>
                <a:gd name="T35" fmla="*/ 2062 h 2062"/>
                <a:gd name="T36" fmla="*/ 1933 w 2711"/>
                <a:gd name="T37" fmla="*/ 2062 h 2062"/>
                <a:gd name="T38" fmla="*/ 2177 w 2711"/>
                <a:gd name="T39" fmla="*/ 2062 h 2062"/>
                <a:gd name="T40" fmla="*/ 2244 w 2711"/>
                <a:gd name="T41" fmla="*/ 1995 h 2062"/>
                <a:gd name="T42" fmla="*/ 2177 w 2711"/>
                <a:gd name="T43" fmla="*/ 1928 h 2062"/>
                <a:gd name="T44" fmla="*/ 1065 w 2711"/>
                <a:gd name="T45" fmla="*/ 253 h 2062"/>
                <a:gd name="T46" fmla="*/ 909 w 2711"/>
                <a:gd name="T47" fmla="*/ 253 h 2062"/>
                <a:gd name="T48" fmla="*/ 880 w 2711"/>
                <a:gd name="T49" fmla="*/ 255 h 2062"/>
                <a:gd name="T50" fmla="*/ 863 w 2711"/>
                <a:gd name="T51" fmla="*/ 253 h 2062"/>
                <a:gd name="T52" fmla="*/ 201 w 2711"/>
                <a:gd name="T53" fmla="*/ 253 h 2062"/>
                <a:gd name="T54" fmla="*/ 135 w 2711"/>
                <a:gd name="T55" fmla="*/ 320 h 2062"/>
                <a:gd name="T56" fmla="*/ 201 w 2711"/>
                <a:gd name="T57" fmla="*/ 386 h 2062"/>
                <a:gd name="T58" fmla="*/ 735 w 2711"/>
                <a:gd name="T59" fmla="*/ 386 h 2062"/>
                <a:gd name="T60" fmla="*/ 728 w 2711"/>
                <a:gd name="T61" fmla="*/ 434 h 2062"/>
                <a:gd name="T62" fmla="*/ 728 w 2711"/>
                <a:gd name="T63" fmla="*/ 558 h 2062"/>
                <a:gd name="T64" fmla="*/ 201 w 2711"/>
                <a:gd name="T65" fmla="*/ 558 h 2062"/>
                <a:gd name="T66" fmla="*/ 135 w 2711"/>
                <a:gd name="T67" fmla="*/ 624 h 2062"/>
                <a:gd name="T68" fmla="*/ 201 w 2711"/>
                <a:gd name="T69" fmla="*/ 691 h 2062"/>
                <a:gd name="T70" fmla="*/ 728 w 2711"/>
                <a:gd name="T71" fmla="*/ 691 h 2062"/>
                <a:gd name="T72" fmla="*/ 728 w 2711"/>
                <a:gd name="T73" fmla="*/ 863 h 2062"/>
                <a:gd name="T74" fmla="*/ 201 w 2711"/>
                <a:gd name="T75" fmla="*/ 863 h 2062"/>
                <a:gd name="T76" fmla="*/ 135 w 2711"/>
                <a:gd name="T77" fmla="*/ 929 h 2062"/>
                <a:gd name="T78" fmla="*/ 201 w 2711"/>
                <a:gd name="T79" fmla="*/ 996 h 2062"/>
                <a:gd name="T80" fmla="*/ 728 w 2711"/>
                <a:gd name="T81" fmla="*/ 996 h 2062"/>
                <a:gd name="T82" fmla="*/ 728 w 2711"/>
                <a:gd name="T83" fmla="*/ 1534 h 2062"/>
                <a:gd name="T84" fmla="*/ 909 w 2711"/>
                <a:gd name="T85" fmla="*/ 1715 h 2062"/>
                <a:gd name="T86" fmla="*/ 1065 w 2711"/>
                <a:gd name="T87" fmla="*/ 1715 h 2062"/>
                <a:gd name="T88" fmla="*/ 1065 w 2711"/>
                <a:gd name="T89" fmla="*/ 1995 h 2062"/>
                <a:gd name="T90" fmla="*/ 998 w 2711"/>
                <a:gd name="T91" fmla="*/ 2062 h 2062"/>
                <a:gd name="T92" fmla="*/ 67 w 2711"/>
                <a:gd name="T93" fmla="*/ 2062 h 2062"/>
                <a:gd name="T94" fmla="*/ 0 w 2711"/>
                <a:gd name="T95" fmla="*/ 1995 h 2062"/>
                <a:gd name="T96" fmla="*/ 0 w 2711"/>
                <a:gd name="T97" fmla="*/ 66 h 2062"/>
                <a:gd name="T98" fmla="*/ 67 w 2711"/>
                <a:gd name="T99" fmla="*/ 0 h 2062"/>
                <a:gd name="T100" fmla="*/ 998 w 2711"/>
                <a:gd name="T101" fmla="*/ 0 h 2062"/>
                <a:gd name="T102" fmla="*/ 1065 w 2711"/>
                <a:gd name="T103" fmla="*/ 66 h 2062"/>
                <a:gd name="T104" fmla="*/ 1065 w 2711"/>
                <a:gd name="T105" fmla="*/ 253 h 2062"/>
                <a:gd name="T106" fmla="*/ 430 w 2711"/>
                <a:gd name="T107" fmla="*/ 1569 h 2062"/>
                <a:gd name="T108" fmla="*/ 532 w 2711"/>
                <a:gd name="T109" fmla="*/ 1672 h 2062"/>
                <a:gd name="T110" fmla="*/ 635 w 2711"/>
                <a:gd name="T111" fmla="*/ 1569 h 2062"/>
                <a:gd name="T112" fmla="*/ 532 w 2711"/>
                <a:gd name="T113" fmla="*/ 1466 h 2062"/>
                <a:gd name="T114" fmla="*/ 430 w 2711"/>
                <a:gd name="T115" fmla="*/ 1569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11" h="2062">
                  <a:moveTo>
                    <a:pt x="2664" y="1581"/>
                  </a:moveTo>
                  <a:lnTo>
                    <a:pt x="909" y="1581"/>
                  </a:lnTo>
                  <a:cubicBezTo>
                    <a:pt x="883" y="1581"/>
                    <a:pt x="861" y="1560"/>
                    <a:pt x="861" y="1534"/>
                  </a:cubicBezTo>
                  <a:lnTo>
                    <a:pt x="861" y="434"/>
                  </a:lnTo>
                  <a:cubicBezTo>
                    <a:pt x="861" y="407"/>
                    <a:pt x="883" y="386"/>
                    <a:pt x="909" y="386"/>
                  </a:cubicBezTo>
                  <a:lnTo>
                    <a:pt x="2664" y="386"/>
                  </a:lnTo>
                  <a:cubicBezTo>
                    <a:pt x="2690" y="386"/>
                    <a:pt x="2711" y="408"/>
                    <a:pt x="2711" y="434"/>
                  </a:cubicBezTo>
                  <a:lnTo>
                    <a:pt x="2711" y="1534"/>
                  </a:lnTo>
                  <a:cubicBezTo>
                    <a:pt x="2711" y="1560"/>
                    <a:pt x="2690" y="1581"/>
                    <a:pt x="2664" y="1581"/>
                  </a:cubicBezTo>
                  <a:close/>
                  <a:moveTo>
                    <a:pt x="2177" y="1928"/>
                  </a:moveTo>
                  <a:lnTo>
                    <a:pt x="2000" y="1928"/>
                  </a:lnTo>
                  <a:lnTo>
                    <a:pt x="2000" y="1715"/>
                  </a:lnTo>
                  <a:lnTo>
                    <a:pt x="1573" y="1715"/>
                  </a:lnTo>
                  <a:lnTo>
                    <a:pt x="1573" y="1928"/>
                  </a:lnTo>
                  <a:lnTo>
                    <a:pt x="1395" y="1928"/>
                  </a:lnTo>
                  <a:cubicBezTo>
                    <a:pt x="1358" y="1928"/>
                    <a:pt x="1329" y="1958"/>
                    <a:pt x="1329" y="1995"/>
                  </a:cubicBezTo>
                  <a:cubicBezTo>
                    <a:pt x="1329" y="2032"/>
                    <a:pt x="1358" y="2062"/>
                    <a:pt x="1395" y="2062"/>
                  </a:cubicBezTo>
                  <a:lnTo>
                    <a:pt x="1640" y="2062"/>
                  </a:lnTo>
                  <a:lnTo>
                    <a:pt x="1933" y="2062"/>
                  </a:lnTo>
                  <a:lnTo>
                    <a:pt x="2177" y="2062"/>
                  </a:lnTo>
                  <a:cubicBezTo>
                    <a:pt x="2214" y="2062"/>
                    <a:pt x="2244" y="2032"/>
                    <a:pt x="2244" y="1995"/>
                  </a:cubicBezTo>
                  <a:cubicBezTo>
                    <a:pt x="2244" y="1958"/>
                    <a:pt x="2214" y="1928"/>
                    <a:pt x="2177" y="1928"/>
                  </a:cubicBezTo>
                  <a:close/>
                  <a:moveTo>
                    <a:pt x="1065" y="253"/>
                  </a:moveTo>
                  <a:lnTo>
                    <a:pt x="909" y="253"/>
                  </a:lnTo>
                  <a:cubicBezTo>
                    <a:pt x="899" y="253"/>
                    <a:pt x="890" y="254"/>
                    <a:pt x="880" y="255"/>
                  </a:cubicBezTo>
                  <a:cubicBezTo>
                    <a:pt x="875" y="254"/>
                    <a:pt x="869" y="253"/>
                    <a:pt x="863" y="253"/>
                  </a:cubicBezTo>
                  <a:lnTo>
                    <a:pt x="201" y="253"/>
                  </a:lnTo>
                  <a:cubicBezTo>
                    <a:pt x="164" y="253"/>
                    <a:pt x="135" y="283"/>
                    <a:pt x="135" y="320"/>
                  </a:cubicBezTo>
                  <a:cubicBezTo>
                    <a:pt x="135" y="356"/>
                    <a:pt x="164" y="386"/>
                    <a:pt x="201" y="386"/>
                  </a:cubicBezTo>
                  <a:lnTo>
                    <a:pt x="735" y="386"/>
                  </a:lnTo>
                  <a:cubicBezTo>
                    <a:pt x="730" y="401"/>
                    <a:pt x="728" y="417"/>
                    <a:pt x="728" y="434"/>
                  </a:cubicBezTo>
                  <a:lnTo>
                    <a:pt x="728" y="558"/>
                  </a:lnTo>
                  <a:lnTo>
                    <a:pt x="201" y="558"/>
                  </a:lnTo>
                  <a:cubicBezTo>
                    <a:pt x="164" y="558"/>
                    <a:pt x="135" y="588"/>
                    <a:pt x="135" y="624"/>
                  </a:cubicBezTo>
                  <a:cubicBezTo>
                    <a:pt x="135" y="661"/>
                    <a:pt x="164" y="691"/>
                    <a:pt x="201" y="691"/>
                  </a:cubicBezTo>
                  <a:lnTo>
                    <a:pt x="728" y="691"/>
                  </a:lnTo>
                  <a:lnTo>
                    <a:pt x="728" y="863"/>
                  </a:lnTo>
                  <a:lnTo>
                    <a:pt x="201" y="863"/>
                  </a:lnTo>
                  <a:cubicBezTo>
                    <a:pt x="164" y="863"/>
                    <a:pt x="135" y="893"/>
                    <a:pt x="135" y="929"/>
                  </a:cubicBezTo>
                  <a:cubicBezTo>
                    <a:pt x="135" y="966"/>
                    <a:pt x="164" y="996"/>
                    <a:pt x="201" y="996"/>
                  </a:cubicBezTo>
                  <a:lnTo>
                    <a:pt x="728" y="996"/>
                  </a:lnTo>
                  <a:lnTo>
                    <a:pt x="728" y="1534"/>
                  </a:lnTo>
                  <a:cubicBezTo>
                    <a:pt x="728" y="1633"/>
                    <a:pt x="809" y="1715"/>
                    <a:pt x="909" y="1715"/>
                  </a:cubicBezTo>
                  <a:lnTo>
                    <a:pt x="1065" y="1715"/>
                  </a:lnTo>
                  <a:lnTo>
                    <a:pt x="1065" y="1995"/>
                  </a:lnTo>
                  <a:cubicBezTo>
                    <a:pt x="1065" y="2032"/>
                    <a:pt x="1035" y="2062"/>
                    <a:pt x="998" y="2062"/>
                  </a:cubicBezTo>
                  <a:lnTo>
                    <a:pt x="67" y="2062"/>
                  </a:lnTo>
                  <a:cubicBezTo>
                    <a:pt x="30" y="2062"/>
                    <a:pt x="0" y="2032"/>
                    <a:pt x="0" y="1995"/>
                  </a:cubicBezTo>
                  <a:lnTo>
                    <a:pt x="0" y="66"/>
                  </a:lnTo>
                  <a:cubicBezTo>
                    <a:pt x="0" y="29"/>
                    <a:pt x="30" y="0"/>
                    <a:pt x="67" y="0"/>
                  </a:cubicBezTo>
                  <a:lnTo>
                    <a:pt x="998" y="0"/>
                  </a:lnTo>
                  <a:cubicBezTo>
                    <a:pt x="1035" y="0"/>
                    <a:pt x="1065" y="29"/>
                    <a:pt x="1065" y="66"/>
                  </a:cubicBezTo>
                  <a:lnTo>
                    <a:pt x="1065" y="253"/>
                  </a:lnTo>
                  <a:close/>
                  <a:moveTo>
                    <a:pt x="430" y="1569"/>
                  </a:moveTo>
                  <a:cubicBezTo>
                    <a:pt x="430" y="1626"/>
                    <a:pt x="476" y="1672"/>
                    <a:pt x="532" y="1672"/>
                  </a:cubicBezTo>
                  <a:cubicBezTo>
                    <a:pt x="589" y="1672"/>
                    <a:pt x="635" y="1626"/>
                    <a:pt x="635" y="1569"/>
                  </a:cubicBezTo>
                  <a:cubicBezTo>
                    <a:pt x="635" y="1512"/>
                    <a:pt x="589" y="1466"/>
                    <a:pt x="532" y="1466"/>
                  </a:cubicBezTo>
                  <a:cubicBezTo>
                    <a:pt x="476" y="1466"/>
                    <a:pt x="430" y="1512"/>
                    <a:pt x="430" y="1569"/>
                  </a:cubicBezTo>
                  <a:close/>
                </a:path>
              </a:pathLst>
            </a:custGeom>
            <a:solidFill>
              <a:srgbClr val="2D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Oval 14"/>
            <p:cNvSpPr/>
            <p:nvPr/>
          </p:nvSpPr>
          <p:spPr>
            <a:xfrm>
              <a:off x="5125243" y="4216427"/>
              <a:ext cx="290007" cy="228118"/>
            </a:xfrm>
            <a:custGeom>
              <a:avLst/>
              <a:gdLst>
                <a:gd name="T0" fmla="*/ 4969 w 6521"/>
                <a:gd name="T1" fmla="*/ 0 h 5138"/>
                <a:gd name="T2" fmla="*/ 3695 w 6521"/>
                <a:gd name="T3" fmla="*/ 0 h 5138"/>
                <a:gd name="T4" fmla="*/ 2180 w 6521"/>
                <a:gd name="T5" fmla="*/ 1216 h 5138"/>
                <a:gd name="T6" fmla="*/ 1575 w 6521"/>
                <a:gd name="T7" fmla="*/ 1216 h 5138"/>
                <a:gd name="T8" fmla="*/ 0 w 6521"/>
                <a:gd name="T9" fmla="*/ 2790 h 5138"/>
                <a:gd name="T10" fmla="*/ 1077 w 6521"/>
                <a:gd name="T11" fmla="*/ 4284 h 5138"/>
                <a:gd name="T12" fmla="*/ 1077 w 6521"/>
                <a:gd name="T13" fmla="*/ 5034 h 5138"/>
                <a:gd name="T14" fmla="*/ 1211 w 6521"/>
                <a:gd name="T15" fmla="*/ 5089 h 5138"/>
                <a:gd name="T16" fmla="*/ 1935 w 6521"/>
                <a:gd name="T17" fmla="*/ 4365 h 5138"/>
                <a:gd name="T18" fmla="*/ 3003 w 6521"/>
                <a:gd name="T19" fmla="*/ 4365 h 5138"/>
                <a:gd name="T20" fmla="*/ 4547 w 6521"/>
                <a:gd name="T21" fmla="*/ 3102 h 5138"/>
                <a:gd name="T22" fmla="*/ 4587 w 6521"/>
                <a:gd name="T23" fmla="*/ 3102 h 5138"/>
                <a:gd name="T24" fmla="*/ 5191 w 6521"/>
                <a:gd name="T25" fmla="*/ 3706 h 5138"/>
                <a:gd name="T26" fmla="*/ 5343 w 6521"/>
                <a:gd name="T27" fmla="*/ 3769 h 5138"/>
                <a:gd name="T28" fmla="*/ 5425 w 6521"/>
                <a:gd name="T29" fmla="*/ 3753 h 5138"/>
                <a:gd name="T30" fmla="*/ 5559 w 6521"/>
                <a:gd name="T31" fmla="*/ 3553 h 5138"/>
                <a:gd name="T32" fmla="*/ 5559 w 6521"/>
                <a:gd name="T33" fmla="*/ 2985 h 5138"/>
                <a:gd name="T34" fmla="*/ 6520 w 6521"/>
                <a:gd name="T35" fmla="*/ 1550 h 5138"/>
                <a:gd name="T36" fmla="*/ 4969 w 6521"/>
                <a:gd name="T37" fmla="*/ 0 h 5138"/>
                <a:gd name="T38" fmla="*/ 2371 w 6521"/>
                <a:gd name="T39" fmla="*/ 3098 h 5138"/>
                <a:gd name="T40" fmla="*/ 2105 w 6521"/>
                <a:gd name="T41" fmla="*/ 3362 h 5138"/>
                <a:gd name="T42" fmla="*/ 1841 w 6521"/>
                <a:gd name="T43" fmla="*/ 3097 h 5138"/>
                <a:gd name="T44" fmla="*/ 1587 w 6521"/>
                <a:gd name="T45" fmla="*/ 2841 h 5138"/>
                <a:gd name="T46" fmla="*/ 1852 w 6521"/>
                <a:gd name="T47" fmla="*/ 2577 h 5138"/>
                <a:gd name="T48" fmla="*/ 2107 w 6521"/>
                <a:gd name="T49" fmla="*/ 2833 h 5138"/>
                <a:gd name="T50" fmla="*/ 2715 w 6521"/>
                <a:gd name="T51" fmla="*/ 2229 h 5138"/>
                <a:gd name="T52" fmla="*/ 2979 w 6521"/>
                <a:gd name="T53" fmla="*/ 2494 h 5138"/>
                <a:gd name="T54" fmla="*/ 2371 w 6521"/>
                <a:gd name="T55" fmla="*/ 3098 h 5138"/>
                <a:gd name="T56" fmla="*/ 5367 w 6521"/>
                <a:gd name="T57" fmla="*/ 2746 h 5138"/>
                <a:gd name="T58" fmla="*/ 5267 w 6521"/>
                <a:gd name="T59" fmla="*/ 2780 h 5138"/>
                <a:gd name="T60" fmla="*/ 5267 w 6521"/>
                <a:gd name="T61" fmla="*/ 3370 h 5138"/>
                <a:gd name="T62" fmla="*/ 4708 w 6521"/>
                <a:gd name="T63" fmla="*/ 2812 h 5138"/>
                <a:gd name="T64" fmla="*/ 4576 w 6521"/>
                <a:gd name="T65" fmla="*/ 2812 h 5138"/>
                <a:gd name="T66" fmla="*/ 4577 w 6521"/>
                <a:gd name="T67" fmla="*/ 2792 h 5138"/>
                <a:gd name="T68" fmla="*/ 3003 w 6521"/>
                <a:gd name="T69" fmla="*/ 1217 h 5138"/>
                <a:gd name="T70" fmla="*/ 2481 w 6521"/>
                <a:gd name="T71" fmla="*/ 1217 h 5138"/>
                <a:gd name="T72" fmla="*/ 3693 w 6521"/>
                <a:gd name="T73" fmla="*/ 294 h 5138"/>
                <a:gd name="T74" fmla="*/ 4968 w 6521"/>
                <a:gd name="T75" fmla="*/ 294 h 5138"/>
                <a:gd name="T76" fmla="*/ 6227 w 6521"/>
                <a:gd name="T77" fmla="*/ 1553 h 5138"/>
                <a:gd name="T78" fmla="*/ 5367 w 6521"/>
                <a:gd name="T79" fmla="*/ 2746 h 5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21" h="5138">
                  <a:moveTo>
                    <a:pt x="4969" y="0"/>
                  </a:moveTo>
                  <a:lnTo>
                    <a:pt x="3695" y="0"/>
                  </a:lnTo>
                  <a:cubicBezTo>
                    <a:pt x="2955" y="0"/>
                    <a:pt x="2335" y="521"/>
                    <a:pt x="2180" y="1216"/>
                  </a:cubicBezTo>
                  <a:lnTo>
                    <a:pt x="1575" y="1216"/>
                  </a:lnTo>
                  <a:cubicBezTo>
                    <a:pt x="704" y="1216"/>
                    <a:pt x="0" y="1921"/>
                    <a:pt x="0" y="2790"/>
                  </a:cubicBezTo>
                  <a:cubicBezTo>
                    <a:pt x="0" y="3486"/>
                    <a:pt x="452" y="4076"/>
                    <a:pt x="1077" y="4284"/>
                  </a:cubicBezTo>
                  <a:lnTo>
                    <a:pt x="1077" y="5034"/>
                  </a:lnTo>
                  <a:cubicBezTo>
                    <a:pt x="1077" y="5104"/>
                    <a:pt x="1161" y="5138"/>
                    <a:pt x="1211" y="5089"/>
                  </a:cubicBezTo>
                  <a:lnTo>
                    <a:pt x="1935" y="4365"/>
                  </a:lnTo>
                  <a:lnTo>
                    <a:pt x="3003" y="4365"/>
                  </a:lnTo>
                  <a:cubicBezTo>
                    <a:pt x="3765" y="4365"/>
                    <a:pt x="4401" y="3822"/>
                    <a:pt x="4547" y="3102"/>
                  </a:cubicBezTo>
                  <a:lnTo>
                    <a:pt x="4587" y="3102"/>
                  </a:lnTo>
                  <a:lnTo>
                    <a:pt x="5191" y="3706"/>
                  </a:lnTo>
                  <a:cubicBezTo>
                    <a:pt x="5232" y="3748"/>
                    <a:pt x="5287" y="3770"/>
                    <a:pt x="5343" y="3769"/>
                  </a:cubicBezTo>
                  <a:cubicBezTo>
                    <a:pt x="5371" y="3769"/>
                    <a:pt x="5399" y="3764"/>
                    <a:pt x="5425" y="3753"/>
                  </a:cubicBezTo>
                  <a:cubicBezTo>
                    <a:pt x="5507" y="3720"/>
                    <a:pt x="5559" y="3641"/>
                    <a:pt x="5559" y="3553"/>
                  </a:cubicBezTo>
                  <a:lnTo>
                    <a:pt x="5559" y="2985"/>
                  </a:lnTo>
                  <a:cubicBezTo>
                    <a:pt x="6139" y="2748"/>
                    <a:pt x="6520" y="2184"/>
                    <a:pt x="6520" y="1550"/>
                  </a:cubicBezTo>
                  <a:cubicBezTo>
                    <a:pt x="6521" y="696"/>
                    <a:pt x="5825" y="0"/>
                    <a:pt x="4969" y="0"/>
                  </a:cubicBezTo>
                  <a:close/>
                  <a:moveTo>
                    <a:pt x="2371" y="3098"/>
                  </a:moveTo>
                  <a:lnTo>
                    <a:pt x="2105" y="3362"/>
                  </a:lnTo>
                  <a:lnTo>
                    <a:pt x="1841" y="3097"/>
                  </a:lnTo>
                  <a:lnTo>
                    <a:pt x="1587" y="2841"/>
                  </a:lnTo>
                  <a:lnTo>
                    <a:pt x="1852" y="2577"/>
                  </a:lnTo>
                  <a:lnTo>
                    <a:pt x="2107" y="2833"/>
                  </a:lnTo>
                  <a:lnTo>
                    <a:pt x="2715" y="2229"/>
                  </a:lnTo>
                  <a:lnTo>
                    <a:pt x="2979" y="2494"/>
                  </a:lnTo>
                  <a:lnTo>
                    <a:pt x="2371" y="3098"/>
                  </a:lnTo>
                  <a:close/>
                  <a:moveTo>
                    <a:pt x="5367" y="2746"/>
                  </a:moveTo>
                  <a:lnTo>
                    <a:pt x="5267" y="2780"/>
                  </a:lnTo>
                  <a:lnTo>
                    <a:pt x="5267" y="3370"/>
                  </a:lnTo>
                  <a:lnTo>
                    <a:pt x="4708" y="2812"/>
                  </a:lnTo>
                  <a:lnTo>
                    <a:pt x="4576" y="2812"/>
                  </a:lnTo>
                  <a:cubicBezTo>
                    <a:pt x="4576" y="2805"/>
                    <a:pt x="4577" y="2798"/>
                    <a:pt x="4577" y="2792"/>
                  </a:cubicBezTo>
                  <a:cubicBezTo>
                    <a:pt x="4577" y="1921"/>
                    <a:pt x="3872" y="1217"/>
                    <a:pt x="3003" y="1217"/>
                  </a:cubicBezTo>
                  <a:lnTo>
                    <a:pt x="2481" y="1217"/>
                  </a:lnTo>
                  <a:cubicBezTo>
                    <a:pt x="2629" y="685"/>
                    <a:pt x="3116" y="294"/>
                    <a:pt x="3693" y="294"/>
                  </a:cubicBezTo>
                  <a:lnTo>
                    <a:pt x="4968" y="294"/>
                  </a:lnTo>
                  <a:cubicBezTo>
                    <a:pt x="5663" y="294"/>
                    <a:pt x="6227" y="860"/>
                    <a:pt x="6227" y="1553"/>
                  </a:cubicBezTo>
                  <a:cubicBezTo>
                    <a:pt x="6228" y="2094"/>
                    <a:pt x="5883" y="2574"/>
                    <a:pt x="5367" y="2746"/>
                  </a:cubicBezTo>
                  <a:close/>
                </a:path>
              </a:pathLst>
            </a:custGeom>
            <a:solidFill>
              <a:srgbClr val="2D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Oval 15"/>
            <p:cNvSpPr/>
            <p:nvPr/>
          </p:nvSpPr>
          <p:spPr>
            <a:xfrm>
              <a:off x="6517981" y="4185736"/>
              <a:ext cx="290007" cy="289499"/>
            </a:xfrm>
            <a:custGeom>
              <a:avLst/>
              <a:gdLst>
                <a:gd name="connsiteX0" fmla="*/ 164777 w 604110"/>
                <a:gd name="connsiteY0" fmla="*/ 264973 h 603052"/>
                <a:gd name="connsiteX1" fmla="*/ 457609 w 604110"/>
                <a:gd name="connsiteY1" fmla="*/ 264973 h 603052"/>
                <a:gd name="connsiteX2" fmla="*/ 485066 w 604110"/>
                <a:gd name="connsiteY2" fmla="*/ 292388 h 603052"/>
                <a:gd name="connsiteX3" fmla="*/ 457609 w 604110"/>
                <a:gd name="connsiteY3" fmla="*/ 319802 h 603052"/>
                <a:gd name="connsiteX4" fmla="*/ 164777 w 604110"/>
                <a:gd name="connsiteY4" fmla="*/ 319802 h 603052"/>
                <a:gd name="connsiteX5" fmla="*/ 137320 w 604110"/>
                <a:gd name="connsiteY5" fmla="*/ 292388 h 603052"/>
                <a:gd name="connsiteX6" fmla="*/ 164777 w 604110"/>
                <a:gd name="connsiteY6" fmla="*/ 264973 h 603052"/>
                <a:gd name="connsiteX7" fmla="*/ 164777 w 604110"/>
                <a:gd name="connsiteY7" fmla="*/ 137038 h 603052"/>
                <a:gd name="connsiteX8" fmla="*/ 457609 w 604110"/>
                <a:gd name="connsiteY8" fmla="*/ 137038 h 603052"/>
                <a:gd name="connsiteX9" fmla="*/ 485066 w 604110"/>
                <a:gd name="connsiteY9" fmla="*/ 164453 h 603052"/>
                <a:gd name="connsiteX10" fmla="*/ 457609 w 604110"/>
                <a:gd name="connsiteY10" fmla="*/ 191867 h 603052"/>
                <a:gd name="connsiteX11" fmla="*/ 164777 w 604110"/>
                <a:gd name="connsiteY11" fmla="*/ 191867 h 603052"/>
                <a:gd name="connsiteX12" fmla="*/ 137320 w 604110"/>
                <a:gd name="connsiteY12" fmla="*/ 164453 h 603052"/>
                <a:gd name="connsiteX13" fmla="*/ 164777 w 604110"/>
                <a:gd name="connsiteY13" fmla="*/ 137038 h 603052"/>
                <a:gd name="connsiteX14" fmla="*/ 54919 w 604110"/>
                <a:gd name="connsiteY14" fmla="*/ 54823 h 603052"/>
                <a:gd name="connsiteX15" fmla="*/ 54919 w 604110"/>
                <a:gd name="connsiteY15" fmla="*/ 420355 h 603052"/>
                <a:gd name="connsiteX16" fmla="*/ 137298 w 604110"/>
                <a:gd name="connsiteY16" fmla="*/ 420355 h 603052"/>
                <a:gd name="connsiteX17" fmla="*/ 164757 w 604110"/>
                <a:gd name="connsiteY17" fmla="*/ 447766 h 603052"/>
                <a:gd name="connsiteX18" fmla="*/ 164757 w 604110"/>
                <a:gd name="connsiteY18" fmla="*/ 523011 h 603052"/>
                <a:gd name="connsiteX19" fmla="*/ 304664 w 604110"/>
                <a:gd name="connsiteY19" fmla="*/ 425289 h 603052"/>
                <a:gd name="connsiteX20" fmla="*/ 320316 w 604110"/>
                <a:gd name="connsiteY20" fmla="*/ 420355 h 603052"/>
                <a:gd name="connsiteX21" fmla="*/ 549191 w 604110"/>
                <a:gd name="connsiteY21" fmla="*/ 420355 h 603052"/>
                <a:gd name="connsiteX22" fmla="*/ 549191 w 604110"/>
                <a:gd name="connsiteY22" fmla="*/ 54823 h 603052"/>
                <a:gd name="connsiteX23" fmla="*/ 27460 w 604110"/>
                <a:gd name="connsiteY23" fmla="*/ 0 h 603052"/>
                <a:gd name="connsiteX24" fmla="*/ 576650 w 604110"/>
                <a:gd name="connsiteY24" fmla="*/ 0 h 603052"/>
                <a:gd name="connsiteX25" fmla="*/ 604110 w 604110"/>
                <a:gd name="connsiteY25" fmla="*/ 27411 h 603052"/>
                <a:gd name="connsiteX26" fmla="*/ 604110 w 604110"/>
                <a:gd name="connsiteY26" fmla="*/ 447766 h 603052"/>
                <a:gd name="connsiteX27" fmla="*/ 576650 w 604110"/>
                <a:gd name="connsiteY27" fmla="*/ 475178 h 603052"/>
                <a:gd name="connsiteX28" fmla="*/ 328965 w 604110"/>
                <a:gd name="connsiteY28" fmla="*/ 475178 h 603052"/>
                <a:gd name="connsiteX29" fmla="*/ 153087 w 604110"/>
                <a:gd name="connsiteY29" fmla="*/ 598118 h 603052"/>
                <a:gd name="connsiteX30" fmla="*/ 137298 w 604110"/>
                <a:gd name="connsiteY30" fmla="*/ 603052 h 603052"/>
                <a:gd name="connsiteX31" fmla="*/ 124666 w 604110"/>
                <a:gd name="connsiteY31" fmla="*/ 599900 h 603052"/>
                <a:gd name="connsiteX32" fmla="*/ 109838 w 604110"/>
                <a:gd name="connsiteY32" fmla="*/ 575641 h 603052"/>
                <a:gd name="connsiteX33" fmla="*/ 109838 w 604110"/>
                <a:gd name="connsiteY33" fmla="*/ 475178 h 603052"/>
                <a:gd name="connsiteX34" fmla="*/ 27460 w 604110"/>
                <a:gd name="connsiteY34" fmla="*/ 475178 h 603052"/>
                <a:gd name="connsiteX35" fmla="*/ 0 w 604110"/>
                <a:gd name="connsiteY35" fmla="*/ 447766 h 603052"/>
                <a:gd name="connsiteX36" fmla="*/ 0 w 604110"/>
                <a:gd name="connsiteY36" fmla="*/ 27411 h 603052"/>
                <a:gd name="connsiteX37" fmla="*/ 27460 w 604110"/>
                <a:gd name="connsiteY37" fmla="*/ 0 h 60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4110" h="603052">
                  <a:moveTo>
                    <a:pt x="164777" y="264973"/>
                  </a:moveTo>
                  <a:lnTo>
                    <a:pt x="457609" y="264973"/>
                  </a:lnTo>
                  <a:cubicBezTo>
                    <a:pt x="472848" y="264973"/>
                    <a:pt x="485066" y="277310"/>
                    <a:pt x="485066" y="292388"/>
                  </a:cubicBezTo>
                  <a:cubicBezTo>
                    <a:pt x="485066" y="307603"/>
                    <a:pt x="472848" y="319802"/>
                    <a:pt x="457609" y="319802"/>
                  </a:cubicBezTo>
                  <a:lnTo>
                    <a:pt x="164777" y="319802"/>
                  </a:lnTo>
                  <a:cubicBezTo>
                    <a:pt x="149676" y="319802"/>
                    <a:pt x="137320" y="307603"/>
                    <a:pt x="137320" y="292388"/>
                  </a:cubicBezTo>
                  <a:cubicBezTo>
                    <a:pt x="137320" y="277310"/>
                    <a:pt x="149676" y="264973"/>
                    <a:pt x="164777" y="264973"/>
                  </a:cubicBezTo>
                  <a:close/>
                  <a:moveTo>
                    <a:pt x="164777" y="137038"/>
                  </a:moveTo>
                  <a:lnTo>
                    <a:pt x="457609" y="137038"/>
                  </a:lnTo>
                  <a:cubicBezTo>
                    <a:pt x="472848" y="137038"/>
                    <a:pt x="485066" y="149375"/>
                    <a:pt x="485066" y="164453"/>
                  </a:cubicBezTo>
                  <a:cubicBezTo>
                    <a:pt x="485066" y="179531"/>
                    <a:pt x="472848" y="191867"/>
                    <a:pt x="457609" y="191867"/>
                  </a:cubicBezTo>
                  <a:lnTo>
                    <a:pt x="164777" y="191867"/>
                  </a:lnTo>
                  <a:cubicBezTo>
                    <a:pt x="149676" y="191867"/>
                    <a:pt x="137320" y="179531"/>
                    <a:pt x="137320" y="164453"/>
                  </a:cubicBezTo>
                  <a:cubicBezTo>
                    <a:pt x="137320" y="149375"/>
                    <a:pt x="149676" y="137038"/>
                    <a:pt x="164777" y="137038"/>
                  </a:cubicBezTo>
                  <a:close/>
                  <a:moveTo>
                    <a:pt x="54919" y="54823"/>
                  </a:moveTo>
                  <a:lnTo>
                    <a:pt x="54919" y="420355"/>
                  </a:lnTo>
                  <a:lnTo>
                    <a:pt x="137298" y="420355"/>
                  </a:lnTo>
                  <a:cubicBezTo>
                    <a:pt x="152401" y="420355"/>
                    <a:pt x="164757" y="432553"/>
                    <a:pt x="164757" y="447766"/>
                  </a:cubicBezTo>
                  <a:lnTo>
                    <a:pt x="164757" y="523011"/>
                  </a:lnTo>
                  <a:lnTo>
                    <a:pt x="304664" y="425289"/>
                  </a:lnTo>
                  <a:cubicBezTo>
                    <a:pt x="309194" y="422000"/>
                    <a:pt x="314686" y="420355"/>
                    <a:pt x="320316" y="420355"/>
                  </a:cubicBezTo>
                  <a:lnTo>
                    <a:pt x="549191" y="420355"/>
                  </a:lnTo>
                  <a:lnTo>
                    <a:pt x="549191" y="54823"/>
                  </a:lnTo>
                  <a:close/>
                  <a:moveTo>
                    <a:pt x="27460" y="0"/>
                  </a:moveTo>
                  <a:lnTo>
                    <a:pt x="576650" y="0"/>
                  </a:lnTo>
                  <a:cubicBezTo>
                    <a:pt x="591753" y="0"/>
                    <a:pt x="604110" y="12335"/>
                    <a:pt x="604110" y="27411"/>
                  </a:cubicBezTo>
                  <a:lnTo>
                    <a:pt x="604110" y="447766"/>
                  </a:lnTo>
                  <a:cubicBezTo>
                    <a:pt x="604110" y="462843"/>
                    <a:pt x="591753" y="475178"/>
                    <a:pt x="576650" y="475178"/>
                  </a:cubicBezTo>
                  <a:lnTo>
                    <a:pt x="328965" y="475178"/>
                  </a:lnTo>
                  <a:lnTo>
                    <a:pt x="153087" y="598118"/>
                  </a:lnTo>
                  <a:cubicBezTo>
                    <a:pt x="148282" y="601408"/>
                    <a:pt x="142790" y="603052"/>
                    <a:pt x="137298" y="603052"/>
                  </a:cubicBezTo>
                  <a:cubicBezTo>
                    <a:pt x="132904" y="603052"/>
                    <a:pt x="128648" y="602093"/>
                    <a:pt x="124666" y="599900"/>
                  </a:cubicBezTo>
                  <a:cubicBezTo>
                    <a:pt x="115467" y="595240"/>
                    <a:pt x="109838" y="585920"/>
                    <a:pt x="109838" y="575641"/>
                  </a:cubicBezTo>
                  <a:lnTo>
                    <a:pt x="109838" y="475178"/>
                  </a:lnTo>
                  <a:lnTo>
                    <a:pt x="27460" y="475178"/>
                  </a:lnTo>
                  <a:cubicBezTo>
                    <a:pt x="12357" y="475178"/>
                    <a:pt x="0" y="462843"/>
                    <a:pt x="0" y="447766"/>
                  </a:cubicBezTo>
                  <a:lnTo>
                    <a:pt x="0" y="27411"/>
                  </a:lnTo>
                  <a:cubicBezTo>
                    <a:pt x="0" y="12335"/>
                    <a:pt x="12357" y="0"/>
                    <a:pt x="27460" y="0"/>
                  </a:cubicBezTo>
                  <a:close/>
                </a:path>
              </a:pathLst>
            </a:custGeom>
            <a:solidFill>
              <a:srgbClr val="2D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16"/>
            <p:cNvSpPr/>
            <p:nvPr/>
          </p:nvSpPr>
          <p:spPr>
            <a:xfrm>
              <a:off x="7903098" y="4192918"/>
              <a:ext cx="290007" cy="275134"/>
            </a:xfrm>
            <a:custGeom>
              <a:avLst/>
              <a:gdLst>
                <a:gd name="connsiteX0" fmla="*/ 408423 w 606792"/>
                <a:gd name="connsiteY0" fmla="*/ 222069 h 575673"/>
                <a:gd name="connsiteX1" fmla="*/ 455147 w 606792"/>
                <a:gd name="connsiteY1" fmla="*/ 269992 h 575673"/>
                <a:gd name="connsiteX2" fmla="*/ 264516 w 606792"/>
                <a:gd name="connsiteY2" fmla="*/ 454441 h 575673"/>
                <a:gd name="connsiteX3" fmla="*/ 146212 w 606792"/>
                <a:gd name="connsiteY3" fmla="*/ 336338 h 575673"/>
                <a:gd name="connsiteX4" fmla="*/ 186216 w 606792"/>
                <a:gd name="connsiteY4" fmla="*/ 295977 h 575673"/>
                <a:gd name="connsiteX5" fmla="*/ 261849 w 606792"/>
                <a:gd name="connsiteY5" fmla="*/ 371481 h 575673"/>
                <a:gd name="connsiteX6" fmla="*/ 60690 w 606792"/>
                <a:gd name="connsiteY6" fmla="*/ 121206 h 575673"/>
                <a:gd name="connsiteX7" fmla="*/ 60690 w 606792"/>
                <a:gd name="connsiteY7" fmla="*/ 515070 h 575673"/>
                <a:gd name="connsiteX8" fmla="*/ 546102 w 606792"/>
                <a:gd name="connsiteY8" fmla="*/ 515070 h 575673"/>
                <a:gd name="connsiteX9" fmla="*/ 546102 w 606792"/>
                <a:gd name="connsiteY9" fmla="*/ 121206 h 575673"/>
                <a:gd name="connsiteX10" fmla="*/ 515811 w 606792"/>
                <a:gd name="connsiteY10" fmla="*/ 121206 h 575673"/>
                <a:gd name="connsiteX11" fmla="*/ 515811 w 606792"/>
                <a:gd name="connsiteY11" fmla="*/ 151454 h 575673"/>
                <a:gd name="connsiteX12" fmla="*/ 455121 w 606792"/>
                <a:gd name="connsiteY12" fmla="*/ 151454 h 575673"/>
                <a:gd name="connsiteX13" fmla="*/ 455121 w 606792"/>
                <a:gd name="connsiteY13" fmla="*/ 121206 h 575673"/>
                <a:gd name="connsiteX14" fmla="*/ 394431 w 606792"/>
                <a:gd name="connsiteY14" fmla="*/ 121206 h 575673"/>
                <a:gd name="connsiteX15" fmla="*/ 394431 w 606792"/>
                <a:gd name="connsiteY15" fmla="*/ 151454 h 575673"/>
                <a:gd name="connsiteX16" fmla="*/ 333741 w 606792"/>
                <a:gd name="connsiteY16" fmla="*/ 151454 h 575673"/>
                <a:gd name="connsiteX17" fmla="*/ 333741 w 606792"/>
                <a:gd name="connsiteY17" fmla="*/ 121206 h 575673"/>
                <a:gd name="connsiteX18" fmla="*/ 273051 w 606792"/>
                <a:gd name="connsiteY18" fmla="*/ 121206 h 575673"/>
                <a:gd name="connsiteX19" fmla="*/ 273051 w 606792"/>
                <a:gd name="connsiteY19" fmla="*/ 151454 h 575673"/>
                <a:gd name="connsiteX20" fmla="*/ 212361 w 606792"/>
                <a:gd name="connsiteY20" fmla="*/ 151454 h 575673"/>
                <a:gd name="connsiteX21" fmla="*/ 212361 w 606792"/>
                <a:gd name="connsiteY21" fmla="*/ 121206 h 575673"/>
                <a:gd name="connsiteX22" fmla="*/ 151671 w 606792"/>
                <a:gd name="connsiteY22" fmla="*/ 121206 h 575673"/>
                <a:gd name="connsiteX23" fmla="*/ 151671 w 606792"/>
                <a:gd name="connsiteY23" fmla="*/ 151454 h 575673"/>
                <a:gd name="connsiteX24" fmla="*/ 90981 w 606792"/>
                <a:gd name="connsiteY24" fmla="*/ 151454 h 575673"/>
                <a:gd name="connsiteX25" fmla="*/ 90981 w 606792"/>
                <a:gd name="connsiteY25" fmla="*/ 121206 h 575673"/>
                <a:gd name="connsiteX26" fmla="*/ 90981 w 606792"/>
                <a:gd name="connsiteY26" fmla="*/ 0 h 575673"/>
                <a:gd name="connsiteX27" fmla="*/ 151671 w 606792"/>
                <a:gd name="connsiteY27" fmla="*/ 0 h 575673"/>
                <a:gd name="connsiteX28" fmla="*/ 151671 w 606792"/>
                <a:gd name="connsiteY28" fmla="*/ 60603 h 575673"/>
                <a:gd name="connsiteX29" fmla="*/ 212361 w 606792"/>
                <a:gd name="connsiteY29" fmla="*/ 60603 h 575673"/>
                <a:gd name="connsiteX30" fmla="*/ 212361 w 606792"/>
                <a:gd name="connsiteY30" fmla="*/ 0 h 575673"/>
                <a:gd name="connsiteX31" fmla="*/ 273051 w 606792"/>
                <a:gd name="connsiteY31" fmla="*/ 0 h 575673"/>
                <a:gd name="connsiteX32" fmla="*/ 273051 w 606792"/>
                <a:gd name="connsiteY32" fmla="*/ 60603 h 575673"/>
                <a:gd name="connsiteX33" fmla="*/ 333741 w 606792"/>
                <a:gd name="connsiteY33" fmla="*/ 60603 h 575673"/>
                <a:gd name="connsiteX34" fmla="*/ 333741 w 606792"/>
                <a:gd name="connsiteY34" fmla="*/ 0 h 575673"/>
                <a:gd name="connsiteX35" fmla="*/ 394431 w 606792"/>
                <a:gd name="connsiteY35" fmla="*/ 0 h 575673"/>
                <a:gd name="connsiteX36" fmla="*/ 394431 w 606792"/>
                <a:gd name="connsiteY36" fmla="*/ 60603 h 575673"/>
                <a:gd name="connsiteX37" fmla="*/ 455121 w 606792"/>
                <a:gd name="connsiteY37" fmla="*/ 60603 h 575673"/>
                <a:gd name="connsiteX38" fmla="*/ 455121 w 606792"/>
                <a:gd name="connsiteY38" fmla="*/ 0 h 575673"/>
                <a:gd name="connsiteX39" fmla="*/ 515811 w 606792"/>
                <a:gd name="connsiteY39" fmla="*/ 0 h 575673"/>
                <a:gd name="connsiteX40" fmla="*/ 515811 w 606792"/>
                <a:gd name="connsiteY40" fmla="*/ 60603 h 575673"/>
                <a:gd name="connsiteX41" fmla="*/ 606792 w 606792"/>
                <a:gd name="connsiteY41" fmla="*/ 60603 h 575673"/>
                <a:gd name="connsiteX42" fmla="*/ 606792 w 606792"/>
                <a:gd name="connsiteY42" fmla="*/ 575673 h 575673"/>
                <a:gd name="connsiteX43" fmla="*/ 0 w 606792"/>
                <a:gd name="connsiteY43" fmla="*/ 575673 h 575673"/>
                <a:gd name="connsiteX44" fmla="*/ 0 w 606792"/>
                <a:gd name="connsiteY44" fmla="*/ 60603 h 575673"/>
                <a:gd name="connsiteX45" fmla="*/ 90981 w 606792"/>
                <a:gd name="connsiteY45" fmla="*/ 60603 h 575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6792" h="575673">
                  <a:moveTo>
                    <a:pt x="408423" y="222069"/>
                  </a:moveTo>
                  <a:lnTo>
                    <a:pt x="455147" y="269992"/>
                  </a:lnTo>
                  <a:lnTo>
                    <a:pt x="264516" y="454441"/>
                  </a:lnTo>
                  <a:lnTo>
                    <a:pt x="146212" y="336338"/>
                  </a:lnTo>
                  <a:lnTo>
                    <a:pt x="186216" y="295977"/>
                  </a:lnTo>
                  <a:lnTo>
                    <a:pt x="261849" y="371481"/>
                  </a:lnTo>
                  <a:close/>
                  <a:moveTo>
                    <a:pt x="60690" y="121206"/>
                  </a:moveTo>
                  <a:lnTo>
                    <a:pt x="60690" y="515070"/>
                  </a:lnTo>
                  <a:lnTo>
                    <a:pt x="546102" y="515070"/>
                  </a:lnTo>
                  <a:lnTo>
                    <a:pt x="546102" y="121206"/>
                  </a:lnTo>
                  <a:lnTo>
                    <a:pt x="515811" y="121206"/>
                  </a:lnTo>
                  <a:lnTo>
                    <a:pt x="515811" y="151454"/>
                  </a:lnTo>
                  <a:lnTo>
                    <a:pt x="455121" y="151454"/>
                  </a:lnTo>
                  <a:lnTo>
                    <a:pt x="455121" y="121206"/>
                  </a:lnTo>
                  <a:lnTo>
                    <a:pt x="394431" y="121206"/>
                  </a:lnTo>
                  <a:lnTo>
                    <a:pt x="394431" y="151454"/>
                  </a:lnTo>
                  <a:lnTo>
                    <a:pt x="333741" y="151454"/>
                  </a:lnTo>
                  <a:lnTo>
                    <a:pt x="333741" y="121206"/>
                  </a:lnTo>
                  <a:lnTo>
                    <a:pt x="273051" y="121206"/>
                  </a:lnTo>
                  <a:lnTo>
                    <a:pt x="273051" y="151454"/>
                  </a:lnTo>
                  <a:lnTo>
                    <a:pt x="212361" y="151454"/>
                  </a:lnTo>
                  <a:lnTo>
                    <a:pt x="212361" y="121206"/>
                  </a:lnTo>
                  <a:lnTo>
                    <a:pt x="151671" y="121206"/>
                  </a:lnTo>
                  <a:lnTo>
                    <a:pt x="151671" y="151454"/>
                  </a:lnTo>
                  <a:lnTo>
                    <a:pt x="90981" y="151454"/>
                  </a:lnTo>
                  <a:lnTo>
                    <a:pt x="90981" y="121206"/>
                  </a:lnTo>
                  <a:close/>
                  <a:moveTo>
                    <a:pt x="90981" y="0"/>
                  </a:moveTo>
                  <a:lnTo>
                    <a:pt x="151671" y="0"/>
                  </a:lnTo>
                  <a:lnTo>
                    <a:pt x="151671" y="60603"/>
                  </a:lnTo>
                  <a:lnTo>
                    <a:pt x="212361" y="60603"/>
                  </a:lnTo>
                  <a:lnTo>
                    <a:pt x="212361" y="0"/>
                  </a:lnTo>
                  <a:lnTo>
                    <a:pt x="273051" y="0"/>
                  </a:lnTo>
                  <a:lnTo>
                    <a:pt x="273051" y="60603"/>
                  </a:lnTo>
                  <a:lnTo>
                    <a:pt x="333741" y="60603"/>
                  </a:lnTo>
                  <a:lnTo>
                    <a:pt x="333741" y="0"/>
                  </a:lnTo>
                  <a:lnTo>
                    <a:pt x="394431" y="0"/>
                  </a:lnTo>
                  <a:lnTo>
                    <a:pt x="394431" y="60603"/>
                  </a:lnTo>
                  <a:lnTo>
                    <a:pt x="455121" y="60603"/>
                  </a:lnTo>
                  <a:lnTo>
                    <a:pt x="455121" y="0"/>
                  </a:lnTo>
                  <a:lnTo>
                    <a:pt x="515811" y="0"/>
                  </a:lnTo>
                  <a:lnTo>
                    <a:pt x="515811" y="60603"/>
                  </a:lnTo>
                  <a:lnTo>
                    <a:pt x="606792" y="60603"/>
                  </a:lnTo>
                  <a:lnTo>
                    <a:pt x="606792" y="575673"/>
                  </a:lnTo>
                  <a:lnTo>
                    <a:pt x="0" y="575673"/>
                  </a:lnTo>
                  <a:lnTo>
                    <a:pt x="0" y="60603"/>
                  </a:lnTo>
                  <a:lnTo>
                    <a:pt x="90981" y="60603"/>
                  </a:lnTo>
                  <a:close/>
                </a:path>
              </a:pathLst>
            </a:custGeom>
            <a:solidFill>
              <a:srgbClr val="2D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17"/>
            <p:cNvSpPr/>
            <p:nvPr/>
          </p:nvSpPr>
          <p:spPr>
            <a:xfrm>
              <a:off x="9332340" y="4185482"/>
              <a:ext cx="216995" cy="290007"/>
            </a:xfrm>
            <a:custGeom>
              <a:avLst/>
              <a:gdLst>
                <a:gd name="connsiteX0" fmla="*/ 225169 w 450489"/>
                <a:gd name="connsiteY0" fmla="*/ 164809 h 602064"/>
                <a:gd name="connsiteX1" fmla="*/ 166100 w 450489"/>
                <a:gd name="connsiteY1" fmla="*/ 223945 h 602064"/>
                <a:gd name="connsiteX2" fmla="*/ 225169 w 450489"/>
                <a:gd name="connsiteY2" fmla="*/ 282930 h 602064"/>
                <a:gd name="connsiteX3" fmla="*/ 284389 w 450489"/>
                <a:gd name="connsiteY3" fmla="*/ 223945 h 602064"/>
                <a:gd name="connsiteX4" fmla="*/ 225169 w 450489"/>
                <a:gd name="connsiteY4" fmla="*/ 164809 h 602064"/>
                <a:gd name="connsiteX5" fmla="*/ 225169 w 450489"/>
                <a:gd name="connsiteY5" fmla="*/ 100062 h 602064"/>
                <a:gd name="connsiteX6" fmla="*/ 349228 w 450489"/>
                <a:gd name="connsiteY6" fmla="*/ 223945 h 602064"/>
                <a:gd name="connsiteX7" fmla="*/ 225169 w 450489"/>
                <a:gd name="connsiteY7" fmla="*/ 347676 h 602064"/>
                <a:gd name="connsiteX8" fmla="*/ 101261 w 450489"/>
                <a:gd name="connsiteY8" fmla="*/ 223945 h 602064"/>
                <a:gd name="connsiteX9" fmla="*/ 225169 w 450489"/>
                <a:gd name="connsiteY9" fmla="*/ 100062 h 602064"/>
                <a:gd name="connsiteX10" fmla="*/ 225169 w 450489"/>
                <a:gd name="connsiteY10" fmla="*/ 35781 h 602064"/>
                <a:gd name="connsiteX11" fmla="*/ 36895 w 450489"/>
                <a:gd name="connsiteY11" fmla="*/ 223936 h 602064"/>
                <a:gd name="connsiteX12" fmla="*/ 225169 w 450489"/>
                <a:gd name="connsiteY12" fmla="*/ 411939 h 602064"/>
                <a:gd name="connsiteX13" fmla="*/ 413442 w 450489"/>
                <a:gd name="connsiteY13" fmla="*/ 223936 h 602064"/>
                <a:gd name="connsiteX14" fmla="*/ 225169 w 450489"/>
                <a:gd name="connsiteY14" fmla="*/ 35781 h 602064"/>
                <a:gd name="connsiteX15" fmla="*/ 225169 w 450489"/>
                <a:gd name="connsiteY15" fmla="*/ 0 h 602064"/>
                <a:gd name="connsiteX16" fmla="*/ 450489 w 450489"/>
                <a:gd name="connsiteY16" fmla="*/ 224845 h 602064"/>
                <a:gd name="connsiteX17" fmla="*/ 225169 w 450489"/>
                <a:gd name="connsiteY17" fmla="*/ 602064 h 602064"/>
                <a:gd name="connsiteX18" fmla="*/ 0 w 450489"/>
                <a:gd name="connsiteY18" fmla="*/ 224845 h 602064"/>
                <a:gd name="connsiteX19" fmla="*/ 225169 w 450489"/>
                <a:gd name="connsiteY19" fmla="*/ 0 h 602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0489" h="602064">
                  <a:moveTo>
                    <a:pt x="225169" y="164809"/>
                  </a:moveTo>
                  <a:cubicBezTo>
                    <a:pt x="192521" y="164809"/>
                    <a:pt x="166100" y="191193"/>
                    <a:pt x="166100" y="223945"/>
                  </a:cubicBezTo>
                  <a:cubicBezTo>
                    <a:pt x="166100" y="256546"/>
                    <a:pt x="192521" y="282930"/>
                    <a:pt x="225169" y="282930"/>
                  </a:cubicBezTo>
                  <a:cubicBezTo>
                    <a:pt x="257816" y="282930"/>
                    <a:pt x="284389" y="256546"/>
                    <a:pt x="284389" y="223945"/>
                  </a:cubicBezTo>
                  <a:cubicBezTo>
                    <a:pt x="284389" y="191193"/>
                    <a:pt x="257816" y="164809"/>
                    <a:pt x="225169" y="164809"/>
                  </a:cubicBezTo>
                  <a:close/>
                  <a:moveTo>
                    <a:pt x="225169" y="100062"/>
                  </a:moveTo>
                  <a:cubicBezTo>
                    <a:pt x="293500" y="100062"/>
                    <a:pt x="349228" y="155711"/>
                    <a:pt x="349228" y="223945"/>
                  </a:cubicBezTo>
                  <a:cubicBezTo>
                    <a:pt x="349228" y="292179"/>
                    <a:pt x="293500" y="347676"/>
                    <a:pt x="225169" y="347676"/>
                  </a:cubicBezTo>
                  <a:cubicBezTo>
                    <a:pt x="156837" y="347676"/>
                    <a:pt x="101261" y="292179"/>
                    <a:pt x="101261" y="223945"/>
                  </a:cubicBezTo>
                  <a:cubicBezTo>
                    <a:pt x="101261" y="155711"/>
                    <a:pt x="156837" y="100062"/>
                    <a:pt x="225169" y="100062"/>
                  </a:cubicBezTo>
                  <a:close/>
                  <a:moveTo>
                    <a:pt x="225169" y="35781"/>
                  </a:moveTo>
                  <a:cubicBezTo>
                    <a:pt x="121315" y="35781"/>
                    <a:pt x="36895" y="120231"/>
                    <a:pt x="36895" y="223936"/>
                  </a:cubicBezTo>
                  <a:cubicBezTo>
                    <a:pt x="36895" y="327489"/>
                    <a:pt x="121315" y="411939"/>
                    <a:pt x="225169" y="411939"/>
                  </a:cubicBezTo>
                  <a:cubicBezTo>
                    <a:pt x="329022" y="411939"/>
                    <a:pt x="413442" y="327489"/>
                    <a:pt x="413442" y="223936"/>
                  </a:cubicBezTo>
                  <a:cubicBezTo>
                    <a:pt x="413442" y="120231"/>
                    <a:pt x="329022" y="35781"/>
                    <a:pt x="225169" y="35781"/>
                  </a:cubicBezTo>
                  <a:close/>
                  <a:moveTo>
                    <a:pt x="225169" y="0"/>
                  </a:moveTo>
                  <a:cubicBezTo>
                    <a:pt x="349672" y="0"/>
                    <a:pt x="450489" y="100673"/>
                    <a:pt x="450489" y="224845"/>
                  </a:cubicBezTo>
                  <a:cubicBezTo>
                    <a:pt x="450489" y="415577"/>
                    <a:pt x="225169" y="602064"/>
                    <a:pt x="225169" y="602064"/>
                  </a:cubicBezTo>
                  <a:cubicBezTo>
                    <a:pt x="225169" y="602064"/>
                    <a:pt x="0" y="415577"/>
                    <a:pt x="0" y="224845"/>
                  </a:cubicBezTo>
                  <a:cubicBezTo>
                    <a:pt x="0" y="100673"/>
                    <a:pt x="100817" y="0"/>
                    <a:pt x="225169" y="0"/>
                  </a:cubicBezTo>
                  <a:close/>
                </a:path>
              </a:pathLst>
            </a:custGeom>
            <a:solidFill>
              <a:srgbClr val="2D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21" name="文本框 20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推广细节把控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4" name="文本框 3"/>
            <p:cNvSpPr txBox="1"/>
            <p:nvPr/>
          </p:nvSpPr>
          <p:spPr>
            <a:xfrm>
              <a:off x="9137872" y="1441155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推广目录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04399" y="2173697"/>
            <a:ext cx="2379600" cy="2204499"/>
            <a:chOff x="4906200" y="1595763"/>
            <a:chExt cx="2379600" cy="2204499"/>
          </a:xfrm>
        </p:grpSpPr>
        <p:sp>
          <p:nvSpPr>
            <p:cNvPr id="6" name="文本框 5"/>
            <p:cNvSpPr txBox="1"/>
            <p:nvPr/>
          </p:nvSpPr>
          <p:spPr>
            <a:xfrm>
              <a:off x="4906200" y="3251201"/>
              <a:ext cx="2379600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914901" y="2683338"/>
              <a:ext cx="23621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solidFill>
                    <a:srgbClr val="F7EAD1"/>
                  </a:solidFill>
                  <a:cs typeface="+mn-ea"/>
                  <a:sym typeface="+mn-lt"/>
                </a:rPr>
                <a:t>总体思路</a:t>
              </a:r>
              <a:endParaRPr lang="en-US" altLang="zh-CN" sz="28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442616" y="1595763"/>
              <a:ext cx="130676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6600" b="1" spc="300" dirty="0">
                  <a:gradFill flip="none" rotWithShape="1">
                    <a:gsLst>
                      <a:gs pos="0">
                        <a:srgbClr val="F7EAD1">
                          <a:lumMod val="100000"/>
                        </a:srgbClr>
                      </a:gs>
                      <a:gs pos="54000">
                        <a:srgbClr val="AC8B58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01</a:t>
              </a:r>
              <a:endParaRPr lang="zh-CN" altLang="en-US" sz="6600" b="1" spc="300" dirty="0">
                <a:gradFill flip="none" rotWithShape="1">
                  <a:gsLst>
                    <a:gs pos="0">
                      <a:srgbClr val="F7EAD1">
                        <a:lumMod val="100000"/>
                      </a:srgbClr>
                    </a:gs>
                    <a:gs pos="54000">
                      <a:srgbClr val="AC8B58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72266" y="2173697"/>
            <a:ext cx="2379600" cy="2204499"/>
            <a:chOff x="4906200" y="1595763"/>
            <a:chExt cx="2379600" cy="2204499"/>
          </a:xfrm>
        </p:grpSpPr>
        <p:sp>
          <p:nvSpPr>
            <p:cNvPr id="15" name="文本框 14"/>
            <p:cNvSpPr txBox="1"/>
            <p:nvPr/>
          </p:nvSpPr>
          <p:spPr>
            <a:xfrm>
              <a:off x="4906200" y="3251201"/>
              <a:ext cx="2379600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914901" y="2683338"/>
              <a:ext cx="23621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solidFill>
                    <a:srgbClr val="F7EAD1"/>
                  </a:solidFill>
                  <a:cs typeface="+mn-ea"/>
                  <a:sym typeface="+mn-lt"/>
                </a:rPr>
                <a:t>内容构成</a:t>
              </a:r>
              <a:endParaRPr lang="en-US" altLang="zh-CN" sz="28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442615" y="1595763"/>
              <a:ext cx="130676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6600" b="1" spc="300" dirty="0">
                  <a:gradFill flip="none" rotWithShape="1">
                    <a:gsLst>
                      <a:gs pos="0">
                        <a:srgbClr val="F7EAD1">
                          <a:lumMod val="100000"/>
                        </a:srgbClr>
                      </a:gs>
                      <a:gs pos="54000">
                        <a:srgbClr val="AC8B58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02</a:t>
              </a:r>
              <a:endParaRPr lang="zh-CN" altLang="en-US" sz="6600" b="1" spc="300" dirty="0">
                <a:gradFill flip="none" rotWithShape="1">
                  <a:gsLst>
                    <a:gs pos="0">
                      <a:srgbClr val="F7EAD1">
                        <a:lumMod val="100000"/>
                      </a:srgbClr>
                    </a:gs>
                    <a:gs pos="54000">
                      <a:srgbClr val="AC8B58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40133" y="2173697"/>
            <a:ext cx="2379600" cy="2204499"/>
            <a:chOff x="4906200" y="1595763"/>
            <a:chExt cx="2379600" cy="2204499"/>
          </a:xfrm>
        </p:grpSpPr>
        <p:sp>
          <p:nvSpPr>
            <p:cNvPr id="19" name="文本框 18"/>
            <p:cNvSpPr txBox="1"/>
            <p:nvPr/>
          </p:nvSpPr>
          <p:spPr>
            <a:xfrm>
              <a:off x="4906200" y="3251201"/>
              <a:ext cx="2379600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14901" y="2683338"/>
              <a:ext cx="23621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solidFill>
                    <a:srgbClr val="F7EAD1"/>
                  </a:solidFill>
                  <a:cs typeface="+mn-ea"/>
                  <a:sym typeface="+mn-lt"/>
                </a:rPr>
                <a:t>运行方式</a:t>
              </a:r>
              <a:endParaRPr lang="en-US" altLang="zh-CN" sz="28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442615" y="1595763"/>
              <a:ext cx="130676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6600" b="1" spc="300" dirty="0">
                  <a:gradFill flip="none" rotWithShape="1">
                    <a:gsLst>
                      <a:gs pos="0">
                        <a:srgbClr val="F7EAD1">
                          <a:lumMod val="100000"/>
                        </a:srgbClr>
                      </a:gs>
                      <a:gs pos="54000">
                        <a:srgbClr val="AC8B58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03</a:t>
              </a:r>
              <a:endParaRPr lang="zh-CN" altLang="en-US" sz="6600" b="1" spc="300" dirty="0">
                <a:gradFill flip="none" rotWithShape="1">
                  <a:gsLst>
                    <a:gs pos="0">
                      <a:srgbClr val="F7EAD1">
                        <a:lumMod val="100000"/>
                      </a:srgbClr>
                    </a:gs>
                    <a:gs pos="54000">
                      <a:srgbClr val="AC8B58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608001" y="2173697"/>
            <a:ext cx="2379600" cy="2204499"/>
            <a:chOff x="4906200" y="1595763"/>
            <a:chExt cx="2379600" cy="2204499"/>
          </a:xfrm>
        </p:grpSpPr>
        <p:sp>
          <p:nvSpPr>
            <p:cNvPr id="23" name="文本框 22"/>
            <p:cNvSpPr txBox="1"/>
            <p:nvPr/>
          </p:nvSpPr>
          <p:spPr>
            <a:xfrm>
              <a:off x="4906200" y="3251201"/>
              <a:ext cx="2379600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914901" y="2683338"/>
              <a:ext cx="23621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solidFill>
                    <a:srgbClr val="F7EAD1"/>
                  </a:solidFill>
                  <a:cs typeface="+mn-ea"/>
                  <a:sym typeface="+mn-lt"/>
                </a:rPr>
                <a:t>细节把控</a:t>
              </a:r>
              <a:endParaRPr lang="en-US" altLang="zh-CN" sz="28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442615" y="1595763"/>
              <a:ext cx="130676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6600" b="1" spc="300" dirty="0">
                  <a:gradFill flip="none" rotWithShape="1">
                    <a:gsLst>
                      <a:gs pos="0">
                        <a:srgbClr val="F7EAD1">
                          <a:lumMod val="100000"/>
                        </a:srgbClr>
                      </a:gs>
                      <a:gs pos="54000">
                        <a:srgbClr val="AC8B58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04</a:t>
              </a:r>
              <a:endParaRPr lang="zh-CN" altLang="en-US" sz="6600" b="1" spc="300" dirty="0">
                <a:gradFill flip="none" rotWithShape="1">
                  <a:gsLst>
                    <a:gs pos="0">
                      <a:srgbClr val="F7EAD1">
                        <a:lumMod val="100000"/>
                      </a:srgbClr>
                    </a:gs>
                    <a:gs pos="54000">
                      <a:srgbClr val="AC8B58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 flipV="1">
            <a:off x="1361274" y="1991724"/>
            <a:ext cx="2065850" cy="2715532"/>
          </a:xfrm>
          <a:prstGeom prst="rect">
            <a:avLst/>
          </a:prstGeom>
          <a:noFill/>
          <a:ln w="25400">
            <a:gradFill flip="none" rotWithShape="1">
              <a:gsLst>
                <a:gs pos="0">
                  <a:srgbClr val="C6AE8A"/>
                </a:gs>
                <a:gs pos="37000">
                  <a:srgbClr val="987F5D">
                    <a:lumMod val="55000"/>
                  </a:srgbClr>
                </a:gs>
                <a:gs pos="61000">
                  <a:srgbClr val="C6AE8A"/>
                </a:gs>
                <a:gs pos="100000">
                  <a:srgbClr val="D9C9B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 flipV="1">
            <a:off x="3829140" y="1991724"/>
            <a:ext cx="2065850" cy="2715532"/>
          </a:xfrm>
          <a:prstGeom prst="rect">
            <a:avLst/>
          </a:prstGeom>
          <a:noFill/>
          <a:ln w="25400">
            <a:gradFill flip="none" rotWithShape="1">
              <a:gsLst>
                <a:gs pos="0">
                  <a:srgbClr val="C6AE8A"/>
                </a:gs>
                <a:gs pos="37000">
                  <a:srgbClr val="987F5D">
                    <a:lumMod val="55000"/>
                  </a:srgbClr>
                </a:gs>
                <a:gs pos="61000">
                  <a:srgbClr val="C6AE8A"/>
                </a:gs>
                <a:gs pos="100000">
                  <a:srgbClr val="D9C9B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 flipV="1">
            <a:off x="6297006" y="1991724"/>
            <a:ext cx="2065850" cy="2715532"/>
          </a:xfrm>
          <a:prstGeom prst="rect">
            <a:avLst/>
          </a:prstGeom>
          <a:noFill/>
          <a:ln w="25400">
            <a:gradFill flip="none" rotWithShape="1">
              <a:gsLst>
                <a:gs pos="0">
                  <a:srgbClr val="C6AE8A"/>
                </a:gs>
                <a:gs pos="37000">
                  <a:srgbClr val="987F5D">
                    <a:lumMod val="55000"/>
                  </a:srgbClr>
                </a:gs>
                <a:gs pos="61000">
                  <a:srgbClr val="C6AE8A"/>
                </a:gs>
                <a:gs pos="100000">
                  <a:srgbClr val="D9C9B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 flipV="1">
            <a:off x="8764872" y="1991724"/>
            <a:ext cx="2065850" cy="2715532"/>
          </a:xfrm>
          <a:prstGeom prst="rect">
            <a:avLst/>
          </a:prstGeom>
          <a:noFill/>
          <a:ln w="25400">
            <a:gradFill flip="none" rotWithShape="1">
              <a:gsLst>
                <a:gs pos="0">
                  <a:srgbClr val="C6AE8A"/>
                </a:gs>
                <a:gs pos="37000">
                  <a:srgbClr val="987F5D">
                    <a:lumMod val="55000"/>
                  </a:srgbClr>
                </a:gs>
                <a:gs pos="61000">
                  <a:srgbClr val="C6AE8A"/>
                </a:gs>
                <a:gs pos="100000">
                  <a:srgbClr val="D9C9B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19175" y="1762196"/>
            <a:ext cx="2538413" cy="1706623"/>
            <a:chOff x="1019175" y="1762196"/>
            <a:chExt cx="2538413" cy="1706623"/>
          </a:xfrm>
        </p:grpSpPr>
        <p:sp>
          <p:nvSpPr>
            <p:cNvPr id="2" name="矩形 1"/>
            <p:cNvSpPr/>
            <p:nvPr/>
          </p:nvSpPr>
          <p:spPr>
            <a:xfrm>
              <a:off x="1019175" y="1762196"/>
              <a:ext cx="2538413" cy="1706623"/>
            </a:xfrm>
            <a:prstGeom prst="rect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323975" y="2095896"/>
              <a:ext cx="2132362" cy="1213527"/>
              <a:chOff x="9137872" y="1441155"/>
              <a:chExt cx="2132362" cy="1213527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9137872" y="144115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rgbClr val="2D2E2E"/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400" dirty="0">
                  <a:solidFill>
                    <a:srgbClr val="2D2E2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9165581" y="1842152"/>
                <a:ext cx="2104653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200" dirty="0">
                    <a:solidFill>
                      <a:srgbClr val="2D2E2E"/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err="1">
                    <a:solidFill>
                      <a:srgbClr val="2D2E2E"/>
                    </a:solidFill>
                    <a:cs typeface="+mn-ea"/>
                    <a:sym typeface="+mn-lt"/>
                  </a:rPr>
                  <a:t>Baotu</a:t>
                </a:r>
                <a:r>
                  <a:rPr lang="en-US" altLang="zh-CN" sz="1200" dirty="0">
                    <a:solidFill>
                      <a:srgbClr val="2D2E2E"/>
                    </a:solidFill>
                    <a:cs typeface="+mn-ea"/>
                    <a:sym typeface="+mn-lt"/>
                  </a:rPr>
                  <a:t> Network and the original</a:t>
                </a:r>
                <a:endParaRPr lang="en-US" altLang="zh-CN" sz="1200" dirty="0">
                  <a:solidFill>
                    <a:srgbClr val="2D2E2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096000" y="1762196"/>
            <a:ext cx="2538413" cy="1706623"/>
            <a:chOff x="6096000" y="1762196"/>
            <a:chExt cx="2538413" cy="1706623"/>
          </a:xfrm>
        </p:grpSpPr>
        <p:sp>
          <p:nvSpPr>
            <p:cNvPr id="4" name="矩形 3"/>
            <p:cNvSpPr/>
            <p:nvPr/>
          </p:nvSpPr>
          <p:spPr>
            <a:xfrm>
              <a:off x="6096000" y="1762196"/>
              <a:ext cx="2538413" cy="1706623"/>
            </a:xfrm>
            <a:prstGeom prst="rect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400801" y="2095896"/>
              <a:ext cx="2132362" cy="1213527"/>
              <a:chOff x="9137872" y="1441155"/>
              <a:chExt cx="2132362" cy="1213527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9137872" y="144115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rgbClr val="2D2E2E"/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400" dirty="0">
                  <a:solidFill>
                    <a:srgbClr val="2D2E2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9165581" y="1842152"/>
                <a:ext cx="2104653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200" dirty="0">
                    <a:solidFill>
                      <a:srgbClr val="2D2E2E"/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err="1">
                    <a:solidFill>
                      <a:srgbClr val="2D2E2E"/>
                    </a:solidFill>
                    <a:cs typeface="+mn-ea"/>
                    <a:sym typeface="+mn-lt"/>
                  </a:rPr>
                  <a:t>Baotu</a:t>
                </a:r>
                <a:r>
                  <a:rPr lang="en-US" altLang="zh-CN" sz="1200" dirty="0">
                    <a:solidFill>
                      <a:srgbClr val="2D2E2E"/>
                    </a:solidFill>
                    <a:cs typeface="+mn-ea"/>
                    <a:sym typeface="+mn-lt"/>
                  </a:rPr>
                  <a:t> Network and the original</a:t>
                </a:r>
                <a:endParaRPr lang="en-US" altLang="zh-CN" sz="1200" dirty="0">
                  <a:solidFill>
                    <a:srgbClr val="2D2E2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3557588" y="3463028"/>
            <a:ext cx="2538413" cy="1706623"/>
            <a:chOff x="3557588" y="3463028"/>
            <a:chExt cx="2538413" cy="1706623"/>
          </a:xfrm>
        </p:grpSpPr>
        <p:sp>
          <p:nvSpPr>
            <p:cNvPr id="9" name="矩形 8"/>
            <p:cNvSpPr/>
            <p:nvPr/>
          </p:nvSpPr>
          <p:spPr>
            <a:xfrm>
              <a:off x="3557588" y="3463028"/>
              <a:ext cx="2538413" cy="1706623"/>
            </a:xfrm>
            <a:prstGeom prst="rect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862388" y="3812664"/>
              <a:ext cx="2132362" cy="1213527"/>
              <a:chOff x="9137872" y="1441155"/>
              <a:chExt cx="2132362" cy="1213527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9137872" y="144115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rgbClr val="2D2E2E"/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400" dirty="0">
                  <a:solidFill>
                    <a:srgbClr val="2D2E2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9165581" y="1842152"/>
                <a:ext cx="2104653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200" dirty="0">
                    <a:solidFill>
                      <a:srgbClr val="2D2E2E"/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err="1">
                    <a:solidFill>
                      <a:srgbClr val="2D2E2E"/>
                    </a:solidFill>
                    <a:cs typeface="+mn-ea"/>
                    <a:sym typeface="+mn-lt"/>
                  </a:rPr>
                  <a:t>Baotu</a:t>
                </a:r>
                <a:r>
                  <a:rPr lang="en-US" altLang="zh-CN" sz="1200" dirty="0">
                    <a:solidFill>
                      <a:srgbClr val="2D2E2E"/>
                    </a:solidFill>
                    <a:cs typeface="+mn-ea"/>
                    <a:sym typeface="+mn-lt"/>
                  </a:rPr>
                  <a:t> Network and the original</a:t>
                </a:r>
                <a:endParaRPr lang="en-US" altLang="zh-CN" sz="1200" dirty="0">
                  <a:solidFill>
                    <a:srgbClr val="2D2E2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8634413" y="3463028"/>
            <a:ext cx="2538413" cy="1706623"/>
            <a:chOff x="8634413" y="3463028"/>
            <a:chExt cx="2538413" cy="1706623"/>
          </a:xfrm>
        </p:grpSpPr>
        <p:sp>
          <p:nvSpPr>
            <p:cNvPr id="11" name="矩形 10"/>
            <p:cNvSpPr/>
            <p:nvPr/>
          </p:nvSpPr>
          <p:spPr>
            <a:xfrm>
              <a:off x="8634413" y="3463028"/>
              <a:ext cx="2538413" cy="1706623"/>
            </a:xfrm>
            <a:prstGeom prst="rect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8939213" y="3812664"/>
              <a:ext cx="2132362" cy="1213527"/>
              <a:chOff x="9137872" y="1441155"/>
              <a:chExt cx="2132362" cy="1213527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9137872" y="144115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rgbClr val="2D2E2E"/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400" dirty="0">
                  <a:solidFill>
                    <a:srgbClr val="2D2E2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9165581" y="1842152"/>
                <a:ext cx="2104653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200" dirty="0">
                    <a:solidFill>
                      <a:srgbClr val="2D2E2E"/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err="1">
                    <a:solidFill>
                      <a:srgbClr val="2D2E2E"/>
                    </a:solidFill>
                    <a:cs typeface="+mn-ea"/>
                    <a:sym typeface="+mn-lt"/>
                  </a:rPr>
                  <a:t>Baotu</a:t>
                </a:r>
                <a:r>
                  <a:rPr lang="en-US" altLang="zh-CN" sz="1200" dirty="0">
                    <a:solidFill>
                      <a:srgbClr val="2D2E2E"/>
                    </a:solidFill>
                    <a:cs typeface="+mn-ea"/>
                    <a:sym typeface="+mn-lt"/>
                  </a:rPr>
                  <a:t> Network and the original</a:t>
                </a:r>
                <a:endParaRPr lang="en-US" altLang="zh-CN" sz="1200" dirty="0">
                  <a:solidFill>
                    <a:srgbClr val="2D2E2E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34" name="文本框 33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推广细节把控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557588" y="1762196"/>
            <a:ext cx="2538413" cy="1706623"/>
            <a:chOff x="3557588" y="1762196"/>
            <a:chExt cx="2538413" cy="1706623"/>
          </a:xfrm>
        </p:grpSpPr>
        <p:sp>
          <p:nvSpPr>
            <p:cNvPr id="3" name="矩形 2"/>
            <p:cNvSpPr/>
            <p:nvPr/>
          </p:nvSpPr>
          <p:spPr>
            <a:xfrm>
              <a:off x="3557588" y="1762196"/>
              <a:ext cx="2538413" cy="1706623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557588" y="1762196"/>
              <a:ext cx="2538413" cy="1706623"/>
            </a:xfrm>
            <a:prstGeom prst="rect">
              <a:avLst/>
            </a:prstGeom>
            <a:solidFill>
              <a:srgbClr val="171717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Oval 15"/>
            <p:cNvSpPr/>
            <p:nvPr/>
          </p:nvSpPr>
          <p:spPr>
            <a:xfrm>
              <a:off x="4578039" y="2278222"/>
              <a:ext cx="566736" cy="565882"/>
            </a:xfrm>
            <a:custGeom>
              <a:avLst/>
              <a:gdLst>
                <a:gd name="connsiteX0" fmla="*/ 374702 w 609191"/>
                <a:gd name="connsiteY0" fmla="*/ 366164 h 608274"/>
                <a:gd name="connsiteX1" fmla="*/ 520208 w 609191"/>
                <a:gd name="connsiteY1" fmla="*/ 366164 h 608274"/>
                <a:gd name="connsiteX2" fmla="*/ 520208 w 609191"/>
                <a:gd name="connsiteY2" fmla="*/ 403846 h 608274"/>
                <a:gd name="connsiteX3" fmla="*/ 374702 w 609191"/>
                <a:gd name="connsiteY3" fmla="*/ 403846 h 608274"/>
                <a:gd name="connsiteX4" fmla="*/ 88912 w 609191"/>
                <a:gd name="connsiteY4" fmla="*/ 366164 h 608274"/>
                <a:gd name="connsiteX5" fmla="*/ 234488 w 609191"/>
                <a:gd name="connsiteY5" fmla="*/ 366164 h 608274"/>
                <a:gd name="connsiteX6" fmla="*/ 234488 w 609191"/>
                <a:gd name="connsiteY6" fmla="*/ 403846 h 608274"/>
                <a:gd name="connsiteX7" fmla="*/ 88912 w 609191"/>
                <a:gd name="connsiteY7" fmla="*/ 403846 h 608274"/>
                <a:gd name="connsiteX8" fmla="*/ 374702 w 609191"/>
                <a:gd name="connsiteY8" fmla="*/ 274641 h 608274"/>
                <a:gd name="connsiteX9" fmla="*/ 520208 w 609191"/>
                <a:gd name="connsiteY9" fmla="*/ 274641 h 608274"/>
                <a:gd name="connsiteX10" fmla="*/ 520208 w 609191"/>
                <a:gd name="connsiteY10" fmla="*/ 312323 h 608274"/>
                <a:gd name="connsiteX11" fmla="*/ 374702 w 609191"/>
                <a:gd name="connsiteY11" fmla="*/ 312323 h 608274"/>
                <a:gd name="connsiteX12" fmla="*/ 88912 w 609191"/>
                <a:gd name="connsiteY12" fmla="*/ 274641 h 608274"/>
                <a:gd name="connsiteX13" fmla="*/ 234488 w 609191"/>
                <a:gd name="connsiteY13" fmla="*/ 274641 h 608274"/>
                <a:gd name="connsiteX14" fmla="*/ 234488 w 609191"/>
                <a:gd name="connsiteY14" fmla="*/ 312323 h 608274"/>
                <a:gd name="connsiteX15" fmla="*/ 88912 w 609191"/>
                <a:gd name="connsiteY15" fmla="*/ 312323 h 608274"/>
                <a:gd name="connsiteX16" fmla="*/ 88912 w 609191"/>
                <a:gd name="connsiteY16" fmla="*/ 183117 h 608274"/>
                <a:gd name="connsiteX17" fmla="*/ 234488 w 609191"/>
                <a:gd name="connsiteY17" fmla="*/ 183117 h 608274"/>
                <a:gd name="connsiteX18" fmla="*/ 234488 w 609191"/>
                <a:gd name="connsiteY18" fmla="*/ 220799 h 608274"/>
                <a:gd name="connsiteX19" fmla="*/ 88912 w 609191"/>
                <a:gd name="connsiteY19" fmla="*/ 220799 h 608274"/>
                <a:gd name="connsiteX20" fmla="*/ 374702 w 609191"/>
                <a:gd name="connsiteY20" fmla="*/ 183117 h 608274"/>
                <a:gd name="connsiteX21" fmla="*/ 520208 w 609191"/>
                <a:gd name="connsiteY21" fmla="*/ 183117 h 608274"/>
                <a:gd name="connsiteX22" fmla="*/ 520208 w 609191"/>
                <a:gd name="connsiteY22" fmla="*/ 220799 h 608274"/>
                <a:gd name="connsiteX23" fmla="*/ 374702 w 609191"/>
                <a:gd name="connsiteY23" fmla="*/ 220799 h 608274"/>
                <a:gd name="connsiteX24" fmla="*/ 323389 w 609191"/>
                <a:gd name="connsiteY24" fmla="*/ 129142 h 608274"/>
                <a:gd name="connsiteX25" fmla="*/ 323389 w 609191"/>
                <a:gd name="connsiteY25" fmla="*/ 570651 h 608274"/>
                <a:gd name="connsiteX26" fmla="*/ 428610 w 609191"/>
                <a:gd name="connsiteY26" fmla="*/ 570651 h 608274"/>
                <a:gd name="connsiteX27" fmla="*/ 428610 w 609191"/>
                <a:gd name="connsiteY27" fmla="*/ 502741 h 608274"/>
                <a:gd name="connsiteX28" fmla="*/ 466290 w 609191"/>
                <a:gd name="connsiteY28" fmla="*/ 502741 h 608274"/>
                <a:gd name="connsiteX29" fmla="*/ 466290 w 609191"/>
                <a:gd name="connsiteY29" fmla="*/ 570651 h 608274"/>
                <a:gd name="connsiteX30" fmla="*/ 571511 w 609191"/>
                <a:gd name="connsiteY30" fmla="*/ 570651 h 608274"/>
                <a:gd name="connsiteX31" fmla="*/ 571511 w 609191"/>
                <a:gd name="connsiteY31" fmla="*/ 129142 h 608274"/>
                <a:gd name="connsiteX32" fmla="*/ 88912 w 609191"/>
                <a:gd name="connsiteY32" fmla="*/ 91523 h 608274"/>
                <a:gd name="connsiteX33" fmla="*/ 234488 w 609191"/>
                <a:gd name="connsiteY33" fmla="*/ 91523 h 608274"/>
                <a:gd name="connsiteX34" fmla="*/ 234488 w 609191"/>
                <a:gd name="connsiteY34" fmla="*/ 129134 h 608274"/>
                <a:gd name="connsiteX35" fmla="*/ 88912 w 609191"/>
                <a:gd name="connsiteY35" fmla="*/ 129134 h 608274"/>
                <a:gd name="connsiteX36" fmla="*/ 37680 w 609191"/>
                <a:gd name="connsiteY36" fmla="*/ 37623 h 608274"/>
                <a:gd name="connsiteX37" fmla="*/ 37680 w 609191"/>
                <a:gd name="connsiteY37" fmla="*/ 570651 h 608274"/>
                <a:gd name="connsiteX38" fmla="*/ 142902 w 609191"/>
                <a:gd name="connsiteY38" fmla="*/ 570651 h 608274"/>
                <a:gd name="connsiteX39" fmla="*/ 142902 w 609191"/>
                <a:gd name="connsiteY39" fmla="*/ 502741 h 608274"/>
                <a:gd name="connsiteX40" fmla="*/ 180582 w 609191"/>
                <a:gd name="connsiteY40" fmla="*/ 502741 h 608274"/>
                <a:gd name="connsiteX41" fmla="*/ 180582 w 609191"/>
                <a:gd name="connsiteY41" fmla="*/ 570651 h 608274"/>
                <a:gd name="connsiteX42" fmla="*/ 285709 w 609191"/>
                <a:gd name="connsiteY42" fmla="*/ 570651 h 608274"/>
                <a:gd name="connsiteX43" fmla="*/ 285709 w 609191"/>
                <a:gd name="connsiteY43" fmla="*/ 37623 h 608274"/>
                <a:gd name="connsiteX44" fmla="*/ 0 w 609191"/>
                <a:gd name="connsiteY44" fmla="*/ 0 h 608274"/>
                <a:gd name="connsiteX45" fmla="*/ 323389 w 609191"/>
                <a:gd name="connsiteY45" fmla="*/ 0 h 608274"/>
                <a:gd name="connsiteX46" fmla="*/ 323389 w 609191"/>
                <a:gd name="connsiteY46" fmla="*/ 91519 h 608274"/>
                <a:gd name="connsiteX47" fmla="*/ 609191 w 609191"/>
                <a:gd name="connsiteY47" fmla="*/ 91519 h 608274"/>
                <a:gd name="connsiteX48" fmla="*/ 609191 w 609191"/>
                <a:gd name="connsiteY48" fmla="*/ 608274 h 608274"/>
                <a:gd name="connsiteX49" fmla="*/ 0 w 609191"/>
                <a:gd name="connsiteY49" fmla="*/ 608274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9191" h="608274">
                  <a:moveTo>
                    <a:pt x="374702" y="366164"/>
                  </a:moveTo>
                  <a:lnTo>
                    <a:pt x="520208" y="366164"/>
                  </a:lnTo>
                  <a:lnTo>
                    <a:pt x="520208" y="403846"/>
                  </a:lnTo>
                  <a:lnTo>
                    <a:pt x="374702" y="403846"/>
                  </a:lnTo>
                  <a:close/>
                  <a:moveTo>
                    <a:pt x="88912" y="366164"/>
                  </a:moveTo>
                  <a:lnTo>
                    <a:pt x="234488" y="366164"/>
                  </a:lnTo>
                  <a:lnTo>
                    <a:pt x="234488" y="403846"/>
                  </a:lnTo>
                  <a:lnTo>
                    <a:pt x="88912" y="403846"/>
                  </a:lnTo>
                  <a:close/>
                  <a:moveTo>
                    <a:pt x="374702" y="274641"/>
                  </a:moveTo>
                  <a:lnTo>
                    <a:pt x="520208" y="274641"/>
                  </a:lnTo>
                  <a:lnTo>
                    <a:pt x="520208" y="312323"/>
                  </a:lnTo>
                  <a:lnTo>
                    <a:pt x="374702" y="312323"/>
                  </a:lnTo>
                  <a:close/>
                  <a:moveTo>
                    <a:pt x="88912" y="274641"/>
                  </a:moveTo>
                  <a:lnTo>
                    <a:pt x="234488" y="274641"/>
                  </a:lnTo>
                  <a:lnTo>
                    <a:pt x="234488" y="312323"/>
                  </a:lnTo>
                  <a:lnTo>
                    <a:pt x="88912" y="312323"/>
                  </a:lnTo>
                  <a:close/>
                  <a:moveTo>
                    <a:pt x="88912" y="183117"/>
                  </a:moveTo>
                  <a:lnTo>
                    <a:pt x="234488" y="183117"/>
                  </a:lnTo>
                  <a:lnTo>
                    <a:pt x="234488" y="220799"/>
                  </a:lnTo>
                  <a:lnTo>
                    <a:pt x="88912" y="220799"/>
                  </a:lnTo>
                  <a:close/>
                  <a:moveTo>
                    <a:pt x="374702" y="183117"/>
                  </a:moveTo>
                  <a:lnTo>
                    <a:pt x="520208" y="183117"/>
                  </a:lnTo>
                  <a:lnTo>
                    <a:pt x="520208" y="220799"/>
                  </a:lnTo>
                  <a:lnTo>
                    <a:pt x="374702" y="220799"/>
                  </a:lnTo>
                  <a:close/>
                  <a:moveTo>
                    <a:pt x="323389" y="129142"/>
                  </a:moveTo>
                  <a:lnTo>
                    <a:pt x="323389" y="570651"/>
                  </a:lnTo>
                  <a:lnTo>
                    <a:pt x="428610" y="570651"/>
                  </a:lnTo>
                  <a:lnTo>
                    <a:pt x="428610" y="502741"/>
                  </a:lnTo>
                  <a:lnTo>
                    <a:pt x="466290" y="502741"/>
                  </a:lnTo>
                  <a:lnTo>
                    <a:pt x="466290" y="570651"/>
                  </a:lnTo>
                  <a:lnTo>
                    <a:pt x="571511" y="570651"/>
                  </a:lnTo>
                  <a:lnTo>
                    <a:pt x="571511" y="129142"/>
                  </a:lnTo>
                  <a:close/>
                  <a:moveTo>
                    <a:pt x="88912" y="91523"/>
                  </a:moveTo>
                  <a:lnTo>
                    <a:pt x="234488" y="91523"/>
                  </a:lnTo>
                  <a:lnTo>
                    <a:pt x="234488" y="129134"/>
                  </a:lnTo>
                  <a:lnTo>
                    <a:pt x="88912" y="129134"/>
                  </a:lnTo>
                  <a:close/>
                  <a:moveTo>
                    <a:pt x="37680" y="37623"/>
                  </a:moveTo>
                  <a:lnTo>
                    <a:pt x="37680" y="570651"/>
                  </a:lnTo>
                  <a:lnTo>
                    <a:pt x="142902" y="570651"/>
                  </a:lnTo>
                  <a:lnTo>
                    <a:pt x="142902" y="502741"/>
                  </a:lnTo>
                  <a:lnTo>
                    <a:pt x="180582" y="502741"/>
                  </a:lnTo>
                  <a:lnTo>
                    <a:pt x="180582" y="570651"/>
                  </a:lnTo>
                  <a:lnTo>
                    <a:pt x="285709" y="570651"/>
                  </a:lnTo>
                  <a:lnTo>
                    <a:pt x="285709" y="37623"/>
                  </a:lnTo>
                  <a:close/>
                  <a:moveTo>
                    <a:pt x="0" y="0"/>
                  </a:moveTo>
                  <a:lnTo>
                    <a:pt x="323389" y="0"/>
                  </a:lnTo>
                  <a:lnTo>
                    <a:pt x="323389" y="91519"/>
                  </a:lnTo>
                  <a:lnTo>
                    <a:pt x="609191" y="91519"/>
                  </a:lnTo>
                  <a:lnTo>
                    <a:pt x="609191" y="608274"/>
                  </a:lnTo>
                  <a:lnTo>
                    <a:pt x="0" y="608274"/>
                  </a:lnTo>
                  <a:close/>
                </a:path>
              </a:pathLst>
            </a:custGeom>
            <a:solidFill>
              <a:srgbClr val="F7E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34413" y="1762196"/>
            <a:ext cx="2538413" cy="1706623"/>
            <a:chOff x="8634413" y="1762196"/>
            <a:chExt cx="2538413" cy="1706623"/>
          </a:xfrm>
        </p:grpSpPr>
        <p:sp>
          <p:nvSpPr>
            <p:cNvPr id="5" name="矩形 4"/>
            <p:cNvSpPr/>
            <p:nvPr/>
          </p:nvSpPr>
          <p:spPr>
            <a:xfrm>
              <a:off x="8634413" y="1762196"/>
              <a:ext cx="2538413" cy="1706623"/>
            </a:xfrm>
            <a:prstGeom prst="rect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634413" y="1762196"/>
              <a:ext cx="2538413" cy="1706623"/>
            </a:xfrm>
            <a:prstGeom prst="rect">
              <a:avLst/>
            </a:prstGeom>
            <a:solidFill>
              <a:srgbClr val="171717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19"/>
            <p:cNvSpPr/>
            <p:nvPr/>
          </p:nvSpPr>
          <p:spPr>
            <a:xfrm>
              <a:off x="9654865" y="2278341"/>
              <a:ext cx="566736" cy="565644"/>
            </a:xfrm>
            <a:custGeom>
              <a:avLst/>
              <a:gdLst>
                <a:gd name="connsiteX0" fmla="*/ 579996 w 605912"/>
                <a:gd name="connsiteY0" fmla="*/ 331577 h 604745"/>
                <a:gd name="connsiteX1" fmla="*/ 599400 w 605912"/>
                <a:gd name="connsiteY1" fmla="*/ 361244 h 604745"/>
                <a:gd name="connsiteX2" fmla="*/ 590394 w 605912"/>
                <a:gd name="connsiteY2" fmla="*/ 401201 h 604745"/>
                <a:gd name="connsiteX3" fmla="*/ 335366 w 605912"/>
                <a:gd name="connsiteY3" fmla="*/ 603027 h 604745"/>
                <a:gd name="connsiteX4" fmla="*/ 58427 w 605912"/>
                <a:gd name="connsiteY4" fmla="*/ 480652 h 604745"/>
                <a:gd name="connsiteX5" fmla="*/ 50814 w 605912"/>
                <a:gd name="connsiteY5" fmla="*/ 515510 h 604745"/>
                <a:gd name="connsiteX6" fmla="*/ 19806 w 605912"/>
                <a:gd name="connsiteY6" fmla="*/ 536091 h 604745"/>
                <a:gd name="connsiteX7" fmla="*/ 495 w 605912"/>
                <a:gd name="connsiteY7" fmla="*/ 506517 h 604745"/>
                <a:gd name="connsiteX8" fmla="*/ 22405 w 605912"/>
                <a:gd name="connsiteY8" fmla="*/ 404909 h 604745"/>
                <a:gd name="connsiteX9" fmla="*/ 53413 w 605912"/>
                <a:gd name="connsiteY9" fmla="*/ 385626 h 604745"/>
                <a:gd name="connsiteX10" fmla="*/ 153772 w 605912"/>
                <a:gd name="connsiteY10" fmla="*/ 407505 h 604745"/>
                <a:gd name="connsiteX11" fmla="*/ 173083 w 605912"/>
                <a:gd name="connsiteY11" fmla="*/ 437079 h 604745"/>
                <a:gd name="connsiteX12" fmla="*/ 143467 w 605912"/>
                <a:gd name="connsiteY12" fmla="*/ 456362 h 604745"/>
                <a:gd name="connsiteX13" fmla="*/ 95841 w 605912"/>
                <a:gd name="connsiteY13" fmla="*/ 445794 h 604745"/>
                <a:gd name="connsiteX14" fmla="*/ 330167 w 605912"/>
                <a:gd name="connsiteY14" fmla="*/ 552779 h 604745"/>
                <a:gd name="connsiteX15" fmla="*/ 539704 w 605912"/>
                <a:gd name="connsiteY15" fmla="*/ 392208 h 604745"/>
                <a:gd name="connsiteX16" fmla="*/ 550381 w 605912"/>
                <a:gd name="connsiteY16" fmla="*/ 350861 h 604745"/>
                <a:gd name="connsiteX17" fmla="*/ 579996 w 605912"/>
                <a:gd name="connsiteY17" fmla="*/ 331577 h 604745"/>
                <a:gd name="connsiteX18" fmla="*/ 551796 w 605912"/>
                <a:gd name="connsiteY18" fmla="*/ 173561 h 604745"/>
                <a:gd name="connsiteX19" fmla="*/ 585238 w 605912"/>
                <a:gd name="connsiteY19" fmla="*/ 187651 h 604745"/>
                <a:gd name="connsiteX20" fmla="*/ 605767 w 605912"/>
                <a:gd name="connsiteY20" fmla="*/ 269970 h 604745"/>
                <a:gd name="connsiteX21" fmla="*/ 582637 w 605912"/>
                <a:gd name="connsiteY21" fmla="*/ 299542 h 604745"/>
                <a:gd name="connsiteX22" fmla="*/ 554211 w 605912"/>
                <a:gd name="connsiteY22" fmla="*/ 275069 h 604745"/>
                <a:gd name="connsiteX23" fmla="*/ 537490 w 605912"/>
                <a:gd name="connsiteY23" fmla="*/ 206933 h 604745"/>
                <a:gd name="connsiteX24" fmla="*/ 551796 w 605912"/>
                <a:gd name="connsiteY24" fmla="*/ 173561 h 604745"/>
                <a:gd name="connsiteX25" fmla="*/ 322443 w 605912"/>
                <a:gd name="connsiteY25" fmla="*/ 100626 h 604745"/>
                <a:gd name="connsiteX26" fmla="*/ 348253 w 605912"/>
                <a:gd name="connsiteY26" fmla="*/ 126390 h 604745"/>
                <a:gd name="connsiteX27" fmla="*/ 348253 w 605912"/>
                <a:gd name="connsiteY27" fmla="*/ 302105 h 604745"/>
                <a:gd name="connsiteX28" fmla="*/ 322443 w 605912"/>
                <a:gd name="connsiteY28" fmla="*/ 327776 h 604745"/>
                <a:gd name="connsiteX29" fmla="*/ 203790 w 605912"/>
                <a:gd name="connsiteY29" fmla="*/ 327776 h 604745"/>
                <a:gd name="connsiteX30" fmla="*/ 177979 w 605912"/>
                <a:gd name="connsiteY30" fmla="*/ 302105 h 604745"/>
                <a:gd name="connsiteX31" fmla="*/ 203790 w 605912"/>
                <a:gd name="connsiteY31" fmla="*/ 276341 h 604745"/>
                <a:gd name="connsiteX32" fmla="*/ 296725 w 605912"/>
                <a:gd name="connsiteY32" fmla="*/ 276341 h 604745"/>
                <a:gd name="connsiteX33" fmla="*/ 296725 w 605912"/>
                <a:gd name="connsiteY33" fmla="*/ 126390 h 604745"/>
                <a:gd name="connsiteX34" fmla="*/ 322443 w 605912"/>
                <a:gd name="connsiteY34" fmla="*/ 100626 h 604745"/>
                <a:gd name="connsiteX35" fmla="*/ 92559 w 605912"/>
                <a:gd name="connsiteY35" fmla="*/ 94430 h 604745"/>
                <a:gd name="connsiteX36" fmla="*/ 111053 w 605912"/>
                <a:gd name="connsiteY36" fmla="*/ 100399 h 604745"/>
                <a:gd name="connsiteX37" fmla="*/ 113652 w 605912"/>
                <a:gd name="connsiteY37" fmla="*/ 136379 h 604745"/>
                <a:gd name="connsiteX38" fmla="*/ 93139 w 605912"/>
                <a:gd name="connsiteY38" fmla="*/ 163271 h 604745"/>
                <a:gd name="connsiteX39" fmla="*/ 57125 w 605912"/>
                <a:gd name="connsiteY39" fmla="*/ 170967 h 604745"/>
                <a:gd name="connsiteX40" fmla="*/ 49328 w 605912"/>
                <a:gd name="connsiteY40" fmla="*/ 136379 h 604745"/>
                <a:gd name="connsiteX41" fmla="*/ 75039 w 605912"/>
                <a:gd name="connsiteY41" fmla="*/ 102996 h 604745"/>
                <a:gd name="connsiteX42" fmla="*/ 92559 w 605912"/>
                <a:gd name="connsiteY42" fmla="*/ 94430 h 604745"/>
                <a:gd name="connsiteX43" fmla="*/ 454317 w 605912"/>
                <a:gd name="connsiteY43" fmla="*/ 48612 h 604745"/>
                <a:gd name="connsiteX44" fmla="*/ 473157 w 605912"/>
                <a:gd name="connsiteY44" fmla="*/ 52646 h 604745"/>
                <a:gd name="connsiteX45" fmla="*/ 537512 w 605912"/>
                <a:gd name="connsiteY45" fmla="*/ 111896 h 604745"/>
                <a:gd name="connsiteX46" fmla="*/ 533704 w 605912"/>
                <a:gd name="connsiteY46" fmla="*/ 147872 h 604745"/>
                <a:gd name="connsiteX47" fmla="*/ 498880 w 605912"/>
                <a:gd name="connsiteY47" fmla="*/ 143977 h 604745"/>
                <a:gd name="connsiteX48" fmla="*/ 444833 w 605912"/>
                <a:gd name="connsiteY48" fmla="*/ 93814 h 604745"/>
                <a:gd name="connsiteX49" fmla="*/ 438333 w 605912"/>
                <a:gd name="connsiteY49" fmla="*/ 59043 h 604745"/>
                <a:gd name="connsiteX50" fmla="*/ 454317 w 605912"/>
                <a:gd name="connsiteY50" fmla="*/ 48612 h 604745"/>
                <a:gd name="connsiteX51" fmla="*/ 220720 w 605912"/>
                <a:gd name="connsiteY51" fmla="*/ 11442 h 604745"/>
                <a:gd name="connsiteX52" fmla="*/ 251724 w 605912"/>
                <a:gd name="connsiteY52" fmla="*/ 29418 h 604745"/>
                <a:gd name="connsiteX53" fmla="*/ 233623 w 605912"/>
                <a:gd name="connsiteY53" fmla="*/ 60368 h 604745"/>
                <a:gd name="connsiteX54" fmla="*/ 166693 w 605912"/>
                <a:gd name="connsiteY54" fmla="*/ 89834 h 604745"/>
                <a:gd name="connsiteX55" fmla="*/ 133275 w 605912"/>
                <a:gd name="connsiteY55" fmla="*/ 80846 h 604745"/>
                <a:gd name="connsiteX56" fmla="*/ 140887 w 605912"/>
                <a:gd name="connsiteY56" fmla="*/ 46097 h 604745"/>
                <a:gd name="connsiteX57" fmla="*/ 220720 w 605912"/>
                <a:gd name="connsiteY57" fmla="*/ 11442 h 604745"/>
                <a:gd name="connsiteX58" fmla="*/ 309640 w 605912"/>
                <a:gd name="connsiteY58" fmla="*/ 0 h 604745"/>
                <a:gd name="connsiteX59" fmla="*/ 395899 w 605912"/>
                <a:gd name="connsiteY59" fmla="*/ 14101 h 604745"/>
                <a:gd name="connsiteX60" fmla="*/ 412612 w 605912"/>
                <a:gd name="connsiteY60" fmla="*/ 46292 h 604745"/>
                <a:gd name="connsiteX61" fmla="*/ 380393 w 605912"/>
                <a:gd name="connsiteY61" fmla="*/ 61692 h 604745"/>
                <a:gd name="connsiteX62" fmla="*/ 308247 w 605912"/>
                <a:gd name="connsiteY62" fmla="*/ 50096 h 604745"/>
                <a:gd name="connsiteX63" fmla="*/ 283827 w 605912"/>
                <a:gd name="connsiteY63" fmla="*/ 24491 h 604745"/>
                <a:gd name="connsiteX64" fmla="*/ 309640 w 605912"/>
                <a:gd name="connsiteY64" fmla="*/ 0 h 60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05912" h="604745">
                  <a:moveTo>
                    <a:pt x="579996" y="331577"/>
                  </a:moveTo>
                  <a:cubicBezTo>
                    <a:pt x="594201" y="334173"/>
                    <a:pt x="603206" y="347060"/>
                    <a:pt x="599400" y="361244"/>
                  </a:cubicBezTo>
                  <a:cubicBezTo>
                    <a:pt x="597450" y="371071"/>
                    <a:pt x="591601" y="397956"/>
                    <a:pt x="590394" y="401201"/>
                  </a:cubicBezTo>
                  <a:cubicBezTo>
                    <a:pt x="551773" y="511709"/>
                    <a:pt x="452436" y="590418"/>
                    <a:pt x="335366" y="603027"/>
                  </a:cubicBezTo>
                  <a:cubicBezTo>
                    <a:pt x="219224" y="615542"/>
                    <a:pt x="115801" y="558156"/>
                    <a:pt x="58427" y="480652"/>
                  </a:cubicBezTo>
                  <a:lnTo>
                    <a:pt x="50814" y="515510"/>
                  </a:lnTo>
                  <a:cubicBezTo>
                    <a:pt x="46822" y="528397"/>
                    <a:pt x="35588" y="537667"/>
                    <a:pt x="19806" y="536091"/>
                  </a:cubicBezTo>
                  <a:cubicBezTo>
                    <a:pt x="5694" y="533496"/>
                    <a:pt x="-2104" y="519404"/>
                    <a:pt x="495" y="506517"/>
                  </a:cubicBezTo>
                  <a:lnTo>
                    <a:pt x="22405" y="404909"/>
                  </a:lnTo>
                  <a:cubicBezTo>
                    <a:pt x="26862" y="385626"/>
                    <a:pt x="46915" y="384421"/>
                    <a:pt x="53413" y="385626"/>
                  </a:cubicBezTo>
                  <a:lnTo>
                    <a:pt x="153772" y="407505"/>
                  </a:lnTo>
                  <a:cubicBezTo>
                    <a:pt x="167884" y="410101"/>
                    <a:pt x="175682" y="424193"/>
                    <a:pt x="173083" y="437079"/>
                  </a:cubicBezTo>
                  <a:cubicBezTo>
                    <a:pt x="170483" y="451171"/>
                    <a:pt x="156372" y="458958"/>
                    <a:pt x="143467" y="456362"/>
                  </a:cubicBezTo>
                  <a:lnTo>
                    <a:pt x="95841" y="445794"/>
                  </a:lnTo>
                  <a:cubicBezTo>
                    <a:pt x="147924" y="520702"/>
                    <a:pt x="237792" y="562420"/>
                    <a:pt x="330167" y="552779"/>
                  </a:cubicBezTo>
                  <a:cubicBezTo>
                    <a:pt x="424027" y="542766"/>
                    <a:pt x="505725" y="480559"/>
                    <a:pt x="539704" y="392208"/>
                  </a:cubicBezTo>
                  <a:cubicBezTo>
                    <a:pt x="539890" y="389613"/>
                    <a:pt x="547781" y="362542"/>
                    <a:pt x="550381" y="350861"/>
                  </a:cubicBezTo>
                  <a:cubicBezTo>
                    <a:pt x="552980" y="336769"/>
                    <a:pt x="565885" y="327776"/>
                    <a:pt x="579996" y="331577"/>
                  </a:cubicBezTo>
                  <a:close/>
                  <a:moveTo>
                    <a:pt x="551796" y="173561"/>
                  </a:moveTo>
                  <a:cubicBezTo>
                    <a:pt x="564615" y="168369"/>
                    <a:pt x="578735" y="174766"/>
                    <a:pt x="585238" y="187651"/>
                  </a:cubicBezTo>
                  <a:cubicBezTo>
                    <a:pt x="595456" y="213329"/>
                    <a:pt x="603166" y="241696"/>
                    <a:pt x="605767" y="269970"/>
                  </a:cubicBezTo>
                  <a:cubicBezTo>
                    <a:pt x="605767" y="269970"/>
                    <a:pt x="609204" y="296019"/>
                    <a:pt x="582637" y="299542"/>
                  </a:cubicBezTo>
                  <a:cubicBezTo>
                    <a:pt x="555697" y="303713"/>
                    <a:pt x="554211" y="275069"/>
                    <a:pt x="554211" y="275069"/>
                  </a:cubicBezTo>
                  <a:cubicBezTo>
                    <a:pt x="551610" y="251893"/>
                    <a:pt x="546594" y="228811"/>
                    <a:pt x="537490" y="206933"/>
                  </a:cubicBezTo>
                  <a:cubicBezTo>
                    <a:pt x="532288" y="194048"/>
                    <a:pt x="538791" y="179957"/>
                    <a:pt x="551796" y="173561"/>
                  </a:cubicBezTo>
                  <a:close/>
                  <a:moveTo>
                    <a:pt x="322443" y="100626"/>
                  </a:moveTo>
                  <a:cubicBezTo>
                    <a:pt x="336555" y="100626"/>
                    <a:pt x="348253" y="112303"/>
                    <a:pt x="348253" y="126390"/>
                  </a:cubicBezTo>
                  <a:lnTo>
                    <a:pt x="348253" y="302105"/>
                  </a:lnTo>
                  <a:cubicBezTo>
                    <a:pt x="346953" y="316192"/>
                    <a:pt x="336555" y="327776"/>
                    <a:pt x="322443" y="327776"/>
                  </a:cubicBezTo>
                  <a:lnTo>
                    <a:pt x="203790" y="327776"/>
                  </a:lnTo>
                  <a:cubicBezTo>
                    <a:pt x="189492" y="327776"/>
                    <a:pt x="177979" y="316192"/>
                    <a:pt x="177979" y="302105"/>
                  </a:cubicBezTo>
                  <a:cubicBezTo>
                    <a:pt x="177979" y="288018"/>
                    <a:pt x="189677" y="276341"/>
                    <a:pt x="203790" y="276341"/>
                  </a:cubicBezTo>
                  <a:lnTo>
                    <a:pt x="296725" y="276341"/>
                  </a:lnTo>
                  <a:lnTo>
                    <a:pt x="296725" y="126390"/>
                  </a:lnTo>
                  <a:cubicBezTo>
                    <a:pt x="296725" y="112303"/>
                    <a:pt x="308331" y="100626"/>
                    <a:pt x="322443" y="100626"/>
                  </a:cubicBezTo>
                  <a:close/>
                  <a:moveTo>
                    <a:pt x="92559" y="94430"/>
                  </a:moveTo>
                  <a:cubicBezTo>
                    <a:pt x="99149" y="93931"/>
                    <a:pt x="105902" y="95856"/>
                    <a:pt x="111053" y="100399"/>
                  </a:cubicBezTo>
                  <a:cubicBezTo>
                    <a:pt x="121356" y="109395"/>
                    <a:pt x="122656" y="126086"/>
                    <a:pt x="113652" y="136379"/>
                  </a:cubicBezTo>
                  <a:cubicBezTo>
                    <a:pt x="105948" y="145281"/>
                    <a:pt x="99544" y="154276"/>
                    <a:pt x="93139" y="163271"/>
                  </a:cubicBezTo>
                  <a:cubicBezTo>
                    <a:pt x="76988" y="181353"/>
                    <a:pt x="62323" y="173564"/>
                    <a:pt x="57125" y="170967"/>
                  </a:cubicBezTo>
                  <a:cubicBezTo>
                    <a:pt x="45615" y="163178"/>
                    <a:pt x="41717" y="147878"/>
                    <a:pt x="49328" y="136379"/>
                  </a:cubicBezTo>
                  <a:cubicBezTo>
                    <a:pt x="56939" y="124881"/>
                    <a:pt x="66036" y="113197"/>
                    <a:pt x="75039" y="102996"/>
                  </a:cubicBezTo>
                  <a:cubicBezTo>
                    <a:pt x="79541" y="97849"/>
                    <a:pt x="85969" y="94928"/>
                    <a:pt x="92559" y="94430"/>
                  </a:cubicBezTo>
                  <a:close/>
                  <a:moveTo>
                    <a:pt x="454317" y="48612"/>
                  </a:moveTo>
                  <a:cubicBezTo>
                    <a:pt x="460597" y="47500"/>
                    <a:pt x="467353" y="48798"/>
                    <a:pt x="473157" y="52646"/>
                  </a:cubicBezTo>
                  <a:cubicBezTo>
                    <a:pt x="497580" y="69428"/>
                    <a:pt x="519496" y="90013"/>
                    <a:pt x="537512" y="111896"/>
                  </a:cubicBezTo>
                  <a:cubicBezTo>
                    <a:pt x="546612" y="122095"/>
                    <a:pt x="544012" y="138785"/>
                    <a:pt x="533704" y="147872"/>
                  </a:cubicBezTo>
                  <a:cubicBezTo>
                    <a:pt x="529897" y="152415"/>
                    <a:pt x="510395" y="158349"/>
                    <a:pt x="498880" y="143977"/>
                  </a:cubicBezTo>
                  <a:cubicBezTo>
                    <a:pt x="483465" y="124691"/>
                    <a:pt x="465356" y="107908"/>
                    <a:pt x="444833" y="93814"/>
                  </a:cubicBezTo>
                  <a:cubicBezTo>
                    <a:pt x="433132" y="86026"/>
                    <a:pt x="430532" y="70726"/>
                    <a:pt x="438333" y="59043"/>
                  </a:cubicBezTo>
                  <a:cubicBezTo>
                    <a:pt x="442233" y="53248"/>
                    <a:pt x="448037" y="49725"/>
                    <a:pt x="454317" y="48612"/>
                  </a:cubicBezTo>
                  <a:close/>
                  <a:moveTo>
                    <a:pt x="220720" y="11442"/>
                  </a:moveTo>
                  <a:cubicBezTo>
                    <a:pt x="233623" y="7550"/>
                    <a:pt x="247826" y="15333"/>
                    <a:pt x="251724" y="29418"/>
                  </a:cubicBezTo>
                  <a:cubicBezTo>
                    <a:pt x="255530" y="42298"/>
                    <a:pt x="247733" y="56476"/>
                    <a:pt x="233623" y="60368"/>
                  </a:cubicBezTo>
                  <a:cubicBezTo>
                    <a:pt x="210509" y="66761"/>
                    <a:pt x="187209" y="77047"/>
                    <a:pt x="166693" y="89834"/>
                  </a:cubicBezTo>
                  <a:cubicBezTo>
                    <a:pt x="149242" y="96321"/>
                    <a:pt x="138288" y="88630"/>
                    <a:pt x="133275" y="80846"/>
                  </a:cubicBezTo>
                  <a:cubicBezTo>
                    <a:pt x="125478" y="69263"/>
                    <a:pt x="129284" y="53789"/>
                    <a:pt x="140887" y="46097"/>
                  </a:cubicBezTo>
                  <a:cubicBezTo>
                    <a:pt x="165394" y="30715"/>
                    <a:pt x="192407" y="19040"/>
                    <a:pt x="220720" y="11442"/>
                  </a:cubicBezTo>
                  <a:close/>
                  <a:moveTo>
                    <a:pt x="309640" y="0"/>
                  </a:moveTo>
                  <a:cubicBezTo>
                    <a:pt x="339167" y="0"/>
                    <a:pt x="367579" y="5102"/>
                    <a:pt x="395899" y="14101"/>
                  </a:cubicBezTo>
                  <a:cubicBezTo>
                    <a:pt x="408805" y="17904"/>
                    <a:pt x="416419" y="32191"/>
                    <a:pt x="412612" y="46292"/>
                  </a:cubicBezTo>
                  <a:cubicBezTo>
                    <a:pt x="407413" y="56497"/>
                    <a:pt x="395992" y="66331"/>
                    <a:pt x="380393" y="61692"/>
                  </a:cubicBezTo>
                  <a:cubicBezTo>
                    <a:pt x="357180" y="53899"/>
                    <a:pt x="332760" y="50096"/>
                    <a:pt x="308247" y="50096"/>
                  </a:cubicBezTo>
                  <a:cubicBezTo>
                    <a:pt x="294134" y="50096"/>
                    <a:pt x="283827" y="38685"/>
                    <a:pt x="283827" y="24491"/>
                  </a:cubicBezTo>
                  <a:cubicBezTo>
                    <a:pt x="283827" y="10297"/>
                    <a:pt x="295527" y="0"/>
                    <a:pt x="309640" y="0"/>
                  </a:cubicBezTo>
                  <a:close/>
                </a:path>
              </a:pathLst>
            </a:custGeom>
            <a:solidFill>
              <a:srgbClr val="F7E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19175" y="3463028"/>
            <a:ext cx="2538413" cy="1706623"/>
            <a:chOff x="1019175" y="3463028"/>
            <a:chExt cx="2538413" cy="1706623"/>
          </a:xfrm>
        </p:grpSpPr>
        <p:sp>
          <p:nvSpPr>
            <p:cNvPr id="8" name="矩形 7"/>
            <p:cNvSpPr/>
            <p:nvPr/>
          </p:nvSpPr>
          <p:spPr>
            <a:xfrm>
              <a:off x="1019175" y="3463028"/>
              <a:ext cx="2538413" cy="1706623"/>
            </a:xfrm>
            <a:prstGeom prst="rect">
              <a:avLst/>
            </a:prstGeom>
            <a:blipFill>
              <a:blip r:embed="rId4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19175" y="3463028"/>
              <a:ext cx="2538413" cy="1706623"/>
            </a:xfrm>
            <a:prstGeom prst="rect">
              <a:avLst/>
            </a:prstGeom>
            <a:solidFill>
              <a:srgbClr val="171717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Oval 24"/>
            <p:cNvSpPr/>
            <p:nvPr/>
          </p:nvSpPr>
          <p:spPr>
            <a:xfrm>
              <a:off x="2005014" y="4051727"/>
              <a:ext cx="566736" cy="452409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rgbClr val="F7E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96000" y="3463028"/>
            <a:ext cx="2538413" cy="1706623"/>
            <a:chOff x="6096000" y="3463028"/>
            <a:chExt cx="2538413" cy="1706623"/>
          </a:xfrm>
        </p:grpSpPr>
        <p:sp>
          <p:nvSpPr>
            <p:cNvPr id="10" name="矩形 9"/>
            <p:cNvSpPr/>
            <p:nvPr/>
          </p:nvSpPr>
          <p:spPr>
            <a:xfrm>
              <a:off x="6096000" y="3463028"/>
              <a:ext cx="2538413" cy="1706623"/>
            </a:xfrm>
            <a:prstGeom prst="rect">
              <a:avLst/>
            </a:prstGeom>
            <a:blipFill>
              <a:blip r:embed="rId5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096000" y="3463028"/>
              <a:ext cx="2538413" cy="1706623"/>
            </a:xfrm>
            <a:prstGeom prst="rect">
              <a:avLst/>
            </a:prstGeom>
            <a:solidFill>
              <a:srgbClr val="171717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29"/>
            <p:cNvSpPr/>
            <p:nvPr/>
          </p:nvSpPr>
          <p:spPr>
            <a:xfrm>
              <a:off x="7086895" y="3994563"/>
              <a:ext cx="556624" cy="566736"/>
            </a:xfrm>
            <a:custGeom>
              <a:avLst/>
              <a:gdLst>
                <a:gd name="connsiteX0" fmla="*/ 87801 w 596278"/>
                <a:gd name="connsiteY0" fmla="*/ 507611 h 607110"/>
                <a:gd name="connsiteX1" fmla="*/ 87801 w 596278"/>
                <a:gd name="connsiteY1" fmla="*/ 572672 h 607110"/>
                <a:gd name="connsiteX2" fmla="*/ 508444 w 596278"/>
                <a:gd name="connsiteY2" fmla="*/ 572672 h 607110"/>
                <a:gd name="connsiteX3" fmla="*/ 508444 w 596278"/>
                <a:gd name="connsiteY3" fmla="*/ 507611 h 607110"/>
                <a:gd name="connsiteX4" fmla="*/ 298122 w 596278"/>
                <a:gd name="connsiteY4" fmla="*/ 200764 h 607110"/>
                <a:gd name="connsiteX5" fmla="*/ 270141 w 596278"/>
                <a:gd name="connsiteY5" fmla="*/ 228706 h 607110"/>
                <a:gd name="connsiteX6" fmla="*/ 298122 w 596278"/>
                <a:gd name="connsiteY6" fmla="*/ 256648 h 607110"/>
                <a:gd name="connsiteX7" fmla="*/ 326103 w 596278"/>
                <a:gd name="connsiteY7" fmla="*/ 228706 h 607110"/>
                <a:gd name="connsiteX8" fmla="*/ 298122 w 596278"/>
                <a:gd name="connsiteY8" fmla="*/ 200764 h 607110"/>
                <a:gd name="connsiteX9" fmla="*/ 298122 w 596278"/>
                <a:gd name="connsiteY9" fmla="*/ 166429 h 607110"/>
                <a:gd name="connsiteX10" fmla="*/ 360589 w 596278"/>
                <a:gd name="connsiteY10" fmla="*/ 228706 h 607110"/>
                <a:gd name="connsiteX11" fmla="*/ 315365 w 596278"/>
                <a:gd name="connsiteY11" fmla="*/ 288611 h 607110"/>
                <a:gd name="connsiteX12" fmla="*/ 315365 w 596278"/>
                <a:gd name="connsiteY12" fmla="*/ 473174 h 607110"/>
                <a:gd name="connsiteX13" fmla="*/ 525687 w 596278"/>
                <a:gd name="connsiteY13" fmla="*/ 473174 h 607110"/>
                <a:gd name="connsiteX14" fmla="*/ 542930 w 596278"/>
                <a:gd name="connsiteY14" fmla="*/ 490392 h 607110"/>
                <a:gd name="connsiteX15" fmla="*/ 542930 w 596278"/>
                <a:gd name="connsiteY15" fmla="*/ 589891 h 607110"/>
                <a:gd name="connsiteX16" fmla="*/ 525687 w 596278"/>
                <a:gd name="connsiteY16" fmla="*/ 607110 h 607110"/>
                <a:gd name="connsiteX17" fmla="*/ 70661 w 596278"/>
                <a:gd name="connsiteY17" fmla="*/ 607110 h 607110"/>
                <a:gd name="connsiteX18" fmla="*/ 53418 w 596278"/>
                <a:gd name="connsiteY18" fmla="*/ 589891 h 607110"/>
                <a:gd name="connsiteX19" fmla="*/ 53418 w 596278"/>
                <a:gd name="connsiteY19" fmla="*/ 490392 h 607110"/>
                <a:gd name="connsiteX20" fmla="*/ 70661 w 596278"/>
                <a:gd name="connsiteY20" fmla="*/ 473174 h 607110"/>
                <a:gd name="connsiteX21" fmla="*/ 280983 w 596278"/>
                <a:gd name="connsiteY21" fmla="*/ 473174 h 607110"/>
                <a:gd name="connsiteX22" fmla="*/ 280983 w 596278"/>
                <a:gd name="connsiteY22" fmla="*/ 288611 h 607110"/>
                <a:gd name="connsiteX23" fmla="*/ 235759 w 596278"/>
                <a:gd name="connsiteY23" fmla="*/ 228706 h 607110"/>
                <a:gd name="connsiteX24" fmla="*/ 298122 w 596278"/>
                <a:gd name="connsiteY24" fmla="*/ 166429 h 607110"/>
                <a:gd name="connsiteX25" fmla="*/ 425903 w 596278"/>
                <a:gd name="connsiteY25" fmla="*/ 71418 h 607110"/>
                <a:gd name="connsiteX26" fmla="*/ 437805 w 596278"/>
                <a:gd name="connsiteY26" fmla="*/ 77101 h 607110"/>
                <a:gd name="connsiteX27" fmla="*/ 495228 w 596278"/>
                <a:gd name="connsiteY27" fmla="*/ 225554 h 607110"/>
                <a:gd name="connsiteX28" fmla="*/ 437805 w 596278"/>
                <a:gd name="connsiteY28" fmla="*/ 374008 h 607110"/>
                <a:gd name="connsiteX29" fmla="*/ 424999 w 596278"/>
                <a:gd name="connsiteY29" fmla="*/ 379678 h 607110"/>
                <a:gd name="connsiteX30" fmla="*/ 413535 w 596278"/>
                <a:gd name="connsiteY30" fmla="*/ 375245 h 607110"/>
                <a:gd name="connsiteX31" fmla="*/ 412295 w 596278"/>
                <a:gd name="connsiteY31" fmla="*/ 351018 h 607110"/>
                <a:gd name="connsiteX32" fmla="*/ 460733 w 596278"/>
                <a:gd name="connsiteY32" fmla="*/ 225554 h 607110"/>
                <a:gd name="connsiteX33" fmla="*/ 412295 w 596278"/>
                <a:gd name="connsiteY33" fmla="*/ 100091 h 607110"/>
                <a:gd name="connsiteX34" fmla="*/ 413535 w 596278"/>
                <a:gd name="connsiteY34" fmla="*/ 75864 h 607110"/>
                <a:gd name="connsiteX35" fmla="*/ 425903 w 596278"/>
                <a:gd name="connsiteY35" fmla="*/ 71418 h 607110"/>
                <a:gd name="connsiteX36" fmla="*/ 170390 w 596278"/>
                <a:gd name="connsiteY36" fmla="*/ 71418 h 607110"/>
                <a:gd name="connsiteX37" fmla="*/ 182748 w 596278"/>
                <a:gd name="connsiteY37" fmla="*/ 75864 h 607110"/>
                <a:gd name="connsiteX38" fmla="*/ 183987 w 596278"/>
                <a:gd name="connsiteY38" fmla="*/ 100091 h 607110"/>
                <a:gd name="connsiteX39" fmla="*/ 135484 w 596278"/>
                <a:gd name="connsiteY39" fmla="*/ 225554 h 607110"/>
                <a:gd name="connsiteX40" fmla="*/ 183987 w 596278"/>
                <a:gd name="connsiteY40" fmla="*/ 351018 h 607110"/>
                <a:gd name="connsiteX41" fmla="*/ 182748 w 596278"/>
                <a:gd name="connsiteY41" fmla="*/ 375245 h 607110"/>
                <a:gd name="connsiteX42" fmla="*/ 171190 w 596278"/>
                <a:gd name="connsiteY42" fmla="*/ 379678 h 607110"/>
                <a:gd name="connsiteX43" fmla="*/ 158497 w 596278"/>
                <a:gd name="connsiteY43" fmla="*/ 374008 h 607110"/>
                <a:gd name="connsiteX44" fmla="*/ 101120 w 596278"/>
                <a:gd name="connsiteY44" fmla="*/ 225554 h 607110"/>
                <a:gd name="connsiteX45" fmla="*/ 158497 w 596278"/>
                <a:gd name="connsiteY45" fmla="*/ 77101 h 607110"/>
                <a:gd name="connsiteX46" fmla="*/ 170390 w 596278"/>
                <a:gd name="connsiteY46" fmla="*/ 71418 h 607110"/>
                <a:gd name="connsiteX47" fmla="*/ 497125 w 596278"/>
                <a:gd name="connsiteY47" fmla="*/ 11 h 607110"/>
                <a:gd name="connsiteX48" fmla="*/ 509117 w 596278"/>
                <a:gd name="connsiteY48" fmla="*/ 5449 h 607110"/>
                <a:gd name="connsiteX49" fmla="*/ 596278 w 596278"/>
                <a:gd name="connsiteY49" fmla="*/ 225538 h 607110"/>
                <a:gd name="connsiteX50" fmla="*/ 509117 w 596278"/>
                <a:gd name="connsiteY50" fmla="*/ 445626 h 607110"/>
                <a:gd name="connsiteX51" fmla="*/ 496518 w 596278"/>
                <a:gd name="connsiteY51" fmla="*/ 451090 h 607110"/>
                <a:gd name="connsiteX52" fmla="*/ 484745 w 596278"/>
                <a:gd name="connsiteY52" fmla="*/ 446451 h 607110"/>
                <a:gd name="connsiteX53" fmla="*/ 483919 w 596278"/>
                <a:gd name="connsiteY53" fmla="*/ 422123 h 607110"/>
                <a:gd name="connsiteX54" fmla="*/ 561889 w 596278"/>
                <a:gd name="connsiteY54" fmla="*/ 225538 h 607110"/>
                <a:gd name="connsiteX55" fmla="*/ 483919 w 596278"/>
                <a:gd name="connsiteY55" fmla="*/ 28953 h 607110"/>
                <a:gd name="connsiteX56" fmla="*/ 484745 w 596278"/>
                <a:gd name="connsiteY56" fmla="*/ 4624 h 607110"/>
                <a:gd name="connsiteX57" fmla="*/ 497125 w 596278"/>
                <a:gd name="connsiteY57" fmla="*/ 11 h 607110"/>
                <a:gd name="connsiteX58" fmla="*/ 99141 w 596278"/>
                <a:gd name="connsiteY58" fmla="*/ 11 h 607110"/>
                <a:gd name="connsiteX59" fmla="*/ 111430 w 596278"/>
                <a:gd name="connsiteY59" fmla="*/ 4624 h 607110"/>
                <a:gd name="connsiteX60" fmla="*/ 112256 w 596278"/>
                <a:gd name="connsiteY60" fmla="*/ 28953 h 607110"/>
                <a:gd name="connsiteX61" fmla="*/ 34389 w 596278"/>
                <a:gd name="connsiteY61" fmla="*/ 225538 h 607110"/>
                <a:gd name="connsiteX62" fmla="*/ 112256 w 596278"/>
                <a:gd name="connsiteY62" fmla="*/ 422123 h 607110"/>
                <a:gd name="connsiteX63" fmla="*/ 111430 w 596278"/>
                <a:gd name="connsiteY63" fmla="*/ 446451 h 607110"/>
                <a:gd name="connsiteX64" fmla="*/ 99760 w 596278"/>
                <a:gd name="connsiteY64" fmla="*/ 451090 h 607110"/>
                <a:gd name="connsiteX65" fmla="*/ 87161 w 596278"/>
                <a:gd name="connsiteY65" fmla="*/ 445626 h 607110"/>
                <a:gd name="connsiteX66" fmla="*/ 0 w 596278"/>
                <a:gd name="connsiteY66" fmla="*/ 225538 h 607110"/>
                <a:gd name="connsiteX67" fmla="*/ 87161 w 596278"/>
                <a:gd name="connsiteY67" fmla="*/ 5449 h 607110"/>
                <a:gd name="connsiteX68" fmla="*/ 99141 w 596278"/>
                <a:gd name="connsiteY68" fmla="*/ 11 h 60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6278" h="607110">
                  <a:moveTo>
                    <a:pt x="87801" y="507611"/>
                  </a:moveTo>
                  <a:lnTo>
                    <a:pt x="87801" y="572672"/>
                  </a:lnTo>
                  <a:lnTo>
                    <a:pt x="508444" y="572672"/>
                  </a:lnTo>
                  <a:lnTo>
                    <a:pt x="508444" y="507611"/>
                  </a:lnTo>
                  <a:close/>
                  <a:moveTo>
                    <a:pt x="298122" y="200764"/>
                  </a:moveTo>
                  <a:cubicBezTo>
                    <a:pt x="282738" y="200764"/>
                    <a:pt x="270141" y="213343"/>
                    <a:pt x="270141" y="228706"/>
                  </a:cubicBezTo>
                  <a:cubicBezTo>
                    <a:pt x="270141" y="244172"/>
                    <a:pt x="282738" y="256648"/>
                    <a:pt x="298122" y="256648"/>
                  </a:cubicBezTo>
                  <a:cubicBezTo>
                    <a:pt x="313610" y="256648"/>
                    <a:pt x="326103" y="244172"/>
                    <a:pt x="326103" y="228706"/>
                  </a:cubicBezTo>
                  <a:cubicBezTo>
                    <a:pt x="326103" y="213343"/>
                    <a:pt x="313610" y="200764"/>
                    <a:pt x="298122" y="200764"/>
                  </a:cubicBezTo>
                  <a:close/>
                  <a:moveTo>
                    <a:pt x="298122" y="166429"/>
                  </a:moveTo>
                  <a:cubicBezTo>
                    <a:pt x="332608" y="166429"/>
                    <a:pt x="360589" y="194371"/>
                    <a:pt x="360589" y="228706"/>
                  </a:cubicBezTo>
                  <a:cubicBezTo>
                    <a:pt x="360589" y="257164"/>
                    <a:pt x="341384" y="281084"/>
                    <a:pt x="315365" y="288611"/>
                  </a:cubicBezTo>
                  <a:lnTo>
                    <a:pt x="315365" y="473174"/>
                  </a:lnTo>
                  <a:lnTo>
                    <a:pt x="525687" y="473174"/>
                  </a:lnTo>
                  <a:cubicBezTo>
                    <a:pt x="535186" y="473174"/>
                    <a:pt x="542930" y="480907"/>
                    <a:pt x="542930" y="490392"/>
                  </a:cubicBezTo>
                  <a:lnTo>
                    <a:pt x="542930" y="589891"/>
                  </a:lnTo>
                  <a:cubicBezTo>
                    <a:pt x="542930" y="599377"/>
                    <a:pt x="535186" y="607110"/>
                    <a:pt x="525687" y="607110"/>
                  </a:cubicBezTo>
                  <a:lnTo>
                    <a:pt x="70661" y="607110"/>
                  </a:lnTo>
                  <a:cubicBezTo>
                    <a:pt x="61162" y="607110"/>
                    <a:pt x="53418" y="599377"/>
                    <a:pt x="53418" y="589891"/>
                  </a:cubicBezTo>
                  <a:lnTo>
                    <a:pt x="53418" y="490392"/>
                  </a:lnTo>
                  <a:cubicBezTo>
                    <a:pt x="53418" y="480907"/>
                    <a:pt x="61162" y="473174"/>
                    <a:pt x="70661" y="473174"/>
                  </a:cubicBezTo>
                  <a:lnTo>
                    <a:pt x="280983" y="473174"/>
                  </a:lnTo>
                  <a:lnTo>
                    <a:pt x="280983" y="288611"/>
                  </a:lnTo>
                  <a:cubicBezTo>
                    <a:pt x="254860" y="281084"/>
                    <a:pt x="235759" y="257164"/>
                    <a:pt x="235759" y="228706"/>
                  </a:cubicBezTo>
                  <a:cubicBezTo>
                    <a:pt x="235759" y="194371"/>
                    <a:pt x="263740" y="166429"/>
                    <a:pt x="298122" y="166429"/>
                  </a:cubicBezTo>
                  <a:close/>
                  <a:moveTo>
                    <a:pt x="425903" y="71418"/>
                  </a:moveTo>
                  <a:cubicBezTo>
                    <a:pt x="430292" y="71637"/>
                    <a:pt x="434603" y="73544"/>
                    <a:pt x="437805" y="77101"/>
                  </a:cubicBezTo>
                  <a:cubicBezTo>
                    <a:pt x="474779" y="117822"/>
                    <a:pt x="495228" y="170606"/>
                    <a:pt x="495228" y="225554"/>
                  </a:cubicBezTo>
                  <a:cubicBezTo>
                    <a:pt x="495228" y="280503"/>
                    <a:pt x="474779" y="333183"/>
                    <a:pt x="437805" y="374008"/>
                  </a:cubicBezTo>
                  <a:cubicBezTo>
                    <a:pt x="434397" y="377822"/>
                    <a:pt x="429749" y="379678"/>
                    <a:pt x="424999" y="379678"/>
                  </a:cubicBezTo>
                  <a:cubicBezTo>
                    <a:pt x="420971" y="379678"/>
                    <a:pt x="416840" y="378235"/>
                    <a:pt x="413535" y="375245"/>
                  </a:cubicBezTo>
                  <a:cubicBezTo>
                    <a:pt x="406408" y="368853"/>
                    <a:pt x="405892" y="358029"/>
                    <a:pt x="412295" y="351018"/>
                  </a:cubicBezTo>
                  <a:cubicBezTo>
                    <a:pt x="443589" y="316482"/>
                    <a:pt x="460733" y="271946"/>
                    <a:pt x="460733" y="225554"/>
                  </a:cubicBezTo>
                  <a:cubicBezTo>
                    <a:pt x="460733" y="179163"/>
                    <a:pt x="443589" y="134627"/>
                    <a:pt x="412295" y="100091"/>
                  </a:cubicBezTo>
                  <a:cubicBezTo>
                    <a:pt x="405892" y="93080"/>
                    <a:pt x="406408" y="82255"/>
                    <a:pt x="413535" y="75864"/>
                  </a:cubicBezTo>
                  <a:cubicBezTo>
                    <a:pt x="417046" y="72668"/>
                    <a:pt x="421513" y="71199"/>
                    <a:pt x="425903" y="71418"/>
                  </a:cubicBezTo>
                  <a:close/>
                  <a:moveTo>
                    <a:pt x="170390" y="71418"/>
                  </a:moveTo>
                  <a:cubicBezTo>
                    <a:pt x="174776" y="71199"/>
                    <a:pt x="179240" y="72668"/>
                    <a:pt x="182748" y="75864"/>
                  </a:cubicBezTo>
                  <a:cubicBezTo>
                    <a:pt x="189766" y="82255"/>
                    <a:pt x="190385" y="93080"/>
                    <a:pt x="183987" y="100091"/>
                  </a:cubicBezTo>
                  <a:cubicBezTo>
                    <a:pt x="152718" y="134627"/>
                    <a:pt x="135484" y="179163"/>
                    <a:pt x="135484" y="225554"/>
                  </a:cubicBezTo>
                  <a:cubicBezTo>
                    <a:pt x="135484" y="271946"/>
                    <a:pt x="152718" y="316482"/>
                    <a:pt x="183987" y="351018"/>
                  </a:cubicBezTo>
                  <a:cubicBezTo>
                    <a:pt x="190385" y="358029"/>
                    <a:pt x="189766" y="368853"/>
                    <a:pt x="182748" y="375245"/>
                  </a:cubicBezTo>
                  <a:cubicBezTo>
                    <a:pt x="179446" y="378235"/>
                    <a:pt x="175318" y="379678"/>
                    <a:pt x="171190" y="379678"/>
                  </a:cubicBezTo>
                  <a:cubicBezTo>
                    <a:pt x="166547" y="379678"/>
                    <a:pt x="161903" y="377822"/>
                    <a:pt x="158497" y="374008"/>
                  </a:cubicBezTo>
                  <a:cubicBezTo>
                    <a:pt x="121450" y="333183"/>
                    <a:pt x="101120" y="280503"/>
                    <a:pt x="101120" y="225554"/>
                  </a:cubicBezTo>
                  <a:cubicBezTo>
                    <a:pt x="101120" y="170606"/>
                    <a:pt x="121450" y="117822"/>
                    <a:pt x="158497" y="77101"/>
                  </a:cubicBezTo>
                  <a:cubicBezTo>
                    <a:pt x="161696" y="73544"/>
                    <a:pt x="166005" y="71637"/>
                    <a:pt x="170390" y="71418"/>
                  </a:cubicBezTo>
                  <a:close/>
                  <a:moveTo>
                    <a:pt x="497125" y="11"/>
                  </a:moveTo>
                  <a:cubicBezTo>
                    <a:pt x="501527" y="166"/>
                    <a:pt x="505864" y="1996"/>
                    <a:pt x="509117" y="5449"/>
                  </a:cubicBezTo>
                  <a:cubicBezTo>
                    <a:pt x="565297" y="65445"/>
                    <a:pt x="596278" y="143584"/>
                    <a:pt x="596278" y="225538"/>
                  </a:cubicBezTo>
                  <a:cubicBezTo>
                    <a:pt x="596278" y="307491"/>
                    <a:pt x="565297" y="385630"/>
                    <a:pt x="509117" y="445626"/>
                  </a:cubicBezTo>
                  <a:cubicBezTo>
                    <a:pt x="505709" y="449234"/>
                    <a:pt x="501165" y="451090"/>
                    <a:pt x="496518" y="451090"/>
                  </a:cubicBezTo>
                  <a:cubicBezTo>
                    <a:pt x="492284" y="451090"/>
                    <a:pt x="488050" y="449544"/>
                    <a:pt x="484745" y="446451"/>
                  </a:cubicBezTo>
                  <a:cubicBezTo>
                    <a:pt x="477826" y="439957"/>
                    <a:pt x="477516" y="429030"/>
                    <a:pt x="483919" y="422123"/>
                  </a:cubicBezTo>
                  <a:cubicBezTo>
                    <a:pt x="534212" y="368518"/>
                    <a:pt x="561889" y="298729"/>
                    <a:pt x="561889" y="225538"/>
                  </a:cubicBezTo>
                  <a:cubicBezTo>
                    <a:pt x="561889" y="152347"/>
                    <a:pt x="534212" y="82454"/>
                    <a:pt x="483919" y="28953"/>
                  </a:cubicBezTo>
                  <a:cubicBezTo>
                    <a:pt x="477516" y="21943"/>
                    <a:pt x="477826" y="11119"/>
                    <a:pt x="484745" y="4624"/>
                  </a:cubicBezTo>
                  <a:cubicBezTo>
                    <a:pt x="488256" y="1377"/>
                    <a:pt x="492722" y="-143"/>
                    <a:pt x="497125" y="11"/>
                  </a:cubicBezTo>
                  <a:close/>
                  <a:moveTo>
                    <a:pt x="99141" y="11"/>
                  </a:moveTo>
                  <a:cubicBezTo>
                    <a:pt x="103530" y="-143"/>
                    <a:pt x="107971" y="1377"/>
                    <a:pt x="111430" y="4624"/>
                  </a:cubicBezTo>
                  <a:cubicBezTo>
                    <a:pt x="118452" y="11119"/>
                    <a:pt x="118762" y="21943"/>
                    <a:pt x="112256" y="28953"/>
                  </a:cubicBezTo>
                  <a:cubicBezTo>
                    <a:pt x="62066" y="82454"/>
                    <a:pt x="34389" y="152347"/>
                    <a:pt x="34389" y="225538"/>
                  </a:cubicBezTo>
                  <a:cubicBezTo>
                    <a:pt x="34389" y="298729"/>
                    <a:pt x="62066" y="368518"/>
                    <a:pt x="112256" y="422123"/>
                  </a:cubicBezTo>
                  <a:cubicBezTo>
                    <a:pt x="118762" y="429030"/>
                    <a:pt x="118452" y="439957"/>
                    <a:pt x="111430" y="446451"/>
                  </a:cubicBezTo>
                  <a:cubicBezTo>
                    <a:pt x="108125" y="449544"/>
                    <a:pt x="103891" y="451090"/>
                    <a:pt x="99760" y="451090"/>
                  </a:cubicBezTo>
                  <a:cubicBezTo>
                    <a:pt x="95113" y="451090"/>
                    <a:pt x="90569" y="449234"/>
                    <a:pt x="87161" y="445626"/>
                  </a:cubicBezTo>
                  <a:cubicBezTo>
                    <a:pt x="30878" y="385630"/>
                    <a:pt x="0" y="307491"/>
                    <a:pt x="0" y="225538"/>
                  </a:cubicBezTo>
                  <a:cubicBezTo>
                    <a:pt x="0" y="143584"/>
                    <a:pt x="30878" y="65445"/>
                    <a:pt x="87161" y="5449"/>
                  </a:cubicBezTo>
                  <a:cubicBezTo>
                    <a:pt x="90414" y="1996"/>
                    <a:pt x="94752" y="166"/>
                    <a:pt x="99141" y="11"/>
                  </a:cubicBezTo>
                  <a:close/>
                </a:path>
              </a:pathLst>
            </a:custGeom>
            <a:solidFill>
              <a:srgbClr val="F7E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"/>
          <p:cNvGrpSpPr/>
          <p:nvPr/>
        </p:nvGrpSpPr>
        <p:grpSpPr>
          <a:xfrm>
            <a:off x="2821323" y="1758682"/>
            <a:ext cx="647700" cy="647700"/>
            <a:chOff x="1713096" y="3108324"/>
            <a:chExt cx="1216026" cy="1216026"/>
          </a:xfrm>
          <a:solidFill>
            <a:srgbClr val="2D2E2E"/>
          </a:solidFill>
        </p:grpSpPr>
        <p:sp>
          <p:nvSpPr>
            <p:cNvPr id="38" name="椭圆 37"/>
            <p:cNvSpPr/>
            <p:nvPr/>
          </p:nvSpPr>
          <p:spPr>
            <a:xfrm>
              <a:off x="1713096" y="3108324"/>
              <a:ext cx="1216026" cy="1216026"/>
            </a:xfrm>
            <a:prstGeom prst="ellipse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Oval 10"/>
            <p:cNvSpPr/>
            <p:nvPr/>
          </p:nvSpPr>
          <p:spPr>
            <a:xfrm>
              <a:off x="2041893" y="3437553"/>
              <a:ext cx="558432" cy="557563"/>
            </a:xfrm>
            <a:custGeom>
              <a:avLst/>
              <a:gdLst>
                <a:gd name="connsiteX0" fmla="*/ 511608 w 609504"/>
                <a:gd name="connsiteY0" fmla="*/ 424733 h 608556"/>
                <a:gd name="connsiteX1" fmla="*/ 526158 w 609504"/>
                <a:gd name="connsiteY1" fmla="*/ 430902 h 608556"/>
                <a:gd name="connsiteX2" fmla="*/ 589910 w 609504"/>
                <a:gd name="connsiteY2" fmla="*/ 494545 h 608556"/>
                <a:gd name="connsiteX3" fmla="*/ 589910 w 609504"/>
                <a:gd name="connsiteY3" fmla="*/ 589034 h 608556"/>
                <a:gd name="connsiteX4" fmla="*/ 542585 w 609504"/>
                <a:gd name="connsiteY4" fmla="*/ 608556 h 608556"/>
                <a:gd name="connsiteX5" fmla="*/ 495260 w 609504"/>
                <a:gd name="connsiteY5" fmla="*/ 589034 h 608556"/>
                <a:gd name="connsiteX6" fmla="*/ 431508 w 609504"/>
                <a:gd name="connsiteY6" fmla="*/ 525391 h 608556"/>
                <a:gd name="connsiteX7" fmla="*/ 425406 w 609504"/>
                <a:gd name="connsiteY7" fmla="*/ 509304 h 608556"/>
                <a:gd name="connsiteX8" fmla="*/ 434089 w 609504"/>
                <a:gd name="connsiteY8" fmla="*/ 494233 h 608556"/>
                <a:gd name="connsiteX9" fmla="*/ 495025 w 609504"/>
                <a:gd name="connsiteY9" fmla="*/ 433401 h 608556"/>
                <a:gd name="connsiteX10" fmla="*/ 511608 w 609504"/>
                <a:gd name="connsiteY10" fmla="*/ 424733 h 608556"/>
                <a:gd name="connsiteX11" fmla="*/ 265467 w 609504"/>
                <a:gd name="connsiteY11" fmla="*/ 79586 h 608556"/>
                <a:gd name="connsiteX12" fmla="*/ 79703 w 609504"/>
                <a:gd name="connsiteY12" fmla="*/ 265079 h 608556"/>
                <a:gd name="connsiteX13" fmla="*/ 265467 w 609504"/>
                <a:gd name="connsiteY13" fmla="*/ 450572 h 608556"/>
                <a:gd name="connsiteX14" fmla="*/ 451232 w 609504"/>
                <a:gd name="connsiteY14" fmla="*/ 265079 h 608556"/>
                <a:gd name="connsiteX15" fmla="*/ 265467 w 609504"/>
                <a:gd name="connsiteY15" fmla="*/ 79586 h 608556"/>
                <a:gd name="connsiteX16" fmla="*/ 265467 w 609504"/>
                <a:gd name="connsiteY16" fmla="*/ 0 h 608556"/>
                <a:gd name="connsiteX17" fmla="*/ 530934 w 609504"/>
                <a:gd name="connsiteY17" fmla="*/ 265079 h 608556"/>
                <a:gd name="connsiteX18" fmla="*/ 265467 w 609504"/>
                <a:gd name="connsiteY18" fmla="*/ 530158 h 608556"/>
                <a:gd name="connsiteX19" fmla="*/ 0 w 609504"/>
                <a:gd name="connsiteY19" fmla="*/ 265079 h 608556"/>
                <a:gd name="connsiteX20" fmla="*/ 265467 w 609504"/>
                <a:gd name="connsiteY20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09504" h="608556">
                  <a:moveTo>
                    <a:pt x="511608" y="424733"/>
                  </a:moveTo>
                  <a:cubicBezTo>
                    <a:pt x="517006" y="424733"/>
                    <a:pt x="522168" y="426920"/>
                    <a:pt x="526158" y="430902"/>
                  </a:cubicBezTo>
                  <a:lnTo>
                    <a:pt x="589910" y="494545"/>
                  </a:lnTo>
                  <a:cubicBezTo>
                    <a:pt x="616036" y="520627"/>
                    <a:pt x="616036" y="562952"/>
                    <a:pt x="589910" y="589034"/>
                  </a:cubicBezTo>
                  <a:cubicBezTo>
                    <a:pt x="577316" y="601606"/>
                    <a:pt x="560498" y="608556"/>
                    <a:pt x="542585" y="608556"/>
                  </a:cubicBezTo>
                  <a:cubicBezTo>
                    <a:pt x="524750" y="608556"/>
                    <a:pt x="507932" y="601606"/>
                    <a:pt x="495260" y="589034"/>
                  </a:cubicBezTo>
                  <a:lnTo>
                    <a:pt x="431508" y="525391"/>
                  </a:lnTo>
                  <a:cubicBezTo>
                    <a:pt x="427205" y="521018"/>
                    <a:pt x="425015" y="515239"/>
                    <a:pt x="425406" y="509304"/>
                  </a:cubicBezTo>
                  <a:cubicBezTo>
                    <a:pt x="425876" y="503369"/>
                    <a:pt x="429083" y="497903"/>
                    <a:pt x="434089" y="494233"/>
                  </a:cubicBezTo>
                  <a:cubicBezTo>
                    <a:pt x="457478" y="477209"/>
                    <a:pt x="477972" y="456750"/>
                    <a:pt x="495025" y="433401"/>
                  </a:cubicBezTo>
                  <a:cubicBezTo>
                    <a:pt x="499014" y="427935"/>
                    <a:pt x="505038" y="424733"/>
                    <a:pt x="511608" y="424733"/>
                  </a:cubicBezTo>
                  <a:close/>
                  <a:moveTo>
                    <a:pt x="265467" y="79586"/>
                  </a:moveTo>
                  <a:cubicBezTo>
                    <a:pt x="163004" y="79586"/>
                    <a:pt x="79703" y="162765"/>
                    <a:pt x="79703" y="265079"/>
                  </a:cubicBezTo>
                  <a:cubicBezTo>
                    <a:pt x="79703" y="367393"/>
                    <a:pt x="163004" y="450572"/>
                    <a:pt x="265467" y="450572"/>
                  </a:cubicBezTo>
                  <a:cubicBezTo>
                    <a:pt x="367931" y="450572"/>
                    <a:pt x="451232" y="367393"/>
                    <a:pt x="451232" y="265079"/>
                  </a:cubicBezTo>
                  <a:cubicBezTo>
                    <a:pt x="451232" y="162765"/>
                    <a:pt x="367931" y="79586"/>
                    <a:pt x="265467" y="79586"/>
                  </a:cubicBezTo>
                  <a:close/>
                  <a:moveTo>
                    <a:pt x="265467" y="0"/>
                  </a:moveTo>
                  <a:cubicBezTo>
                    <a:pt x="411889" y="0"/>
                    <a:pt x="530934" y="118872"/>
                    <a:pt x="530934" y="265079"/>
                  </a:cubicBezTo>
                  <a:cubicBezTo>
                    <a:pt x="530934" y="411208"/>
                    <a:pt x="411889" y="530158"/>
                    <a:pt x="265467" y="530158"/>
                  </a:cubicBezTo>
                  <a:cubicBezTo>
                    <a:pt x="119124" y="530158"/>
                    <a:pt x="0" y="411208"/>
                    <a:pt x="0" y="265079"/>
                  </a:cubicBezTo>
                  <a:cubicBezTo>
                    <a:pt x="0" y="118872"/>
                    <a:pt x="119124" y="0"/>
                    <a:pt x="26546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11450" y="2513630"/>
            <a:ext cx="2716894" cy="1026168"/>
            <a:chOff x="9137872" y="1441155"/>
            <a:chExt cx="2716894" cy="1026168"/>
          </a:xfrm>
        </p:grpSpPr>
        <p:sp>
          <p:nvSpPr>
            <p:cNvPr id="6" name="文本框 5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165582" y="1842152"/>
              <a:ext cx="2689184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Group 8"/>
          <p:cNvGrpSpPr/>
          <p:nvPr/>
        </p:nvGrpSpPr>
        <p:grpSpPr>
          <a:xfrm>
            <a:off x="2821323" y="3597767"/>
            <a:ext cx="647700" cy="647700"/>
            <a:chOff x="1713096" y="3108324"/>
            <a:chExt cx="1216026" cy="1216026"/>
          </a:xfrm>
          <a:solidFill>
            <a:srgbClr val="2D2E2E"/>
          </a:solidFill>
        </p:grpSpPr>
        <p:sp>
          <p:nvSpPr>
            <p:cNvPr id="41" name="椭圆 40"/>
            <p:cNvSpPr/>
            <p:nvPr/>
          </p:nvSpPr>
          <p:spPr>
            <a:xfrm>
              <a:off x="1713096" y="3108324"/>
              <a:ext cx="1216026" cy="1216026"/>
            </a:xfrm>
            <a:prstGeom prst="ellipse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Oval 10"/>
            <p:cNvSpPr/>
            <p:nvPr/>
          </p:nvSpPr>
          <p:spPr>
            <a:xfrm>
              <a:off x="2041893" y="3437562"/>
              <a:ext cx="558432" cy="557545"/>
            </a:xfrm>
            <a:custGeom>
              <a:avLst/>
              <a:gdLst>
                <a:gd name="connsiteX0" fmla="*/ 0 w 602040"/>
                <a:gd name="connsiteY0" fmla="*/ 333352 h 601084"/>
                <a:gd name="connsiteX1" fmla="*/ 216576 w 602040"/>
                <a:gd name="connsiteY1" fmla="*/ 333352 h 601084"/>
                <a:gd name="connsiteX2" fmla="*/ 216576 w 602040"/>
                <a:gd name="connsiteY2" fmla="*/ 387890 h 601084"/>
                <a:gd name="connsiteX3" fmla="*/ 244393 w 602040"/>
                <a:gd name="connsiteY3" fmla="*/ 414663 h 601084"/>
                <a:gd name="connsiteX4" fmla="*/ 359635 w 602040"/>
                <a:gd name="connsiteY4" fmla="*/ 414663 h 601084"/>
                <a:gd name="connsiteX5" fmla="*/ 387452 w 602040"/>
                <a:gd name="connsiteY5" fmla="*/ 387890 h 601084"/>
                <a:gd name="connsiteX6" fmla="*/ 387452 w 602040"/>
                <a:gd name="connsiteY6" fmla="*/ 333352 h 601084"/>
                <a:gd name="connsiteX7" fmla="*/ 602040 w 602040"/>
                <a:gd name="connsiteY7" fmla="*/ 333352 h 601084"/>
                <a:gd name="connsiteX8" fmla="*/ 602040 w 602040"/>
                <a:gd name="connsiteY8" fmla="*/ 541588 h 601084"/>
                <a:gd name="connsiteX9" fmla="*/ 544419 w 602040"/>
                <a:gd name="connsiteY9" fmla="*/ 601084 h 601084"/>
                <a:gd name="connsiteX10" fmla="*/ 59608 w 602040"/>
                <a:gd name="connsiteY10" fmla="*/ 601084 h 601084"/>
                <a:gd name="connsiteX11" fmla="*/ 0 w 602040"/>
                <a:gd name="connsiteY11" fmla="*/ 541588 h 601084"/>
                <a:gd name="connsiteX12" fmla="*/ 276164 w 602040"/>
                <a:gd name="connsiteY12" fmla="*/ 246072 h 601084"/>
                <a:gd name="connsiteX13" fmla="*/ 325875 w 602040"/>
                <a:gd name="connsiteY13" fmla="*/ 246072 h 601084"/>
                <a:gd name="connsiteX14" fmla="*/ 333829 w 602040"/>
                <a:gd name="connsiteY14" fmla="*/ 253007 h 601084"/>
                <a:gd name="connsiteX15" fmla="*/ 333829 w 602040"/>
                <a:gd name="connsiteY15" fmla="*/ 355050 h 601084"/>
                <a:gd name="connsiteX16" fmla="*/ 325875 w 602040"/>
                <a:gd name="connsiteY16" fmla="*/ 362976 h 601084"/>
                <a:gd name="connsiteX17" fmla="*/ 276164 w 602040"/>
                <a:gd name="connsiteY17" fmla="*/ 362976 h 601084"/>
                <a:gd name="connsiteX18" fmla="*/ 268210 w 602040"/>
                <a:gd name="connsiteY18" fmla="*/ 355050 h 601084"/>
                <a:gd name="connsiteX19" fmla="*/ 268210 w 602040"/>
                <a:gd name="connsiteY19" fmla="*/ 253007 h 601084"/>
                <a:gd name="connsiteX20" fmla="*/ 276164 w 602040"/>
                <a:gd name="connsiteY20" fmla="*/ 246072 h 601084"/>
                <a:gd name="connsiteX21" fmla="*/ 203661 w 602040"/>
                <a:gd name="connsiteY21" fmla="*/ 77355 h 601084"/>
                <a:gd name="connsiteX22" fmla="*/ 183791 w 602040"/>
                <a:gd name="connsiteY22" fmla="*/ 97190 h 601084"/>
                <a:gd name="connsiteX23" fmla="*/ 183791 w 602040"/>
                <a:gd name="connsiteY23" fmla="*/ 130909 h 601084"/>
                <a:gd name="connsiteX24" fmla="*/ 420236 w 602040"/>
                <a:gd name="connsiteY24" fmla="*/ 130909 h 601084"/>
                <a:gd name="connsiteX25" fmla="*/ 420236 w 602040"/>
                <a:gd name="connsiteY25" fmla="*/ 97190 h 601084"/>
                <a:gd name="connsiteX26" fmla="*/ 400367 w 602040"/>
                <a:gd name="connsiteY26" fmla="*/ 77355 h 601084"/>
                <a:gd name="connsiteX27" fmla="*/ 203661 w 602040"/>
                <a:gd name="connsiteY27" fmla="*/ 0 h 601084"/>
                <a:gd name="connsiteX28" fmla="*/ 400367 w 602040"/>
                <a:gd name="connsiteY28" fmla="*/ 0 h 601084"/>
                <a:gd name="connsiteX29" fmla="*/ 497726 w 602040"/>
                <a:gd name="connsiteY29" fmla="*/ 97190 h 601084"/>
                <a:gd name="connsiteX30" fmla="*/ 497726 w 602040"/>
                <a:gd name="connsiteY30" fmla="*/ 130909 h 601084"/>
                <a:gd name="connsiteX31" fmla="*/ 544419 w 602040"/>
                <a:gd name="connsiteY31" fmla="*/ 130909 h 601084"/>
                <a:gd name="connsiteX32" fmla="*/ 602040 w 602040"/>
                <a:gd name="connsiteY32" fmla="*/ 190413 h 601084"/>
                <a:gd name="connsiteX33" fmla="*/ 602040 w 602040"/>
                <a:gd name="connsiteY33" fmla="*/ 266777 h 601084"/>
                <a:gd name="connsiteX34" fmla="*/ 387452 w 602040"/>
                <a:gd name="connsiteY34" fmla="*/ 266777 h 601084"/>
                <a:gd name="connsiteX35" fmla="*/ 387452 w 602040"/>
                <a:gd name="connsiteY35" fmla="*/ 221157 h 601084"/>
                <a:gd name="connsiteX36" fmla="*/ 359635 w 602040"/>
                <a:gd name="connsiteY36" fmla="*/ 193389 h 601084"/>
                <a:gd name="connsiteX37" fmla="*/ 244393 w 602040"/>
                <a:gd name="connsiteY37" fmla="*/ 193389 h 601084"/>
                <a:gd name="connsiteX38" fmla="*/ 216576 w 602040"/>
                <a:gd name="connsiteY38" fmla="*/ 221157 h 601084"/>
                <a:gd name="connsiteX39" fmla="*/ 216576 w 602040"/>
                <a:gd name="connsiteY39" fmla="*/ 266777 h 601084"/>
                <a:gd name="connsiteX40" fmla="*/ 0 w 602040"/>
                <a:gd name="connsiteY40" fmla="*/ 266777 h 601084"/>
                <a:gd name="connsiteX41" fmla="*/ 0 w 602040"/>
                <a:gd name="connsiteY41" fmla="*/ 190413 h 601084"/>
                <a:gd name="connsiteX42" fmla="*/ 59608 w 602040"/>
                <a:gd name="connsiteY42" fmla="*/ 130909 h 601084"/>
                <a:gd name="connsiteX43" fmla="*/ 106301 w 602040"/>
                <a:gd name="connsiteY43" fmla="*/ 130909 h 601084"/>
                <a:gd name="connsiteX44" fmla="*/ 106301 w 602040"/>
                <a:gd name="connsiteY44" fmla="*/ 97190 h 601084"/>
                <a:gd name="connsiteX45" fmla="*/ 203661 w 602040"/>
                <a:gd name="connsiteY45" fmla="*/ 0 h 601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2040" h="601084">
                  <a:moveTo>
                    <a:pt x="0" y="333352"/>
                  </a:moveTo>
                  <a:lnTo>
                    <a:pt x="216576" y="333352"/>
                  </a:lnTo>
                  <a:lnTo>
                    <a:pt x="216576" y="387890"/>
                  </a:lnTo>
                  <a:cubicBezTo>
                    <a:pt x="216576" y="402764"/>
                    <a:pt x="229491" y="414663"/>
                    <a:pt x="244393" y="414663"/>
                  </a:cubicBezTo>
                  <a:lnTo>
                    <a:pt x="359635" y="414663"/>
                  </a:lnTo>
                  <a:cubicBezTo>
                    <a:pt x="374537" y="414663"/>
                    <a:pt x="387452" y="402764"/>
                    <a:pt x="387452" y="387890"/>
                  </a:cubicBezTo>
                  <a:lnTo>
                    <a:pt x="387452" y="333352"/>
                  </a:lnTo>
                  <a:lnTo>
                    <a:pt x="602040" y="333352"/>
                  </a:lnTo>
                  <a:lnTo>
                    <a:pt x="602040" y="541588"/>
                  </a:lnTo>
                  <a:cubicBezTo>
                    <a:pt x="602040" y="574311"/>
                    <a:pt x="576210" y="601084"/>
                    <a:pt x="544419" y="601084"/>
                  </a:cubicBezTo>
                  <a:lnTo>
                    <a:pt x="59608" y="601084"/>
                  </a:lnTo>
                  <a:cubicBezTo>
                    <a:pt x="26824" y="601084"/>
                    <a:pt x="0" y="574311"/>
                    <a:pt x="0" y="541588"/>
                  </a:cubicBezTo>
                  <a:close/>
                  <a:moveTo>
                    <a:pt x="276164" y="246072"/>
                  </a:moveTo>
                  <a:lnTo>
                    <a:pt x="325875" y="246072"/>
                  </a:lnTo>
                  <a:cubicBezTo>
                    <a:pt x="329852" y="246072"/>
                    <a:pt x="333829" y="249044"/>
                    <a:pt x="333829" y="253007"/>
                  </a:cubicBezTo>
                  <a:lnTo>
                    <a:pt x="333829" y="355050"/>
                  </a:lnTo>
                  <a:cubicBezTo>
                    <a:pt x="333829" y="359013"/>
                    <a:pt x="329852" y="362976"/>
                    <a:pt x="325875" y="362976"/>
                  </a:cubicBezTo>
                  <a:lnTo>
                    <a:pt x="276164" y="362976"/>
                  </a:lnTo>
                  <a:cubicBezTo>
                    <a:pt x="272187" y="362976"/>
                    <a:pt x="268210" y="359013"/>
                    <a:pt x="268210" y="355050"/>
                  </a:cubicBezTo>
                  <a:lnTo>
                    <a:pt x="268210" y="253007"/>
                  </a:lnTo>
                  <a:cubicBezTo>
                    <a:pt x="268210" y="249044"/>
                    <a:pt x="272187" y="246072"/>
                    <a:pt x="276164" y="246072"/>
                  </a:cubicBezTo>
                  <a:close/>
                  <a:moveTo>
                    <a:pt x="203661" y="77355"/>
                  </a:moveTo>
                  <a:cubicBezTo>
                    <a:pt x="192732" y="77355"/>
                    <a:pt x="183791" y="86281"/>
                    <a:pt x="183791" y="97190"/>
                  </a:cubicBezTo>
                  <a:lnTo>
                    <a:pt x="183791" y="130909"/>
                  </a:lnTo>
                  <a:lnTo>
                    <a:pt x="420236" y="130909"/>
                  </a:lnTo>
                  <a:lnTo>
                    <a:pt x="420236" y="97190"/>
                  </a:lnTo>
                  <a:cubicBezTo>
                    <a:pt x="420236" y="86281"/>
                    <a:pt x="411295" y="77355"/>
                    <a:pt x="400367" y="77355"/>
                  </a:cubicBezTo>
                  <a:close/>
                  <a:moveTo>
                    <a:pt x="203661" y="0"/>
                  </a:moveTo>
                  <a:lnTo>
                    <a:pt x="400367" y="0"/>
                  </a:lnTo>
                  <a:cubicBezTo>
                    <a:pt x="454014" y="0"/>
                    <a:pt x="497726" y="43636"/>
                    <a:pt x="497726" y="97190"/>
                  </a:cubicBezTo>
                  <a:lnTo>
                    <a:pt x="497726" y="130909"/>
                  </a:lnTo>
                  <a:lnTo>
                    <a:pt x="544419" y="130909"/>
                  </a:lnTo>
                  <a:cubicBezTo>
                    <a:pt x="576210" y="130909"/>
                    <a:pt x="602040" y="157686"/>
                    <a:pt x="602040" y="190413"/>
                  </a:cubicBezTo>
                  <a:lnTo>
                    <a:pt x="602040" y="266777"/>
                  </a:lnTo>
                  <a:lnTo>
                    <a:pt x="387452" y="266777"/>
                  </a:lnTo>
                  <a:lnTo>
                    <a:pt x="387452" y="221157"/>
                  </a:lnTo>
                  <a:cubicBezTo>
                    <a:pt x="387452" y="205289"/>
                    <a:pt x="374537" y="193389"/>
                    <a:pt x="359635" y="193389"/>
                  </a:cubicBezTo>
                  <a:lnTo>
                    <a:pt x="244393" y="193389"/>
                  </a:lnTo>
                  <a:cubicBezTo>
                    <a:pt x="229491" y="193389"/>
                    <a:pt x="216576" y="205289"/>
                    <a:pt x="216576" y="221157"/>
                  </a:cubicBezTo>
                  <a:lnTo>
                    <a:pt x="216576" y="266777"/>
                  </a:lnTo>
                  <a:lnTo>
                    <a:pt x="0" y="266777"/>
                  </a:lnTo>
                  <a:lnTo>
                    <a:pt x="0" y="190413"/>
                  </a:lnTo>
                  <a:cubicBezTo>
                    <a:pt x="0" y="157686"/>
                    <a:pt x="26824" y="130909"/>
                    <a:pt x="59608" y="130909"/>
                  </a:cubicBezTo>
                  <a:lnTo>
                    <a:pt x="106301" y="130909"/>
                  </a:lnTo>
                  <a:lnTo>
                    <a:pt x="106301" y="97190"/>
                  </a:lnTo>
                  <a:cubicBezTo>
                    <a:pt x="106301" y="43636"/>
                    <a:pt x="149020" y="0"/>
                    <a:pt x="20366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711450" y="4352715"/>
            <a:ext cx="2716894" cy="1026168"/>
            <a:chOff x="9137872" y="1441155"/>
            <a:chExt cx="2716894" cy="1026168"/>
          </a:xfrm>
        </p:grpSpPr>
        <p:sp>
          <p:nvSpPr>
            <p:cNvPr id="12" name="文本框 11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165582" y="1842152"/>
              <a:ext cx="2689184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8"/>
          <p:cNvGrpSpPr/>
          <p:nvPr/>
        </p:nvGrpSpPr>
        <p:grpSpPr>
          <a:xfrm>
            <a:off x="5651610" y="1758682"/>
            <a:ext cx="647700" cy="647700"/>
            <a:chOff x="1713096" y="3108324"/>
            <a:chExt cx="1216026" cy="1216026"/>
          </a:xfrm>
          <a:solidFill>
            <a:srgbClr val="2D2E2E"/>
          </a:solidFill>
        </p:grpSpPr>
        <p:sp>
          <p:nvSpPr>
            <p:cNvPr id="44" name="椭圆 43"/>
            <p:cNvSpPr/>
            <p:nvPr/>
          </p:nvSpPr>
          <p:spPr>
            <a:xfrm>
              <a:off x="1713096" y="3108324"/>
              <a:ext cx="1216026" cy="1216026"/>
            </a:xfrm>
            <a:prstGeom prst="ellipse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Oval 10"/>
            <p:cNvSpPr/>
            <p:nvPr/>
          </p:nvSpPr>
          <p:spPr>
            <a:xfrm>
              <a:off x="2041893" y="3438857"/>
              <a:ext cx="558432" cy="554955"/>
            </a:xfrm>
            <a:custGeom>
              <a:avLst/>
              <a:gdLst>
                <a:gd name="connsiteX0" fmla="*/ 486711 w 593106"/>
                <a:gd name="connsiteY0" fmla="*/ 490288 h 589414"/>
                <a:gd name="connsiteX1" fmla="*/ 489292 w 593106"/>
                <a:gd name="connsiteY1" fmla="*/ 522070 h 589414"/>
                <a:gd name="connsiteX2" fmla="*/ 472086 w 593106"/>
                <a:gd name="connsiteY2" fmla="*/ 534955 h 589414"/>
                <a:gd name="connsiteX3" fmla="*/ 451438 w 593106"/>
                <a:gd name="connsiteY3" fmla="*/ 520352 h 589414"/>
                <a:gd name="connsiteX4" fmla="*/ 451438 w 593106"/>
                <a:gd name="connsiteY4" fmla="*/ 517775 h 589414"/>
                <a:gd name="connsiteX5" fmla="*/ 486711 w 593106"/>
                <a:gd name="connsiteY5" fmla="*/ 490288 h 589414"/>
                <a:gd name="connsiteX6" fmla="*/ 96792 w 593106"/>
                <a:gd name="connsiteY6" fmla="*/ 487634 h 589414"/>
                <a:gd name="connsiteX7" fmla="*/ 123450 w 593106"/>
                <a:gd name="connsiteY7" fmla="*/ 511688 h 589414"/>
                <a:gd name="connsiteX8" fmla="*/ 102811 w 593106"/>
                <a:gd name="connsiteY8" fmla="*/ 520279 h 589414"/>
                <a:gd name="connsiteX9" fmla="*/ 100231 w 593106"/>
                <a:gd name="connsiteY9" fmla="*/ 517702 h 589414"/>
                <a:gd name="connsiteX10" fmla="*/ 96792 w 593106"/>
                <a:gd name="connsiteY10" fmla="*/ 487634 h 589414"/>
                <a:gd name="connsiteX11" fmla="*/ 334303 w 593106"/>
                <a:gd name="connsiteY11" fmla="*/ 470443 h 589414"/>
                <a:gd name="connsiteX12" fmla="*/ 390271 w 593106"/>
                <a:gd name="connsiteY12" fmla="*/ 474744 h 589414"/>
                <a:gd name="connsiteX13" fmla="*/ 417825 w 593106"/>
                <a:gd name="connsiteY13" fmla="*/ 512587 h 589414"/>
                <a:gd name="connsiteX14" fmla="*/ 410936 w 593106"/>
                <a:gd name="connsiteY14" fmla="*/ 539249 h 589414"/>
                <a:gd name="connsiteX15" fmla="*/ 368745 w 593106"/>
                <a:gd name="connsiteY15" fmla="*/ 582252 h 589414"/>
                <a:gd name="connsiteX16" fmla="*/ 334303 w 593106"/>
                <a:gd name="connsiteY16" fmla="*/ 589133 h 589414"/>
                <a:gd name="connsiteX17" fmla="*/ 299861 w 593106"/>
                <a:gd name="connsiteY17" fmla="*/ 556450 h 589414"/>
                <a:gd name="connsiteX18" fmla="*/ 299861 w 593106"/>
                <a:gd name="connsiteY18" fmla="*/ 503986 h 589414"/>
                <a:gd name="connsiteX19" fmla="*/ 334303 w 593106"/>
                <a:gd name="connsiteY19" fmla="*/ 470443 h 589414"/>
                <a:gd name="connsiteX20" fmla="*/ 231018 w 593106"/>
                <a:gd name="connsiteY20" fmla="*/ 470443 h 589414"/>
                <a:gd name="connsiteX21" fmla="*/ 265461 w 593106"/>
                <a:gd name="connsiteY21" fmla="*/ 503982 h 589414"/>
                <a:gd name="connsiteX22" fmla="*/ 265461 w 593106"/>
                <a:gd name="connsiteY22" fmla="*/ 555580 h 589414"/>
                <a:gd name="connsiteX23" fmla="*/ 231018 w 593106"/>
                <a:gd name="connsiteY23" fmla="*/ 583959 h 589414"/>
                <a:gd name="connsiteX24" fmla="*/ 204325 w 593106"/>
                <a:gd name="connsiteY24" fmla="*/ 577080 h 589414"/>
                <a:gd name="connsiteX25" fmla="*/ 162994 w 593106"/>
                <a:gd name="connsiteY25" fmla="*/ 531501 h 589414"/>
                <a:gd name="connsiteX26" fmla="*/ 158688 w 593106"/>
                <a:gd name="connsiteY26" fmla="*/ 510862 h 589414"/>
                <a:gd name="connsiteX27" fmla="*/ 185382 w 593106"/>
                <a:gd name="connsiteY27" fmla="*/ 473883 h 589414"/>
                <a:gd name="connsiteX28" fmla="*/ 231018 w 593106"/>
                <a:gd name="connsiteY28" fmla="*/ 470443 h 589414"/>
                <a:gd name="connsiteX29" fmla="*/ 503923 w 593106"/>
                <a:gd name="connsiteY29" fmla="*/ 304486 h 589414"/>
                <a:gd name="connsiteX30" fmla="*/ 561622 w 593106"/>
                <a:gd name="connsiteY30" fmla="*/ 304486 h 589414"/>
                <a:gd name="connsiteX31" fmla="*/ 592624 w 593106"/>
                <a:gd name="connsiteY31" fmla="*/ 338891 h 589414"/>
                <a:gd name="connsiteX32" fmla="*/ 556455 w 593106"/>
                <a:gd name="connsiteY32" fmla="*/ 441247 h 589414"/>
                <a:gd name="connsiteX33" fmla="*/ 504785 w 593106"/>
                <a:gd name="connsiteY33" fmla="*/ 459310 h 589414"/>
                <a:gd name="connsiteX34" fmla="*/ 497895 w 593106"/>
                <a:gd name="connsiteY34" fmla="*/ 457590 h 589414"/>
                <a:gd name="connsiteX35" fmla="*/ 468615 w 593106"/>
                <a:gd name="connsiteY35" fmla="*/ 416303 h 589414"/>
                <a:gd name="connsiteX36" fmla="*/ 471199 w 593106"/>
                <a:gd name="connsiteY36" fmla="*/ 338891 h 589414"/>
                <a:gd name="connsiteX37" fmla="*/ 503923 w 593106"/>
                <a:gd name="connsiteY37" fmla="*/ 304486 h 589414"/>
                <a:gd name="connsiteX38" fmla="*/ 334297 w 593106"/>
                <a:gd name="connsiteY38" fmla="*/ 304486 h 589414"/>
                <a:gd name="connsiteX39" fmla="*/ 400585 w 593106"/>
                <a:gd name="connsiteY39" fmla="*/ 304486 h 589414"/>
                <a:gd name="connsiteX40" fmla="*/ 436742 w 593106"/>
                <a:gd name="connsiteY40" fmla="*/ 338887 h 589414"/>
                <a:gd name="connsiteX41" fmla="*/ 434159 w 593106"/>
                <a:gd name="connsiteY41" fmla="*/ 410269 h 589414"/>
                <a:gd name="connsiteX42" fmla="*/ 396280 w 593106"/>
                <a:gd name="connsiteY42" fmla="*/ 440370 h 589414"/>
                <a:gd name="connsiteX43" fmla="*/ 334297 w 593106"/>
                <a:gd name="connsiteY43" fmla="*/ 436070 h 589414"/>
                <a:gd name="connsiteX44" fmla="*/ 299861 w 593106"/>
                <a:gd name="connsiteY44" fmla="*/ 400809 h 589414"/>
                <a:gd name="connsiteX45" fmla="*/ 299861 w 593106"/>
                <a:gd name="connsiteY45" fmla="*/ 338887 h 589414"/>
                <a:gd name="connsiteX46" fmla="*/ 334297 w 593106"/>
                <a:gd name="connsiteY46" fmla="*/ 304486 h 589414"/>
                <a:gd name="connsiteX47" fmla="*/ 175089 w 593106"/>
                <a:gd name="connsiteY47" fmla="*/ 304486 h 589414"/>
                <a:gd name="connsiteX48" fmla="*/ 231033 w 593106"/>
                <a:gd name="connsiteY48" fmla="*/ 304486 h 589414"/>
                <a:gd name="connsiteX49" fmla="*/ 265460 w 593106"/>
                <a:gd name="connsiteY49" fmla="*/ 338895 h 589414"/>
                <a:gd name="connsiteX50" fmla="*/ 265460 w 593106"/>
                <a:gd name="connsiteY50" fmla="*/ 400830 h 589414"/>
                <a:gd name="connsiteX51" fmla="*/ 231033 w 593106"/>
                <a:gd name="connsiteY51" fmla="*/ 436099 h 589414"/>
                <a:gd name="connsiteX52" fmla="*/ 179393 w 593106"/>
                <a:gd name="connsiteY52" fmla="*/ 439540 h 589414"/>
                <a:gd name="connsiteX53" fmla="*/ 141523 w 593106"/>
                <a:gd name="connsiteY53" fmla="*/ 409433 h 589414"/>
                <a:gd name="connsiteX54" fmla="*/ 138941 w 593106"/>
                <a:gd name="connsiteY54" fmla="*/ 338895 h 589414"/>
                <a:gd name="connsiteX55" fmla="*/ 175089 w 593106"/>
                <a:gd name="connsiteY55" fmla="*/ 304486 h 589414"/>
                <a:gd name="connsiteX56" fmla="*/ 31285 w 593106"/>
                <a:gd name="connsiteY56" fmla="*/ 304486 h 589414"/>
                <a:gd name="connsiteX57" fmla="*/ 72605 w 593106"/>
                <a:gd name="connsiteY57" fmla="*/ 304486 h 589414"/>
                <a:gd name="connsiteX58" fmla="*/ 105316 w 593106"/>
                <a:gd name="connsiteY58" fmla="*/ 338895 h 589414"/>
                <a:gd name="connsiteX59" fmla="*/ 107898 w 593106"/>
                <a:gd name="connsiteY59" fmla="*/ 414595 h 589414"/>
                <a:gd name="connsiteX60" fmla="*/ 82074 w 593106"/>
                <a:gd name="connsiteY60" fmla="*/ 455887 h 589414"/>
                <a:gd name="connsiteX61" fmla="*/ 33868 w 593106"/>
                <a:gd name="connsiteY61" fmla="*/ 436101 h 589414"/>
                <a:gd name="connsiteX62" fmla="*/ 296 w 593106"/>
                <a:gd name="connsiteY62" fmla="*/ 338895 h 589414"/>
                <a:gd name="connsiteX63" fmla="*/ 31285 w 593106"/>
                <a:gd name="connsiteY63" fmla="*/ 304486 h 589414"/>
                <a:gd name="connsiteX64" fmla="*/ 220702 w 593106"/>
                <a:gd name="connsiteY64" fmla="*/ 131682 h 589414"/>
                <a:gd name="connsiteX65" fmla="*/ 231031 w 593106"/>
                <a:gd name="connsiteY65" fmla="*/ 132542 h 589414"/>
                <a:gd name="connsiteX66" fmla="*/ 265461 w 593106"/>
                <a:gd name="connsiteY66" fmla="*/ 167787 h 589414"/>
                <a:gd name="connsiteX67" fmla="*/ 265461 w 593106"/>
                <a:gd name="connsiteY67" fmla="*/ 235699 h 589414"/>
                <a:gd name="connsiteX68" fmla="*/ 231031 w 593106"/>
                <a:gd name="connsiteY68" fmla="*/ 270085 h 589414"/>
                <a:gd name="connsiteX69" fmla="*/ 178525 w 593106"/>
                <a:gd name="connsiteY69" fmla="*/ 270085 h 589414"/>
                <a:gd name="connsiteX70" fmla="*/ 150121 w 593106"/>
                <a:gd name="connsiteY70" fmla="*/ 236559 h 589414"/>
                <a:gd name="connsiteX71" fmla="*/ 172500 w 593106"/>
                <a:gd name="connsiteY71" fmla="*/ 160910 h 589414"/>
                <a:gd name="connsiteX72" fmla="*/ 220702 w 593106"/>
                <a:gd name="connsiteY72" fmla="*/ 131682 h 589414"/>
                <a:gd name="connsiteX73" fmla="*/ 353254 w 593106"/>
                <a:gd name="connsiteY73" fmla="*/ 130853 h 589414"/>
                <a:gd name="connsiteX74" fmla="*/ 401479 w 593106"/>
                <a:gd name="connsiteY74" fmla="*/ 160075 h 589414"/>
                <a:gd name="connsiteX75" fmla="*/ 424731 w 593106"/>
                <a:gd name="connsiteY75" fmla="*/ 236566 h 589414"/>
                <a:gd name="connsiteX76" fmla="*/ 396312 w 593106"/>
                <a:gd name="connsiteY76" fmla="*/ 270085 h 589414"/>
                <a:gd name="connsiteX77" fmla="*/ 334308 w 593106"/>
                <a:gd name="connsiteY77" fmla="*/ 270085 h 589414"/>
                <a:gd name="connsiteX78" fmla="*/ 299861 w 593106"/>
                <a:gd name="connsiteY78" fmla="*/ 235707 h 589414"/>
                <a:gd name="connsiteX79" fmla="*/ 299861 w 593106"/>
                <a:gd name="connsiteY79" fmla="*/ 167810 h 589414"/>
                <a:gd name="connsiteX80" fmla="*/ 334308 w 593106"/>
                <a:gd name="connsiteY80" fmla="*/ 132572 h 589414"/>
                <a:gd name="connsiteX81" fmla="*/ 353254 w 593106"/>
                <a:gd name="connsiteY81" fmla="*/ 130853 h 589414"/>
                <a:gd name="connsiteX82" fmla="*/ 95050 w 593106"/>
                <a:gd name="connsiteY82" fmla="*/ 115364 h 589414"/>
                <a:gd name="connsiteX83" fmla="*/ 118283 w 593106"/>
                <a:gd name="connsiteY83" fmla="*/ 120521 h 589414"/>
                <a:gd name="connsiteX84" fmla="*/ 138933 w 593106"/>
                <a:gd name="connsiteY84" fmla="*/ 157482 h 589414"/>
                <a:gd name="connsiteX85" fmla="*/ 116562 w 593106"/>
                <a:gd name="connsiteY85" fmla="*/ 236561 h 589414"/>
                <a:gd name="connsiteX86" fmla="*/ 76121 w 593106"/>
                <a:gd name="connsiteY86" fmla="*/ 270084 h 589414"/>
                <a:gd name="connsiteX87" fmla="*/ 32238 w 593106"/>
                <a:gd name="connsiteY87" fmla="*/ 270084 h 589414"/>
                <a:gd name="connsiteX88" fmla="*/ 2122 w 593106"/>
                <a:gd name="connsiteY88" fmla="*/ 236561 h 589414"/>
                <a:gd name="connsiteX89" fmla="*/ 41703 w 593106"/>
                <a:gd name="connsiteY89" fmla="*/ 134274 h 589414"/>
                <a:gd name="connsiteX90" fmla="*/ 95050 w 593106"/>
                <a:gd name="connsiteY90" fmla="*/ 115364 h 589414"/>
                <a:gd name="connsiteX91" fmla="*/ 495327 w 593106"/>
                <a:gd name="connsiteY91" fmla="*/ 111081 h 589414"/>
                <a:gd name="connsiteX92" fmla="*/ 548729 w 593106"/>
                <a:gd name="connsiteY92" fmla="*/ 129130 h 589414"/>
                <a:gd name="connsiteX93" fmla="*/ 591795 w 593106"/>
                <a:gd name="connsiteY93" fmla="*/ 236565 h 589414"/>
                <a:gd name="connsiteX94" fmla="*/ 561649 w 593106"/>
                <a:gd name="connsiteY94" fmla="*/ 270085 h 589414"/>
                <a:gd name="connsiteX95" fmla="*/ 500495 w 593106"/>
                <a:gd name="connsiteY95" fmla="*/ 270085 h 589414"/>
                <a:gd name="connsiteX96" fmla="*/ 460013 w 593106"/>
                <a:gd name="connsiteY96" fmla="*/ 236565 h 589414"/>
                <a:gd name="connsiteX97" fmla="*/ 436758 w 593106"/>
                <a:gd name="connsiteY97" fmla="*/ 156634 h 589414"/>
                <a:gd name="connsiteX98" fmla="*/ 457429 w 593106"/>
                <a:gd name="connsiteY98" fmla="*/ 119676 h 589414"/>
                <a:gd name="connsiteX99" fmla="*/ 495327 w 593106"/>
                <a:gd name="connsiteY99" fmla="*/ 111081 h 589414"/>
                <a:gd name="connsiteX100" fmla="*/ 258364 w 593106"/>
                <a:gd name="connsiteY100" fmla="*/ 35758 h 589414"/>
                <a:gd name="connsiteX101" fmla="*/ 265460 w 593106"/>
                <a:gd name="connsiteY101" fmla="*/ 52636 h 589414"/>
                <a:gd name="connsiteX102" fmla="*/ 265460 w 593106"/>
                <a:gd name="connsiteY102" fmla="*/ 64677 h 589414"/>
                <a:gd name="connsiteX103" fmla="*/ 234495 w 593106"/>
                <a:gd name="connsiteY103" fmla="*/ 98218 h 589414"/>
                <a:gd name="connsiteX104" fmla="*/ 223314 w 593106"/>
                <a:gd name="connsiteY104" fmla="*/ 67257 h 589414"/>
                <a:gd name="connsiteX105" fmla="*/ 242237 w 593106"/>
                <a:gd name="connsiteY105" fmla="*/ 44036 h 589414"/>
                <a:gd name="connsiteX106" fmla="*/ 258364 w 593106"/>
                <a:gd name="connsiteY106" fmla="*/ 35758 h 589414"/>
                <a:gd name="connsiteX107" fmla="*/ 307077 w 593106"/>
                <a:gd name="connsiteY107" fmla="*/ 24998 h 589414"/>
                <a:gd name="connsiteX108" fmla="*/ 323985 w 593106"/>
                <a:gd name="connsiteY108" fmla="*/ 32847 h 589414"/>
                <a:gd name="connsiteX109" fmla="*/ 350693 w 593106"/>
                <a:gd name="connsiteY109" fmla="*/ 67253 h 589414"/>
                <a:gd name="connsiteX110" fmla="*/ 335185 w 593106"/>
                <a:gd name="connsiteY110" fmla="*/ 97358 h 589414"/>
                <a:gd name="connsiteX111" fmla="*/ 334323 w 593106"/>
                <a:gd name="connsiteY111" fmla="*/ 98218 h 589414"/>
                <a:gd name="connsiteX112" fmla="*/ 299861 w 593106"/>
                <a:gd name="connsiteY112" fmla="*/ 64672 h 589414"/>
                <a:gd name="connsiteX113" fmla="*/ 299861 w 593106"/>
                <a:gd name="connsiteY113" fmla="*/ 42309 h 589414"/>
                <a:gd name="connsiteX114" fmla="*/ 307077 w 593106"/>
                <a:gd name="connsiteY114" fmla="*/ 24998 h 589414"/>
                <a:gd name="connsiteX115" fmla="*/ 204359 w 593106"/>
                <a:gd name="connsiteY115" fmla="*/ 7108 h 589414"/>
                <a:gd name="connsiteX116" fmla="*/ 215552 w 593106"/>
                <a:gd name="connsiteY116" fmla="*/ 24292 h 589414"/>
                <a:gd name="connsiteX117" fmla="*/ 186279 w 593106"/>
                <a:gd name="connsiteY117" fmla="*/ 63815 h 589414"/>
                <a:gd name="connsiteX118" fmla="*/ 134621 w 593106"/>
                <a:gd name="connsiteY118" fmla="*/ 88732 h 589414"/>
                <a:gd name="connsiteX119" fmla="*/ 120846 w 593106"/>
                <a:gd name="connsiteY119" fmla="*/ 86155 h 589414"/>
                <a:gd name="connsiteX120" fmla="*/ 113097 w 593106"/>
                <a:gd name="connsiteY120" fmla="*/ 55223 h 589414"/>
                <a:gd name="connsiteX121" fmla="*/ 204359 w 593106"/>
                <a:gd name="connsiteY121" fmla="*/ 7108 h 589414"/>
                <a:gd name="connsiteX122" fmla="*/ 368806 w 593106"/>
                <a:gd name="connsiteY122" fmla="*/ 1108 h 589414"/>
                <a:gd name="connsiteX123" fmla="*/ 475572 w 593106"/>
                <a:gd name="connsiteY123" fmla="*/ 51810 h 589414"/>
                <a:gd name="connsiteX124" fmla="*/ 468684 w 593106"/>
                <a:gd name="connsiteY124" fmla="*/ 81887 h 589414"/>
                <a:gd name="connsiteX125" fmla="*/ 441131 w 593106"/>
                <a:gd name="connsiteY125" fmla="*/ 87043 h 589414"/>
                <a:gd name="connsiteX126" fmla="*/ 389471 w 593106"/>
                <a:gd name="connsiteY126" fmla="*/ 62981 h 589414"/>
                <a:gd name="connsiteX127" fmla="*/ 358474 w 593106"/>
                <a:gd name="connsiteY127" fmla="*/ 20013 h 589414"/>
                <a:gd name="connsiteX128" fmla="*/ 368806 w 593106"/>
                <a:gd name="connsiteY128" fmla="*/ 1108 h 589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593106" h="589414">
                  <a:moveTo>
                    <a:pt x="486711" y="490288"/>
                  </a:moveTo>
                  <a:cubicBezTo>
                    <a:pt x="502197" y="494583"/>
                    <a:pt x="503918" y="509185"/>
                    <a:pt x="489292" y="522070"/>
                  </a:cubicBezTo>
                  <a:cubicBezTo>
                    <a:pt x="483270" y="526365"/>
                    <a:pt x="477248" y="530660"/>
                    <a:pt x="472086" y="534955"/>
                  </a:cubicBezTo>
                  <a:cubicBezTo>
                    <a:pt x="456600" y="546121"/>
                    <a:pt x="447136" y="538391"/>
                    <a:pt x="451438" y="520352"/>
                  </a:cubicBezTo>
                  <a:cubicBezTo>
                    <a:pt x="451438" y="519493"/>
                    <a:pt x="451438" y="518634"/>
                    <a:pt x="451438" y="517775"/>
                  </a:cubicBezTo>
                  <a:cubicBezTo>
                    <a:pt x="455739" y="499737"/>
                    <a:pt x="471225" y="486852"/>
                    <a:pt x="486711" y="490288"/>
                  </a:cubicBezTo>
                  <a:close/>
                  <a:moveTo>
                    <a:pt x="96792" y="487634"/>
                  </a:moveTo>
                  <a:cubicBezTo>
                    <a:pt x="107971" y="485056"/>
                    <a:pt x="120010" y="496224"/>
                    <a:pt x="123450" y="511688"/>
                  </a:cubicBezTo>
                  <a:cubicBezTo>
                    <a:pt x="126890" y="528011"/>
                    <a:pt x="117431" y="532306"/>
                    <a:pt x="102811" y="520279"/>
                  </a:cubicBezTo>
                  <a:cubicBezTo>
                    <a:pt x="101951" y="519420"/>
                    <a:pt x="101091" y="518561"/>
                    <a:pt x="100231" y="517702"/>
                  </a:cubicBezTo>
                  <a:cubicBezTo>
                    <a:pt x="85612" y="505674"/>
                    <a:pt x="84752" y="491070"/>
                    <a:pt x="96792" y="487634"/>
                  </a:cubicBezTo>
                  <a:close/>
                  <a:moveTo>
                    <a:pt x="334303" y="470443"/>
                  </a:moveTo>
                  <a:cubicBezTo>
                    <a:pt x="354107" y="471303"/>
                    <a:pt x="373050" y="473024"/>
                    <a:pt x="390271" y="474744"/>
                  </a:cubicBezTo>
                  <a:cubicBezTo>
                    <a:pt x="409214" y="476464"/>
                    <a:pt x="422130" y="493665"/>
                    <a:pt x="417825" y="512587"/>
                  </a:cubicBezTo>
                  <a:cubicBezTo>
                    <a:pt x="415242" y="521187"/>
                    <a:pt x="413520" y="530648"/>
                    <a:pt x="410936" y="539249"/>
                  </a:cubicBezTo>
                  <a:cubicBezTo>
                    <a:pt x="405770" y="558170"/>
                    <a:pt x="386827" y="577952"/>
                    <a:pt x="368745" y="582252"/>
                  </a:cubicBezTo>
                  <a:cubicBezTo>
                    <a:pt x="357551" y="585693"/>
                    <a:pt x="345497" y="587413"/>
                    <a:pt x="334303" y="589133"/>
                  </a:cubicBezTo>
                  <a:cubicBezTo>
                    <a:pt x="315360" y="591713"/>
                    <a:pt x="299861" y="576232"/>
                    <a:pt x="299861" y="556450"/>
                  </a:cubicBezTo>
                  <a:lnTo>
                    <a:pt x="299861" y="503986"/>
                  </a:lnTo>
                  <a:cubicBezTo>
                    <a:pt x="299861" y="485065"/>
                    <a:pt x="315360" y="469583"/>
                    <a:pt x="334303" y="470443"/>
                  </a:cubicBezTo>
                  <a:close/>
                  <a:moveTo>
                    <a:pt x="231018" y="470443"/>
                  </a:moveTo>
                  <a:cubicBezTo>
                    <a:pt x="249962" y="469583"/>
                    <a:pt x="265461" y="485063"/>
                    <a:pt x="265461" y="503982"/>
                  </a:cubicBezTo>
                  <a:lnTo>
                    <a:pt x="265461" y="555580"/>
                  </a:lnTo>
                  <a:cubicBezTo>
                    <a:pt x="265461" y="574500"/>
                    <a:pt x="249962" y="588259"/>
                    <a:pt x="231018" y="583959"/>
                  </a:cubicBezTo>
                  <a:cubicBezTo>
                    <a:pt x="222408" y="582239"/>
                    <a:pt x="212936" y="579660"/>
                    <a:pt x="204325" y="577080"/>
                  </a:cubicBezTo>
                  <a:cubicBezTo>
                    <a:pt x="186243" y="571060"/>
                    <a:pt x="168160" y="549561"/>
                    <a:pt x="162994" y="531501"/>
                  </a:cubicBezTo>
                  <a:cubicBezTo>
                    <a:pt x="161272" y="524621"/>
                    <a:pt x="159550" y="517742"/>
                    <a:pt x="158688" y="510862"/>
                  </a:cubicBezTo>
                  <a:cubicBezTo>
                    <a:pt x="154383" y="492802"/>
                    <a:pt x="166438" y="475603"/>
                    <a:pt x="185382" y="473883"/>
                  </a:cubicBezTo>
                  <a:cubicBezTo>
                    <a:pt x="199159" y="472163"/>
                    <a:pt x="214658" y="471303"/>
                    <a:pt x="231018" y="470443"/>
                  </a:cubicBezTo>
                  <a:close/>
                  <a:moveTo>
                    <a:pt x="503923" y="304486"/>
                  </a:moveTo>
                  <a:lnTo>
                    <a:pt x="561622" y="304486"/>
                  </a:lnTo>
                  <a:cubicBezTo>
                    <a:pt x="580568" y="304486"/>
                    <a:pt x="596069" y="319968"/>
                    <a:pt x="592624" y="338891"/>
                  </a:cubicBezTo>
                  <a:cubicBezTo>
                    <a:pt x="587457" y="375877"/>
                    <a:pt x="574540" y="410282"/>
                    <a:pt x="556455" y="441247"/>
                  </a:cubicBezTo>
                  <a:cubicBezTo>
                    <a:pt x="546982" y="457590"/>
                    <a:pt x="523730" y="464471"/>
                    <a:pt x="504785" y="459310"/>
                  </a:cubicBezTo>
                  <a:cubicBezTo>
                    <a:pt x="503062" y="459310"/>
                    <a:pt x="500479" y="458450"/>
                    <a:pt x="497895" y="457590"/>
                  </a:cubicBezTo>
                  <a:cubicBezTo>
                    <a:pt x="479811" y="453289"/>
                    <a:pt x="466893" y="435226"/>
                    <a:pt x="468615" y="416303"/>
                  </a:cubicBezTo>
                  <a:cubicBezTo>
                    <a:pt x="471199" y="388779"/>
                    <a:pt x="472060" y="363835"/>
                    <a:pt x="471199" y="338891"/>
                  </a:cubicBezTo>
                  <a:cubicBezTo>
                    <a:pt x="471199" y="319968"/>
                    <a:pt x="484978" y="304486"/>
                    <a:pt x="503923" y="304486"/>
                  </a:cubicBezTo>
                  <a:close/>
                  <a:moveTo>
                    <a:pt x="334297" y="304486"/>
                  </a:moveTo>
                  <a:lnTo>
                    <a:pt x="400585" y="304486"/>
                  </a:lnTo>
                  <a:cubicBezTo>
                    <a:pt x="419524" y="304486"/>
                    <a:pt x="436742" y="319966"/>
                    <a:pt x="436742" y="338887"/>
                  </a:cubicBezTo>
                  <a:cubicBezTo>
                    <a:pt x="437603" y="362107"/>
                    <a:pt x="436742" y="385328"/>
                    <a:pt x="434159" y="410269"/>
                  </a:cubicBezTo>
                  <a:cubicBezTo>
                    <a:pt x="432438" y="429189"/>
                    <a:pt x="415220" y="442090"/>
                    <a:pt x="396280" y="440370"/>
                  </a:cubicBezTo>
                  <a:cubicBezTo>
                    <a:pt x="377341" y="438650"/>
                    <a:pt x="356680" y="436930"/>
                    <a:pt x="334297" y="436070"/>
                  </a:cubicBezTo>
                  <a:cubicBezTo>
                    <a:pt x="315357" y="435210"/>
                    <a:pt x="299861" y="419729"/>
                    <a:pt x="299861" y="400809"/>
                  </a:cubicBezTo>
                  <a:lnTo>
                    <a:pt x="299861" y="338887"/>
                  </a:lnTo>
                  <a:cubicBezTo>
                    <a:pt x="299861" y="319966"/>
                    <a:pt x="315357" y="304486"/>
                    <a:pt x="334297" y="304486"/>
                  </a:cubicBezTo>
                  <a:close/>
                  <a:moveTo>
                    <a:pt x="175089" y="304486"/>
                  </a:moveTo>
                  <a:lnTo>
                    <a:pt x="231033" y="304486"/>
                  </a:lnTo>
                  <a:cubicBezTo>
                    <a:pt x="249968" y="304486"/>
                    <a:pt x="265460" y="319970"/>
                    <a:pt x="265460" y="338895"/>
                  </a:cubicBezTo>
                  <a:lnTo>
                    <a:pt x="265460" y="400830"/>
                  </a:lnTo>
                  <a:cubicBezTo>
                    <a:pt x="265460" y="419755"/>
                    <a:pt x="249968" y="435239"/>
                    <a:pt x="231033" y="436099"/>
                  </a:cubicBezTo>
                  <a:cubicBezTo>
                    <a:pt x="212098" y="436960"/>
                    <a:pt x="195745" y="437820"/>
                    <a:pt x="179393" y="439540"/>
                  </a:cubicBezTo>
                  <a:cubicBezTo>
                    <a:pt x="160458" y="441261"/>
                    <a:pt x="143244" y="428357"/>
                    <a:pt x="141523" y="409433"/>
                  </a:cubicBezTo>
                  <a:cubicBezTo>
                    <a:pt x="138941" y="384486"/>
                    <a:pt x="138080" y="361260"/>
                    <a:pt x="138941" y="338895"/>
                  </a:cubicBezTo>
                  <a:cubicBezTo>
                    <a:pt x="138941" y="319970"/>
                    <a:pt x="156154" y="304486"/>
                    <a:pt x="175089" y="304486"/>
                  </a:cubicBezTo>
                  <a:close/>
                  <a:moveTo>
                    <a:pt x="31285" y="304486"/>
                  </a:moveTo>
                  <a:lnTo>
                    <a:pt x="72605" y="304486"/>
                  </a:lnTo>
                  <a:cubicBezTo>
                    <a:pt x="91543" y="304486"/>
                    <a:pt x="105316" y="319970"/>
                    <a:pt x="105316" y="338895"/>
                  </a:cubicBezTo>
                  <a:cubicBezTo>
                    <a:pt x="104455" y="362982"/>
                    <a:pt x="105316" y="388788"/>
                    <a:pt x="107898" y="414595"/>
                  </a:cubicBezTo>
                  <a:cubicBezTo>
                    <a:pt x="109620" y="433521"/>
                    <a:pt x="98429" y="451585"/>
                    <a:pt x="82074" y="455887"/>
                  </a:cubicBezTo>
                  <a:cubicBezTo>
                    <a:pt x="65718" y="460188"/>
                    <a:pt x="43337" y="453306"/>
                    <a:pt x="33868" y="436101"/>
                  </a:cubicBezTo>
                  <a:cubicBezTo>
                    <a:pt x="17512" y="406853"/>
                    <a:pt x="6321" y="374165"/>
                    <a:pt x="296" y="338895"/>
                  </a:cubicBezTo>
                  <a:cubicBezTo>
                    <a:pt x="-2287" y="319970"/>
                    <a:pt x="12347" y="304486"/>
                    <a:pt x="31285" y="304486"/>
                  </a:cubicBezTo>
                  <a:close/>
                  <a:moveTo>
                    <a:pt x="220702" y="131682"/>
                  </a:moveTo>
                  <a:cubicBezTo>
                    <a:pt x="224145" y="131682"/>
                    <a:pt x="227588" y="131682"/>
                    <a:pt x="231031" y="132542"/>
                  </a:cubicBezTo>
                  <a:cubicBezTo>
                    <a:pt x="249968" y="132542"/>
                    <a:pt x="265461" y="148016"/>
                    <a:pt x="265461" y="167787"/>
                  </a:cubicBezTo>
                  <a:lnTo>
                    <a:pt x="265461" y="235699"/>
                  </a:lnTo>
                  <a:cubicBezTo>
                    <a:pt x="265461" y="255471"/>
                    <a:pt x="249968" y="270085"/>
                    <a:pt x="231031" y="270085"/>
                  </a:cubicBezTo>
                  <a:lnTo>
                    <a:pt x="178525" y="270085"/>
                  </a:lnTo>
                  <a:cubicBezTo>
                    <a:pt x="159589" y="270085"/>
                    <a:pt x="145817" y="255471"/>
                    <a:pt x="150121" y="236559"/>
                  </a:cubicBezTo>
                  <a:cubicBezTo>
                    <a:pt x="156146" y="209050"/>
                    <a:pt x="163893" y="183261"/>
                    <a:pt x="172500" y="160910"/>
                  </a:cubicBezTo>
                  <a:cubicBezTo>
                    <a:pt x="179386" y="142858"/>
                    <a:pt x="201766" y="130823"/>
                    <a:pt x="220702" y="131682"/>
                  </a:cubicBezTo>
                  <a:close/>
                  <a:moveTo>
                    <a:pt x="353254" y="130853"/>
                  </a:moveTo>
                  <a:cubicBezTo>
                    <a:pt x="372200" y="129994"/>
                    <a:pt x="394590" y="142886"/>
                    <a:pt x="401479" y="160075"/>
                  </a:cubicBezTo>
                  <a:cubicBezTo>
                    <a:pt x="410952" y="183280"/>
                    <a:pt x="418703" y="208204"/>
                    <a:pt x="424731" y="236566"/>
                  </a:cubicBezTo>
                  <a:cubicBezTo>
                    <a:pt x="429037" y="255474"/>
                    <a:pt x="416119" y="270085"/>
                    <a:pt x="396312" y="270085"/>
                  </a:cubicBezTo>
                  <a:lnTo>
                    <a:pt x="334308" y="270085"/>
                  </a:lnTo>
                  <a:cubicBezTo>
                    <a:pt x="315362" y="270085"/>
                    <a:pt x="299861" y="255474"/>
                    <a:pt x="299861" y="235707"/>
                  </a:cubicBezTo>
                  <a:lnTo>
                    <a:pt x="299861" y="167810"/>
                  </a:lnTo>
                  <a:cubicBezTo>
                    <a:pt x="299861" y="148902"/>
                    <a:pt x="315362" y="132572"/>
                    <a:pt x="334308" y="132572"/>
                  </a:cubicBezTo>
                  <a:cubicBezTo>
                    <a:pt x="340336" y="131713"/>
                    <a:pt x="347226" y="131713"/>
                    <a:pt x="353254" y="130853"/>
                  </a:cubicBezTo>
                  <a:close/>
                  <a:moveTo>
                    <a:pt x="95050" y="115364"/>
                  </a:moveTo>
                  <a:cubicBezTo>
                    <a:pt x="101934" y="117083"/>
                    <a:pt x="109678" y="118802"/>
                    <a:pt x="118283" y="120521"/>
                  </a:cubicBezTo>
                  <a:cubicBezTo>
                    <a:pt x="137213" y="123959"/>
                    <a:pt x="145817" y="139431"/>
                    <a:pt x="138933" y="157482"/>
                  </a:cubicBezTo>
                  <a:cubicBezTo>
                    <a:pt x="130329" y="181549"/>
                    <a:pt x="122585" y="208196"/>
                    <a:pt x="116562" y="236561"/>
                  </a:cubicBezTo>
                  <a:cubicBezTo>
                    <a:pt x="112260" y="255471"/>
                    <a:pt x="95050" y="270084"/>
                    <a:pt x="76121" y="270084"/>
                  </a:cubicBezTo>
                  <a:lnTo>
                    <a:pt x="32238" y="270084"/>
                  </a:lnTo>
                  <a:cubicBezTo>
                    <a:pt x="13308" y="270084"/>
                    <a:pt x="-1320" y="255471"/>
                    <a:pt x="2122" y="236561"/>
                  </a:cubicBezTo>
                  <a:cubicBezTo>
                    <a:pt x="9005" y="199600"/>
                    <a:pt x="22773" y="165218"/>
                    <a:pt x="41703" y="134274"/>
                  </a:cubicBezTo>
                  <a:cubicBezTo>
                    <a:pt x="52028" y="117942"/>
                    <a:pt x="76121" y="111066"/>
                    <a:pt x="95050" y="115364"/>
                  </a:cubicBezTo>
                  <a:close/>
                  <a:moveTo>
                    <a:pt x="495327" y="111081"/>
                  </a:moveTo>
                  <a:cubicBezTo>
                    <a:pt x="514276" y="106784"/>
                    <a:pt x="538393" y="113660"/>
                    <a:pt x="548729" y="129130"/>
                  </a:cubicBezTo>
                  <a:cubicBezTo>
                    <a:pt x="569401" y="161790"/>
                    <a:pt x="584043" y="197889"/>
                    <a:pt x="591795" y="236565"/>
                  </a:cubicBezTo>
                  <a:cubicBezTo>
                    <a:pt x="595240" y="255474"/>
                    <a:pt x="580598" y="270085"/>
                    <a:pt x="561649" y="270085"/>
                  </a:cubicBezTo>
                  <a:lnTo>
                    <a:pt x="500495" y="270085"/>
                  </a:lnTo>
                  <a:cubicBezTo>
                    <a:pt x="481546" y="270085"/>
                    <a:pt x="463458" y="255474"/>
                    <a:pt x="460013" y="236565"/>
                  </a:cubicBezTo>
                  <a:cubicBezTo>
                    <a:pt x="453984" y="207343"/>
                    <a:pt x="446232" y="180699"/>
                    <a:pt x="436758" y="156634"/>
                  </a:cubicBezTo>
                  <a:cubicBezTo>
                    <a:pt x="429867" y="138584"/>
                    <a:pt x="438480" y="123114"/>
                    <a:pt x="457429" y="119676"/>
                  </a:cubicBezTo>
                  <a:cubicBezTo>
                    <a:pt x="471210" y="117097"/>
                    <a:pt x="484130" y="114519"/>
                    <a:pt x="495327" y="111081"/>
                  </a:cubicBezTo>
                  <a:close/>
                  <a:moveTo>
                    <a:pt x="258364" y="35758"/>
                  </a:moveTo>
                  <a:cubicBezTo>
                    <a:pt x="262665" y="37371"/>
                    <a:pt x="265460" y="43176"/>
                    <a:pt x="265460" y="52636"/>
                  </a:cubicBezTo>
                  <a:lnTo>
                    <a:pt x="265460" y="64677"/>
                  </a:lnTo>
                  <a:cubicBezTo>
                    <a:pt x="265460" y="83597"/>
                    <a:pt x="251698" y="98218"/>
                    <a:pt x="234495" y="98218"/>
                  </a:cubicBezTo>
                  <a:cubicBezTo>
                    <a:pt x="218153" y="97358"/>
                    <a:pt x="212132" y="82737"/>
                    <a:pt x="223314" y="67257"/>
                  </a:cubicBezTo>
                  <a:cubicBezTo>
                    <a:pt x="230195" y="58657"/>
                    <a:pt x="236216" y="50916"/>
                    <a:pt x="242237" y="44036"/>
                  </a:cubicBezTo>
                  <a:cubicBezTo>
                    <a:pt x="248258" y="36726"/>
                    <a:pt x="254063" y="34146"/>
                    <a:pt x="258364" y="35758"/>
                  </a:cubicBezTo>
                  <a:close/>
                  <a:moveTo>
                    <a:pt x="307077" y="24998"/>
                  </a:moveTo>
                  <a:cubicBezTo>
                    <a:pt x="311492" y="23171"/>
                    <a:pt x="317523" y="25536"/>
                    <a:pt x="323985" y="32847"/>
                  </a:cubicBezTo>
                  <a:cubicBezTo>
                    <a:pt x="332600" y="42309"/>
                    <a:pt x="341216" y="53490"/>
                    <a:pt x="350693" y="67253"/>
                  </a:cubicBezTo>
                  <a:cubicBezTo>
                    <a:pt x="361893" y="82735"/>
                    <a:pt x="354139" y="97358"/>
                    <a:pt x="335185" y="97358"/>
                  </a:cubicBezTo>
                  <a:cubicBezTo>
                    <a:pt x="335185" y="97358"/>
                    <a:pt x="334323" y="97358"/>
                    <a:pt x="334323" y="98218"/>
                  </a:cubicBezTo>
                  <a:cubicBezTo>
                    <a:pt x="315369" y="98218"/>
                    <a:pt x="299861" y="83595"/>
                    <a:pt x="299861" y="64672"/>
                  </a:cubicBezTo>
                  <a:lnTo>
                    <a:pt x="299861" y="42309"/>
                  </a:lnTo>
                  <a:cubicBezTo>
                    <a:pt x="299861" y="32847"/>
                    <a:pt x="302661" y="26826"/>
                    <a:pt x="307077" y="24998"/>
                  </a:cubicBezTo>
                  <a:close/>
                  <a:moveTo>
                    <a:pt x="204359" y="7108"/>
                  </a:moveTo>
                  <a:cubicBezTo>
                    <a:pt x="222439" y="1094"/>
                    <a:pt x="227605" y="8827"/>
                    <a:pt x="215552" y="24292"/>
                  </a:cubicBezTo>
                  <a:cubicBezTo>
                    <a:pt x="206081" y="35462"/>
                    <a:pt x="195750" y="48350"/>
                    <a:pt x="186279" y="63815"/>
                  </a:cubicBezTo>
                  <a:cubicBezTo>
                    <a:pt x="175947" y="79281"/>
                    <a:pt x="153563" y="91310"/>
                    <a:pt x="134621" y="88732"/>
                  </a:cubicBezTo>
                  <a:cubicBezTo>
                    <a:pt x="129456" y="87873"/>
                    <a:pt x="125151" y="87014"/>
                    <a:pt x="120846" y="86155"/>
                  </a:cubicBezTo>
                  <a:cubicBezTo>
                    <a:pt x="101905" y="81859"/>
                    <a:pt x="97600" y="67252"/>
                    <a:pt x="113097" y="55223"/>
                  </a:cubicBezTo>
                  <a:cubicBezTo>
                    <a:pt x="139787" y="33743"/>
                    <a:pt x="170782" y="17419"/>
                    <a:pt x="204359" y="7108"/>
                  </a:cubicBezTo>
                  <a:close/>
                  <a:moveTo>
                    <a:pt x="368806" y="1108"/>
                  </a:moveTo>
                  <a:cubicBezTo>
                    <a:pt x="408413" y="10560"/>
                    <a:pt x="444575" y="28607"/>
                    <a:pt x="475572" y="51810"/>
                  </a:cubicBezTo>
                  <a:cubicBezTo>
                    <a:pt x="491070" y="62981"/>
                    <a:pt x="487626" y="78450"/>
                    <a:pt x="468684" y="81887"/>
                  </a:cubicBezTo>
                  <a:cubicBezTo>
                    <a:pt x="460074" y="83606"/>
                    <a:pt x="451463" y="85325"/>
                    <a:pt x="441131" y="87043"/>
                  </a:cubicBezTo>
                  <a:cubicBezTo>
                    <a:pt x="422189" y="90481"/>
                    <a:pt x="399803" y="78450"/>
                    <a:pt x="389471" y="62981"/>
                  </a:cubicBezTo>
                  <a:cubicBezTo>
                    <a:pt x="379138" y="46654"/>
                    <a:pt x="367945" y="32044"/>
                    <a:pt x="358474" y="20013"/>
                  </a:cubicBezTo>
                  <a:cubicBezTo>
                    <a:pt x="346420" y="5404"/>
                    <a:pt x="350725" y="-3189"/>
                    <a:pt x="368806" y="110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41737" y="2513630"/>
            <a:ext cx="2716894" cy="1026168"/>
            <a:chOff x="9137872" y="1441155"/>
            <a:chExt cx="2716894" cy="1026168"/>
          </a:xfrm>
        </p:grpSpPr>
        <p:sp>
          <p:nvSpPr>
            <p:cNvPr id="19" name="文本框 18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165582" y="1842152"/>
              <a:ext cx="2689184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8"/>
          <p:cNvGrpSpPr/>
          <p:nvPr/>
        </p:nvGrpSpPr>
        <p:grpSpPr>
          <a:xfrm>
            <a:off x="5651610" y="3597767"/>
            <a:ext cx="647700" cy="647700"/>
            <a:chOff x="1713096" y="3108324"/>
            <a:chExt cx="1216026" cy="1216026"/>
          </a:xfrm>
          <a:solidFill>
            <a:srgbClr val="2D2E2E"/>
          </a:solidFill>
        </p:grpSpPr>
        <p:sp>
          <p:nvSpPr>
            <p:cNvPr id="47" name="椭圆 46"/>
            <p:cNvSpPr/>
            <p:nvPr/>
          </p:nvSpPr>
          <p:spPr>
            <a:xfrm>
              <a:off x="1713096" y="3108324"/>
              <a:ext cx="1216026" cy="1216026"/>
            </a:xfrm>
            <a:prstGeom prst="ellipse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Oval 10"/>
            <p:cNvSpPr/>
            <p:nvPr/>
          </p:nvSpPr>
          <p:spPr>
            <a:xfrm>
              <a:off x="2063663" y="3437119"/>
              <a:ext cx="514891" cy="558432"/>
            </a:xfrm>
            <a:custGeom>
              <a:avLst/>
              <a:gdLst>
                <a:gd name="connsiteX0" fmla="*/ 546381 w 557893"/>
                <a:gd name="connsiteY0" fmla="*/ 346236 h 605070"/>
                <a:gd name="connsiteX1" fmla="*/ 547615 w 557893"/>
                <a:gd name="connsiteY1" fmla="*/ 346236 h 605070"/>
                <a:gd name="connsiteX2" fmla="*/ 557863 w 557893"/>
                <a:gd name="connsiteY2" fmla="*/ 357510 h 605070"/>
                <a:gd name="connsiteX3" fmla="*/ 554352 w 557893"/>
                <a:gd name="connsiteY3" fmla="*/ 433777 h 605070"/>
                <a:gd name="connsiteX4" fmla="*/ 548374 w 557893"/>
                <a:gd name="connsiteY4" fmla="*/ 445146 h 605070"/>
                <a:gd name="connsiteX5" fmla="*/ 544484 w 557893"/>
                <a:gd name="connsiteY5" fmla="*/ 446283 h 605070"/>
                <a:gd name="connsiteX6" fmla="*/ 536987 w 557893"/>
                <a:gd name="connsiteY6" fmla="*/ 441736 h 605070"/>
                <a:gd name="connsiteX7" fmla="*/ 513359 w 557893"/>
                <a:gd name="connsiteY7" fmla="*/ 418334 h 605070"/>
                <a:gd name="connsiteX8" fmla="*/ 504629 w 557893"/>
                <a:gd name="connsiteY8" fmla="*/ 427051 h 605070"/>
                <a:gd name="connsiteX9" fmla="*/ 432320 w 557893"/>
                <a:gd name="connsiteY9" fmla="*/ 499244 h 605070"/>
                <a:gd name="connsiteX10" fmla="*/ 425868 w 557893"/>
                <a:gd name="connsiteY10" fmla="*/ 505686 h 605070"/>
                <a:gd name="connsiteX11" fmla="*/ 410115 w 557893"/>
                <a:gd name="connsiteY11" fmla="*/ 521413 h 605070"/>
                <a:gd name="connsiteX12" fmla="*/ 335720 w 557893"/>
                <a:gd name="connsiteY12" fmla="*/ 595691 h 605070"/>
                <a:gd name="connsiteX13" fmla="*/ 331354 w 557893"/>
                <a:gd name="connsiteY13" fmla="*/ 600049 h 605070"/>
                <a:gd name="connsiteX14" fmla="*/ 319208 w 557893"/>
                <a:gd name="connsiteY14" fmla="*/ 605070 h 605070"/>
                <a:gd name="connsiteX15" fmla="*/ 307062 w 557893"/>
                <a:gd name="connsiteY15" fmla="*/ 600049 h 605070"/>
                <a:gd name="connsiteX16" fmla="*/ 302792 w 557893"/>
                <a:gd name="connsiteY16" fmla="*/ 595691 h 605070"/>
                <a:gd name="connsiteX17" fmla="*/ 286945 w 557893"/>
                <a:gd name="connsiteY17" fmla="*/ 579963 h 605070"/>
                <a:gd name="connsiteX18" fmla="*/ 212549 w 557893"/>
                <a:gd name="connsiteY18" fmla="*/ 505686 h 605070"/>
                <a:gd name="connsiteX19" fmla="*/ 208943 w 557893"/>
                <a:gd name="connsiteY19" fmla="*/ 501991 h 605070"/>
                <a:gd name="connsiteX20" fmla="*/ 130846 w 557893"/>
                <a:gd name="connsiteY20" fmla="*/ 579963 h 605070"/>
                <a:gd name="connsiteX21" fmla="*/ 118700 w 557893"/>
                <a:gd name="connsiteY21" fmla="*/ 584985 h 605070"/>
                <a:gd name="connsiteX22" fmla="*/ 106554 w 557893"/>
                <a:gd name="connsiteY22" fmla="*/ 579963 h 605070"/>
                <a:gd name="connsiteX23" fmla="*/ 102283 w 557893"/>
                <a:gd name="connsiteY23" fmla="*/ 575605 h 605070"/>
                <a:gd name="connsiteX24" fmla="*/ 102283 w 557893"/>
                <a:gd name="connsiteY24" fmla="*/ 551257 h 605070"/>
                <a:gd name="connsiteX25" fmla="*/ 192431 w 557893"/>
                <a:gd name="connsiteY25" fmla="*/ 461158 h 605070"/>
                <a:gd name="connsiteX26" fmla="*/ 196797 w 557893"/>
                <a:gd name="connsiteY26" fmla="*/ 456894 h 605070"/>
                <a:gd name="connsiteX27" fmla="*/ 208943 w 557893"/>
                <a:gd name="connsiteY27" fmla="*/ 451873 h 605070"/>
                <a:gd name="connsiteX28" fmla="*/ 221089 w 557893"/>
                <a:gd name="connsiteY28" fmla="*/ 456894 h 605070"/>
                <a:gd name="connsiteX29" fmla="*/ 225359 w 557893"/>
                <a:gd name="connsiteY29" fmla="*/ 461158 h 605070"/>
                <a:gd name="connsiteX30" fmla="*/ 241206 w 557893"/>
                <a:gd name="connsiteY30" fmla="*/ 476979 h 605070"/>
                <a:gd name="connsiteX31" fmla="*/ 315602 w 557893"/>
                <a:gd name="connsiteY31" fmla="*/ 551257 h 605070"/>
                <a:gd name="connsiteX32" fmla="*/ 319208 w 557893"/>
                <a:gd name="connsiteY32" fmla="*/ 554952 h 605070"/>
                <a:gd name="connsiteX33" fmla="*/ 381458 w 557893"/>
                <a:gd name="connsiteY33" fmla="*/ 492801 h 605070"/>
                <a:gd name="connsiteX34" fmla="*/ 397305 w 557893"/>
                <a:gd name="connsiteY34" fmla="*/ 476979 h 605070"/>
                <a:gd name="connsiteX35" fmla="*/ 403758 w 557893"/>
                <a:gd name="connsiteY35" fmla="*/ 470537 h 605070"/>
                <a:gd name="connsiteX36" fmla="*/ 476161 w 557893"/>
                <a:gd name="connsiteY36" fmla="*/ 398439 h 605070"/>
                <a:gd name="connsiteX37" fmla="*/ 484986 w 557893"/>
                <a:gd name="connsiteY37" fmla="*/ 389533 h 605070"/>
                <a:gd name="connsiteX38" fmla="*/ 460788 w 557893"/>
                <a:gd name="connsiteY38" fmla="*/ 365563 h 605070"/>
                <a:gd name="connsiteX39" fmla="*/ 457752 w 557893"/>
                <a:gd name="connsiteY39" fmla="*/ 355236 h 605070"/>
                <a:gd name="connsiteX40" fmla="*/ 468000 w 557893"/>
                <a:gd name="connsiteY40" fmla="*/ 349931 h 605070"/>
                <a:gd name="connsiteX41" fmla="*/ 546381 w 557893"/>
                <a:gd name="connsiteY41" fmla="*/ 346236 h 605070"/>
                <a:gd name="connsiteX42" fmla="*/ 278625 w 557893"/>
                <a:gd name="connsiteY42" fmla="*/ 278352 h 605070"/>
                <a:gd name="connsiteX43" fmla="*/ 371816 w 557893"/>
                <a:gd name="connsiteY43" fmla="*/ 329810 h 605070"/>
                <a:gd name="connsiteX44" fmla="*/ 412053 w 557893"/>
                <a:gd name="connsiteY44" fmla="*/ 405338 h 605070"/>
                <a:gd name="connsiteX45" fmla="*/ 412148 w 557893"/>
                <a:gd name="connsiteY45" fmla="*/ 405717 h 605070"/>
                <a:gd name="connsiteX46" fmla="*/ 412148 w 557893"/>
                <a:gd name="connsiteY46" fmla="*/ 408086 h 605070"/>
                <a:gd name="connsiteX47" fmla="*/ 412243 w 557893"/>
                <a:gd name="connsiteY47" fmla="*/ 412919 h 605070"/>
                <a:gd name="connsiteX48" fmla="*/ 379123 w 557893"/>
                <a:gd name="connsiteY48" fmla="*/ 445992 h 605070"/>
                <a:gd name="connsiteX49" fmla="*/ 372670 w 557893"/>
                <a:gd name="connsiteY49" fmla="*/ 452436 h 605070"/>
                <a:gd name="connsiteX50" fmla="*/ 356822 w 557893"/>
                <a:gd name="connsiteY50" fmla="*/ 468262 h 605070"/>
                <a:gd name="connsiteX51" fmla="*/ 319147 w 557893"/>
                <a:gd name="connsiteY51" fmla="*/ 505884 h 605070"/>
                <a:gd name="connsiteX52" fmla="*/ 265623 w 557893"/>
                <a:gd name="connsiteY52" fmla="*/ 452436 h 605070"/>
                <a:gd name="connsiteX53" fmla="*/ 249775 w 557893"/>
                <a:gd name="connsiteY53" fmla="*/ 436705 h 605070"/>
                <a:gd name="connsiteX54" fmla="*/ 245505 w 557893"/>
                <a:gd name="connsiteY54" fmla="*/ 432346 h 605070"/>
                <a:gd name="connsiteX55" fmla="*/ 208779 w 557893"/>
                <a:gd name="connsiteY55" fmla="*/ 417184 h 605070"/>
                <a:gd name="connsiteX56" fmla="*/ 172148 w 557893"/>
                <a:gd name="connsiteY56" fmla="*/ 432346 h 605070"/>
                <a:gd name="connsiteX57" fmla="*/ 167782 w 557893"/>
                <a:gd name="connsiteY57" fmla="*/ 436705 h 605070"/>
                <a:gd name="connsiteX58" fmla="*/ 89490 w 557893"/>
                <a:gd name="connsiteY58" fmla="*/ 514887 h 605070"/>
                <a:gd name="connsiteX59" fmla="*/ 190 w 557893"/>
                <a:gd name="connsiteY59" fmla="*/ 514792 h 605070"/>
                <a:gd name="connsiteX60" fmla="*/ 0 w 557893"/>
                <a:gd name="connsiteY60" fmla="*/ 405433 h 605070"/>
                <a:gd name="connsiteX61" fmla="*/ 40237 w 557893"/>
                <a:gd name="connsiteY61" fmla="*/ 329904 h 605070"/>
                <a:gd name="connsiteX62" fmla="*/ 133429 w 557893"/>
                <a:gd name="connsiteY62" fmla="*/ 278447 h 605070"/>
                <a:gd name="connsiteX63" fmla="*/ 172527 w 557893"/>
                <a:gd name="connsiteY63" fmla="*/ 401926 h 605070"/>
                <a:gd name="connsiteX64" fmla="*/ 195398 w 557893"/>
                <a:gd name="connsiteY64" fmla="*/ 337201 h 605070"/>
                <a:gd name="connsiteX65" fmla="*/ 205932 w 557893"/>
                <a:gd name="connsiteY65" fmla="*/ 278447 h 605070"/>
                <a:gd name="connsiteX66" fmla="*/ 206121 w 557893"/>
                <a:gd name="connsiteY66" fmla="*/ 278447 h 605070"/>
                <a:gd name="connsiteX67" fmla="*/ 206406 w 557893"/>
                <a:gd name="connsiteY67" fmla="*/ 278447 h 605070"/>
                <a:gd name="connsiteX68" fmla="*/ 216940 w 557893"/>
                <a:gd name="connsiteY68" fmla="*/ 337201 h 605070"/>
                <a:gd name="connsiteX69" fmla="*/ 239811 w 557893"/>
                <a:gd name="connsiteY69" fmla="*/ 401926 h 605070"/>
                <a:gd name="connsiteX70" fmla="*/ 406730 w 557893"/>
                <a:gd name="connsiteY70" fmla="*/ 85850 h 605070"/>
                <a:gd name="connsiteX71" fmla="*/ 412614 w 557893"/>
                <a:gd name="connsiteY71" fmla="*/ 85850 h 605070"/>
                <a:gd name="connsiteX72" fmla="*/ 426185 w 557893"/>
                <a:gd name="connsiteY72" fmla="*/ 99398 h 605070"/>
                <a:gd name="connsiteX73" fmla="*/ 435770 w 557893"/>
                <a:gd name="connsiteY73" fmla="*/ 110483 h 605070"/>
                <a:gd name="connsiteX74" fmla="*/ 456838 w 557893"/>
                <a:gd name="connsiteY74" fmla="*/ 116641 h 605070"/>
                <a:gd name="connsiteX75" fmla="*/ 460728 w 557893"/>
                <a:gd name="connsiteY75" fmla="*/ 124788 h 605070"/>
                <a:gd name="connsiteX76" fmla="*/ 455509 w 557893"/>
                <a:gd name="connsiteY76" fmla="*/ 142221 h 605070"/>
                <a:gd name="connsiteX77" fmla="*/ 446778 w 557893"/>
                <a:gd name="connsiteY77" fmla="*/ 145821 h 605070"/>
                <a:gd name="connsiteX78" fmla="*/ 413563 w 557893"/>
                <a:gd name="connsiteY78" fmla="*/ 139284 h 605070"/>
                <a:gd name="connsiteX79" fmla="*/ 404642 w 557893"/>
                <a:gd name="connsiteY79" fmla="*/ 141084 h 605070"/>
                <a:gd name="connsiteX80" fmla="*/ 401511 w 557893"/>
                <a:gd name="connsiteY80" fmla="*/ 163443 h 605070"/>
                <a:gd name="connsiteX81" fmla="*/ 415936 w 557893"/>
                <a:gd name="connsiteY81" fmla="*/ 171496 h 605070"/>
                <a:gd name="connsiteX82" fmla="*/ 442223 w 557893"/>
                <a:gd name="connsiteY82" fmla="*/ 183338 h 605070"/>
                <a:gd name="connsiteX83" fmla="*/ 457407 w 557893"/>
                <a:gd name="connsiteY83" fmla="*/ 255152 h 605070"/>
                <a:gd name="connsiteX84" fmla="*/ 431214 w 557893"/>
                <a:gd name="connsiteY84" fmla="*/ 271921 h 605070"/>
                <a:gd name="connsiteX85" fmla="*/ 424951 w 557893"/>
                <a:gd name="connsiteY85" fmla="*/ 280258 h 605070"/>
                <a:gd name="connsiteX86" fmla="*/ 424951 w 557893"/>
                <a:gd name="connsiteY86" fmla="*/ 294185 h 605070"/>
                <a:gd name="connsiteX87" fmla="*/ 418688 w 557893"/>
                <a:gd name="connsiteY87" fmla="*/ 300627 h 605070"/>
                <a:gd name="connsiteX88" fmla="*/ 403693 w 557893"/>
                <a:gd name="connsiteY88" fmla="*/ 300627 h 605070"/>
                <a:gd name="connsiteX89" fmla="*/ 397240 w 557893"/>
                <a:gd name="connsiteY89" fmla="*/ 293806 h 605070"/>
                <a:gd name="connsiteX90" fmla="*/ 397050 w 557893"/>
                <a:gd name="connsiteY90" fmla="*/ 283669 h 605070"/>
                <a:gd name="connsiteX91" fmla="*/ 389648 w 557893"/>
                <a:gd name="connsiteY91" fmla="*/ 274668 h 605070"/>
                <a:gd name="connsiteX92" fmla="*/ 362886 w 557893"/>
                <a:gd name="connsiteY92" fmla="*/ 267089 h 605070"/>
                <a:gd name="connsiteX93" fmla="*/ 357192 w 557893"/>
                <a:gd name="connsiteY93" fmla="*/ 255246 h 605070"/>
                <a:gd name="connsiteX94" fmla="*/ 361653 w 557893"/>
                <a:gd name="connsiteY94" fmla="*/ 239804 h 605070"/>
                <a:gd name="connsiteX95" fmla="*/ 370668 w 557893"/>
                <a:gd name="connsiteY95" fmla="*/ 236014 h 605070"/>
                <a:gd name="connsiteX96" fmla="*/ 400277 w 557893"/>
                <a:gd name="connsiteY96" fmla="*/ 244920 h 605070"/>
                <a:gd name="connsiteX97" fmla="*/ 419732 w 557893"/>
                <a:gd name="connsiteY97" fmla="*/ 242362 h 605070"/>
                <a:gd name="connsiteX98" fmla="*/ 423243 w 557893"/>
                <a:gd name="connsiteY98" fmla="*/ 215929 h 605070"/>
                <a:gd name="connsiteX99" fmla="*/ 412234 w 557893"/>
                <a:gd name="connsiteY99" fmla="*/ 209487 h 605070"/>
                <a:gd name="connsiteX100" fmla="*/ 382056 w 557893"/>
                <a:gd name="connsiteY100" fmla="*/ 196033 h 605070"/>
                <a:gd name="connsiteX101" fmla="*/ 357857 w 557893"/>
                <a:gd name="connsiteY101" fmla="*/ 155105 h 605070"/>
                <a:gd name="connsiteX102" fmla="*/ 390882 w 557893"/>
                <a:gd name="connsiteY102" fmla="*/ 113230 h 605070"/>
                <a:gd name="connsiteX103" fmla="*/ 399138 w 557893"/>
                <a:gd name="connsiteY103" fmla="*/ 102051 h 605070"/>
                <a:gd name="connsiteX104" fmla="*/ 399138 w 557893"/>
                <a:gd name="connsiteY104" fmla="*/ 93429 h 605070"/>
                <a:gd name="connsiteX105" fmla="*/ 406730 w 557893"/>
                <a:gd name="connsiteY105" fmla="*/ 85850 h 605070"/>
                <a:gd name="connsiteX106" fmla="*/ 205945 w 557893"/>
                <a:gd name="connsiteY106" fmla="*/ 50 h 605070"/>
                <a:gd name="connsiteX107" fmla="*/ 302823 w 557893"/>
                <a:gd name="connsiteY107" fmla="*/ 99179 h 605070"/>
                <a:gd name="connsiteX108" fmla="*/ 206514 w 557893"/>
                <a:gd name="connsiteY108" fmla="*/ 250620 h 605070"/>
                <a:gd name="connsiteX109" fmla="*/ 205945 w 557893"/>
                <a:gd name="connsiteY109" fmla="*/ 250620 h 605070"/>
                <a:gd name="connsiteX110" fmla="*/ 205281 w 557893"/>
                <a:gd name="connsiteY110" fmla="*/ 250620 h 605070"/>
                <a:gd name="connsiteX111" fmla="*/ 108972 w 557893"/>
                <a:gd name="connsiteY111" fmla="*/ 99179 h 605070"/>
                <a:gd name="connsiteX112" fmla="*/ 205945 w 557893"/>
                <a:gd name="connsiteY112" fmla="*/ 50 h 60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557893" h="605070">
                  <a:moveTo>
                    <a:pt x="546381" y="346236"/>
                  </a:moveTo>
                  <a:lnTo>
                    <a:pt x="547615" y="346236"/>
                  </a:lnTo>
                  <a:cubicBezTo>
                    <a:pt x="555112" y="346236"/>
                    <a:pt x="558243" y="349647"/>
                    <a:pt x="557863" y="357510"/>
                  </a:cubicBezTo>
                  <a:cubicBezTo>
                    <a:pt x="556725" y="382901"/>
                    <a:pt x="555491" y="408386"/>
                    <a:pt x="554352" y="433777"/>
                  </a:cubicBezTo>
                  <a:cubicBezTo>
                    <a:pt x="554068" y="438420"/>
                    <a:pt x="553024" y="442588"/>
                    <a:pt x="548374" y="445146"/>
                  </a:cubicBezTo>
                  <a:cubicBezTo>
                    <a:pt x="546856" y="445904"/>
                    <a:pt x="545622" y="446283"/>
                    <a:pt x="544484" y="446283"/>
                  </a:cubicBezTo>
                  <a:cubicBezTo>
                    <a:pt x="541257" y="446283"/>
                    <a:pt x="539170" y="443915"/>
                    <a:pt x="536987" y="441736"/>
                  </a:cubicBezTo>
                  <a:lnTo>
                    <a:pt x="513359" y="418334"/>
                  </a:lnTo>
                  <a:lnTo>
                    <a:pt x="504629" y="427051"/>
                  </a:lnTo>
                  <a:lnTo>
                    <a:pt x="432320" y="499244"/>
                  </a:lnTo>
                  <a:lnTo>
                    <a:pt x="425868" y="505686"/>
                  </a:lnTo>
                  <a:lnTo>
                    <a:pt x="410115" y="521413"/>
                  </a:lnTo>
                  <a:lnTo>
                    <a:pt x="335720" y="595691"/>
                  </a:lnTo>
                  <a:lnTo>
                    <a:pt x="331354" y="600049"/>
                  </a:lnTo>
                  <a:cubicBezTo>
                    <a:pt x="328128" y="603459"/>
                    <a:pt x="323668" y="605070"/>
                    <a:pt x="319208" y="605070"/>
                  </a:cubicBezTo>
                  <a:cubicBezTo>
                    <a:pt x="314843" y="605070"/>
                    <a:pt x="310478" y="603459"/>
                    <a:pt x="307062" y="600049"/>
                  </a:cubicBezTo>
                  <a:lnTo>
                    <a:pt x="302792" y="595691"/>
                  </a:lnTo>
                  <a:lnTo>
                    <a:pt x="286945" y="579963"/>
                  </a:lnTo>
                  <a:lnTo>
                    <a:pt x="212549" y="505686"/>
                  </a:lnTo>
                  <a:lnTo>
                    <a:pt x="208943" y="501991"/>
                  </a:lnTo>
                  <a:lnTo>
                    <a:pt x="130846" y="579963"/>
                  </a:lnTo>
                  <a:cubicBezTo>
                    <a:pt x="127525" y="583374"/>
                    <a:pt x="123160" y="584985"/>
                    <a:pt x="118700" y="584985"/>
                  </a:cubicBezTo>
                  <a:cubicBezTo>
                    <a:pt x="114240" y="584985"/>
                    <a:pt x="109970" y="583374"/>
                    <a:pt x="106554" y="579963"/>
                  </a:cubicBezTo>
                  <a:lnTo>
                    <a:pt x="102283" y="575605"/>
                  </a:lnTo>
                  <a:cubicBezTo>
                    <a:pt x="95546" y="568973"/>
                    <a:pt x="95546" y="557983"/>
                    <a:pt x="102283" y="551257"/>
                  </a:cubicBezTo>
                  <a:lnTo>
                    <a:pt x="192431" y="461158"/>
                  </a:lnTo>
                  <a:lnTo>
                    <a:pt x="196797" y="456894"/>
                  </a:lnTo>
                  <a:cubicBezTo>
                    <a:pt x="200023" y="453483"/>
                    <a:pt x="204483" y="451873"/>
                    <a:pt x="208943" y="451873"/>
                  </a:cubicBezTo>
                  <a:cubicBezTo>
                    <a:pt x="213308" y="451873"/>
                    <a:pt x="217673" y="453483"/>
                    <a:pt x="221089" y="456894"/>
                  </a:cubicBezTo>
                  <a:lnTo>
                    <a:pt x="225359" y="461158"/>
                  </a:lnTo>
                  <a:lnTo>
                    <a:pt x="241206" y="476979"/>
                  </a:lnTo>
                  <a:lnTo>
                    <a:pt x="315602" y="551257"/>
                  </a:lnTo>
                  <a:lnTo>
                    <a:pt x="319208" y="554952"/>
                  </a:lnTo>
                  <a:lnTo>
                    <a:pt x="381458" y="492801"/>
                  </a:lnTo>
                  <a:lnTo>
                    <a:pt x="397305" y="476979"/>
                  </a:lnTo>
                  <a:lnTo>
                    <a:pt x="403758" y="470537"/>
                  </a:lnTo>
                  <a:lnTo>
                    <a:pt x="476161" y="398439"/>
                  </a:lnTo>
                  <a:lnTo>
                    <a:pt x="484986" y="389533"/>
                  </a:lnTo>
                  <a:cubicBezTo>
                    <a:pt x="476730" y="381764"/>
                    <a:pt x="468759" y="373616"/>
                    <a:pt x="460788" y="365563"/>
                  </a:cubicBezTo>
                  <a:cubicBezTo>
                    <a:pt x="458036" y="362816"/>
                    <a:pt x="455474" y="359974"/>
                    <a:pt x="457752" y="355236"/>
                  </a:cubicBezTo>
                  <a:cubicBezTo>
                    <a:pt x="459934" y="350310"/>
                    <a:pt x="464015" y="350120"/>
                    <a:pt x="468000" y="349931"/>
                  </a:cubicBezTo>
                  <a:cubicBezTo>
                    <a:pt x="494095" y="348605"/>
                    <a:pt x="520286" y="347468"/>
                    <a:pt x="546381" y="346236"/>
                  </a:cubicBezTo>
                  <a:close/>
                  <a:moveTo>
                    <a:pt x="278625" y="278352"/>
                  </a:moveTo>
                  <a:cubicBezTo>
                    <a:pt x="278625" y="278352"/>
                    <a:pt x="327877" y="302233"/>
                    <a:pt x="371816" y="329810"/>
                  </a:cubicBezTo>
                  <a:cubicBezTo>
                    <a:pt x="404936" y="350469"/>
                    <a:pt x="411104" y="373023"/>
                    <a:pt x="412053" y="405338"/>
                  </a:cubicBezTo>
                  <a:cubicBezTo>
                    <a:pt x="412148" y="405433"/>
                    <a:pt x="412148" y="405622"/>
                    <a:pt x="412148" y="405717"/>
                  </a:cubicBezTo>
                  <a:lnTo>
                    <a:pt x="412148" y="408086"/>
                  </a:lnTo>
                  <a:cubicBezTo>
                    <a:pt x="412243" y="409602"/>
                    <a:pt x="412243" y="411308"/>
                    <a:pt x="412243" y="412919"/>
                  </a:cubicBezTo>
                  <a:lnTo>
                    <a:pt x="379123" y="445992"/>
                  </a:lnTo>
                  <a:lnTo>
                    <a:pt x="372670" y="452436"/>
                  </a:lnTo>
                  <a:lnTo>
                    <a:pt x="356822" y="468262"/>
                  </a:lnTo>
                  <a:lnTo>
                    <a:pt x="319147" y="505884"/>
                  </a:lnTo>
                  <a:lnTo>
                    <a:pt x="265623" y="452436"/>
                  </a:lnTo>
                  <a:lnTo>
                    <a:pt x="249775" y="436705"/>
                  </a:lnTo>
                  <a:lnTo>
                    <a:pt x="245505" y="432346"/>
                  </a:lnTo>
                  <a:cubicBezTo>
                    <a:pt x="235730" y="422680"/>
                    <a:pt x="222729" y="417184"/>
                    <a:pt x="208779" y="417184"/>
                  </a:cubicBezTo>
                  <a:cubicBezTo>
                    <a:pt x="194923" y="417184"/>
                    <a:pt x="181827" y="422680"/>
                    <a:pt x="172148" y="432346"/>
                  </a:cubicBezTo>
                  <a:lnTo>
                    <a:pt x="167782" y="436705"/>
                  </a:lnTo>
                  <a:lnTo>
                    <a:pt x="89490" y="514887"/>
                  </a:lnTo>
                  <a:lnTo>
                    <a:pt x="190" y="514792"/>
                  </a:lnTo>
                  <a:lnTo>
                    <a:pt x="0" y="405433"/>
                  </a:lnTo>
                  <a:cubicBezTo>
                    <a:pt x="949" y="373118"/>
                    <a:pt x="7117" y="350753"/>
                    <a:pt x="40237" y="329904"/>
                  </a:cubicBezTo>
                  <a:cubicBezTo>
                    <a:pt x="84271" y="302233"/>
                    <a:pt x="133429" y="278447"/>
                    <a:pt x="133429" y="278447"/>
                  </a:cubicBezTo>
                  <a:lnTo>
                    <a:pt x="172527" y="401926"/>
                  </a:lnTo>
                  <a:lnTo>
                    <a:pt x="195398" y="337201"/>
                  </a:lnTo>
                  <a:cubicBezTo>
                    <a:pt x="155255" y="281384"/>
                    <a:pt x="198340" y="278636"/>
                    <a:pt x="205932" y="278447"/>
                  </a:cubicBezTo>
                  <a:lnTo>
                    <a:pt x="206121" y="278447"/>
                  </a:lnTo>
                  <a:lnTo>
                    <a:pt x="206406" y="278447"/>
                  </a:lnTo>
                  <a:cubicBezTo>
                    <a:pt x="214093" y="278636"/>
                    <a:pt x="256988" y="281384"/>
                    <a:pt x="216940" y="337201"/>
                  </a:cubicBezTo>
                  <a:lnTo>
                    <a:pt x="239811" y="401926"/>
                  </a:lnTo>
                  <a:close/>
                  <a:moveTo>
                    <a:pt x="406730" y="85850"/>
                  </a:moveTo>
                  <a:lnTo>
                    <a:pt x="412614" y="85850"/>
                  </a:lnTo>
                  <a:cubicBezTo>
                    <a:pt x="426185" y="85850"/>
                    <a:pt x="426185" y="85850"/>
                    <a:pt x="426185" y="99398"/>
                  </a:cubicBezTo>
                  <a:cubicBezTo>
                    <a:pt x="426280" y="108967"/>
                    <a:pt x="426280" y="108967"/>
                    <a:pt x="435770" y="110483"/>
                  </a:cubicBezTo>
                  <a:cubicBezTo>
                    <a:pt x="443172" y="111619"/>
                    <a:pt x="450100" y="113799"/>
                    <a:pt x="456838" y="116641"/>
                  </a:cubicBezTo>
                  <a:cubicBezTo>
                    <a:pt x="460444" y="118346"/>
                    <a:pt x="461867" y="120809"/>
                    <a:pt x="460728" y="124788"/>
                  </a:cubicBezTo>
                  <a:cubicBezTo>
                    <a:pt x="458925" y="130568"/>
                    <a:pt x="457407" y="136347"/>
                    <a:pt x="455509" y="142221"/>
                  </a:cubicBezTo>
                  <a:cubicBezTo>
                    <a:pt x="453801" y="147621"/>
                    <a:pt x="451998" y="148379"/>
                    <a:pt x="446778" y="145821"/>
                  </a:cubicBezTo>
                  <a:cubicBezTo>
                    <a:pt x="436339" y="140800"/>
                    <a:pt x="425141" y="138621"/>
                    <a:pt x="413563" y="139284"/>
                  </a:cubicBezTo>
                  <a:cubicBezTo>
                    <a:pt x="410526" y="139379"/>
                    <a:pt x="407489" y="139757"/>
                    <a:pt x="404642" y="141084"/>
                  </a:cubicBezTo>
                  <a:cubicBezTo>
                    <a:pt x="394583" y="145442"/>
                    <a:pt x="392875" y="156621"/>
                    <a:pt x="401511" y="163443"/>
                  </a:cubicBezTo>
                  <a:cubicBezTo>
                    <a:pt x="405781" y="166853"/>
                    <a:pt x="410716" y="169317"/>
                    <a:pt x="415936" y="171496"/>
                  </a:cubicBezTo>
                  <a:cubicBezTo>
                    <a:pt x="424761" y="175191"/>
                    <a:pt x="433777" y="178696"/>
                    <a:pt x="442223" y="183338"/>
                  </a:cubicBezTo>
                  <a:cubicBezTo>
                    <a:pt x="469175" y="198307"/>
                    <a:pt x="476387" y="232130"/>
                    <a:pt x="457407" y="255152"/>
                  </a:cubicBezTo>
                  <a:cubicBezTo>
                    <a:pt x="450574" y="263489"/>
                    <a:pt x="441654" y="268984"/>
                    <a:pt x="431214" y="271921"/>
                  </a:cubicBezTo>
                  <a:cubicBezTo>
                    <a:pt x="426659" y="273152"/>
                    <a:pt x="424666" y="275616"/>
                    <a:pt x="424951" y="280258"/>
                  </a:cubicBezTo>
                  <a:cubicBezTo>
                    <a:pt x="425141" y="284900"/>
                    <a:pt x="424951" y="289448"/>
                    <a:pt x="424951" y="294185"/>
                  </a:cubicBezTo>
                  <a:cubicBezTo>
                    <a:pt x="424951" y="298353"/>
                    <a:pt x="422768" y="300438"/>
                    <a:pt x="418688" y="300627"/>
                  </a:cubicBezTo>
                  <a:cubicBezTo>
                    <a:pt x="413658" y="300722"/>
                    <a:pt x="408628" y="300722"/>
                    <a:pt x="403693" y="300627"/>
                  </a:cubicBezTo>
                  <a:cubicBezTo>
                    <a:pt x="399328" y="300438"/>
                    <a:pt x="397240" y="298069"/>
                    <a:pt x="397240" y="293806"/>
                  </a:cubicBezTo>
                  <a:cubicBezTo>
                    <a:pt x="397050" y="290490"/>
                    <a:pt x="397050" y="287079"/>
                    <a:pt x="397050" y="283669"/>
                  </a:cubicBezTo>
                  <a:cubicBezTo>
                    <a:pt x="397050" y="276184"/>
                    <a:pt x="396861" y="275805"/>
                    <a:pt x="389648" y="274668"/>
                  </a:cubicBezTo>
                  <a:cubicBezTo>
                    <a:pt x="380348" y="273342"/>
                    <a:pt x="371427" y="271163"/>
                    <a:pt x="362886" y="267089"/>
                  </a:cubicBezTo>
                  <a:cubicBezTo>
                    <a:pt x="356243" y="263963"/>
                    <a:pt x="355579" y="262163"/>
                    <a:pt x="357192" y="255246"/>
                  </a:cubicBezTo>
                  <a:cubicBezTo>
                    <a:pt x="358616" y="250036"/>
                    <a:pt x="360039" y="244920"/>
                    <a:pt x="361653" y="239804"/>
                  </a:cubicBezTo>
                  <a:cubicBezTo>
                    <a:pt x="363551" y="233930"/>
                    <a:pt x="365164" y="233172"/>
                    <a:pt x="370668" y="236014"/>
                  </a:cubicBezTo>
                  <a:cubicBezTo>
                    <a:pt x="379968" y="240846"/>
                    <a:pt x="389838" y="243593"/>
                    <a:pt x="400277" y="244920"/>
                  </a:cubicBezTo>
                  <a:cubicBezTo>
                    <a:pt x="406920" y="245772"/>
                    <a:pt x="413563" y="245014"/>
                    <a:pt x="419732" y="242362"/>
                  </a:cubicBezTo>
                  <a:cubicBezTo>
                    <a:pt x="431214" y="237435"/>
                    <a:pt x="433018" y="224077"/>
                    <a:pt x="423243" y="215929"/>
                  </a:cubicBezTo>
                  <a:cubicBezTo>
                    <a:pt x="420016" y="213276"/>
                    <a:pt x="416220" y="211287"/>
                    <a:pt x="412234" y="209487"/>
                  </a:cubicBezTo>
                  <a:cubicBezTo>
                    <a:pt x="402175" y="205129"/>
                    <a:pt x="391641" y="201718"/>
                    <a:pt x="382056" y="196033"/>
                  </a:cubicBezTo>
                  <a:cubicBezTo>
                    <a:pt x="366587" y="186654"/>
                    <a:pt x="356718" y="173864"/>
                    <a:pt x="357857" y="155105"/>
                  </a:cubicBezTo>
                  <a:cubicBezTo>
                    <a:pt x="359280" y="133694"/>
                    <a:pt x="371238" y="120336"/>
                    <a:pt x="390882" y="113230"/>
                  </a:cubicBezTo>
                  <a:cubicBezTo>
                    <a:pt x="398948" y="110388"/>
                    <a:pt x="399138" y="110483"/>
                    <a:pt x="399138" y="102051"/>
                  </a:cubicBezTo>
                  <a:cubicBezTo>
                    <a:pt x="399138" y="99114"/>
                    <a:pt x="398948" y="96366"/>
                    <a:pt x="399138" y="93429"/>
                  </a:cubicBezTo>
                  <a:cubicBezTo>
                    <a:pt x="399233" y="87082"/>
                    <a:pt x="400372" y="85945"/>
                    <a:pt x="406730" y="85850"/>
                  </a:cubicBezTo>
                  <a:close/>
                  <a:moveTo>
                    <a:pt x="205945" y="50"/>
                  </a:moveTo>
                  <a:cubicBezTo>
                    <a:pt x="214105" y="-329"/>
                    <a:pt x="298173" y="-1087"/>
                    <a:pt x="302823" y="99179"/>
                  </a:cubicBezTo>
                  <a:cubicBezTo>
                    <a:pt x="302823" y="99179"/>
                    <a:pt x="319238" y="249483"/>
                    <a:pt x="206514" y="250620"/>
                  </a:cubicBezTo>
                  <a:lnTo>
                    <a:pt x="205945" y="250620"/>
                  </a:lnTo>
                  <a:lnTo>
                    <a:pt x="205281" y="250620"/>
                  </a:lnTo>
                  <a:cubicBezTo>
                    <a:pt x="92652" y="249483"/>
                    <a:pt x="108972" y="99179"/>
                    <a:pt x="108972" y="99179"/>
                  </a:cubicBezTo>
                  <a:cubicBezTo>
                    <a:pt x="113527" y="-1087"/>
                    <a:pt x="197690" y="-329"/>
                    <a:pt x="205945" y="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41737" y="4352715"/>
            <a:ext cx="2716894" cy="1026168"/>
            <a:chOff x="9137872" y="1441155"/>
            <a:chExt cx="2716894" cy="1026168"/>
          </a:xfrm>
        </p:grpSpPr>
        <p:sp>
          <p:nvSpPr>
            <p:cNvPr id="26" name="文本框 25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165582" y="1842152"/>
              <a:ext cx="2689184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任意多边形: 形状 35"/>
          <p:cNvSpPr/>
          <p:nvPr/>
        </p:nvSpPr>
        <p:spPr>
          <a:xfrm>
            <a:off x="1019175" y="1651000"/>
            <a:ext cx="10153650" cy="3629025"/>
          </a:xfrm>
          <a:custGeom>
            <a:avLst/>
            <a:gdLst>
              <a:gd name="connsiteX0" fmla="*/ 7213775 w 10153650"/>
              <a:gd name="connsiteY0" fmla="*/ 0 h 3629025"/>
              <a:gd name="connsiteX1" fmla="*/ 10153650 w 10153650"/>
              <a:gd name="connsiteY1" fmla="*/ 0 h 3629025"/>
              <a:gd name="connsiteX2" fmla="*/ 10153650 w 10153650"/>
              <a:gd name="connsiteY2" fmla="*/ 3629025 h 3629025"/>
              <a:gd name="connsiteX3" fmla="*/ 7213775 w 10153650"/>
              <a:gd name="connsiteY3" fmla="*/ 3629025 h 3629025"/>
              <a:gd name="connsiteX4" fmla="*/ 0 w 10153650"/>
              <a:gd name="connsiteY4" fmla="*/ 0 h 3629025"/>
              <a:gd name="connsiteX5" fmla="*/ 1085396 w 10153650"/>
              <a:gd name="connsiteY5" fmla="*/ 0 h 3629025"/>
              <a:gd name="connsiteX6" fmla="*/ 1085396 w 10153650"/>
              <a:gd name="connsiteY6" fmla="*/ 3629025 h 3629025"/>
              <a:gd name="connsiteX7" fmla="*/ 0 w 10153650"/>
              <a:gd name="connsiteY7" fmla="*/ 3629025 h 3629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53650" h="3629025">
                <a:moveTo>
                  <a:pt x="7213775" y="0"/>
                </a:moveTo>
                <a:lnTo>
                  <a:pt x="10153650" y="0"/>
                </a:lnTo>
                <a:lnTo>
                  <a:pt x="10153650" y="3629025"/>
                </a:lnTo>
                <a:lnTo>
                  <a:pt x="7213775" y="3629025"/>
                </a:lnTo>
                <a:close/>
                <a:moveTo>
                  <a:pt x="0" y="0"/>
                </a:moveTo>
                <a:lnTo>
                  <a:pt x="1085396" y="0"/>
                </a:lnTo>
                <a:lnTo>
                  <a:pt x="1085396" y="3629025"/>
                </a:lnTo>
                <a:lnTo>
                  <a:pt x="0" y="3629025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34" name="文本框 33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推广细节把控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780651" y="1899555"/>
            <a:ext cx="8656494" cy="3366634"/>
            <a:chOff x="1780651" y="1899555"/>
            <a:chExt cx="8656494" cy="3366634"/>
          </a:xfrm>
        </p:grpSpPr>
        <p:cxnSp>
          <p:nvCxnSpPr>
            <p:cNvPr id="17" name="直接连接符 16"/>
            <p:cNvCxnSpPr>
              <a:stCxn id="6" idx="2"/>
            </p:cNvCxnSpPr>
            <p:nvPr/>
          </p:nvCxnSpPr>
          <p:spPr>
            <a:xfrm flipH="1">
              <a:off x="2571226" y="2600330"/>
              <a:ext cx="1102751" cy="654407"/>
            </a:xfrm>
            <a:prstGeom prst="line">
              <a:avLst/>
            </a:prstGeom>
            <a:ln w="28575">
              <a:solidFill>
                <a:srgbClr val="987F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endCxn id="9" idx="2"/>
            </p:cNvCxnSpPr>
            <p:nvPr/>
          </p:nvCxnSpPr>
          <p:spPr>
            <a:xfrm>
              <a:off x="2571226" y="3909671"/>
              <a:ext cx="1102751" cy="655743"/>
            </a:xfrm>
            <a:prstGeom prst="line">
              <a:avLst/>
            </a:prstGeom>
            <a:ln w="28575">
              <a:solidFill>
                <a:srgbClr val="987F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600193" y="2600330"/>
              <a:ext cx="5109882" cy="0"/>
            </a:xfrm>
            <a:prstGeom prst="line">
              <a:avLst/>
            </a:prstGeom>
            <a:ln w="28575">
              <a:solidFill>
                <a:srgbClr val="987F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4600193" y="4565414"/>
              <a:ext cx="5109882" cy="0"/>
            </a:xfrm>
            <a:prstGeom prst="line">
              <a:avLst/>
            </a:prstGeom>
            <a:ln w="28575">
              <a:solidFill>
                <a:srgbClr val="987F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3"/>
            <p:cNvGrpSpPr/>
            <p:nvPr/>
          </p:nvGrpSpPr>
          <p:grpSpPr>
            <a:xfrm>
              <a:off x="1780651" y="3119096"/>
              <a:ext cx="926216" cy="926216"/>
              <a:chOff x="3384355" y="3960673"/>
              <a:chExt cx="1768215" cy="1768216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3384355" y="3960673"/>
                <a:ext cx="1768215" cy="1768216"/>
              </a:xfrm>
              <a:prstGeom prst="ellipse">
                <a:avLst/>
              </a:prstGeom>
              <a:gradFill>
                <a:gsLst>
                  <a:gs pos="13000">
                    <a:srgbClr val="F7EAD1"/>
                  </a:gs>
                  <a:gs pos="86000">
                    <a:srgbClr val="AC8B58"/>
                  </a:gs>
                </a:gsLst>
                <a:lin ang="2700000" scaled="1"/>
              </a:gradFill>
              <a:ln w="285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Oval 2"/>
              <p:cNvSpPr/>
              <p:nvPr/>
            </p:nvSpPr>
            <p:spPr>
              <a:xfrm>
                <a:off x="3865053" y="4474680"/>
                <a:ext cx="806819" cy="740201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rgbClr val="2D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3673977" y="2137222"/>
              <a:ext cx="926216" cy="926216"/>
            </a:xfrm>
            <a:prstGeom prst="ellipse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Oval 6"/>
            <p:cNvSpPr/>
            <p:nvPr/>
          </p:nvSpPr>
          <p:spPr>
            <a:xfrm>
              <a:off x="3925773" y="2389354"/>
              <a:ext cx="422624" cy="421952"/>
            </a:xfrm>
            <a:custGeom>
              <a:avLst/>
              <a:gdLst>
                <a:gd name="connsiteX0" fmla="*/ 0 w 602040"/>
                <a:gd name="connsiteY0" fmla="*/ 333352 h 601084"/>
                <a:gd name="connsiteX1" fmla="*/ 216576 w 602040"/>
                <a:gd name="connsiteY1" fmla="*/ 333352 h 601084"/>
                <a:gd name="connsiteX2" fmla="*/ 216576 w 602040"/>
                <a:gd name="connsiteY2" fmla="*/ 387890 h 601084"/>
                <a:gd name="connsiteX3" fmla="*/ 244393 w 602040"/>
                <a:gd name="connsiteY3" fmla="*/ 414663 h 601084"/>
                <a:gd name="connsiteX4" fmla="*/ 359635 w 602040"/>
                <a:gd name="connsiteY4" fmla="*/ 414663 h 601084"/>
                <a:gd name="connsiteX5" fmla="*/ 387452 w 602040"/>
                <a:gd name="connsiteY5" fmla="*/ 387890 h 601084"/>
                <a:gd name="connsiteX6" fmla="*/ 387452 w 602040"/>
                <a:gd name="connsiteY6" fmla="*/ 333352 h 601084"/>
                <a:gd name="connsiteX7" fmla="*/ 602040 w 602040"/>
                <a:gd name="connsiteY7" fmla="*/ 333352 h 601084"/>
                <a:gd name="connsiteX8" fmla="*/ 602040 w 602040"/>
                <a:gd name="connsiteY8" fmla="*/ 541588 h 601084"/>
                <a:gd name="connsiteX9" fmla="*/ 544419 w 602040"/>
                <a:gd name="connsiteY9" fmla="*/ 601084 h 601084"/>
                <a:gd name="connsiteX10" fmla="*/ 59608 w 602040"/>
                <a:gd name="connsiteY10" fmla="*/ 601084 h 601084"/>
                <a:gd name="connsiteX11" fmla="*/ 0 w 602040"/>
                <a:gd name="connsiteY11" fmla="*/ 541588 h 601084"/>
                <a:gd name="connsiteX12" fmla="*/ 276164 w 602040"/>
                <a:gd name="connsiteY12" fmla="*/ 246072 h 601084"/>
                <a:gd name="connsiteX13" fmla="*/ 325875 w 602040"/>
                <a:gd name="connsiteY13" fmla="*/ 246072 h 601084"/>
                <a:gd name="connsiteX14" fmla="*/ 333829 w 602040"/>
                <a:gd name="connsiteY14" fmla="*/ 253007 h 601084"/>
                <a:gd name="connsiteX15" fmla="*/ 333829 w 602040"/>
                <a:gd name="connsiteY15" fmla="*/ 355050 h 601084"/>
                <a:gd name="connsiteX16" fmla="*/ 325875 w 602040"/>
                <a:gd name="connsiteY16" fmla="*/ 362976 h 601084"/>
                <a:gd name="connsiteX17" fmla="*/ 276164 w 602040"/>
                <a:gd name="connsiteY17" fmla="*/ 362976 h 601084"/>
                <a:gd name="connsiteX18" fmla="*/ 268210 w 602040"/>
                <a:gd name="connsiteY18" fmla="*/ 355050 h 601084"/>
                <a:gd name="connsiteX19" fmla="*/ 268210 w 602040"/>
                <a:gd name="connsiteY19" fmla="*/ 253007 h 601084"/>
                <a:gd name="connsiteX20" fmla="*/ 276164 w 602040"/>
                <a:gd name="connsiteY20" fmla="*/ 246072 h 601084"/>
                <a:gd name="connsiteX21" fmla="*/ 203661 w 602040"/>
                <a:gd name="connsiteY21" fmla="*/ 77355 h 601084"/>
                <a:gd name="connsiteX22" fmla="*/ 183791 w 602040"/>
                <a:gd name="connsiteY22" fmla="*/ 97190 h 601084"/>
                <a:gd name="connsiteX23" fmla="*/ 183791 w 602040"/>
                <a:gd name="connsiteY23" fmla="*/ 130909 h 601084"/>
                <a:gd name="connsiteX24" fmla="*/ 420236 w 602040"/>
                <a:gd name="connsiteY24" fmla="*/ 130909 h 601084"/>
                <a:gd name="connsiteX25" fmla="*/ 420236 w 602040"/>
                <a:gd name="connsiteY25" fmla="*/ 97190 h 601084"/>
                <a:gd name="connsiteX26" fmla="*/ 400367 w 602040"/>
                <a:gd name="connsiteY26" fmla="*/ 77355 h 601084"/>
                <a:gd name="connsiteX27" fmla="*/ 203661 w 602040"/>
                <a:gd name="connsiteY27" fmla="*/ 0 h 601084"/>
                <a:gd name="connsiteX28" fmla="*/ 400367 w 602040"/>
                <a:gd name="connsiteY28" fmla="*/ 0 h 601084"/>
                <a:gd name="connsiteX29" fmla="*/ 497726 w 602040"/>
                <a:gd name="connsiteY29" fmla="*/ 97190 h 601084"/>
                <a:gd name="connsiteX30" fmla="*/ 497726 w 602040"/>
                <a:gd name="connsiteY30" fmla="*/ 130909 h 601084"/>
                <a:gd name="connsiteX31" fmla="*/ 544419 w 602040"/>
                <a:gd name="connsiteY31" fmla="*/ 130909 h 601084"/>
                <a:gd name="connsiteX32" fmla="*/ 602040 w 602040"/>
                <a:gd name="connsiteY32" fmla="*/ 190413 h 601084"/>
                <a:gd name="connsiteX33" fmla="*/ 602040 w 602040"/>
                <a:gd name="connsiteY33" fmla="*/ 266777 h 601084"/>
                <a:gd name="connsiteX34" fmla="*/ 387452 w 602040"/>
                <a:gd name="connsiteY34" fmla="*/ 266777 h 601084"/>
                <a:gd name="connsiteX35" fmla="*/ 387452 w 602040"/>
                <a:gd name="connsiteY35" fmla="*/ 221157 h 601084"/>
                <a:gd name="connsiteX36" fmla="*/ 359635 w 602040"/>
                <a:gd name="connsiteY36" fmla="*/ 193389 h 601084"/>
                <a:gd name="connsiteX37" fmla="*/ 244393 w 602040"/>
                <a:gd name="connsiteY37" fmla="*/ 193389 h 601084"/>
                <a:gd name="connsiteX38" fmla="*/ 216576 w 602040"/>
                <a:gd name="connsiteY38" fmla="*/ 221157 h 601084"/>
                <a:gd name="connsiteX39" fmla="*/ 216576 w 602040"/>
                <a:gd name="connsiteY39" fmla="*/ 266777 h 601084"/>
                <a:gd name="connsiteX40" fmla="*/ 0 w 602040"/>
                <a:gd name="connsiteY40" fmla="*/ 266777 h 601084"/>
                <a:gd name="connsiteX41" fmla="*/ 0 w 602040"/>
                <a:gd name="connsiteY41" fmla="*/ 190413 h 601084"/>
                <a:gd name="connsiteX42" fmla="*/ 59608 w 602040"/>
                <a:gd name="connsiteY42" fmla="*/ 130909 h 601084"/>
                <a:gd name="connsiteX43" fmla="*/ 106301 w 602040"/>
                <a:gd name="connsiteY43" fmla="*/ 130909 h 601084"/>
                <a:gd name="connsiteX44" fmla="*/ 106301 w 602040"/>
                <a:gd name="connsiteY44" fmla="*/ 97190 h 601084"/>
                <a:gd name="connsiteX45" fmla="*/ 203661 w 602040"/>
                <a:gd name="connsiteY45" fmla="*/ 0 h 601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2040" h="601084">
                  <a:moveTo>
                    <a:pt x="0" y="333352"/>
                  </a:moveTo>
                  <a:lnTo>
                    <a:pt x="216576" y="333352"/>
                  </a:lnTo>
                  <a:lnTo>
                    <a:pt x="216576" y="387890"/>
                  </a:lnTo>
                  <a:cubicBezTo>
                    <a:pt x="216576" y="402764"/>
                    <a:pt x="229491" y="414663"/>
                    <a:pt x="244393" y="414663"/>
                  </a:cubicBezTo>
                  <a:lnTo>
                    <a:pt x="359635" y="414663"/>
                  </a:lnTo>
                  <a:cubicBezTo>
                    <a:pt x="374537" y="414663"/>
                    <a:pt x="387452" y="402764"/>
                    <a:pt x="387452" y="387890"/>
                  </a:cubicBezTo>
                  <a:lnTo>
                    <a:pt x="387452" y="333352"/>
                  </a:lnTo>
                  <a:lnTo>
                    <a:pt x="602040" y="333352"/>
                  </a:lnTo>
                  <a:lnTo>
                    <a:pt x="602040" y="541588"/>
                  </a:lnTo>
                  <a:cubicBezTo>
                    <a:pt x="602040" y="574311"/>
                    <a:pt x="576210" y="601084"/>
                    <a:pt x="544419" y="601084"/>
                  </a:cubicBezTo>
                  <a:lnTo>
                    <a:pt x="59608" y="601084"/>
                  </a:lnTo>
                  <a:cubicBezTo>
                    <a:pt x="26824" y="601084"/>
                    <a:pt x="0" y="574311"/>
                    <a:pt x="0" y="541588"/>
                  </a:cubicBezTo>
                  <a:close/>
                  <a:moveTo>
                    <a:pt x="276164" y="246072"/>
                  </a:moveTo>
                  <a:lnTo>
                    <a:pt x="325875" y="246072"/>
                  </a:lnTo>
                  <a:cubicBezTo>
                    <a:pt x="329852" y="246072"/>
                    <a:pt x="333829" y="249044"/>
                    <a:pt x="333829" y="253007"/>
                  </a:cubicBezTo>
                  <a:lnTo>
                    <a:pt x="333829" y="355050"/>
                  </a:lnTo>
                  <a:cubicBezTo>
                    <a:pt x="333829" y="359013"/>
                    <a:pt x="329852" y="362976"/>
                    <a:pt x="325875" y="362976"/>
                  </a:cubicBezTo>
                  <a:lnTo>
                    <a:pt x="276164" y="362976"/>
                  </a:lnTo>
                  <a:cubicBezTo>
                    <a:pt x="272187" y="362976"/>
                    <a:pt x="268210" y="359013"/>
                    <a:pt x="268210" y="355050"/>
                  </a:cubicBezTo>
                  <a:lnTo>
                    <a:pt x="268210" y="253007"/>
                  </a:lnTo>
                  <a:cubicBezTo>
                    <a:pt x="268210" y="249044"/>
                    <a:pt x="272187" y="246072"/>
                    <a:pt x="276164" y="246072"/>
                  </a:cubicBezTo>
                  <a:close/>
                  <a:moveTo>
                    <a:pt x="203661" y="77355"/>
                  </a:moveTo>
                  <a:cubicBezTo>
                    <a:pt x="192732" y="77355"/>
                    <a:pt x="183791" y="86281"/>
                    <a:pt x="183791" y="97190"/>
                  </a:cubicBezTo>
                  <a:lnTo>
                    <a:pt x="183791" y="130909"/>
                  </a:lnTo>
                  <a:lnTo>
                    <a:pt x="420236" y="130909"/>
                  </a:lnTo>
                  <a:lnTo>
                    <a:pt x="420236" y="97190"/>
                  </a:lnTo>
                  <a:cubicBezTo>
                    <a:pt x="420236" y="86281"/>
                    <a:pt x="411295" y="77355"/>
                    <a:pt x="400367" y="77355"/>
                  </a:cubicBezTo>
                  <a:close/>
                  <a:moveTo>
                    <a:pt x="203661" y="0"/>
                  </a:moveTo>
                  <a:lnTo>
                    <a:pt x="400367" y="0"/>
                  </a:lnTo>
                  <a:cubicBezTo>
                    <a:pt x="454014" y="0"/>
                    <a:pt x="497726" y="43636"/>
                    <a:pt x="497726" y="97190"/>
                  </a:cubicBezTo>
                  <a:lnTo>
                    <a:pt x="497726" y="130909"/>
                  </a:lnTo>
                  <a:lnTo>
                    <a:pt x="544419" y="130909"/>
                  </a:lnTo>
                  <a:cubicBezTo>
                    <a:pt x="576210" y="130909"/>
                    <a:pt x="602040" y="157686"/>
                    <a:pt x="602040" y="190413"/>
                  </a:cubicBezTo>
                  <a:lnTo>
                    <a:pt x="602040" y="266777"/>
                  </a:lnTo>
                  <a:lnTo>
                    <a:pt x="387452" y="266777"/>
                  </a:lnTo>
                  <a:lnTo>
                    <a:pt x="387452" y="221157"/>
                  </a:lnTo>
                  <a:cubicBezTo>
                    <a:pt x="387452" y="205289"/>
                    <a:pt x="374537" y="193389"/>
                    <a:pt x="359635" y="193389"/>
                  </a:cubicBezTo>
                  <a:lnTo>
                    <a:pt x="244393" y="193389"/>
                  </a:lnTo>
                  <a:cubicBezTo>
                    <a:pt x="229491" y="193389"/>
                    <a:pt x="216576" y="205289"/>
                    <a:pt x="216576" y="221157"/>
                  </a:cubicBezTo>
                  <a:lnTo>
                    <a:pt x="216576" y="266777"/>
                  </a:lnTo>
                  <a:lnTo>
                    <a:pt x="0" y="266777"/>
                  </a:lnTo>
                  <a:lnTo>
                    <a:pt x="0" y="190413"/>
                  </a:lnTo>
                  <a:cubicBezTo>
                    <a:pt x="0" y="157686"/>
                    <a:pt x="26824" y="130909"/>
                    <a:pt x="59608" y="130909"/>
                  </a:cubicBezTo>
                  <a:lnTo>
                    <a:pt x="106301" y="130909"/>
                  </a:lnTo>
                  <a:lnTo>
                    <a:pt x="106301" y="97190"/>
                  </a:lnTo>
                  <a:cubicBezTo>
                    <a:pt x="106301" y="43636"/>
                    <a:pt x="149020" y="0"/>
                    <a:pt x="203661" y="0"/>
                  </a:cubicBezTo>
                  <a:close/>
                </a:path>
              </a:pathLst>
            </a:custGeom>
            <a:solidFill>
              <a:srgbClr val="2D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9510929" y="2137222"/>
              <a:ext cx="926216" cy="926216"/>
            </a:xfrm>
            <a:prstGeom prst="ellipse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Oval 12"/>
            <p:cNvSpPr/>
            <p:nvPr/>
          </p:nvSpPr>
          <p:spPr>
            <a:xfrm>
              <a:off x="9762724" y="2444542"/>
              <a:ext cx="422624" cy="311576"/>
            </a:xfrm>
            <a:custGeom>
              <a:avLst/>
              <a:gdLst>
                <a:gd name="connsiteX0" fmla="*/ 116997 w 605592"/>
                <a:gd name="connsiteY0" fmla="*/ 132804 h 446468"/>
                <a:gd name="connsiteX1" fmla="*/ 605592 w 605592"/>
                <a:gd name="connsiteY1" fmla="*/ 132804 h 446468"/>
                <a:gd name="connsiteX2" fmla="*/ 555359 w 605592"/>
                <a:gd name="connsiteY2" fmla="*/ 446468 h 446468"/>
                <a:gd name="connsiteX3" fmla="*/ 116997 w 605592"/>
                <a:gd name="connsiteY3" fmla="*/ 446468 h 446468"/>
                <a:gd name="connsiteX4" fmla="*/ 0 w 605592"/>
                <a:gd name="connsiteY4" fmla="*/ 0 h 446468"/>
                <a:gd name="connsiteX5" fmla="*/ 137120 w 605592"/>
                <a:gd name="connsiteY5" fmla="*/ 0 h 446468"/>
                <a:gd name="connsiteX6" fmla="*/ 153635 w 605592"/>
                <a:gd name="connsiteY6" fmla="*/ 27991 h 446468"/>
                <a:gd name="connsiteX7" fmla="*/ 438423 w 605592"/>
                <a:gd name="connsiteY7" fmla="*/ 27991 h 446468"/>
                <a:gd name="connsiteX8" fmla="*/ 438423 w 605592"/>
                <a:gd name="connsiteY8" fmla="*/ 91455 h 446468"/>
                <a:gd name="connsiteX9" fmla="*/ 69670 w 605592"/>
                <a:gd name="connsiteY9" fmla="*/ 91455 h 446468"/>
                <a:gd name="connsiteX10" fmla="*/ 69670 w 605592"/>
                <a:gd name="connsiteY10" fmla="*/ 446468 h 446468"/>
                <a:gd name="connsiteX11" fmla="*/ 0 w 605592"/>
                <a:gd name="connsiteY11" fmla="*/ 446468 h 446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5592" h="446468">
                  <a:moveTo>
                    <a:pt x="116997" y="132804"/>
                  </a:moveTo>
                  <a:lnTo>
                    <a:pt x="605592" y="132804"/>
                  </a:lnTo>
                  <a:lnTo>
                    <a:pt x="555359" y="446468"/>
                  </a:lnTo>
                  <a:lnTo>
                    <a:pt x="116997" y="446468"/>
                  </a:lnTo>
                  <a:close/>
                  <a:moveTo>
                    <a:pt x="0" y="0"/>
                  </a:moveTo>
                  <a:lnTo>
                    <a:pt x="137120" y="0"/>
                  </a:lnTo>
                  <a:lnTo>
                    <a:pt x="153635" y="27991"/>
                  </a:lnTo>
                  <a:lnTo>
                    <a:pt x="438423" y="27991"/>
                  </a:lnTo>
                  <a:lnTo>
                    <a:pt x="438423" y="91455"/>
                  </a:lnTo>
                  <a:lnTo>
                    <a:pt x="69670" y="91455"/>
                  </a:lnTo>
                  <a:lnTo>
                    <a:pt x="69670" y="446468"/>
                  </a:lnTo>
                  <a:lnTo>
                    <a:pt x="0" y="446468"/>
                  </a:lnTo>
                  <a:close/>
                </a:path>
              </a:pathLst>
            </a:custGeom>
            <a:solidFill>
              <a:srgbClr val="2D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673977" y="4102306"/>
              <a:ext cx="926216" cy="926216"/>
            </a:xfrm>
            <a:prstGeom prst="ellipse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Oval 9"/>
            <p:cNvSpPr/>
            <p:nvPr/>
          </p:nvSpPr>
          <p:spPr>
            <a:xfrm>
              <a:off x="3925773" y="4373740"/>
              <a:ext cx="422624" cy="383348"/>
            </a:xfrm>
            <a:custGeom>
              <a:avLst/>
              <a:gdLst>
                <a:gd name="connsiteX0" fmla="*/ 247154 w 599460"/>
                <a:gd name="connsiteY0" fmla="*/ 445665 h 543751"/>
                <a:gd name="connsiteX1" fmla="*/ 576993 w 599460"/>
                <a:gd name="connsiteY1" fmla="*/ 445665 h 543751"/>
                <a:gd name="connsiteX2" fmla="*/ 599460 w 599460"/>
                <a:gd name="connsiteY2" fmla="*/ 468070 h 543751"/>
                <a:gd name="connsiteX3" fmla="*/ 576993 w 599460"/>
                <a:gd name="connsiteY3" fmla="*/ 490474 h 543751"/>
                <a:gd name="connsiteX4" fmla="*/ 247154 w 599460"/>
                <a:gd name="connsiteY4" fmla="*/ 490474 h 543751"/>
                <a:gd name="connsiteX5" fmla="*/ 224687 w 599460"/>
                <a:gd name="connsiteY5" fmla="*/ 468070 h 543751"/>
                <a:gd name="connsiteX6" fmla="*/ 247154 w 599460"/>
                <a:gd name="connsiteY6" fmla="*/ 445665 h 543751"/>
                <a:gd name="connsiteX7" fmla="*/ 46399 w 599460"/>
                <a:gd name="connsiteY7" fmla="*/ 393087 h 543751"/>
                <a:gd name="connsiteX8" fmla="*/ 97281 w 599460"/>
                <a:gd name="connsiteY8" fmla="*/ 407918 h 543751"/>
                <a:gd name="connsiteX9" fmla="*/ 183092 w 599460"/>
                <a:gd name="connsiteY9" fmla="*/ 432506 h 543751"/>
                <a:gd name="connsiteX10" fmla="*/ 97281 w 599460"/>
                <a:gd name="connsiteY10" fmla="*/ 543751 h 543751"/>
                <a:gd name="connsiteX11" fmla="*/ 11471 w 599460"/>
                <a:gd name="connsiteY11" fmla="*/ 432506 h 543751"/>
                <a:gd name="connsiteX12" fmla="*/ 46399 w 599460"/>
                <a:gd name="connsiteY12" fmla="*/ 393087 h 543751"/>
                <a:gd name="connsiteX13" fmla="*/ 247154 w 599460"/>
                <a:gd name="connsiteY13" fmla="*/ 249423 h 543751"/>
                <a:gd name="connsiteX14" fmla="*/ 576993 w 599460"/>
                <a:gd name="connsiteY14" fmla="*/ 249423 h 543751"/>
                <a:gd name="connsiteX15" fmla="*/ 599460 w 599460"/>
                <a:gd name="connsiteY15" fmla="*/ 271863 h 543751"/>
                <a:gd name="connsiteX16" fmla="*/ 576993 w 599460"/>
                <a:gd name="connsiteY16" fmla="*/ 294303 h 543751"/>
                <a:gd name="connsiteX17" fmla="*/ 247154 w 599460"/>
                <a:gd name="connsiteY17" fmla="*/ 294303 h 543751"/>
                <a:gd name="connsiteX18" fmla="*/ 224687 w 599460"/>
                <a:gd name="connsiteY18" fmla="*/ 271863 h 543751"/>
                <a:gd name="connsiteX19" fmla="*/ 247154 w 599460"/>
                <a:gd name="connsiteY19" fmla="*/ 249423 h 543751"/>
                <a:gd name="connsiteX20" fmla="*/ 198851 w 599460"/>
                <a:gd name="connsiteY20" fmla="*/ 162727 h 543751"/>
                <a:gd name="connsiteX21" fmla="*/ 223504 w 599460"/>
                <a:gd name="connsiteY21" fmla="*/ 170185 h 543751"/>
                <a:gd name="connsiteX22" fmla="*/ 228286 w 599460"/>
                <a:gd name="connsiteY22" fmla="*/ 217202 h 543751"/>
                <a:gd name="connsiteX23" fmla="*/ 123336 w 599460"/>
                <a:gd name="connsiteY23" fmla="*/ 346318 h 543751"/>
                <a:gd name="connsiteX24" fmla="*/ 100386 w 599460"/>
                <a:gd name="connsiteY24" fmla="*/ 358489 h 543751"/>
                <a:gd name="connsiteX25" fmla="*/ 97278 w 599460"/>
                <a:gd name="connsiteY25" fmla="*/ 358728 h 543751"/>
                <a:gd name="connsiteX26" fmla="*/ 75762 w 599460"/>
                <a:gd name="connsiteY26" fmla="*/ 350852 h 543751"/>
                <a:gd name="connsiteX27" fmla="*/ 11931 w 599460"/>
                <a:gd name="connsiteY27" fmla="*/ 297631 h 543751"/>
                <a:gd name="connsiteX28" fmla="*/ 7867 w 599460"/>
                <a:gd name="connsiteY28" fmla="*/ 250375 h 543751"/>
                <a:gd name="connsiteX29" fmla="*/ 55202 w 599460"/>
                <a:gd name="connsiteY29" fmla="*/ 246080 h 543751"/>
                <a:gd name="connsiteX30" fmla="*/ 92736 w 599460"/>
                <a:gd name="connsiteY30" fmla="*/ 277583 h 543751"/>
                <a:gd name="connsiteX31" fmla="*/ 176169 w 599460"/>
                <a:gd name="connsiteY31" fmla="*/ 174958 h 543751"/>
                <a:gd name="connsiteX32" fmla="*/ 198851 w 599460"/>
                <a:gd name="connsiteY32" fmla="*/ 162727 h 543751"/>
                <a:gd name="connsiteX33" fmla="*/ 247154 w 599460"/>
                <a:gd name="connsiteY33" fmla="*/ 53251 h 543751"/>
                <a:gd name="connsiteX34" fmla="*/ 576993 w 599460"/>
                <a:gd name="connsiteY34" fmla="*/ 53251 h 543751"/>
                <a:gd name="connsiteX35" fmla="*/ 599460 w 599460"/>
                <a:gd name="connsiteY35" fmla="*/ 75691 h 543751"/>
                <a:gd name="connsiteX36" fmla="*/ 576993 w 599460"/>
                <a:gd name="connsiteY36" fmla="*/ 98131 h 543751"/>
                <a:gd name="connsiteX37" fmla="*/ 247154 w 599460"/>
                <a:gd name="connsiteY37" fmla="*/ 98131 h 543751"/>
                <a:gd name="connsiteX38" fmla="*/ 224687 w 599460"/>
                <a:gd name="connsiteY38" fmla="*/ 75691 h 543751"/>
                <a:gd name="connsiteX39" fmla="*/ 247154 w 599460"/>
                <a:gd name="connsiteY39" fmla="*/ 53251 h 543751"/>
                <a:gd name="connsiteX40" fmla="*/ 46399 w 599460"/>
                <a:gd name="connsiteY40" fmla="*/ 739 h 543751"/>
                <a:gd name="connsiteX41" fmla="*/ 97281 w 599460"/>
                <a:gd name="connsiteY41" fmla="*/ 15563 h 543751"/>
                <a:gd name="connsiteX42" fmla="*/ 183092 w 599460"/>
                <a:gd name="connsiteY42" fmla="*/ 40141 h 543751"/>
                <a:gd name="connsiteX43" fmla="*/ 97281 w 599460"/>
                <a:gd name="connsiteY43" fmla="*/ 151337 h 543751"/>
                <a:gd name="connsiteX44" fmla="*/ 11471 w 599460"/>
                <a:gd name="connsiteY44" fmla="*/ 40141 h 543751"/>
                <a:gd name="connsiteX45" fmla="*/ 46399 w 599460"/>
                <a:gd name="connsiteY45" fmla="*/ 739 h 54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9460" h="543751">
                  <a:moveTo>
                    <a:pt x="247154" y="445665"/>
                  </a:moveTo>
                  <a:lnTo>
                    <a:pt x="576993" y="445665"/>
                  </a:lnTo>
                  <a:cubicBezTo>
                    <a:pt x="589422" y="445665"/>
                    <a:pt x="599460" y="455676"/>
                    <a:pt x="599460" y="468070"/>
                  </a:cubicBezTo>
                  <a:cubicBezTo>
                    <a:pt x="599460" y="480463"/>
                    <a:pt x="589422" y="490474"/>
                    <a:pt x="576993" y="490474"/>
                  </a:cubicBezTo>
                  <a:lnTo>
                    <a:pt x="247154" y="490474"/>
                  </a:lnTo>
                  <a:cubicBezTo>
                    <a:pt x="234726" y="490474"/>
                    <a:pt x="224687" y="480463"/>
                    <a:pt x="224687" y="468070"/>
                  </a:cubicBezTo>
                  <a:cubicBezTo>
                    <a:pt x="224687" y="455676"/>
                    <a:pt x="234726" y="445665"/>
                    <a:pt x="247154" y="445665"/>
                  </a:cubicBezTo>
                  <a:close/>
                  <a:moveTo>
                    <a:pt x="46399" y="393087"/>
                  </a:moveTo>
                  <a:cubicBezTo>
                    <a:pt x="63937" y="390133"/>
                    <a:pt x="84135" y="396220"/>
                    <a:pt x="97281" y="407918"/>
                  </a:cubicBezTo>
                  <a:cubicBezTo>
                    <a:pt x="123574" y="384523"/>
                    <a:pt x="178073" y="383568"/>
                    <a:pt x="183092" y="432506"/>
                  </a:cubicBezTo>
                  <a:cubicBezTo>
                    <a:pt x="189546" y="495290"/>
                    <a:pt x="97281" y="543751"/>
                    <a:pt x="97281" y="543751"/>
                  </a:cubicBezTo>
                  <a:cubicBezTo>
                    <a:pt x="97281" y="543751"/>
                    <a:pt x="5017" y="495290"/>
                    <a:pt x="11471" y="432506"/>
                  </a:cubicBezTo>
                  <a:cubicBezTo>
                    <a:pt x="13980" y="408037"/>
                    <a:pt x="28860" y="396041"/>
                    <a:pt x="46399" y="393087"/>
                  </a:cubicBezTo>
                  <a:close/>
                  <a:moveTo>
                    <a:pt x="247154" y="249423"/>
                  </a:moveTo>
                  <a:lnTo>
                    <a:pt x="576993" y="249423"/>
                  </a:lnTo>
                  <a:cubicBezTo>
                    <a:pt x="589422" y="249423"/>
                    <a:pt x="599460" y="259449"/>
                    <a:pt x="599460" y="271863"/>
                  </a:cubicBezTo>
                  <a:cubicBezTo>
                    <a:pt x="599460" y="284277"/>
                    <a:pt x="589422" y="294303"/>
                    <a:pt x="576993" y="294303"/>
                  </a:cubicBezTo>
                  <a:lnTo>
                    <a:pt x="247154" y="294303"/>
                  </a:lnTo>
                  <a:cubicBezTo>
                    <a:pt x="234726" y="294303"/>
                    <a:pt x="224687" y="284277"/>
                    <a:pt x="224687" y="271863"/>
                  </a:cubicBezTo>
                  <a:cubicBezTo>
                    <a:pt x="224687" y="259449"/>
                    <a:pt x="234726" y="249423"/>
                    <a:pt x="247154" y="249423"/>
                  </a:cubicBezTo>
                  <a:close/>
                  <a:moveTo>
                    <a:pt x="198851" y="162727"/>
                  </a:moveTo>
                  <a:cubicBezTo>
                    <a:pt x="207427" y="161832"/>
                    <a:pt x="216332" y="164219"/>
                    <a:pt x="223504" y="170185"/>
                  </a:cubicBezTo>
                  <a:cubicBezTo>
                    <a:pt x="237848" y="181641"/>
                    <a:pt x="240000" y="202882"/>
                    <a:pt x="228286" y="217202"/>
                  </a:cubicBezTo>
                  <a:lnTo>
                    <a:pt x="123336" y="346318"/>
                  </a:lnTo>
                  <a:cubicBezTo>
                    <a:pt x="117837" y="353239"/>
                    <a:pt x="109470" y="357773"/>
                    <a:pt x="100386" y="358489"/>
                  </a:cubicBezTo>
                  <a:cubicBezTo>
                    <a:pt x="99429" y="358728"/>
                    <a:pt x="98473" y="358728"/>
                    <a:pt x="97278" y="358728"/>
                  </a:cubicBezTo>
                  <a:cubicBezTo>
                    <a:pt x="89389" y="358728"/>
                    <a:pt x="81738" y="356103"/>
                    <a:pt x="75762" y="350852"/>
                  </a:cubicBezTo>
                  <a:lnTo>
                    <a:pt x="11931" y="297631"/>
                  </a:lnTo>
                  <a:cubicBezTo>
                    <a:pt x="-2174" y="285697"/>
                    <a:pt x="-4086" y="264457"/>
                    <a:pt x="7867" y="250375"/>
                  </a:cubicBezTo>
                  <a:cubicBezTo>
                    <a:pt x="19820" y="236056"/>
                    <a:pt x="40858" y="234146"/>
                    <a:pt x="55202" y="246080"/>
                  </a:cubicBezTo>
                  <a:lnTo>
                    <a:pt x="92736" y="277583"/>
                  </a:lnTo>
                  <a:lnTo>
                    <a:pt x="176169" y="174958"/>
                  </a:lnTo>
                  <a:cubicBezTo>
                    <a:pt x="182027" y="167798"/>
                    <a:pt x="190274" y="163622"/>
                    <a:pt x="198851" y="162727"/>
                  </a:cubicBezTo>
                  <a:close/>
                  <a:moveTo>
                    <a:pt x="247154" y="53251"/>
                  </a:moveTo>
                  <a:lnTo>
                    <a:pt x="576993" y="53251"/>
                  </a:lnTo>
                  <a:cubicBezTo>
                    <a:pt x="589422" y="53251"/>
                    <a:pt x="599460" y="63277"/>
                    <a:pt x="599460" y="75691"/>
                  </a:cubicBezTo>
                  <a:cubicBezTo>
                    <a:pt x="599460" y="88105"/>
                    <a:pt x="589422" y="98131"/>
                    <a:pt x="576993" y="98131"/>
                  </a:cubicBezTo>
                  <a:lnTo>
                    <a:pt x="247154" y="98131"/>
                  </a:lnTo>
                  <a:cubicBezTo>
                    <a:pt x="234726" y="98131"/>
                    <a:pt x="224687" y="88105"/>
                    <a:pt x="224687" y="75691"/>
                  </a:cubicBezTo>
                  <a:cubicBezTo>
                    <a:pt x="224687" y="63277"/>
                    <a:pt x="234726" y="53251"/>
                    <a:pt x="247154" y="53251"/>
                  </a:cubicBezTo>
                  <a:close/>
                  <a:moveTo>
                    <a:pt x="46399" y="739"/>
                  </a:moveTo>
                  <a:cubicBezTo>
                    <a:pt x="63937" y="-2214"/>
                    <a:pt x="84135" y="3871"/>
                    <a:pt x="97281" y="15563"/>
                  </a:cubicBezTo>
                  <a:cubicBezTo>
                    <a:pt x="123574" y="-7822"/>
                    <a:pt x="178073" y="-8776"/>
                    <a:pt x="183092" y="40141"/>
                  </a:cubicBezTo>
                  <a:cubicBezTo>
                    <a:pt x="189546" y="102897"/>
                    <a:pt x="97281" y="151337"/>
                    <a:pt x="97281" y="151337"/>
                  </a:cubicBezTo>
                  <a:cubicBezTo>
                    <a:pt x="97281" y="151337"/>
                    <a:pt x="5017" y="102897"/>
                    <a:pt x="11471" y="40141"/>
                  </a:cubicBezTo>
                  <a:cubicBezTo>
                    <a:pt x="13980" y="15682"/>
                    <a:pt x="28860" y="3692"/>
                    <a:pt x="46399" y="739"/>
                  </a:cubicBezTo>
                  <a:close/>
                </a:path>
              </a:pathLst>
            </a:custGeom>
            <a:solidFill>
              <a:srgbClr val="2D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510929" y="4102306"/>
              <a:ext cx="926216" cy="926216"/>
            </a:xfrm>
            <a:prstGeom prst="ellipse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Oval 14"/>
            <p:cNvSpPr/>
            <p:nvPr/>
          </p:nvSpPr>
          <p:spPr>
            <a:xfrm>
              <a:off x="9779200" y="4354103"/>
              <a:ext cx="389672" cy="422623"/>
            </a:xfrm>
            <a:custGeom>
              <a:avLst/>
              <a:gdLst>
                <a:gd name="connsiteX0" fmla="*/ 546381 w 557893"/>
                <a:gd name="connsiteY0" fmla="*/ 346236 h 605070"/>
                <a:gd name="connsiteX1" fmla="*/ 547615 w 557893"/>
                <a:gd name="connsiteY1" fmla="*/ 346236 h 605070"/>
                <a:gd name="connsiteX2" fmla="*/ 557863 w 557893"/>
                <a:gd name="connsiteY2" fmla="*/ 357510 h 605070"/>
                <a:gd name="connsiteX3" fmla="*/ 554352 w 557893"/>
                <a:gd name="connsiteY3" fmla="*/ 433777 h 605070"/>
                <a:gd name="connsiteX4" fmla="*/ 548374 w 557893"/>
                <a:gd name="connsiteY4" fmla="*/ 445146 h 605070"/>
                <a:gd name="connsiteX5" fmla="*/ 544484 w 557893"/>
                <a:gd name="connsiteY5" fmla="*/ 446283 h 605070"/>
                <a:gd name="connsiteX6" fmla="*/ 536987 w 557893"/>
                <a:gd name="connsiteY6" fmla="*/ 441736 h 605070"/>
                <a:gd name="connsiteX7" fmla="*/ 513359 w 557893"/>
                <a:gd name="connsiteY7" fmla="*/ 418334 h 605070"/>
                <a:gd name="connsiteX8" fmla="*/ 504629 w 557893"/>
                <a:gd name="connsiteY8" fmla="*/ 427051 h 605070"/>
                <a:gd name="connsiteX9" fmla="*/ 432320 w 557893"/>
                <a:gd name="connsiteY9" fmla="*/ 499244 h 605070"/>
                <a:gd name="connsiteX10" fmla="*/ 425868 w 557893"/>
                <a:gd name="connsiteY10" fmla="*/ 505686 h 605070"/>
                <a:gd name="connsiteX11" fmla="*/ 410115 w 557893"/>
                <a:gd name="connsiteY11" fmla="*/ 521413 h 605070"/>
                <a:gd name="connsiteX12" fmla="*/ 335720 w 557893"/>
                <a:gd name="connsiteY12" fmla="*/ 595691 h 605070"/>
                <a:gd name="connsiteX13" fmla="*/ 331354 w 557893"/>
                <a:gd name="connsiteY13" fmla="*/ 600049 h 605070"/>
                <a:gd name="connsiteX14" fmla="*/ 319208 w 557893"/>
                <a:gd name="connsiteY14" fmla="*/ 605070 h 605070"/>
                <a:gd name="connsiteX15" fmla="*/ 307062 w 557893"/>
                <a:gd name="connsiteY15" fmla="*/ 600049 h 605070"/>
                <a:gd name="connsiteX16" fmla="*/ 302792 w 557893"/>
                <a:gd name="connsiteY16" fmla="*/ 595691 h 605070"/>
                <a:gd name="connsiteX17" fmla="*/ 286945 w 557893"/>
                <a:gd name="connsiteY17" fmla="*/ 579963 h 605070"/>
                <a:gd name="connsiteX18" fmla="*/ 212549 w 557893"/>
                <a:gd name="connsiteY18" fmla="*/ 505686 h 605070"/>
                <a:gd name="connsiteX19" fmla="*/ 208943 w 557893"/>
                <a:gd name="connsiteY19" fmla="*/ 501991 h 605070"/>
                <a:gd name="connsiteX20" fmla="*/ 130846 w 557893"/>
                <a:gd name="connsiteY20" fmla="*/ 579963 h 605070"/>
                <a:gd name="connsiteX21" fmla="*/ 118700 w 557893"/>
                <a:gd name="connsiteY21" fmla="*/ 584985 h 605070"/>
                <a:gd name="connsiteX22" fmla="*/ 106554 w 557893"/>
                <a:gd name="connsiteY22" fmla="*/ 579963 h 605070"/>
                <a:gd name="connsiteX23" fmla="*/ 102283 w 557893"/>
                <a:gd name="connsiteY23" fmla="*/ 575605 h 605070"/>
                <a:gd name="connsiteX24" fmla="*/ 102283 w 557893"/>
                <a:gd name="connsiteY24" fmla="*/ 551257 h 605070"/>
                <a:gd name="connsiteX25" fmla="*/ 192431 w 557893"/>
                <a:gd name="connsiteY25" fmla="*/ 461158 h 605070"/>
                <a:gd name="connsiteX26" fmla="*/ 196797 w 557893"/>
                <a:gd name="connsiteY26" fmla="*/ 456894 h 605070"/>
                <a:gd name="connsiteX27" fmla="*/ 208943 w 557893"/>
                <a:gd name="connsiteY27" fmla="*/ 451873 h 605070"/>
                <a:gd name="connsiteX28" fmla="*/ 221089 w 557893"/>
                <a:gd name="connsiteY28" fmla="*/ 456894 h 605070"/>
                <a:gd name="connsiteX29" fmla="*/ 225359 w 557893"/>
                <a:gd name="connsiteY29" fmla="*/ 461158 h 605070"/>
                <a:gd name="connsiteX30" fmla="*/ 241206 w 557893"/>
                <a:gd name="connsiteY30" fmla="*/ 476979 h 605070"/>
                <a:gd name="connsiteX31" fmla="*/ 315602 w 557893"/>
                <a:gd name="connsiteY31" fmla="*/ 551257 h 605070"/>
                <a:gd name="connsiteX32" fmla="*/ 319208 w 557893"/>
                <a:gd name="connsiteY32" fmla="*/ 554952 h 605070"/>
                <a:gd name="connsiteX33" fmla="*/ 381458 w 557893"/>
                <a:gd name="connsiteY33" fmla="*/ 492801 h 605070"/>
                <a:gd name="connsiteX34" fmla="*/ 397305 w 557893"/>
                <a:gd name="connsiteY34" fmla="*/ 476979 h 605070"/>
                <a:gd name="connsiteX35" fmla="*/ 403758 w 557893"/>
                <a:gd name="connsiteY35" fmla="*/ 470537 h 605070"/>
                <a:gd name="connsiteX36" fmla="*/ 476161 w 557893"/>
                <a:gd name="connsiteY36" fmla="*/ 398439 h 605070"/>
                <a:gd name="connsiteX37" fmla="*/ 484986 w 557893"/>
                <a:gd name="connsiteY37" fmla="*/ 389533 h 605070"/>
                <a:gd name="connsiteX38" fmla="*/ 460788 w 557893"/>
                <a:gd name="connsiteY38" fmla="*/ 365563 h 605070"/>
                <a:gd name="connsiteX39" fmla="*/ 457752 w 557893"/>
                <a:gd name="connsiteY39" fmla="*/ 355236 h 605070"/>
                <a:gd name="connsiteX40" fmla="*/ 468000 w 557893"/>
                <a:gd name="connsiteY40" fmla="*/ 349931 h 605070"/>
                <a:gd name="connsiteX41" fmla="*/ 546381 w 557893"/>
                <a:gd name="connsiteY41" fmla="*/ 346236 h 605070"/>
                <a:gd name="connsiteX42" fmla="*/ 278625 w 557893"/>
                <a:gd name="connsiteY42" fmla="*/ 278352 h 605070"/>
                <a:gd name="connsiteX43" fmla="*/ 371816 w 557893"/>
                <a:gd name="connsiteY43" fmla="*/ 329810 h 605070"/>
                <a:gd name="connsiteX44" fmla="*/ 412053 w 557893"/>
                <a:gd name="connsiteY44" fmla="*/ 405338 h 605070"/>
                <a:gd name="connsiteX45" fmla="*/ 412148 w 557893"/>
                <a:gd name="connsiteY45" fmla="*/ 405717 h 605070"/>
                <a:gd name="connsiteX46" fmla="*/ 412148 w 557893"/>
                <a:gd name="connsiteY46" fmla="*/ 408086 h 605070"/>
                <a:gd name="connsiteX47" fmla="*/ 412243 w 557893"/>
                <a:gd name="connsiteY47" fmla="*/ 412919 h 605070"/>
                <a:gd name="connsiteX48" fmla="*/ 379123 w 557893"/>
                <a:gd name="connsiteY48" fmla="*/ 445992 h 605070"/>
                <a:gd name="connsiteX49" fmla="*/ 372670 w 557893"/>
                <a:gd name="connsiteY49" fmla="*/ 452436 h 605070"/>
                <a:gd name="connsiteX50" fmla="*/ 356822 w 557893"/>
                <a:gd name="connsiteY50" fmla="*/ 468262 h 605070"/>
                <a:gd name="connsiteX51" fmla="*/ 319147 w 557893"/>
                <a:gd name="connsiteY51" fmla="*/ 505884 h 605070"/>
                <a:gd name="connsiteX52" fmla="*/ 265623 w 557893"/>
                <a:gd name="connsiteY52" fmla="*/ 452436 h 605070"/>
                <a:gd name="connsiteX53" fmla="*/ 249775 w 557893"/>
                <a:gd name="connsiteY53" fmla="*/ 436705 h 605070"/>
                <a:gd name="connsiteX54" fmla="*/ 245505 w 557893"/>
                <a:gd name="connsiteY54" fmla="*/ 432346 h 605070"/>
                <a:gd name="connsiteX55" fmla="*/ 208779 w 557893"/>
                <a:gd name="connsiteY55" fmla="*/ 417184 h 605070"/>
                <a:gd name="connsiteX56" fmla="*/ 172148 w 557893"/>
                <a:gd name="connsiteY56" fmla="*/ 432346 h 605070"/>
                <a:gd name="connsiteX57" fmla="*/ 167782 w 557893"/>
                <a:gd name="connsiteY57" fmla="*/ 436705 h 605070"/>
                <a:gd name="connsiteX58" fmla="*/ 89490 w 557893"/>
                <a:gd name="connsiteY58" fmla="*/ 514887 h 605070"/>
                <a:gd name="connsiteX59" fmla="*/ 190 w 557893"/>
                <a:gd name="connsiteY59" fmla="*/ 514792 h 605070"/>
                <a:gd name="connsiteX60" fmla="*/ 0 w 557893"/>
                <a:gd name="connsiteY60" fmla="*/ 405433 h 605070"/>
                <a:gd name="connsiteX61" fmla="*/ 40237 w 557893"/>
                <a:gd name="connsiteY61" fmla="*/ 329904 h 605070"/>
                <a:gd name="connsiteX62" fmla="*/ 133429 w 557893"/>
                <a:gd name="connsiteY62" fmla="*/ 278447 h 605070"/>
                <a:gd name="connsiteX63" fmla="*/ 172527 w 557893"/>
                <a:gd name="connsiteY63" fmla="*/ 401926 h 605070"/>
                <a:gd name="connsiteX64" fmla="*/ 195398 w 557893"/>
                <a:gd name="connsiteY64" fmla="*/ 337201 h 605070"/>
                <a:gd name="connsiteX65" fmla="*/ 205932 w 557893"/>
                <a:gd name="connsiteY65" fmla="*/ 278447 h 605070"/>
                <a:gd name="connsiteX66" fmla="*/ 206121 w 557893"/>
                <a:gd name="connsiteY66" fmla="*/ 278447 h 605070"/>
                <a:gd name="connsiteX67" fmla="*/ 206406 w 557893"/>
                <a:gd name="connsiteY67" fmla="*/ 278447 h 605070"/>
                <a:gd name="connsiteX68" fmla="*/ 216940 w 557893"/>
                <a:gd name="connsiteY68" fmla="*/ 337201 h 605070"/>
                <a:gd name="connsiteX69" fmla="*/ 239811 w 557893"/>
                <a:gd name="connsiteY69" fmla="*/ 401926 h 605070"/>
                <a:gd name="connsiteX70" fmla="*/ 406730 w 557893"/>
                <a:gd name="connsiteY70" fmla="*/ 85850 h 605070"/>
                <a:gd name="connsiteX71" fmla="*/ 412614 w 557893"/>
                <a:gd name="connsiteY71" fmla="*/ 85850 h 605070"/>
                <a:gd name="connsiteX72" fmla="*/ 426185 w 557893"/>
                <a:gd name="connsiteY72" fmla="*/ 99398 h 605070"/>
                <a:gd name="connsiteX73" fmla="*/ 435770 w 557893"/>
                <a:gd name="connsiteY73" fmla="*/ 110483 h 605070"/>
                <a:gd name="connsiteX74" fmla="*/ 456838 w 557893"/>
                <a:gd name="connsiteY74" fmla="*/ 116641 h 605070"/>
                <a:gd name="connsiteX75" fmla="*/ 460728 w 557893"/>
                <a:gd name="connsiteY75" fmla="*/ 124788 h 605070"/>
                <a:gd name="connsiteX76" fmla="*/ 455509 w 557893"/>
                <a:gd name="connsiteY76" fmla="*/ 142221 h 605070"/>
                <a:gd name="connsiteX77" fmla="*/ 446778 w 557893"/>
                <a:gd name="connsiteY77" fmla="*/ 145821 h 605070"/>
                <a:gd name="connsiteX78" fmla="*/ 413563 w 557893"/>
                <a:gd name="connsiteY78" fmla="*/ 139284 h 605070"/>
                <a:gd name="connsiteX79" fmla="*/ 404642 w 557893"/>
                <a:gd name="connsiteY79" fmla="*/ 141084 h 605070"/>
                <a:gd name="connsiteX80" fmla="*/ 401511 w 557893"/>
                <a:gd name="connsiteY80" fmla="*/ 163443 h 605070"/>
                <a:gd name="connsiteX81" fmla="*/ 415936 w 557893"/>
                <a:gd name="connsiteY81" fmla="*/ 171496 h 605070"/>
                <a:gd name="connsiteX82" fmla="*/ 442223 w 557893"/>
                <a:gd name="connsiteY82" fmla="*/ 183338 h 605070"/>
                <a:gd name="connsiteX83" fmla="*/ 457407 w 557893"/>
                <a:gd name="connsiteY83" fmla="*/ 255152 h 605070"/>
                <a:gd name="connsiteX84" fmla="*/ 431214 w 557893"/>
                <a:gd name="connsiteY84" fmla="*/ 271921 h 605070"/>
                <a:gd name="connsiteX85" fmla="*/ 424951 w 557893"/>
                <a:gd name="connsiteY85" fmla="*/ 280258 h 605070"/>
                <a:gd name="connsiteX86" fmla="*/ 424951 w 557893"/>
                <a:gd name="connsiteY86" fmla="*/ 294185 h 605070"/>
                <a:gd name="connsiteX87" fmla="*/ 418688 w 557893"/>
                <a:gd name="connsiteY87" fmla="*/ 300627 h 605070"/>
                <a:gd name="connsiteX88" fmla="*/ 403693 w 557893"/>
                <a:gd name="connsiteY88" fmla="*/ 300627 h 605070"/>
                <a:gd name="connsiteX89" fmla="*/ 397240 w 557893"/>
                <a:gd name="connsiteY89" fmla="*/ 293806 h 605070"/>
                <a:gd name="connsiteX90" fmla="*/ 397050 w 557893"/>
                <a:gd name="connsiteY90" fmla="*/ 283669 h 605070"/>
                <a:gd name="connsiteX91" fmla="*/ 389648 w 557893"/>
                <a:gd name="connsiteY91" fmla="*/ 274668 h 605070"/>
                <a:gd name="connsiteX92" fmla="*/ 362886 w 557893"/>
                <a:gd name="connsiteY92" fmla="*/ 267089 h 605070"/>
                <a:gd name="connsiteX93" fmla="*/ 357192 w 557893"/>
                <a:gd name="connsiteY93" fmla="*/ 255246 h 605070"/>
                <a:gd name="connsiteX94" fmla="*/ 361653 w 557893"/>
                <a:gd name="connsiteY94" fmla="*/ 239804 h 605070"/>
                <a:gd name="connsiteX95" fmla="*/ 370668 w 557893"/>
                <a:gd name="connsiteY95" fmla="*/ 236014 h 605070"/>
                <a:gd name="connsiteX96" fmla="*/ 400277 w 557893"/>
                <a:gd name="connsiteY96" fmla="*/ 244920 h 605070"/>
                <a:gd name="connsiteX97" fmla="*/ 419732 w 557893"/>
                <a:gd name="connsiteY97" fmla="*/ 242362 h 605070"/>
                <a:gd name="connsiteX98" fmla="*/ 423243 w 557893"/>
                <a:gd name="connsiteY98" fmla="*/ 215929 h 605070"/>
                <a:gd name="connsiteX99" fmla="*/ 412234 w 557893"/>
                <a:gd name="connsiteY99" fmla="*/ 209487 h 605070"/>
                <a:gd name="connsiteX100" fmla="*/ 382056 w 557893"/>
                <a:gd name="connsiteY100" fmla="*/ 196033 h 605070"/>
                <a:gd name="connsiteX101" fmla="*/ 357857 w 557893"/>
                <a:gd name="connsiteY101" fmla="*/ 155105 h 605070"/>
                <a:gd name="connsiteX102" fmla="*/ 390882 w 557893"/>
                <a:gd name="connsiteY102" fmla="*/ 113230 h 605070"/>
                <a:gd name="connsiteX103" fmla="*/ 399138 w 557893"/>
                <a:gd name="connsiteY103" fmla="*/ 102051 h 605070"/>
                <a:gd name="connsiteX104" fmla="*/ 399138 w 557893"/>
                <a:gd name="connsiteY104" fmla="*/ 93429 h 605070"/>
                <a:gd name="connsiteX105" fmla="*/ 406730 w 557893"/>
                <a:gd name="connsiteY105" fmla="*/ 85850 h 605070"/>
                <a:gd name="connsiteX106" fmla="*/ 205945 w 557893"/>
                <a:gd name="connsiteY106" fmla="*/ 50 h 605070"/>
                <a:gd name="connsiteX107" fmla="*/ 302823 w 557893"/>
                <a:gd name="connsiteY107" fmla="*/ 99179 h 605070"/>
                <a:gd name="connsiteX108" fmla="*/ 206514 w 557893"/>
                <a:gd name="connsiteY108" fmla="*/ 250620 h 605070"/>
                <a:gd name="connsiteX109" fmla="*/ 205945 w 557893"/>
                <a:gd name="connsiteY109" fmla="*/ 250620 h 605070"/>
                <a:gd name="connsiteX110" fmla="*/ 205281 w 557893"/>
                <a:gd name="connsiteY110" fmla="*/ 250620 h 605070"/>
                <a:gd name="connsiteX111" fmla="*/ 108972 w 557893"/>
                <a:gd name="connsiteY111" fmla="*/ 99179 h 605070"/>
                <a:gd name="connsiteX112" fmla="*/ 205945 w 557893"/>
                <a:gd name="connsiteY112" fmla="*/ 50 h 60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557893" h="605070">
                  <a:moveTo>
                    <a:pt x="546381" y="346236"/>
                  </a:moveTo>
                  <a:lnTo>
                    <a:pt x="547615" y="346236"/>
                  </a:lnTo>
                  <a:cubicBezTo>
                    <a:pt x="555112" y="346236"/>
                    <a:pt x="558243" y="349647"/>
                    <a:pt x="557863" y="357510"/>
                  </a:cubicBezTo>
                  <a:cubicBezTo>
                    <a:pt x="556725" y="382901"/>
                    <a:pt x="555491" y="408386"/>
                    <a:pt x="554352" y="433777"/>
                  </a:cubicBezTo>
                  <a:cubicBezTo>
                    <a:pt x="554068" y="438420"/>
                    <a:pt x="553024" y="442588"/>
                    <a:pt x="548374" y="445146"/>
                  </a:cubicBezTo>
                  <a:cubicBezTo>
                    <a:pt x="546856" y="445904"/>
                    <a:pt x="545622" y="446283"/>
                    <a:pt x="544484" y="446283"/>
                  </a:cubicBezTo>
                  <a:cubicBezTo>
                    <a:pt x="541257" y="446283"/>
                    <a:pt x="539170" y="443915"/>
                    <a:pt x="536987" y="441736"/>
                  </a:cubicBezTo>
                  <a:lnTo>
                    <a:pt x="513359" y="418334"/>
                  </a:lnTo>
                  <a:lnTo>
                    <a:pt x="504629" y="427051"/>
                  </a:lnTo>
                  <a:lnTo>
                    <a:pt x="432320" y="499244"/>
                  </a:lnTo>
                  <a:lnTo>
                    <a:pt x="425868" y="505686"/>
                  </a:lnTo>
                  <a:lnTo>
                    <a:pt x="410115" y="521413"/>
                  </a:lnTo>
                  <a:lnTo>
                    <a:pt x="335720" y="595691"/>
                  </a:lnTo>
                  <a:lnTo>
                    <a:pt x="331354" y="600049"/>
                  </a:lnTo>
                  <a:cubicBezTo>
                    <a:pt x="328128" y="603459"/>
                    <a:pt x="323668" y="605070"/>
                    <a:pt x="319208" y="605070"/>
                  </a:cubicBezTo>
                  <a:cubicBezTo>
                    <a:pt x="314843" y="605070"/>
                    <a:pt x="310478" y="603459"/>
                    <a:pt x="307062" y="600049"/>
                  </a:cubicBezTo>
                  <a:lnTo>
                    <a:pt x="302792" y="595691"/>
                  </a:lnTo>
                  <a:lnTo>
                    <a:pt x="286945" y="579963"/>
                  </a:lnTo>
                  <a:lnTo>
                    <a:pt x="212549" y="505686"/>
                  </a:lnTo>
                  <a:lnTo>
                    <a:pt x="208943" y="501991"/>
                  </a:lnTo>
                  <a:lnTo>
                    <a:pt x="130846" y="579963"/>
                  </a:lnTo>
                  <a:cubicBezTo>
                    <a:pt x="127525" y="583374"/>
                    <a:pt x="123160" y="584985"/>
                    <a:pt x="118700" y="584985"/>
                  </a:cubicBezTo>
                  <a:cubicBezTo>
                    <a:pt x="114240" y="584985"/>
                    <a:pt x="109970" y="583374"/>
                    <a:pt x="106554" y="579963"/>
                  </a:cubicBezTo>
                  <a:lnTo>
                    <a:pt x="102283" y="575605"/>
                  </a:lnTo>
                  <a:cubicBezTo>
                    <a:pt x="95546" y="568973"/>
                    <a:pt x="95546" y="557983"/>
                    <a:pt x="102283" y="551257"/>
                  </a:cubicBezTo>
                  <a:lnTo>
                    <a:pt x="192431" y="461158"/>
                  </a:lnTo>
                  <a:lnTo>
                    <a:pt x="196797" y="456894"/>
                  </a:lnTo>
                  <a:cubicBezTo>
                    <a:pt x="200023" y="453483"/>
                    <a:pt x="204483" y="451873"/>
                    <a:pt x="208943" y="451873"/>
                  </a:cubicBezTo>
                  <a:cubicBezTo>
                    <a:pt x="213308" y="451873"/>
                    <a:pt x="217673" y="453483"/>
                    <a:pt x="221089" y="456894"/>
                  </a:cubicBezTo>
                  <a:lnTo>
                    <a:pt x="225359" y="461158"/>
                  </a:lnTo>
                  <a:lnTo>
                    <a:pt x="241206" y="476979"/>
                  </a:lnTo>
                  <a:lnTo>
                    <a:pt x="315602" y="551257"/>
                  </a:lnTo>
                  <a:lnTo>
                    <a:pt x="319208" y="554952"/>
                  </a:lnTo>
                  <a:lnTo>
                    <a:pt x="381458" y="492801"/>
                  </a:lnTo>
                  <a:lnTo>
                    <a:pt x="397305" y="476979"/>
                  </a:lnTo>
                  <a:lnTo>
                    <a:pt x="403758" y="470537"/>
                  </a:lnTo>
                  <a:lnTo>
                    <a:pt x="476161" y="398439"/>
                  </a:lnTo>
                  <a:lnTo>
                    <a:pt x="484986" y="389533"/>
                  </a:lnTo>
                  <a:cubicBezTo>
                    <a:pt x="476730" y="381764"/>
                    <a:pt x="468759" y="373616"/>
                    <a:pt x="460788" y="365563"/>
                  </a:cubicBezTo>
                  <a:cubicBezTo>
                    <a:pt x="458036" y="362816"/>
                    <a:pt x="455474" y="359974"/>
                    <a:pt x="457752" y="355236"/>
                  </a:cubicBezTo>
                  <a:cubicBezTo>
                    <a:pt x="459934" y="350310"/>
                    <a:pt x="464015" y="350120"/>
                    <a:pt x="468000" y="349931"/>
                  </a:cubicBezTo>
                  <a:cubicBezTo>
                    <a:pt x="494095" y="348605"/>
                    <a:pt x="520286" y="347468"/>
                    <a:pt x="546381" y="346236"/>
                  </a:cubicBezTo>
                  <a:close/>
                  <a:moveTo>
                    <a:pt x="278625" y="278352"/>
                  </a:moveTo>
                  <a:cubicBezTo>
                    <a:pt x="278625" y="278352"/>
                    <a:pt x="327877" y="302233"/>
                    <a:pt x="371816" y="329810"/>
                  </a:cubicBezTo>
                  <a:cubicBezTo>
                    <a:pt x="404936" y="350469"/>
                    <a:pt x="411104" y="373023"/>
                    <a:pt x="412053" y="405338"/>
                  </a:cubicBezTo>
                  <a:cubicBezTo>
                    <a:pt x="412148" y="405433"/>
                    <a:pt x="412148" y="405622"/>
                    <a:pt x="412148" y="405717"/>
                  </a:cubicBezTo>
                  <a:lnTo>
                    <a:pt x="412148" y="408086"/>
                  </a:lnTo>
                  <a:cubicBezTo>
                    <a:pt x="412243" y="409602"/>
                    <a:pt x="412243" y="411308"/>
                    <a:pt x="412243" y="412919"/>
                  </a:cubicBezTo>
                  <a:lnTo>
                    <a:pt x="379123" y="445992"/>
                  </a:lnTo>
                  <a:lnTo>
                    <a:pt x="372670" y="452436"/>
                  </a:lnTo>
                  <a:lnTo>
                    <a:pt x="356822" y="468262"/>
                  </a:lnTo>
                  <a:lnTo>
                    <a:pt x="319147" y="505884"/>
                  </a:lnTo>
                  <a:lnTo>
                    <a:pt x="265623" y="452436"/>
                  </a:lnTo>
                  <a:lnTo>
                    <a:pt x="249775" y="436705"/>
                  </a:lnTo>
                  <a:lnTo>
                    <a:pt x="245505" y="432346"/>
                  </a:lnTo>
                  <a:cubicBezTo>
                    <a:pt x="235730" y="422680"/>
                    <a:pt x="222729" y="417184"/>
                    <a:pt x="208779" y="417184"/>
                  </a:cubicBezTo>
                  <a:cubicBezTo>
                    <a:pt x="194923" y="417184"/>
                    <a:pt x="181827" y="422680"/>
                    <a:pt x="172148" y="432346"/>
                  </a:cubicBezTo>
                  <a:lnTo>
                    <a:pt x="167782" y="436705"/>
                  </a:lnTo>
                  <a:lnTo>
                    <a:pt x="89490" y="514887"/>
                  </a:lnTo>
                  <a:lnTo>
                    <a:pt x="190" y="514792"/>
                  </a:lnTo>
                  <a:lnTo>
                    <a:pt x="0" y="405433"/>
                  </a:lnTo>
                  <a:cubicBezTo>
                    <a:pt x="949" y="373118"/>
                    <a:pt x="7117" y="350753"/>
                    <a:pt x="40237" y="329904"/>
                  </a:cubicBezTo>
                  <a:cubicBezTo>
                    <a:pt x="84271" y="302233"/>
                    <a:pt x="133429" y="278447"/>
                    <a:pt x="133429" y="278447"/>
                  </a:cubicBezTo>
                  <a:lnTo>
                    <a:pt x="172527" y="401926"/>
                  </a:lnTo>
                  <a:lnTo>
                    <a:pt x="195398" y="337201"/>
                  </a:lnTo>
                  <a:cubicBezTo>
                    <a:pt x="155255" y="281384"/>
                    <a:pt x="198340" y="278636"/>
                    <a:pt x="205932" y="278447"/>
                  </a:cubicBezTo>
                  <a:lnTo>
                    <a:pt x="206121" y="278447"/>
                  </a:lnTo>
                  <a:lnTo>
                    <a:pt x="206406" y="278447"/>
                  </a:lnTo>
                  <a:cubicBezTo>
                    <a:pt x="214093" y="278636"/>
                    <a:pt x="256988" y="281384"/>
                    <a:pt x="216940" y="337201"/>
                  </a:cubicBezTo>
                  <a:lnTo>
                    <a:pt x="239811" y="401926"/>
                  </a:lnTo>
                  <a:close/>
                  <a:moveTo>
                    <a:pt x="406730" y="85850"/>
                  </a:moveTo>
                  <a:lnTo>
                    <a:pt x="412614" y="85850"/>
                  </a:lnTo>
                  <a:cubicBezTo>
                    <a:pt x="426185" y="85850"/>
                    <a:pt x="426185" y="85850"/>
                    <a:pt x="426185" y="99398"/>
                  </a:cubicBezTo>
                  <a:cubicBezTo>
                    <a:pt x="426280" y="108967"/>
                    <a:pt x="426280" y="108967"/>
                    <a:pt x="435770" y="110483"/>
                  </a:cubicBezTo>
                  <a:cubicBezTo>
                    <a:pt x="443172" y="111619"/>
                    <a:pt x="450100" y="113799"/>
                    <a:pt x="456838" y="116641"/>
                  </a:cubicBezTo>
                  <a:cubicBezTo>
                    <a:pt x="460444" y="118346"/>
                    <a:pt x="461867" y="120809"/>
                    <a:pt x="460728" y="124788"/>
                  </a:cubicBezTo>
                  <a:cubicBezTo>
                    <a:pt x="458925" y="130568"/>
                    <a:pt x="457407" y="136347"/>
                    <a:pt x="455509" y="142221"/>
                  </a:cubicBezTo>
                  <a:cubicBezTo>
                    <a:pt x="453801" y="147621"/>
                    <a:pt x="451998" y="148379"/>
                    <a:pt x="446778" y="145821"/>
                  </a:cubicBezTo>
                  <a:cubicBezTo>
                    <a:pt x="436339" y="140800"/>
                    <a:pt x="425141" y="138621"/>
                    <a:pt x="413563" y="139284"/>
                  </a:cubicBezTo>
                  <a:cubicBezTo>
                    <a:pt x="410526" y="139379"/>
                    <a:pt x="407489" y="139757"/>
                    <a:pt x="404642" y="141084"/>
                  </a:cubicBezTo>
                  <a:cubicBezTo>
                    <a:pt x="394583" y="145442"/>
                    <a:pt x="392875" y="156621"/>
                    <a:pt x="401511" y="163443"/>
                  </a:cubicBezTo>
                  <a:cubicBezTo>
                    <a:pt x="405781" y="166853"/>
                    <a:pt x="410716" y="169317"/>
                    <a:pt x="415936" y="171496"/>
                  </a:cubicBezTo>
                  <a:cubicBezTo>
                    <a:pt x="424761" y="175191"/>
                    <a:pt x="433777" y="178696"/>
                    <a:pt x="442223" y="183338"/>
                  </a:cubicBezTo>
                  <a:cubicBezTo>
                    <a:pt x="469175" y="198307"/>
                    <a:pt x="476387" y="232130"/>
                    <a:pt x="457407" y="255152"/>
                  </a:cubicBezTo>
                  <a:cubicBezTo>
                    <a:pt x="450574" y="263489"/>
                    <a:pt x="441654" y="268984"/>
                    <a:pt x="431214" y="271921"/>
                  </a:cubicBezTo>
                  <a:cubicBezTo>
                    <a:pt x="426659" y="273152"/>
                    <a:pt x="424666" y="275616"/>
                    <a:pt x="424951" y="280258"/>
                  </a:cubicBezTo>
                  <a:cubicBezTo>
                    <a:pt x="425141" y="284900"/>
                    <a:pt x="424951" y="289448"/>
                    <a:pt x="424951" y="294185"/>
                  </a:cubicBezTo>
                  <a:cubicBezTo>
                    <a:pt x="424951" y="298353"/>
                    <a:pt x="422768" y="300438"/>
                    <a:pt x="418688" y="300627"/>
                  </a:cubicBezTo>
                  <a:cubicBezTo>
                    <a:pt x="413658" y="300722"/>
                    <a:pt x="408628" y="300722"/>
                    <a:pt x="403693" y="300627"/>
                  </a:cubicBezTo>
                  <a:cubicBezTo>
                    <a:pt x="399328" y="300438"/>
                    <a:pt x="397240" y="298069"/>
                    <a:pt x="397240" y="293806"/>
                  </a:cubicBezTo>
                  <a:cubicBezTo>
                    <a:pt x="397050" y="290490"/>
                    <a:pt x="397050" y="287079"/>
                    <a:pt x="397050" y="283669"/>
                  </a:cubicBezTo>
                  <a:cubicBezTo>
                    <a:pt x="397050" y="276184"/>
                    <a:pt x="396861" y="275805"/>
                    <a:pt x="389648" y="274668"/>
                  </a:cubicBezTo>
                  <a:cubicBezTo>
                    <a:pt x="380348" y="273342"/>
                    <a:pt x="371427" y="271163"/>
                    <a:pt x="362886" y="267089"/>
                  </a:cubicBezTo>
                  <a:cubicBezTo>
                    <a:pt x="356243" y="263963"/>
                    <a:pt x="355579" y="262163"/>
                    <a:pt x="357192" y="255246"/>
                  </a:cubicBezTo>
                  <a:cubicBezTo>
                    <a:pt x="358616" y="250036"/>
                    <a:pt x="360039" y="244920"/>
                    <a:pt x="361653" y="239804"/>
                  </a:cubicBezTo>
                  <a:cubicBezTo>
                    <a:pt x="363551" y="233930"/>
                    <a:pt x="365164" y="233172"/>
                    <a:pt x="370668" y="236014"/>
                  </a:cubicBezTo>
                  <a:cubicBezTo>
                    <a:pt x="379968" y="240846"/>
                    <a:pt x="389838" y="243593"/>
                    <a:pt x="400277" y="244920"/>
                  </a:cubicBezTo>
                  <a:cubicBezTo>
                    <a:pt x="406920" y="245772"/>
                    <a:pt x="413563" y="245014"/>
                    <a:pt x="419732" y="242362"/>
                  </a:cubicBezTo>
                  <a:cubicBezTo>
                    <a:pt x="431214" y="237435"/>
                    <a:pt x="433018" y="224077"/>
                    <a:pt x="423243" y="215929"/>
                  </a:cubicBezTo>
                  <a:cubicBezTo>
                    <a:pt x="420016" y="213276"/>
                    <a:pt x="416220" y="211287"/>
                    <a:pt x="412234" y="209487"/>
                  </a:cubicBezTo>
                  <a:cubicBezTo>
                    <a:pt x="402175" y="205129"/>
                    <a:pt x="391641" y="201718"/>
                    <a:pt x="382056" y="196033"/>
                  </a:cubicBezTo>
                  <a:cubicBezTo>
                    <a:pt x="366587" y="186654"/>
                    <a:pt x="356718" y="173864"/>
                    <a:pt x="357857" y="155105"/>
                  </a:cubicBezTo>
                  <a:cubicBezTo>
                    <a:pt x="359280" y="133694"/>
                    <a:pt x="371238" y="120336"/>
                    <a:pt x="390882" y="113230"/>
                  </a:cubicBezTo>
                  <a:cubicBezTo>
                    <a:pt x="398948" y="110388"/>
                    <a:pt x="399138" y="110483"/>
                    <a:pt x="399138" y="102051"/>
                  </a:cubicBezTo>
                  <a:cubicBezTo>
                    <a:pt x="399138" y="99114"/>
                    <a:pt x="398948" y="96366"/>
                    <a:pt x="399138" y="93429"/>
                  </a:cubicBezTo>
                  <a:cubicBezTo>
                    <a:pt x="399233" y="87082"/>
                    <a:pt x="400372" y="85945"/>
                    <a:pt x="406730" y="85850"/>
                  </a:cubicBezTo>
                  <a:close/>
                  <a:moveTo>
                    <a:pt x="205945" y="50"/>
                  </a:moveTo>
                  <a:cubicBezTo>
                    <a:pt x="214105" y="-329"/>
                    <a:pt x="298173" y="-1087"/>
                    <a:pt x="302823" y="99179"/>
                  </a:cubicBezTo>
                  <a:cubicBezTo>
                    <a:pt x="302823" y="99179"/>
                    <a:pt x="319238" y="249483"/>
                    <a:pt x="206514" y="250620"/>
                  </a:cubicBezTo>
                  <a:lnTo>
                    <a:pt x="205945" y="250620"/>
                  </a:lnTo>
                  <a:lnTo>
                    <a:pt x="205281" y="250620"/>
                  </a:lnTo>
                  <a:cubicBezTo>
                    <a:pt x="92652" y="249483"/>
                    <a:pt x="108972" y="99179"/>
                    <a:pt x="108972" y="99179"/>
                  </a:cubicBezTo>
                  <a:cubicBezTo>
                    <a:pt x="113527" y="-1087"/>
                    <a:pt x="197690" y="-329"/>
                    <a:pt x="205945" y="50"/>
                  </a:cubicBezTo>
                  <a:close/>
                </a:path>
              </a:pathLst>
            </a:custGeom>
            <a:solidFill>
              <a:srgbClr val="2D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5391150" y="1899555"/>
              <a:ext cx="3266086" cy="140155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8575">
              <a:solidFill>
                <a:srgbClr val="F7EA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5391150" y="3864639"/>
              <a:ext cx="3266086" cy="140155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8575">
              <a:solidFill>
                <a:srgbClr val="F7EA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531302" y="2074502"/>
              <a:ext cx="3056885" cy="1069710"/>
              <a:chOff x="1097187" y="1756911"/>
              <a:chExt cx="3056885" cy="1069710"/>
            </a:xfrm>
          </p:grpSpPr>
          <p:sp>
            <p:nvSpPr>
              <p:cNvPr id="29" name="文本框 28"/>
              <p:cNvSpPr txBox="1"/>
              <p:nvPr/>
            </p:nvSpPr>
            <p:spPr>
              <a:xfrm flipH="1">
                <a:off x="1097191" y="175691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rgbClr val="F7EAD1"/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400" dirty="0">
                  <a:solidFill>
                    <a:srgbClr val="F7EAD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 flipH="1">
                <a:off x="1097187" y="2201450"/>
                <a:ext cx="3056885" cy="62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rgbClr val="F7EAD1"/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400" dirty="0" err="1">
                    <a:solidFill>
                      <a:srgbClr val="F7EAD1"/>
                    </a:solidFill>
                    <a:cs typeface="+mn-ea"/>
                    <a:sym typeface="+mn-lt"/>
                  </a:rPr>
                  <a:t>Baotu</a:t>
                </a:r>
                <a:r>
                  <a:rPr lang="en-US" altLang="zh-CN" sz="1400" dirty="0">
                    <a:solidFill>
                      <a:srgbClr val="F7EAD1"/>
                    </a:solidFill>
                    <a:cs typeface="+mn-ea"/>
                    <a:sym typeface="+mn-lt"/>
                  </a:rPr>
                  <a:t> Network and the original creator</a:t>
                </a:r>
                <a:endParaRPr lang="en-US" altLang="zh-CN" sz="1400" dirty="0">
                  <a:solidFill>
                    <a:srgbClr val="F7EAD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531302" y="4030623"/>
              <a:ext cx="3056885" cy="1069710"/>
              <a:chOff x="1097187" y="1756911"/>
              <a:chExt cx="3056885" cy="1069710"/>
            </a:xfrm>
          </p:grpSpPr>
          <p:sp>
            <p:nvSpPr>
              <p:cNvPr id="32" name="文本框 31"/>
              <p:cNvSpPr txBox="1"/>
              <p:nvPr/>
            </p:nvSpPr>
            <p:spPr>
              <a:xfrm flipH="1">
                <a:off x="1097191" y="175691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dirty="0">
                    <a:solidFill>
                      <a:srgbClr val="F7EAD1"/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400" dirty="0">
                  <a:solidFill>
                    <a:srgbClr val="F7EAD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 flipH="1">
                <a:off x="1097187" y="2201450"/>
                <a:ext cx="3056885" cy="625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rgbClr val="F7EAD1"/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400" dirty="0" err="1">
                    <a:solidFill>
                      <a:srgbClr val="F7EAD1"/>
                    </a:solidFill>
                    <a:cs typeface="+mn-ea"/>
                    <a:sym typeface="+mn-lt"/>
                  </a:rPr>
                  <a:t>Baotu</a:t>
                </a:r>
                <a:r>
                  <a:rPr lang="en-US" altLang="zh-CN" sz="1400" dirty="0">
                    <a:solidFill>
                      <a:srgbClr val="F7EAD1"/>
                    </a:solidFill>
                    <a:cs typeface="+mn-ea"/>
                    <a:sym typeface="+mn-lt"/>
                  </a:rPr>
                  <a:t> Network and the original creator</a:t>
                </a:r>
                <a:endParaRPr lang="en-US" altLang="zh-CN" sz="1400" dirty="0">
                  <a:solidFill>
                    <a:srgbClr val="F7EAD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35" name="文本框 34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推广细节把控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flipH="1">
            <a:off x="857250" y="1661701"/>
            <a:ext cx="10477500" cy="62517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</a:t>
            </a:r>
            <a:endParaRPr lang="en-US" altLang="zh-CN" sz="1400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35527" y="2669029"/>
            <a:ext cx="2304596" cy="2484000"/>
            <a:chOff x="3635527" y="2669029"/>
            <a:chExt cx="2304596" cy="2484000"/>
          </a:xfrm>
        </p:grpSpPr>
        <p:sp>
          <p:nvSpPr>
            <p:cNvPr id="4" name="矩形 3"/>
            <p:cNvSpPr/>
            <p:nvPr/>
          </p:nvSpPr>
          <p:spPr>
            <a:xfrm>
              <a:off x="3635527" y="2669029"/>
              <a:ext cx="2304596" cy="2484000"/>
            </a:xfrm>
            <a:prstGeom prst="rect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3859978" y="2669029"/>
              <a:ext cx="1855694" cy="557104"/>
            </a:xfrm>
            <a:custGeom>
              <a:avLst/>
              <a:gdLst>
                <a:gd name="connsiteX0" fmla="*/ 0 w 1855694"/>
                <a:gd name="connsiteY0" fmla="*/ 0 h 557104"/>
                <a:gd name="connsiteX1" fmla="*/ 1855694 w 1855694"/>
                <a:gd name="connsiteY1" fmla="*/ 0 h 557104"/>
                <a:gd name="connsiteX2" fmla="*/ 1855694 w 1855694"/>
                <a:gd name="connsiteY2" fmla="*/ 236658 h 557104"/>
                <a:gd name="connsiteX3" fmla="*/ 1535248 w 1855694"/>
                <a:gd name="connsiteY3" fmla="*/ 557104 h 557104"/>
                <a:gd name="connsiteX4" fmla="*/ 320446 w 1855694"/>
                <a:gd name="connsiteY4" fmla="*/ 557104 h 557104"/>
                <a:gd name="connsiteX5" fmla="*/ 0 w 1855694"/>
                <a:gd name="connsiteY5" fmla="*/ 236658 h 55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5694" h="557104">
                  <a:moveTo>
                    <a:pt x="0" y="0"/>
                  </a:moveTo>
                  <a:lnTo>
                    <a:pt x="1855694" y="0"/>
                  </a:lnTo>
                  <a:lnTo>
                    <a:pt x="1855694" y="236658"/>
                  </a:lnTo>
                  <a:cubicBezTo>
                    <a:pt x="1855694" y="413635"/>
                    <a:pt x="1712225" y="557104"/>
                    <a:pt x="1535248" y="557104"/>
                  </a:cubicBezTo>
                  <a:lnTo>
                    <a:pt x="320446" y="557104"/>
                  </a:lnTo>
                  <a:cubicBezTo>
                    <a:pt x="143469" y="557104"/>
                    <a:pt x="0" y="413635"/>
                    <a:pt x="0" y="236658"/>
                  </a:cubicBezTo>
                  <a:close/>
                </a:path>
              </a:pathLst>
            </a:custGeom>
            <a:solidFill>
              <a:srgbClr val="2D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 flipH="1">
              <a:off x="3739848" y="3310163"/>
              <a:ext cx="209595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2D2E2E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2D2E2E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2D2E2E"/>
                  </a:solidFill>
                  <a:cs typeface="+mn-ea"/>
                  <a:sym typeface="+mn-lt"/>
                </a:rPr>
                <a:t> Network and the original creator, please do not </a:t>
              </a:r>
              <a:r>
                <a:rPr lang="en-US" altLang="zh-CN" sz="1200" dirty="0" err="1">
                  <a:solidFill>
                    <a:srgbClr val="2D2E2E"/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rgbClr val="2D2E2E"/>
                  </a:solidFill>
                  <a:cs typeface="+mn-ea"/>
                  <a:sym typeface="+mn-lt"/>
                </a:rPr>
                <a:t> the benefit of you</a:t>
              </a:r>
              <a:endParaRPr lang="en-US" altLang="zh-CN" sz="1200" dirty="0">
                <a:solidFill>
                  <a:srgbClr val="2D2E2E"/>
                </a:solidFill>
                <a:cs typeface="+mn-ea"/>
                <a:sym typeface="+mn-lt"/>
              </a:endParaRPr>
            </a:p>
          </p:txBody>
        </p:sp>
        <p:sp>
          <p:nvSpPr>
            <p:cNvPr id="34" name="Oval 11"/>
            <p:cNvSpPr/>
            <p:nvPr/>
          </p:nvSpPr>
          <p:spPr>
            <a:xfrm>
              <a:off x="4604976" y="4494431"/>
              <a:ext cx="365698" cy="358911"/>
            </a:xfrm>
            <a:custGeom>
              <a:avLst/>
              <a:gdLst>
                <a:gd name="connsiteX0" fmla="*/ 27448 w 586365"/>
                <a:gd name="connsiteY0" fmla="*/ 311075 h 575483"/>
                <a:gd name="connsiteX1" fmla="*/ 27448 w 586365"/>
                <a:gd name="connsiteY1" fmla="*/ 548075 h 575483"/>
                <a:gd name="connsiteX2" fmla="*/ 361674 w 586365"/>
                <a:gd name="connsiteY2" fmla="*/ 548075 h 575483"/>
                <a:gd name="connsiteX3" fmla="*/ 361674 w 586365"/>
                <a:gd name="connsiteY3" fmla="*/ 311075 h 575483"/>
                <a:gd name="connsiteX4" fmla="*/ 167920 w 586365"/>
                <a:gd name="connsiteY4" fmla="*/ 269157 h 575483"/>
                <a:gd name="connsiteX5" fmla="*/ 167920 w 586365"/>
                <a:gd name="connsiteY5" fmla="*/ 283667 h 575483"/>
                <a:gd name="connsiteX6" fmla="*/ 361674 w 586365"/>
                <a:gd name="connsiteY6" fmla="*/ 283667 h 575483"/>
                <a:gd name="connsiteX7" fmla="*/ 361674 w 586365"/>
                <a:gd name="connsiteY7" fmla="*/ 269157 h 575483"/>
                <a:gd name="connsiteX8" fmla="*/ 134013 w 586365"/>
                <a:gd name="connsiteY8" fmla="*/ 262708 h 575483"/>
                <a:gd name="connsiteX9" fmla="*/ 119482 w 586365"/>
                <a:gd name="connsiteY9" fmla="*/ 277218 h 575483"/>
                <a:gd name="connsiteX10" fmla="*/ 134013 w 586365"/>
                <a:gd name="connsiteY10" fmla="*/ 290116 h 575483"/>
                <a:gd name="connsiteX11" fmla="*/ 146930 w 586365"/>
                <a:gd name="connsiteY11" fmla="*/ 277218 h 575483"/>
                <a:gd name="connsiteX12" fmla="*/ 134013 w 586365"/>
                <a:gd name="connsiteY12" fmla="*/ 262708 h 575483"/>
                <a:gd name="connsiteX13" fmla="*/ 90418 w 586365"/>
                <a:gd name="connsiteY13" fmla="*/ 262708 h 575483"/>
                <a:gd name="connsiteX14" fmla="*/ 75887 w 586365"/>
                <a:gd name="connsiteY14" fmla="*/ 277218 h 575483"/>
                <a:gd name="connsiteX15" fmla="*/ 90418 w 586365"/>
                <a:gd name="connsiteY15" fmla="*/ 290116 h 575483"/>
                <a:gd name="connsiteX16" fmla="*/ 104950 w 586365"/>
                <a:gd name="connsiteY16" fmla="*/ 277218 h 575483"/>
                <a:gd name="connsiteX17" fmla="*/ 90418 w 586365"/>
                <a:gd name="connsiteY17" fmla="*/ 262708 h 575483"/>
                <a:gd name="connsiteX18" fmla="*/ 48438 w 586365"/>
                <a:gd name="connsiteY18" fmla="*/ 262708 h 575483"/>
                <a:gd name="connsiteX19" fmla="*/ 35522 w 586365"/>
                <a:gd name="connsiteY19" fmla="*/ 277218 h 575483"/>
                <a:gd name="connsiteX20" fmla="*/ 48438 w 586365"/>
                <a:gd name="connsiteY20" fmla="*/ 290116 h 575483"/>
                <a:gd name="connsiteX21" fmla="*/ 62970 w 586365"/>
                <a:gd name="connsiteY21" fmla="*/ 277218 h 575483"/>
                <a:gd name="connsiteX22" fmla="*/ 48438 w 586365"/>
                <a:gd name="connsiteY22" fmla="*/ 262708 h 575483"/>
                <a:gd name="connsiteX23" fmla="*/ 27448 w 586365"/>
                <a:gd name="connsiteY23" fmla="*/ 241749 h 575483"/>
                <a:gd name="connsiteX24" fmla="*/ 361674 w 586365"/>
                <a:gd name="connsiteY24" fmla="*/ 241749 h 575483"/>
                <a:gd name="connsiteX25" fmla="*/ 390737 w 586365"/>
                <a:gd name="connsiteY25" fmla="*/ 269157 h 575483"/>
                <a:gd name="connsiteX26" fmla="*/ 390737 w 586365"/>
                <a:gd name="connsiteY26" fmla="*/ 548075 h 575483"/>
                <a:gd name="connsiteX27" fmla="*/ 361674 w 586365"/>
                <a:gd name="connsiteY27" fmla="*/ 575483 h 575483"/>
                <a:gd name="connsiteX28" fmla="*/ 27448 w 586365"/>
                <a:gd name="connsiteY28" fmla="*/ 575483 h 575483"/>
                <a:gd name="connsiteX29" fmla="*/ 0 w 586365"/>
                <a:gd name="connsiteY29" fmla="*/ 548075 h 575483"/>
                <a:gd name="connsiteX30" fmla="*/ 0 w 586365"/>
                <a:gd name="connsiteY30" fmla="*/ 269157 h 575483"/>
                <a:gd name="connsiteX31" fmla="*/ 27448 w 586365"/>
                <a:gd name="connsiteY31" fmla="*/ 241749 h 575483"/>
                <a:gd name="connsiteX32" fmla="*/ 258426 w 586365"/>
                <a:gd name="connsiteY32" fmla="*/ 145044 h 575483"/>
                <a:gd name="connsiteX33" fmla="*/ 258426 w 586365"/>
                <a:gd name="connsiteY33" fmla="*/ 159554 h 575483"/>
                <a:gd name="connsiteX34" fmla="*/ 453955 w 586365"/>
                <a:gd name="connsiteY34" fmla="*/ 159554 h 575483"/>
                <a:gd name="connsiteX35" fmla="*/ 453955 w 586365"/>
                <a:gd name="connsiteY35" fmla="*/ 145044 h 575483"/>
                <a:gd name="connsiteX36" fmla="*/ 224491 w 586365"/>
                <a:gd name="connsiteY36" fmla="*/ 138595 h 575483"/>
                <a:gd name="connsiteX37" fmla="*/ 209948 w 586365"/>
                <a:gd name="connsiteY37" fmla="*/ 151493 h 575483"/>
                <a:gd name="connsiteX38" fmla="*/ 224491 w 586365"/>
                <a:gd name="connsiteY38" fmla="*/ 166003 h 575483"/>
                <a:gd name="connsiteX39" fmla="*/ 239035 w 586365"/>
                <a:gd name="connsiteY39" fmla="*/ 151493 h 575483"/>
                <a:gd name="connsiteX40" fmla="*/ 224491 w 586365"/>
                <a:gd name="connsiteY40" fmla="*/ 138595 h 575483"/>
                <a:gd name="connsiteX41" fmla="*/ 182477 w 586365"/>
                <a:gd name="connsiteY41" fmla="*/ 138595 h 575483"/>
                <a:gd name="connsiteX42" fmla="*/ 167933 w 586365"/>
                <a:gd name="connsiteY42" fmla="*/ 151493 h 575483"/>
                <a:gd name="connsiteX43" fmla="*/ 182477 w 586365"/>
                <a:gd name="connsiteY43" fmla="*/ 166003 h 575483"/>
                <a:gd name="connsiteX44" fmla="*/ 195404 w 586365"/>
                <a:gd name="connsiteY44" fmla="*/ 151493 h 575483"/>
                <a:gd name="connsiteX45" fmla="*/ 182477 w 586365"/>
                <a:gd name="connsiteY45" fmla="*/ 138595 h 575483"/>
                <a:gd name="connsiteX46" fmla="*/ 140462 w 586365"/>
                <a:gd name="connsiteY46" fmla="*/ 138595 h 575483"/>
                <a:gd name="connsiteX47" fmla="*/ 125919 w 586365"/>
                <a:gd name="connsiteY47" fmla="*/ 151493 h 575483"/>
                <a:gd name="connsiteX48" fmla="*/ 140462 w 586365"/>
                <a:gd name="connsiteY48" fmla="*/ 166003 h 575483"/>
                <a:gd name="connsiteX49" fmla="*/ 153390 w 586365"/>
                <a:gd name="connsiteY49" fmla="*/ 151493 h 575483"/>
                <a:gd name="connsiteX50" fmla="*/ 140462 w 586365"/>
                <a:gd name="connsiteY50" fmla="*/ 138595 h 575483"/>
                <a:gd name="connsiteX51" fmla="*/ 119455 w 586365"/>
                <a:gd name="connsiteY51" fmla="*/ 117636 h 575483"/>
                <a:gd name="connsiteX52" fmla="*/ 453955 w 586365"/>
                <a:gd name="connsiteY52" fmla="*/ 117636 h 575483"/>
                <a:gd name="connsiteX53" fmla="*/ 481426 w 586365"/>
                <a:gd name="connsiteY53" fmla="*/ 145044 h 575483"/>
                <a:gd name="connsiteX54" fmla="*/ 481426 w 586365"/>
                <a:gd name="connsiteY54" fmla="*/ 423962 h 575483"/>
                <a:gd name="connsiteX55" fmla="*/ 453955 w 586365"/>
                <a:gd name="connsiteY55" fmla="*/ 451370 h 575483"/>
                <a:gd name="connsiteX56" fmla="*/ 405477 w 586365"/>
                <a:gd name="connsiteY56" fmla="*/ 451370 h 575483"/>
                <a:gd name="connsiteX57" fmla="*/ 405477 w 586365"/>
                <a:gd name="connsiteY57" fmla="*/ 423962 h 575483"/>
                <a:gd name="connsiteX58" fmla="*/ 453955 w 586365"/>
                <a:gd name="connsiteY58" fmla="*/ 423962 h 575483"/>
                <a:gd name="connsiteX59" fmla="*/ 453955 w 586365"/>
                <a:gd name="connsiteY59" fmla="*/ 186962 h 575483"/>
                <a:gd name="connsiteX60" fmla="*/ 119455 w 586365"/>
                <a:gd name="connsiteY60" fmla="*/ 186962 h 575483"/>
                <a:gd name="connsiteX61" fmla="*/ 119455 w 586365"/>
                <a:gd name="connsiteY61" fmla="*/ 225656 h 575483"/>
                <a:gd name="connsiteX62" fmla="*/ 91984 w 586365"/>
                <a:gd name="connsiteY62" fmla="*/ 225656 h 575483"/>
                <a:gd name="connsiteX63" fmla="*/ 91984 w 586365"/>
                <a:gd name="connsiteY63" fmla="*/ 145044 h 575483"/>
                <a:gd name="connsiteX64" fmla="*/ 119455 w 586365"/>
                <a:gd name="connsiteY64" fmla="*/ 117636 h 575483"/>
                <a:gd name="connsiteX65" fmla="*/ 361785 w 586365"/>
                <a:gd name="connsiteY65" fmla="*/ 27408 h 575483"/>
                <a:gd name="connsiteX66" fmla="*/ 361785 w 586365"/>
                <a:gd name="connsiteY66" fmla="*/ 41918 h 575483"/>
                <a:gd name="connsiteX67" fmla="*/ 557283 w 586365"/>
                <a:gd name="connsiteY67" fmla="*/ 41918 h 575483"/>
                <a:gd name="connsiteX68" fmla="*/ 557283 w 586365"/>
                <a:gd name="connsiteY68" fmla="*/ 27408 h 575483"/>
                <a:gd name="connsiteX69" fmla="*/ 327855 w 586365"/>
                <a:gd name="connsiteY69" fmla="*/ 20959 h 575483"/>
                <a:gd name="connsiteX70" fmla="*/ 314930 w 586365"/>
                <a:gd name="connsiteY70" fmla="*/ 33857 h 575483"/>
                <a:gd name="connsiteX71" fmla="*/ 327855 w 586365"/>
                <a:gd name="connsiteY71" fmla="*/ 48367 h 575483"/>
                <a:gd name="connsiteX72" fmla="*/ 342396 w 586365"/>
                <a:gd name="connsiteY72" fmla="*/ 33857 h 575483"/>
                <a:gd name="connsiteX73" fmla="*/ 327855 w 586365"/>
                <a:gd name="connsiteY73" fmla="*/ 20959 h 575483"/>
                <a:gd name="connsiteX74" fmla="*/ 285847 w 586365"/>
                <a:gd name="connsiteY74" fmla="*/ 20959 h 575483"/>
                <a:gd name="connsiteX75" fmla="*/ 271306 w 586365"/>
                <a:gd name="connsiteY75" fmla="*/ 33857 h 575483"/>
                <a:gd name="connsiteX76" fmla="*/ 285847 w 586365"/>
                <a:gd name="connsiteY76" fmla="*/ 48367 h 575483"/>
                <a:gd name="connsiteX77" fmla="*/ 300389 w 586365"/>
                <a:gd name="connsiteY77" fmla="*/ 33857 h 575483"/>
                <a:gd name="connsiteX78" fmla="*/ 285847 w 586365"/>
                <a:gd name="connsiteY78" fmla="*/ 20959 h 575483"/>
                <a:gd name="connsiteX79" fmla="*/ 243840 w 586365"/>
                <a:gd name="connsiteY79" fmla="*/ 20959 h 575483"/>
                <a:gd name="connsiteX80" fmla="*/ 229298 w 586365"/>
                <a:gd name="connsiteY80" fmla="*/ 33857 h 575483"/>
                <a:gd name="connsiteX81" fmla="*/ 243840 w 586365"/>
                <a:gd name="connsiteY81" fmla="*/ 48367 h 575483"/>
                <a:gd name="connsiteX82" fmla="*/ 258381 w 586365"/>
                <a:gd name="connsiteY82" fmla="*/ 33857 h 575483"/>
                <a:gd name="connsiteX83" fmla="*/ 243840 w 586365"/>
                <a:gd name="connsiteY83" fmla="*/ 20959 h 575483"/>
                <a:gd name="connsiteX84" fmla="*/ 222836 w 586365"/>
                <a:gd name="connsiteY84" fmla="*/ 0 h 575483"/>
                <a:gd name="connsiteX85" fmla="*/ 557283 w 586365"/>
                <a:gd name="connsiteY85" fmla="*/ 0 h 575483"/>
                <a:gd name="connsiteX86" fmla="*/ 586365 w 586365"/>
                <a:gd name="connsiteY86" fmla="*/ 27408 h 575483"/>
                <a:gd name="connsiteX87" fmla="*/ 586365 w 586365"/>
                <a:gd name="connsiteY87" fmla="*/ 306326 h 575483"/>
                <a:gd name="connsiteX88" fmla="*/ 557283 w 586365"/>
                <a:gd name="connsiteY88" fmla="*/ 333734 h 575483"/>
                <a:gd name="connsiteX89" fmla="*/ 508812 w 586365"/>
                <a:gd name="connsiteY89" fmla="*/ 333734 h 575483"/>
                <a:gd name="connsiteX90" fmla="*/ 508812 w 586365"/>
                <a:gd name="connsiteY90" fmla="*/ 306326 h 575483"/>
                <a:gd name="connsiteX91" fmla="*/ 557283 w 586365"/>
                <a:gd name="connsiteY91" fmla="*/ 306326 h 575483"/>
                <a:gd name="connsiteX92" fmla="*/ 557283 w 586365"/>
                <a:gd name="connsiteY92" fmla="*/ 69326 h 575483"/>
                <a:gd name="connsiteX93" fmla="*/ 222836 w 586365"/>
                <a:gd name="connsiteY93" fmla="*/ 69326 h 575483"/>
                <a:gd name="connsiteX94" fmla="*/ 222836 w 586365"/>
                <a:gd name="connsiteY94" fmla="*/ 108020 h 575483"/>
                <a:gd name="connsiteX95" fmla="*/ 195369 w 586365"/>
                <a:gd name="connsiteY95" fmla="*/ 108020 h 575483"/>
                <a:gd name="connsiteX96" fmla="*/ 195369 w 586365"/>
                <a:gd name="connsiteY96" fmla="*/ 27408 h 575483"/>
                <a:gd name="connsiteX97" fmla="*/ 222836 w 586365"/>
                <a:gd name="connsiteY97" fmla="*/ 0 h 57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586365" h="575483">
                  <a:moveTo>
                    <a:pt x="27448" y="311075"/>
                  </a:moveTo>
                  <a:lnTo>
                    <a:pt x="27448" y="548075"/>
                  </a:lnTo>
                  <a:lnTo>
                    <a:pt x="361674" y="548075"/>
                  </a:lnTo>
                  <a:lnTo>
                    <a:pt x="361674" y="311075"/>
                  </a:lnTo>
                  <a:close/>
                  <a:moveTo>
                    <a:pt x="167920" y="269157"/>
                  </a:moveTo>
                  <a:lnTo>
                    <a:pt x="167920" y="283667"/>
                  </a:lnTo>
                  <a:lnTo>
                    <a:pt x="361674" y="283667"/>
                  </a:lnTo>
                  <a:lnTo>
                    <a:pt x="361674" y="269157"/>
                  </a:lnTo>
                  <a:close/>
                  <a:moveTo>
                    <a:pt x="134013" y="262708"/>
                  </a:moveTo>
                  <a:cubicBezTo>
                    <a:pt x="125940" y="262708"/>
                    <a:pt x="119482" y="269157"/>
                    <a:pt x="119482" y="277218"/>
                  </a:cubicBezTo>
                  <a:cubicBezTo>
                    <a:pt x="119482" y="283667"/>
                    <a:pt x="125940" y="290116"/>
                    <a:pt x="134013" y="290116"/>
                  </a:cubicBezTo>
                  <a:cubicBezTo>
                    <a:pt x="140472" y="290116"/>
                    <a:pt x="146930" y="283667"/>
                    <a:pt x="146930" y="277218"/>
                  </a:cubicBezTo>
                  <a:cubicBezTo>
                    <a:pt x="146930" y="269157"/>
                    <a:pt x="140472" y="262708"/>
                    <a:pt x="134013" y="262708"/>
                  </a:cubicBezTo>
                  <a:close/>
                  <a:moveTo>
                    <a:pt x="90418" y="262708"/>
                  </a:moveTo>
                  <a:cubicBezTo>
                    <a:pt x="82345" y="262708"/>
                    <a:pt x="75887" y="269157"/>
                    <a:pt x="75887" y="277218"/>
                  </a:cubicBezTo>
                  <a:cubicBezTo>
                    <a:pt x="75887" y="283667"/>
                    <a:pt x="82345" y="290116"/>
                    <a:pt x="90418" y="290116"/>
                  </a:cubicBezTo>
                  <a:cubicBezTo>
                    <a:pt x="98492" y="290116"/>
                    <a:pt x="104950" y="283667"/>
                    <a:pt x="104950" y="277218"/>
                  </a:cubicBezTo>
                  <a:cubicBezTo>
                    <a:pt x="104950" y="269157"/>
                    <a:pt x="98492" y="262708"/>
                    <a:pt x="90418" y="262708"/>
                  </a:cubicBezTo>
                  <a:close/>
                  <a:moveTo>
                    <a:pt x="48438" y="262708"/>
                  </a:moveTo>
                  <a:cubicBezTo>
                    <a:pt x="40365" y="262708"/>
                    <a:pt x="35522" y="269157"/>
                    <a:pt x="35522" y="277218"/>
                  </a:cubicBezTo>
                  <a:cubicBezTo>
                    <a:pt x="35522" y="283667"/>
                    <a:pt x="40365" y="290116"/>
                    <a:pt x="48438" y="290116"/>
                  </a:cubicBezTo>
                  <a:cubicBezTo>
                    <a:pt x="56512" y="290116"/>
                    <a:pt x="62970" y="283667"/>
                    <a:pt x="62970" y="277218"/>
                  </a:cubicBezTo>
                  <a:cubicBezTo>
                    <a:pt x="62970" y="269157"/>
                    <a:pt x="56512" y="262708"/>
                    <a:pt x="48438" y="262708"/>
                  </a:cubicBezTo>
                  <a:close/>
                  <a:moveTo>
                    <a:pt x="27448" y="241749"/>
                  </a:moveTo>
                  <a:lnTo>
                    <a:pt x="361674" y="241749"/>
                  </a:lnTo>
                  <a:cubicBezTo>
                    <a:pt x="377820" y="241749"/>
                    <a:pt x="390737" y="254647"/>
                    <a:pt x="390737" y="269157"/>
                  </a:cubicBezTo>
                  <a:lnTo>
                    <a:pt x="390737" y="548075"/>
                  </a:lnTo>
                  <a:cubicBezTo>
                    <a:pt x="390737" y="562585"/>
                    <a:pt x="377820" y="575483"/>
                    <a:pt x="361674" y="575483"/>
                  </a:cubicBezTo>
                  <a:lnTo>
                    <a:pt x="27448" y="575483"/>
                  </a:lnTo>
                  <a:cubicBezTo>
                    <a:pt x="12917" y="575483"/>
                    <a:pt x="0" y="562585"/>
                    <a:pt x="0" y="548075"/>
                  </a:cubicBezTo>
                  <a:lnTo>
                    <a:pt x="0" y="269157"/>
                  </a:lnTo>
                  <a:cubicBezTo>
                    <a:pt x="0" y="254647"/>
                    <a:pt x="12917" y="241749"/>
                    <a:pt x="27448" y="241749"/>
                  </a:cubicBezTo>
                  <a:close/>
                  <a:moveTo>
                    <a:pt x="258426" y="145044"/>
                  </a:moveTo>
                  <a:lnTo>
                    <a:pt x="258426" y="159554"/>
                  </a:lnTo>
                  <a:lnTo>
                    <a:pt x="453955" y="159554"/>
                  </a:lnTo>
                  <a:lnTo>
                    <a:pt x="453955" y="145044"/>
                  </a:lnTo>
                  <a:close/>
                  <a:moveTo>
                    <a:pt x="224491" y="138595"/>
                  </a:moveTo>
                  <a:cubicBezTo>
                    <a:pt x="216412" y="138595"/>
                    <a:pt x="209948" y="145044"/>
                    <a:pt x="209948" y="151493"/>
                  </a:cubicBezTo>
                  <a:cubicBezTo>
                    <a:pt x="209948" y="159554"/>
                    <a:pt x="216412" y="166003"/>
                    <a:pt x="224491" y="166003"/>
                  </a:cubicBezTo>
                  <a:cubicBezTo>
                    <a:pt x="232571" y="166003"/>
                    <a:pt x="239035" y="159554"/>
                    <a:pt x="239035" y="151493"/>
                  </a:cubicBezTo>
                  <a:cubicBezTo>
                    <a:pt x="239035" y="145044"/>
                    <a:pt x="232571" y="138595"/>
                    <a:pt x="224491" y="138595"/>
                  </a:cubicBezTo>
                  <a:close/>
                  <a:moveTo>
                    <a:pt x="182477" y="138595"/>
                  </a:moveTo>
                  <a:cubicBezTo>
                    <a:pt x="174397" y="138595"/>
                    <a:pt x="167933" y="145044"/>
                    <a:pt x="167933" y="151493"/>
                  </a:cubicBezTo>
                  <a:cubicBezTo>
                    <a:pt x="167933" y="159554"/>
                    <a:pt x="174397" y="166003"/>
                    <a:pt x="182477" y="166003"/>
                  </a:cubicBezTo>
                  <a:cubicBezTo>
                    <a:pt x="188941" y="166003"/>
                    <a:pt x="195404" y="159554"/>
                    <a:pt x="195404" y="151493"/>
                  </a:cubicBezTo>
                  <a:cubicBezTo>
                    <a:pt x="195404" y="145044"/>
                    <a:pt x="188941" y="138595"/>
                    <a:pt x="182477" y="138595"/>
                  </a:cubicBezTo>
                  <a:close/>
                  <a:moveTo>
                    <a:pt x="140462" y="138595"/>
                  </a:moveTo>
                  <a:cubicBezTo>
                    <a:pt x="132383" y="138595"/>
                    <a:pt x="125919" y="145044"/>
                    <a:pt x="125919" y="151493"/>
                  </a:cubicBezTo>
                  <a:cubicBezTo>
                    <a:pt x="125919" y="159554"/>
                    <a:pt x="132383" y="166003"/>
                    <a:pt x="140462" y="166003"/>
                  </a:cubicBezTo>
                  <a:cubicBezTo>
                    <a:pt x="148542" y="166003"/>
                    <a:pt x="153390" y="159554"/>
                    <a:pt x="153390" y="151493"/>
                  </a:cubicBezTo>
                  <a:cubicBezTo>
                    <a:pt x="153390" y="145044"/>
                    <a:pt x="148542" y="138595"/>
                    <a:pt x="140462" y="138595"/>
                  </a:cubicBezTo>
                  <a:close/>
                  <a:moveTo>
                    <a:pt x="119455" y="117636"/>
                  </a:moveTo>
                  <a:lnTo>
                    <a:pt x="453955" y="117636"/>
                  </a:lnTo>
                  <a:cubicBezTo>
                    <a:pt x="470114" y="117636"/>
                    <a:pt x="481426" y="130534"/>
                    <a:pt x="481426" y="145044"/>
                  </a:cubicBezTo>
                  <a:lnTo>
                    <a:pt x="481426" y="423962"/>
                  </a:lnTo>
                  <a:cubicBezTo>
                    <a:pt x="481426" y="438472"/>
                    <a:pt x="470114" y="451370"/>
                    <a:pt x="453955" y="451370"/>
                  </a:cubicBezTo>
                  <a:lnTo>
                    <a:pt x="405477" y="451370"/>
                  </a:lnTo>
                  <a:lnTo>
                    <a:pt x="405477" y="423962"/>
                  </a:lnTo>
                  <a:lnTo>
                    <a:pt x="453955" y="423962"/>
                  </a:lnTo>
                  <a:lnTo>
                    <a:pt x="453955" y="186962"/>
                  </a:lnTo>
                  <a:lnTo>
                    <a:pt x="119455" y="186962"/>
                  </a:lnTo>
                  <a:lnTo>
                    <a:pt x="119455" y="225656"/>
                  </a:lnTo>
                  <a:lnTo>
                    <a:pt x="91984" y="225656"/>
                  </a:lnTo>
                  <a:lnTo>
                    <a:pt x="91984" y="145044"/>
                  </a:lnTo>
                  <a:cubicBezTo>
                    <a:pt x="91984" y="130534"/>
                    <a:pt x="103296" y="117636"/>
                    <a:pt x="119455" y="117636"/>
                  </a:cubicBezTo>
                  <a:close/>
                  <a:moveTo>
                    <a:pt x="361785" y="27408"/>
                  </a:moveTo>
                  <a:lnTo>
                    <a:pt x="361785" y="41918"/>
                  </a:lnTo>
                  <a:lnTo>
                    <a:pt x="557283" y="41918"/>
                  </a:lnTo>
                  <a:lnTo>
                    <a:pt x="557283" y="27408"/>
                  </a:lnTo>
                  <a:close/>
                  <a:moveTo>
                    <a:pt x="327855" y="20959"/>
                  </a:moveTo>
                  <a:cubicBezTo>
                    <a:pt x="321393" y="20959"/>
                    <a:pt x="314930" y="25796"/>
                    <a:pt x="314930" y="33857"/>
                  </a:cubicBezTo>
                  <a:cubicBezTo>
                    <a:pt x="314930" y="41918"/>
                    <a:pt x="321393" y="48367"/>
                    <a:pt x="327855" y="48367"/>
                  </a:cubicBezTo>
                  <a:cubicBezTo>
                    <a:pt x="335934" y="48367"/>
                    <a:pt x="342396" y="41918"/>
                    <a:pt x="342396" y="33857"/>
                  </a:cubicBezTo>
                  <a:cubicBezTo>
                    <a:pt x="342396" y="25796"/>
                    <a:pt x="335934" y="20959"/>
                    <a:pt x="327855" y="20959"/>
                  </a:cubicBezTo>
                  <a:close/>
                  <a:moveTo>
                    <a:pt x="285847" y="20959"/>
                  </a:moveTo>
                  <a:cubicBezTo>
                    <a:pt x="277769" y="20959"/>
                    <a:pt x="271306" y="25796"/>
                    <a:pt x="271306" y="33857"/>
                  </a:cubicBezTo>
                  <a:cubicBezTo>
                    <a:pt x="271306" y="41918"/>
                    <a:pt x="277769" y="48367"/>
                    <a:pt x="285847" y="48367"/>
                  </a:cubicBezTo>
                  <a:cubicBezTo>
                    <a:pt x="293926" y="48367"/>
                    <a:pt x="300389" y="41918"/>
                    <a:pt x="300389" y="33857"/>
                  </a:cubicBezTo>
                  <a:cubicBezTo>
                    <a:pt x="300389" y="25796"/>
                    <a:pt x="293926" y="20959"/>
                    <a:pt x="285847" y="20959"/>
                  </a:cubicBezTo>
                  <a:close/>
                  <a:moveTo>
                    <a:pt x="243840" y="20959"/>
                  </a:moveTo>
                  <a:cubicBezTo>
                    <a:pt x="235761" y="20959"/>
                    <a:pt x="229298" y="25796"/>
                    <a:pt x="229298" y="33857"/>
                  </a:cubicBezTo>
                  <a:cubicBezTo>
                    <a:pt x="229298" y="41918"/>
                    <a:pt x="235761" y="48367"/>
                    <a:pt x="243840" y="48367"/>
                  </a:cubicBezTo>
                  <a:cubicBezTo>
                    <a:pt x="251918" y="48367"/>
                    <a:pt x="258381" y="41918"/>
                    <a:pt x="258381" y="33857"/>
                  </a:cubicBezTo>
                  <a:cubicBezTo>
                    <a:pt x="258381" y="25796"/>
                    <a:pt x="251918" y="20959"/>
                    <a:pt x="243840" y="20959"/>
                  </a:cubicBezTo>
                  <a:close/>
                  <a:moveTo>
                    <a:pt x="222836" y="0"/>
                  </a:moveTo>
                  <a:lnTo>
                    <a:pt x="557283" y="0"/>
                  </a:lnTo>
                  <a:cubicBezTo>
                    <a:pt x="573440" y="0"/>
                    <a:pt x="586365" y="11286"/>
                    <a:pt x="586365" y="27408"/>
                  </a:cubicBezTo>
                  <a:lnTo>
                    <a:pt x="586365" y="306326"/>
                  </a:lnTo>
                  <a:cubicBezTo>
                    <a:pt x="586365" y="320836"/>
                    <a:pt x="573440" y="333734"/>
                    <a:pt x="557283" y="333734"/>
                  </a:cubicBezTo>
                  <a:lnTo>
                    <a:pt x="508812" y="333734"/>
                  </a:lnTo>
                  <a:lnTo>
                    <a:pt x="508812" y="306326"/>
                  </a:lnTo>
                  <a:lnTo>
                    <a:pt x="557283" y="306326"/>
                  </a:lnTo>
                  <a:lnTo>
                    <a:pt x="557283" y="69326"/>
                  </a:lnTo>
                  <a:lnTo>
                    <a:pt x="222836" y="69326"/>
                  </a:lnTo>
                  <a:lnTo>
                    <a:pt x="222836" y="108020"/>
                  </a:lnTo>
                  <a:lnTo>
                    <a:pt x="195369" y="108020"/>
                  </a:lnTo>
                  <a:lnTo>
                    <a:pt x="195369" y="27408"/>
                  </a:lnTo>
                  <a:cubicBezTo>
                    <a:pt x="195369" y="11286"/>
                    <a:pt x="208295" y="0"/>
                    <a:pt x="222836" y="0"/>
                  </a:cubicBezTo>
                  <a:close/>
                </a:path>
              </a:pathLst>
            </a:custGeom>
            <a:solidFill>
              <a:srgbClr val="2D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079939" y="270104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19176" y="2669029"/>
            <a:ext cx="2304596" cy="2484000"/>
            <a:chOff x="1019176" y="2669029"/>
            <a:chExt cx="2304596" cy="2484000"/>
          </a:xfrm>
        </p:grpSpPr>
        <p:sp>
          <p:nvSpPr>
            <p:cNvPr id="3" name="矩形 2"/>
            <p:cNvSpPr/>
            <p:nvPr/>
          </p:nvSpPr>
          <p:spPr>
            <a:xfrm>
              <a:off x="1019176" y="2669029"/>
              <a:ext cx="2304596" cy="2484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 flipH="1">
              <a:off x="1123495" y="3310163"/>
              <a:ext cx="209595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 creator, please do not </a:t>
              </a:r>
              <a:r>
                <a:rPr lang="en-US" altLang="zh-CN" sz="1200" dirty="0" err="1">
                  <a:solidFill>
                    <a:srgbClr val="F7EAD1"/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 the benefit of you</a:t>
              </a:r>
              <a:endParaRPr lang="en-US" altLang="zh-CN" sz="1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33" name="Oval 10"/>
            <p:cNvSpPr/>
            <p:nvPr/>
          </p:nvSpPr>
          <p:spPr>
            <a:xfrm>
              <a:off x="1988623" y="4527924"/>
              <a:ext cx="365698" cy="291926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1243625" y="2669029"/>
              <a:ext cx="1855694" cy="557104"/>
            </a:xfrm>
            <a:custGeom>
              <a:avLst/>
              <a:gdLst>
                <a:gd name="connsiteX0" fmla="*/ 0 w 1855694"/>
                <a:gd name="connsiteY0" fmla="*/ 0 h 557104"/>
                <a:gd name="connsiteX1" fmla="*/ 1855694 w 1855694"/>
                <a:gd name="connsiteY1" fmla="*/ 0 h 557104"/>
                <a:gd name="connsiteX2" fmla="*/ 1855694 w 1855694"/>
                <a:gd name="connsiteY2" fmla="*/ 236658 h 557104"/>
                <a:gd name="connsiteX3" fmla="*/ 1535248 w 1855694"/>
                <a:gd name="connsiteY3" fmla="*/ 557104 h 557104"/>
                <a:gd name="connsiteX4" fmla="*/ 320446 w 1855694"/>
                <a:gd name="connsiteY4" fmla="*/ 557104 h 557104"/>
                <a:gd name="connsiteX5" fmla="*/ 0 w 1855694"/>
                <a:gd name="connsiteY5" fmla="*/ 236658 h 55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5694" h="557104">
                  <a:moveTo>
                    <a:pt x="0" y="0"/>
                  </a:moveTo>
                  <a:lnTo>
                    <a:pt x="1855694" y="0"/>
                  </a:lnTo>
                  <a:lnTo>
                    <a:pt x="1855694" y="236658"/>
                  </a:lnTo>
                  <a:cubicBezTo>
                    <a:pt x="1855694" y="413635"/>
                    <a:pt x="1712225" y="557104"/>
                    <a:pt x="1535248" y="557104"/>
                  </a:cubicBezTo>
                  <a:lnTo>
                    <a:pt x="320446" y="557104"/>
                  </a:lnTo>
                  <a:cubicBezTo>
                    <a:pt x="143469" y="557104"/>
                    <a:pt x="0" y="413635"/>
                    <a:pt x="0" y="236658"/>
                  </a:cubicBezTo>
                  <a:close/>
                </a:path>
              </a:pathLst>
            </a:cu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468218" y="270104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rgbClr val="2D2E2E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2D2E2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51878" y="2669029"/>
            <a:ext cx="2304596" cy="2484000"/>
            <a:chOff x="6251878" y="2669029"/>
            <a:chExt cx="2304596" cy="2484000"/>
          </a:xfrm>
        </p:grpSpPr>
        <p:sp>
          <p:nvSpPr>
            <p:cNvPr id="5" name="矩形 4"/>
            <p:cNvSpPr/>
            <p:nvPr/>
          </p:nvSpPr>
          <p:spPr>
            <a:xfrm>
              <a:off x="6251878" y="2669029"/>
              <a:ext cx="2304596" cy="2484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 flipH="1">
              <a:off x="6356199" y="3310163"/>
              <a:ext cx="209595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 creator, please do not </a:t>
              </a:r>
              <a:r>
                <a:rPr lang="en-US" altLang="zh-CN" sz="1200" dirty="0" err="1">
                  <a:solidFill>
                    <a:srgbClr val="F7EAD1"/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 the benefit of you</a:t>
              </a:r>
              <a:endParaRPr lang="en-US" altLang="zh-CN" sz="1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35" name="Oval 12"/>
            <p:cNvSpPr/>
            <p:nvPr/>
          </p:nvSpPr>
          <p:spPr>
            <a:xfrm>
              <a:off x="7224589" y="4491038"/>
              <a:ext cx="359173" cy="365698"/>
            </a:xfrm>
            <a:custGeom>
              <a:avLst/>
              <a:gdLst>
                <a:gd name="connsiteX0" fmla="*/ 87801 w 596278"/>
                <a:gd name="connsiteY0" fmla="*/ 507611 h 607110"/>
                <a:gd name="connsiteX1" fmla="*/ 87801 w 596278"/>
                <a:gd name="connsiteY1" fmla="*/ 572672 h 607110"/>
                <a:gd name="connsiteX2" fmla="*/ 508444 w 596278"/>
                <a:gd name="connsiteY2" fmla="*/ 572672 h 607110"/>
                <a:gd name="connsiteX3" fmla="*/ 508444 w 596278"/>
                <a:gd name="connsiteY3" fmla="*/ 507611 h 607110"/>
                <a:gd name="connsiteX4" fmla="*/ 298122 w 596278"/>
                <a:gd name="connsiteY4" fmla="*/ 200764 h 607110"/>
                <a:gd name="connsiteX5" fmla="*/ 270141 w 596278"/>
                <a:gd name="connsiteY5" fmla="*/ 228706 h 607110"/>
                <a:gd name="connsiteX6" fmla="*/ 298122 w 596278"/>
                <a:gd name="connsiteY6" fmla="*/ 256648 h 607110"/>
                <a:gd name="connsiteX7" fmla="*/ 326103 w 596278"/>
                <a:gd name="connsiteY7" fmla="*/ 228706 h 607110"/>
                <a:gd name="connsiteX8" fmla="*/ 298122 w 596278"/>
                <a:gd name="connsiteY8" fmla="*/ 200764 h 607110"/>
                <a:gd name="connsiteX9" fmla="*/ 298122 w 596278"/>
                <a:gd name="connsiteY9" fmla="*/ 166429 h 607110"/>
                <a:gd name="connsiteX10" fmla="*/ 360589 w 596278"/>
                <a:gd name="connsiteY10" fmla="*/ 228706 h 607110"/>
                <a:gd name="connsiteX11" fmla="*/ 315365 w 596278"/>
                <a:gd name="connsiteY11" fmla="*/ 288611 h 607110"/>
                <a:gd name="connsiteX12" fmla="*/ 315365 w 596278"/>
                <a:gd name="connsiteY12" fmla="*/ 473174 h 607110"/>
                <a:gd name="connsiteX13" fmla="*/ 525687 w 596278"/>
                <a:gd name="connsiteY13" fmla="*/ 473174 h 607110"/>
                <a:gd name="connsiteX14" fmla="*/ 542930 w 596278"/>
                <a:gd name="connsiteY14" fmla="*/ 490392 h 607110"/>
                <a:gd name="connsiteX15" fmla="*/ 542930 w 596278"/>
                <a:gd name="connsiteY15" fmla="*/ 589891 h 607110"/>
                <a:gd name="connsiteX16" fmla="*/ 525687 w 596278"/>
                <a:gd name="connsiteY16" fmla="*/ 607110 h 607110"/>
                <a:gd name="connsiteX17" fmla="*/ 70661 w 596278"/>
                <a:gd name="connsiteY17" fmla="*/ 607110 h 607110"/>
                <a:gd name="connsiteX18" fmla="*/ 53418 w 596278"/>
                <a:gd name="connsiteY18" fmla="*/ 589891 h 607110"/>
                <a:gd name="connsiteX19" fmla="*/ 53418 w 596278"/>
                <a:gd name="connsiteY19" fmla="*/ 490392 h 607110"/>
                <a:gd name="connsiteX20" fmla="*/ 70661 w 596278"/>
                <a:gd name="connsiteY20" fmla="*/ 473174 h 607110"/>
                <a:gd name="connsiteX21" fmla="*/ 280983 w 596278"/>
                <a:gd name="connsiteY21" fmla="*/ 473174 h 607110"/>
                <a:gd name="connsiteX22" fmla="*/ 280983 w 596278"/>
                <a:gd name="connsiteY22" fmla="*/ 288611 h 607110"/>
                <a:gd name="connsiteX23" fmla="*/ 235759 w 596278"/>
                <a:gd name="connsiteY23" fmla="*/ 228706 h 607110"/>
                <a:gd name="connsiteX24" fmla="*/ 298122 w 596278"/>
                <a:gd name="connsiteY24" fmla="*/ 166429 h 607110"/>
                <a:gd name="connsiteX25" fmla="*/ 425903 w 596278"/>
                <a:gd name="connsiteY25" fmla="*/ 71418 h 607110"/>
                <a:gd name="connsiteX26" fmla="*/ 437805 w 596278"/>
                <a:gd name="connsiteY26" fmla="*/ 77101 h 607110"/>
                <a:gd name="connsiteX27" fmla="*/ 495228 w 596278"/>
                <a:gd name="connsiteY27" fmla="*/ 225554 h 607110"/>
                <a:gd name="connsiteX28" fmla="*/ 437805 w 596278"/>
                <a:gd name="connsiteY28" fmla="*/ 374008 h 607110"/>
                <a:gd name="connsiteX29" fmla="*/ 424999 w 596278"/>
                <a:gd name="connsiteY29" fmla="*/ 379678 h 607110"/>
                <a:gd name="connsiteX30" fmla="*/ 413535 w 596278"/>
                <a:gd name="connsiteY30" fmla="*/ 375245 h 607110"/>
                <a:gd name="connsiteX31" fmla="*/ 412295 w 596278"/>
                <a:gd name="connsiteY31" fmla="*/ 351018 h 607110"/>
                <a:gd name="connsiteX32" fmla="*/ 460733 w 596278"/>
                <a:gd name="connsiteY32" fmla="*/ 225554 h 607110"/>
                <a:gd name="connsiteX33" fmla="*/ 412295 w 596278"/>
                <a:gd name="connsiteY33" fmla="*/ 100091 h 607110"/>
                <a:gd name="connsiteX34" fmla="*/ 413535 w 596278"/>
                <a:gd name="connsiteY34" fmla="*/ 75864 h 607110"/>
                <a:gd name="connsiteX35" fmla="*/ 425903 w 596278"/>
                <a:gd name="connsiteY35" fmla="*/ 71418 h 607110"/>
                <a:gd name="connsiteX36" fmla="*/ 170390 w 596278"/>
                <a:gd name="connsiteY36" fmla="*/ 71418 h 607110"/>
                <a:gd name="connsiteX37" fmla="*/ 182748 w 596278"/>
                <a:gd name="connsiteY37" fmla="*/ 75864 h 607110"/>
                <a:gd name="connsiteX38" fmla="*/ 183987 w 596278"/>
                <a:gd name="connsiteY38" fmla="*/ 100091 h 607110"/>
                <a:gd name="connsiteX39" fmla="*/ 135484 w 596278"/>
                <a:gd name="connsiteY39" fmla="*/ 225554 h 607110"/>
                <a:gd name="connsiteX40" fmla="*/ 183987 w 596278"/>
                <a:gd name="connsiteY40" fmla="*/ 351018 h 607110"/>
                <a:gd name="connsiteX41" fmla="*/ 182748 w 596278"/>
                <a:gd name="connsiteY41" fmla="*/ 375245 h 607110"/>
                <a:gd name="connsiteX42" fmla="*/ 171190 w 596278"/>
                <a:gd name="connsiteY42" fmla="*/ 379678 h 607110"/>
                <a:gd name="connsiteX43" fmla="*/ 158497 w 596278"/>
                <a:gd name="connsiteY43" fmla="*/ 374008 h 607110"/>
                <a:gd name="connsiteX44" fmla="*/ 101120 w 596278"/>
                <a:gd name="connsiteY44" fmla="*/ 225554 h 607110"/>
                <a:gd name="connsiteX45" fmla="*/ 158497 w 596278"/>
                <a:gd name="connsiteY45" fmla="*/ 77101 h 607110"/>
                <a:gd name="connsiteX46" fmla="*/ 170390 w 596278"/>
                <a:gd name="connsiteY46" fmla="*/ 71418 h 607110"/>
                <a:gd name="connsiteX47" fmla="*/ 497125 w 596278"/>
                <a:gd name="connsiteY47" fmla="*/ 11 h 607110"/>
                <a:gd name="connsiteX48" fmla="*/ 509117 w 596278"/>
                <a:gd name="connsiteY48" fmla="*/ 5449 h 607110"/>
                <a:gd name="connsiteX49" fmla="*/ 596278 w 596278"/>
                <a:gd name="connsiteY49" fmla="*/ 225538 h 607110"/>
                <a:gd name="connsiteX50" fmla="*/ 509117 w 596278"/>
                <a:gd name="connsiteY50" fmla="*/ 445626 h 607110"/>
                <a:gd name="connsiteX51" fmla="*/ 496518 w 596278"/>
                <a:gd name="connsiteY51" fmla="*/ 451090 h 607110"/>
                <a:gd name="connsiteX52" fmla="*/ 484745 w 596278"/>
                <a:gd name="connsiteY52" fmla="*/ 446451 h 607110"/>
                <a:gd name="connsiteX53" fmla="*/ 483919 w 596278"/>
                <a:gd name="connsiteY53" fmla="*/ 422123 h 607110"/>
                <a:gd name="connsiteX54" fmla="*/ 561889 w 596278"/>
                <a:gd name="connsiteY54" fmla="*/ 225538 h 607110"/>
                <a:gd name="connsiteX55" fmla="*/ 483919 w 596278"/>
                <a:gd name="connsiteY55" fmla="*/ 28953 h 607110"/>
                <a:gd name="connsiteX56" fmla="*/ 484745 w 596278"/>
                <a:gd name="connsiteY56" fmla="*/ 4624 h 607110"/>
                <a:gd name="connsiteX57" fmla="*/ 497125 w 596278"/>
                <a:gd name="connsiteY57" fmla="*/ 11 h 607110"/>
                <a:gd name="connsiteX58" fmla="*/ 99141 w 596278"/>
                <a:gd name="connsiteY58" fmla="*/ 11 h 607110"/>
                <a:gd name="connsiteX59" fmla="*/ 111430 w 596278"/>
                <a:gd name="connsiteY59" fmla="*/ 4624 h 607110"/>
                <a:gd name="connsiteX60" fmla="*/ 112256 w 596278"/>
                <a:gd name="connsiteY60" fmla="*/ 28953 h 607110"/>
                <a:gd name="connsiteX61" fmla="*/ 34389 w 596278"/>
                <a:gd name="connsiteY61" fmla="*/ 225538 h 607110"/>
                <a:gd name="connsiteX62" fmla="*/ 112256 w 596278"/>
                <a:gd name="connsiteY62" fmla="*/ 422123 h 607110"/>
                <a:gd name="connsiteX63" fmla="*/ 111430 w 596278"/>
                <a:gd name="connsiteY63" fmla="*/ 446451 h 607110"/>
                <a:gd name="connsiteX64" fmla="*/ 99760 w 596278"/>
                <a:gd name="connsiteY64" fmla="*/ 451090 h 607110"/>
                <a:gd name="connsiteX65" fmla="*/ 87161 w 596278"/>
                <a:gd name="connsiteY65" fmla="*/ 445626 h 607110"/>
                <a:gd name="connsiteX66" fmla="*/ 0 w 596278"/>
                <a:gd name="connsiteY66" fmla="*/ 225538 h 607110"/>
                <a:gd name="connsiteX67" fmla="*/ 87161 w 596278"/>
                <a:gd name="connsiteY67" fmla="*/ 5449 h 607110"/>
                <a:gd name="connsiteX68" fmla="*/ 99141 w 596278"/>
                <a:gd name="connsiteY68" fmla="*/ 11 h 60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6278" h="607110">
                  <a:moveTo>
                    <a:pt x="87801" y="507611"/>
                  </a:moveTo>
                  <a:lnTo>
                    <a:pt x="87801" y="572672"/>
                  </a:lnTo>
                  <a:lnTo>
                    <a:pt x="508444" y="572672"/>
                  </a:lnTo>
                  <a:lnTo>
                    <a:pt x="508444" y="507611"/>
                  </a:lnTo>
                  <a:close/>
                  <a:moveTo>
                    <a:pt x="298122" y="200764"/>
                  </a:moveTo>
                  <a:cubicBezTo>
                    <a:pt x="282738" y="200764"/>
                    <a:pt x="270141" y="213343"/>
                    <a:pt x="270141" y="228706"/>
                  </a:cubicBezTo>
                  <a:cubicBezTo>
                    <a:pt x="270141" y="244172"/>
                    <a:pt x="282738" y="256648"/>
                    <a:pt x="298122" y="256648"/>
                  </a:cubicBezTo>
                  <a:cubicBezTo>
                    <a:pt x="313610" y="256648"/>
                    <a:pt x="326103" y="244172"/>
                    <a:pt x="326103" y="228706"/>
                  </a:cubicBezTo>
                  <a:cubicBezTo>
                    <a:pt x="326103" y="213343"/>
                    <a:pt x="313610" y="200764"/>
                    <a:pt x="298122" y="200764"/>
                  </a:cubicBezTo>
                  <a:close/>
                  <a:moveTo>
                    <a:pt x="298122" y="166429"/>
                  </a:moveTo>
                  <a:cubicBezTo>
                    <a:pt x="332608" y="166429"/>
                    <a:pt x="360589" y="194371"/>
                    <a:pt x="360589" y="228706"/>
                  </a:cubicBezTo>
                  <a:cubicBezTo>
                    <a:pt x="360589" y="257164"/>
                    <a:pt x="341384" y="281084"/>
                    <a:pt x="315365" y="288611"/>
                  </a:cubicBezTo>
                  <a:lnTo>
                    <a:pt x="315365" y="473174"/>
                  </a:lnTo>
                  <a:lnTo>
                    <a:pt x="525687" y="473174"/>
                  </a:lnTo>
                  <a:cubicBezTo>
                    <a:pt x="535186" y="473174"/>
                    <a:pt x="542930" y="480907"/>
                    <a:pt x="542930" y="490392"/>
                  </a:cubicBezTo>
                  <a:lnTo>
                    <a:pt x="542930" y="589891"/>
                  </a:lnTo>
                  <a:cubicBezTo>
                    <a:pt x="542930" y="599377"/>
                    <a:pt x="535186" y="607110"/>
                    <a:pt x="525687" y="607110"/>
                  </a:cubicBezTo>
                  <a:lnTo>
                    <a:pt x="70661" y="607110"/>
                  </a:lnTo>
                  <a:cubicBezTo>
                    <a:pt x="61162" y="607110"/>
                    <a:pt x="53418" y="599377"/>
                    <a:pt x="53418" y="589891"/>
                  </a:cubicBezTo>
                  <a:lnTo>
                    <a:pt x="53418" y="490392"/>
                  </a:lnTo>
                  <a:cubicBezTo>
                    <a:pt x="53418" y="480907"/>
                    <a:pt x="61162" y="473174"/>
                    <a:pt x="70661" y="473174"/>
                  </a:cubicBezTo>
                  <a:lnTo>
                    <a:pt x="280983" y="473174"/>
                  </a:lnTo>
                  <a:lnTo>
                    <a:pt x="280983" y="288611"/>
                  </a:lnTo>
                  <a:cubicBezTo>
                    <a:pt x="254860" y="281084"/>
                    <a:pt x="235759" y="257164"/>
                    <a:pt x="235759" y="228706"/>
                  </a:cubicBezTo>
                  <a:cubicBezTo>
                    <a:pt x="235759" y="194371"/>
                    <a:pt x="263740" y="166429"/>
                    <a:pt x="298122" y="166429"/>
                  </a:cubicBezTo>
                  <a:close/>
                  <a:moveTo>
                    <a:pt x="425903" y="71418"/>
                  </a:moveTo>
                  <a:cubicBezTo>
                    <a:pt x="430292" y="71637"/>
                    <a:pt x="434603" y="73544"/>
                    <a:pt x="437805" y="77101"/>
                  </a:cubicBezTo>
                  <a:cubicBezTo>
                    <a:pt x="474779" y="117822"/>
                    <a:pt x="495228" y="170606"/>
                    <a:pt x="495228" y="225554"/>
                  </a:cubicBezTo>
                  <a:cubicBezTo>
                    <a:pt x="495228" y="280503"/>
                    <a:pt x="474779" y="333183"/>
                    <a:pt x="437805" y="374008"/>
                  </a:cubicBezTo>
                  <a:cubicBezTo>
                    <a:pt x="434397" y="377822"/>
                    <a:pt x="429749" y="379678"/>
                    <a:pt x="424999" y="379678"/>
                  </a:cubicBezTo>
                  <a:cubicBezTo>
                    <a:pt x="420971" y="379678"/>
                    <a:pt x="416840" y="378235"/>
                    <a:pt x="413535" y="375245"/>
                  </a:cubicBezTo>
                  <a:cubicBezTo>
                    <a:pt x="406408" y="368853"/>
                    <a:pt x="405892" y="358029"/>
                    <a:pt x="412295" y="351018"/>
                  </a:cubicBezTo>
                  <a:cubicBezTo>
                    <a:pt x="443589" y="316482"/>
                    <a:pt x="460733" y="271946"/>
                    <a:pt x="460733" y="225554"/>
                  </a:cubicBezTo>
                  <a:cubicBezTo>
                    <a:pt x="460733" y="179163"/>
                    <a:pt x="443589" y="134627"/>
                    <a:pt x="412295" y="100091"/>
                  </a:cubicBezTo>
                  <a:cubicBezTo>
                    <a:pt x="405892" y="93080"/>
                    <a:pt x="406408" y="82255"/>
                    <a:pt x="413535" y="75864"/>
                  </a:cubicBezTo>
                  <a:cubicBezTo>
                    <a:pt x="417046" y="72668"/>
                    <a:pt x="421513" y="71199"/>
                    <a:pt x="425903" y="71418"/>
                  </a:cubicBezTo>
                  <a:close/>
                  <a:moveTo>
                    <a:pt x="170390" y="71418"/>
                  </a:moveTo>
                  <a:cubicBezTo>
                    <a:pt x="174776" y="71199"/>
                    <a:pt x="179240" y="72668"/>
                    <a:pt x="182748" y="75864"/>
                  </a:cubicBezTo>
                  <a:cubicBezTo>
                    <a:pt x="189766" y="82255"/>
                    <a:pt x="190385" y="93080"/>
                    <a:pt x="183987" y="100091"/>
                  </a:cubicBezTo>
                  <a:cubicBezTo>
                    <a:pt x="152718" y="134627"/>
                    <a:pt x="135484" y="179163"/>
                    <a:pt x="135484" y="225554"/>
                  </a:cubicBezTo>
                  <a:cubicBezTo>
                    <a:pt x="135484" y="271946"/>
                    <a:pt x="152718" y="316482"/>
                    <a:pt x="183987" y="351018"/>
                  </a:cubicBezTo>
                  <a:cubicBezTo>
                    <a:pt x="190385" y="358029"/>
                    <a:pt x="189766" y="368853"/>
                    <a:pt x="182748" y="375245"/>
                  </a:cubicBezTo>
                  <a:cubicBezTo>
                    <a:pt x="179446" y="378235"/>
                    <a:pt x="175318" y="379678"/>
                    <a:pt x="171190" y="379678"/>
                  </a:cubicBezTo>
                  <a:cubicBezTo>
                    <a:pt x="166547" y="379678"/>
                    <a:pt x="161903" y="377822"/>
                    <a:pt x="158497" y="374008"/>
                  </a:cubicBezTo>
                  <a:cubicBezTo>
                    <a:pt x="121450" y="333183"/>
                    <a:pt x="101120" y="280503"/>
                    <a:pt x="101120" y="225554"/>
                  </a:cubicBezTo>
                  <a:cubicBezTo>
                    <a:pt x="101120" y="170606"/>
                    <a:pt x="121450" y="117822"/>
                    <a:pt x="158497" y="77101"/>
                  </a:cubicBezTo>
                  <a:cubicBezTo>
                    <a:pt x="161696" y="73544"/>
                    <a:pt x="166005" y="71637"/>
                    <a:pt x="170390" y="71418"/>
                  </a:cubicBezTo>
                  <a:close/>
                  <a:moveTo>
                    <a:pt x="497125" y="11"/>
                  </a:moveTo>
                  <a:cubicBezTo>
                    <a:pt x="501527" y="166"/>
                    <a:pt x="505864" y="1996"/>
                    <a:pt x="509117" y="5449"/>
                  </a:cubicBezTo>
                  <a:cubicBezTo>
                    <a:pt x="565297" y="65445"/>
                    <a:pt x="596278" y="143584"/>
                    <a:pt x="596278" y="225538"/>
                  </a:cubicBezTo>
                  <a:cubicBezTo>
                    <a:pt x="596278" y="307491"/>
                    <a:pt x="565297" y="385630"/>
                    <a:pt x="509117" y="445626"/>
                  </a:cubicBezTo>
                  <a:cubicBezTo>
                    <a:pt x="505709" y="449234"/>
                    <a:pt x="501165" y="451090"/>
                    <a:pt x="496518" y="451090"/>
                  </a:cubicBezTo>
                  <a:cubicBezTo>
                    <a:pt x="492284" y="451090"/>
                    <a:pt x="488050" y="449544"/>
                    <a:pt x="484745" y="446451"/>
                  </a:cubicBezTo>
                  <a:cubicBezTo>
                    <a:pt x="477826" y="439957"/>
                    <a:pt x="477516" y="429030"/>
                    <a:pt x="483919" y="422123"/>
                  </a:cubicBezTo>
                  <a:cubicBezTo>
                    <a:pt x="534212" y="368518"/>
                    <a:pt x="561889" y="298729"/>
                    <a:pt x="561889" y="225538"/>
                  </a:cubicBezTo>
                  <a:cubicBezTo>
                    <a:pt x="561889" y="152347"/>
                    <a:pt x="534212" y="82454"/>
                    <a:pt x="483919" y="28953"/>
                  </a:cubicBezTo>
                  <a:cubicBezTo>
                    <a:pt x="477516" y="21943"/>
                    <a:pt x="477826" y="11119"/>
                    <a:pt x="484745" y="4624"/>
                  </a:cubicBezTo>
                  <a:cubicBezTo>
                    <a:pt x="488256" y="1377"/>
                    <a:pt x="492722" y="-143"/>
                    <a:pt x="497125" y="11"/>
                  </a:cubicBezTo>
                  <a:close/>
                  <a:moveTo>
                    <a:pt x="99141" y="11"/>
                  </a:moveTo>
                  <a:cubicBezTo>
                    <a:pt x="103530" y="-143"/>
                    <a:pt x="107971" y="1377"/>
                    <a:pt x="111430" y="4624"/>
                  </a:cubicBezTo>
                  <a:cubicBezTo>
                    <a:pt x="118452" y="11119"/>
                    <a:pt x="118762" y="21943"/>
                    <a:pt x="112256" y="28953"/>
                  </a:cubicBezTo>
                  <a:cubicBezTo>
                    <a:pt x="62066" y="82454"/>
                    <a:pt x="34389" y="152347"/>
                    <a:pt x="34389" y="225538"/>
                  </a:cubicBezTo>
                  <a:cubicBezTo>
                    <a:pt x="34389" y="298729"/>
                    <a:pt x="62066" y="368518"/>
                    <a:pt x="112256" y="422123"/>
                  </a:cubicBezTo>
                  <a:cubicBezTo>
                    <a:pt x="118762" y="429030"/>
                    <a:pt x="118452" y="439957"/>
                    <a:pt x="111430" y="446451"/>
                  </a:cubicBezTo>
                  <a:cubicBezTo>
                    <a:pt x="108125" y="449544"/>
                    <a:pt x="103891" y="451090"/>
                    <a:pt x="99760" y="451090"/>
                  </a:cubicBezTo>
                  <a:cubicBezTo>
                    <a:pt x="95113" y="451090"/>
                    <a:pt x="90569" y="449234"/>
                    <a:pt x="87161" y="445626"/>
                  </a:cubicBezTo>
                  <a:cubicBezTo>
                    <a:pt x="30878" y="385630"/>
                    <a:pt x="0" y="307491"/>
                    <a:pt x="0" y="225538"/>
                  </a:cubicBezTo>
                  <a:cubicBezTo>
                    <a:pt x="0" y="143584"/>
                    <a:pt x="30878" y="65445"/>
                    <a:pt x="87161" y="5449"/>
                  </a:cubicBezTo>
                  <a:cubicBezTo>
                    <a:pt x="90414" y="1996"/>
                    <a:pt x="94752" y="166"/>
                    <a:pt x="99141" y="11"/>
                  </a:cubicBezTo>
                  <a:close/>
                </a:path>
              </a:pathLst>
            </a:cu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476329" y="2669029"/>
              <a:ext cx="1855694" cy="557104"/>
              <a:chOff x="6501425" y="3004459"/>
              <a:chExt cx="1855694" cy="557104"/>
            </a:xfrm>
          </p:grpSpPr>
          <p:sp>
            <p:nvSpPr>
              <p:cNvPr id="23" name="任意多边形: 形状 22"/>
              <p:cNvSpPr/>
              <p:nvPr/>
            </p:nvSpPr>
            <p:spPr>
              <a:xfrm>
                <a:off x="6501425" y="3004459"/>
                <a:ext cx="1855694" cy="557104"/>
              </a:xfrm>
              <a:custGeom>
                <a:avLst/>
                <a:gdLst>
                  <a:gd name="connsiteX0" fmla="*/ 0 w 1855694"/>
                  <a:gd name="connsiteY0" fmla="*/ 0 h 557104"/>
                  <a:gd name="connsiteX1" fmla="*/ 1855694 w 1855694"/>
                  <a:gd name="connsiteY1" fmla="*/ 0 h 557104"/>
                  <a:gd name="connsiteX2" fmla="*/ 1855694 w 1855694"/>
                  <a:gd name="connsiteY2" fmla="*/ 236658 h 557104"/>
                  <a:gd name="connsiteX3" fmla="*/ 1535248 w 1855694"/>
                  <a:gd name="connsiteY3" fmla="*/ 557104 h 557104"/>
                  <a:gd name="connsiteX4" fmla="*/ 320446 w 1855694"/>
                  <a:gd name="connsiteY4" fmla="*/ 557104 h 557104"/>
                  <a:gd name="connsiteX5" fmla="*/ 0 w 1855694"/>
                  <a:gd name="connsiteY5" fmla="*/ 236658 h 557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5694" h="557104">
                    <a:moveTo>
                      <a:pt x="0" y="0"/>
                    </a:moveTo>
                    <a:lnTo>
                      <a:pt x="1855694" y="0"/>
                    </a:lnTo>
                    <a:lnTo>
                      <a:pt x="1855694" y="236658"/>
                    </a:lnTo>
                    <a:cubicBezTo>
                      <a:pt x="1855694" y="413635"/>
                      <a:pt x="1712225" y="557104"/>
                      <a:pt x="1535248" y="557104"/>
                    </a:cubicBezTo>
                    <a:lnTo>
                      <a:pt x="320446" y="557104"/>
                    </a:lnTo>
                    <a:cubicBezTo>
                      <a:pt x="143469" y="557104"/>
                      <a:pt x="0" y="413635"/>
                      <a:pt x="0" y="236658"/>
                    </a:cubicBezTo>
                    <a:close/>
                  </a:path>
                </a:pathLst>
              </a:custGeom>
              <a:gradFill>
                <a:gsLst>
                  <a:gs pos="13000">
                    <a:srgbClr val="F7EAD1"/>
                  </a:gs>
                  <a:gs pos="86000">
                    <a:srgbClr val="AC8B58"/>
                  </a:gs>
                </a:gsLst>
                <a:lin ang="2700000" scaled="1"/>
              </a:gradFill>
              <a:ln w="285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D2E2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6726018" y="3036477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2D2E2E"/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400" dirty="0">
                  <a:solidFill>
                    <a:srgbClr val="2D2E2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8868229" y="2669029"/>
            <a:ext cx="2304596" cy="2484000"/>
            <a:chOff x="8868229" y="2669029"/>
            <a:chExt cx="2304596" cy="2484000"/>
          </a:xfrm>
        </p:grpSpPr>
        <p:sp>
          <p:nvSpPr>
            <p:cNvPr id="6" name="矩形 5"/>
            <p:cNvSpPr/>
            <p:nvPr/>
          </p:nvSpPr>
          <p:spPr>
            <a:xfrm>
              <a:off x="8868229" y="2669029"/>
              <a:ext cx="2304596" cy="2484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 flipH="1">
              <a:off x="8972550" y="3310163"/>
              <a:ext cx="209595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 creator, please do not </a:t>
              </a:r>
              <a:r>
                <a:rPr lang="en-US" altLang="zh-CN" sz="1200" dirty="0" err="1">
                  <a:solidFill>
                    <a:srgbClr val="F7EAD1"/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 the benefit of you</a:t>
              </a:r>
              <a:endParaRPr lang="en-US" altLang="zh-CN" sz="1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36" name="Oval 13"/>
            <p:cNvSpPr/>
            <p:nvPr/>
          </p:nvSpPr>
          <p:spPr>
            <a:xfrm>
              <a:off x="9837678" y="4508031"/>
              <a:ext cx="365698" cy="331712"/>
            </a:xfrm>
            <a:custGeom>
              <a:avLst/>
              <a:gdLst>
                <a:gd name="connsiteX0" fmla="*/ 247154 w 599460"/>
                <a:gd name="connsiteY0" fmla="*/ 445665 h 543751"/>
                <a:gd name="connsiteX1" fmla="*/ 576993 w 599460"/>
                <a:gd name="connsiteY1" fmla="*/ 445665 h 543751"/>
                <a:gd name="connsiteX2" fmla="*/ 599460 w 599460"/>
                <a:gd name="connsiteY2" fmla="*/ 468070 h 543751"/>
                <a:gd name="connsiteX3" fmla="*/ 576993 w 599460"/>
                <a:gd name="connsiteY3" fmla="*/ 490474 h 543751"/>
                <a:gd name="connsiteX4" fmla="*/ 247154 w 599460"/>
                <a:gd name="connsiteY4" fmla="*/ 490474 h 543751"/>
                <a:gd name="connsiteX5" fmla="*/ 224687 w 599460"/>
                <a:gd name="connsiteY5" fmla="*/ 468070 h 543751"/>
                <a:gd name="connsiteX6" fmla="*/ 247154 w 599460"/>
                <a:gd name="connsiteY6" fmla="*/ 445665 h 543751"/>
                <a:gd name="connsiteX7" fmla="*/ 46399 w 599460"/>
                <a:gd name="connsiteY7" fmla="*/ 393087 h 543751"/>
                <a:gd name="connsiteX8" fmla="*/ 97281 w 599460"/>
                <a:gd name="connsiteY8" fmla="*/ 407918 h 543751"/>
                <a:gd name="connsiteX9" fmla="*/ 183092 w 599460"/>
                <a:gd name="connsiteY9" fmla="*/ 432506 h 543751"/>
                <a:gd name="connsiteX10" fmla="*/ 97281 w 599460"/>
                <a:gd name="connsiteY10" fmla="*/ 543751 h 543751"/>
                <a:gd name="connsiteX11" fmla="*/ 11471 w 599460"/>
                <a:gd name="connsiteY11" fmla="*/ 432506 h 543751"/>
                <a:gd name="connsiteX12" fmla="*/ 46399 w 599460"/>
                <a:gd name="connsiteY12" fmla="*/ 393087 h 543751"/>
                <a:gd name="connsiteX13" fmla="*/ 247154 w 599460"/>
                <a:gd name="connsiteY13" fmla="*/ 249423 h 543751"/>
                <a:gd name="connsiteX14" fmla="*/ 576993 w 599460"/>
                <a:gd name="connsiteY14" fmla="*/ 249423 h 543751"/>
                <a:gd name="connsiteX15" fmla="*/ 599460 w 599460"/>
                <a:gd name="connsiteY15" fmla="*/ 271863 h 543751"/>
                <a:gd name="connsiteX16" fmla="*/ 576993 w 599460"/>
                <a:gd name="connsiteY16" fmla="*/ 294303 h 543751"/>
                <a:gd name="connsiteX17" fmla="*/ 247154 w 599460"/>
                <a:gd name="connsiteY17" fmla="*/ 294303 h 543751"/>
                <a:gd name="connsiteX18" fmla="*/ 224687 w 599460"/>
                <a:gd name="connsiteY18" fmla="*/ 271863 h 543751"/>
                <a:gd name="connsiteX19" fmla="*/ 247154 w 599460"/>
                <a:gd name="connsiteY19" fmla="*/ 249423 h 543751"/>
                <a:gd name="connsiteX20" fmla="*/ 198851 w 599460"/>
                <a:gd name="connsiteY20" fmla="*/ 162727 h 543751"/>
                <a:gd name="connsiteX21" fmla="*/ 223504 w 599460"/>
                <a:gd name="connsiteY21" fmla="*/ 170185 h 543751"/>
                <a:gd name="connsiteX22" fmla="*/ 228286 w 599460"/>
                <a:gd name="connsiteY22" fmla="*/ 217202 h 543751"/>
                <a:gd name="connsiteX23" fmla="*/ 123336 w 599460"/>
                <a:gd name="connsiteY23" fmla="*/ 346318 h 543751"/>
                <a:gd name="connsiteX24" fmla="*/ 100386 w 599460"/>
                <a:gd name="connsiteY24" fmla="*/ 358489 h 543751"/>
                <a:gd name="connsiteX25" fmla="*/ 97278 w 599460"/>
                <a:gd name="connsiteY25" fmla="*/ 358728 h 543751"/>
                <a:gd name="connsiteX26" fmla="*/ 75762 w 599460"/>
                <a:gd name="connsiteY26" fmla="*/ 350852 h 543751"/>
                <a:gd name="connsiteX27" fmla="*/ 11931 w 599460"/>
                <a:gd name="connsiteY27" fmla="*/ 297631 h 543751"/>
                <a:gd name="connsiteX28" fmla="*/ 7867 w 599460"/>
                <a:gd name="connsiteY28" fmla="*/ 250375 h 543751"/>
                <a:gd name="connsiteX29" fmla="*/ 55202 w 599460"/>
                <a:gd name="connsiteY29" fmla="*/ 246080 h 543751"/>
                <a:gd name="connsiteX30" fmla="*/ 92736 w 599460"/>
                <a:gd name="connsiteY30" fmla="*/ 277583 h 543751"/>
                <a:gd name="connsiteX31" fmla="*/ 176169 w 599460"/>
                <a:gd name="connsiteY31" fmla="*/ 174958 h 543751"/>
                <a:gd name="connsiteX32" fmla="*/ 198851 w 599460"/>
                <a:gd name="connsiteY32" fmla="*/ 162727 h 543751"/>
                <a:gd name="connsiteX33" fmla="*/ 247154 w 599460"/>
                <a:gd name="connsiteY33" fmla="*/ 53251 h 543751"/>
                <a:gd name="connsiteX34" fmla="*/ 576993 w 599460"/>
                <a:gd name="connsiteY34" fmla="*/ 53251 h 543751"/>
                <a:gd name="connsiteX35" fmla="*/ 599460 w 599460"/>
                <a:gd name="connsiteY35" fmla="*/ 75691 h 543751"/>
                <a:gd name="connsiteX36" fmla="*/ 576993 w 599460"/>
                <a:gd name="connsiteY36" fmla="*/ 98131 h 543751"/>
                <a:gd name="connsiteX37" fmla="*/ 247154 w 599460"/>
                <a:gd name="connsiteY37" fmla="*/ 98131 h 543751"/>
                <a:gd name="connsiteX38" fmla="*/ 224687 w 599460"/>
                <a:gd name="connsiteY38" fmla="*/ 75691 h 543751"/>
                <a:gd name="connsiteX39" fmla="*/ 247154 w 599460"/>
                <a:gd name="connsiteY39" fmla="*/ 53251 h 543751"/>
                <a:gd name="connsiteX40" fmla="*/ 46399 w 599460"/>
                <a:gd name="connsiteY40" fmla="*/ 739 h 543751"/>
                <a:gd name="connsiteX41" fmla="*/ 97281 w 599460"/>
                <a:gd name="connsiteY41" fmla="*/ 15563 h 543751"/>
                <a:gd name="connsiteX42" fmla="*/ 183092 w 599460"/>
                <a:gd name="connsiteY42" fmla="*/ 40141 h 543751"/>
                <a:gd name="connsiteX43" fmla="*/ 97281 w 599460"/>
                <a:gd name="connsiteY43" fmla="*/ 151337 h 543751"/>
                <a:gd name="connsiteX44" fmla="*/ 11471 w 599460"/>
                <a:gd name="connsiteY44" fmla="*/ 40141 h 543751"/>
                <a:gd name="connsiteX45" fmla="*/ 46399 w 599460"/>
                <a:gd name="connsiteY45" fmla="*/ 739 h 54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9460" h="543751">
                  <a:moveTo>
                    <a:pt x="247154" y="445665"/>
                  </a:moveTo>
                  <a:lnTo>
                    <a:pt x="576993" y="445665"/>
                  </a:lnTo>
                  <a:cubicBezTo>
                    <a:pt x="589422" y="445665"/>
                    <a:pt x="599460" y="455676"/>
                    <a:pt x="599460" y="468070"/>
                  </a:cubicBezTo>
                  <a:cubicBezTo>
                    <a:pt x="599460" y="480463"/>
                    <a:pt x="589422" y="490474"/>
                    <a:pt x="576993" y="490474"/>
                  </a:cubicBezTo>
                  <a:lnTo>
                    <a:pt x="247154" y="490474"/>
                  </a:lnTo>
                  <a:cubicBezTo>
                    <a:pt x="234726" y="490474"/>
                    <a:pt x="224687" y="480463"/>
                    <a:pt x="224687" y="468070"/>
                  </a:cubicBezTo>
                  <a:cubicBezTo>
                    <a:pt x="224687" y="455676"/>
                    <a:pt x="234726" y="445665"/>
                    <a:pt x="247154" y="445665"/>
                  </a:cubicBezTo>
                  <a:close/>
                  <a:moveTo>
                    <a:pt x="46399" y="393087"/>
                  </a:moveTo>
                  <a:cubicBezTo>
                    <a:pt x="63937" y="390133"/>
                    <a:pt x="84135" y="396220"/>
                    <a:pt x="97281" y="407918"/>
                  </a:cubicBezTo>
                  <a:cubicBezTo>
                    <a:pt x="123574" y="384523"/>
                    <a:pt x="178073" y="383568"/>
                    <a:pt x="183092" y="432506"/>
                  </a:cubicBezTo>
                  <a:cubicBezTo>
                    <a:pt x="189546" y="495290"/>
                    <a:pt x="97281" y="543751"/>
                    <a:pt x="97281" y="543751"/>
                  </a:cubicBezTo>
                  <a:cubicBezTo>
                    <a:pt x="97281" y="543751"/>
                    <a:pt x="5017" y="495290"/>
                    <a:pt x="11471" y="432506"/>
                  </a:cubicBezTo>
                  <a:cubicBezTo>
                    <a:pt x="13980" y="408037"/>
                    <a:pt x="28860" y="396041"/>
                    <a:pt x="46399" y="393087"/>
                  </a:cubicBezTo>
                  <a:close/>
                  <a:moveTo>
                    <a:pt x="247154" y="249423"/>
                  </a:moveTo>
                  <a:lnTo>
                    <a:pt x="576993" y="249423"/>
                  </a:lnTo>
                  <a:cubicBezTo>
                    <a:pt x="589422" y="249423"/>
                    <a:pt x="599460" y="259449"/>
                    <a:pt x="599460" y="271863"/>
                  </a:cubicBezTo>
                  <a:cubicBezTo>
                    <a:pt x="599460" y="284277"/>
                    <a:pt x="589422" y="294303"/>
                    <a:pt x="576993" y="294303"/>
                  </a:cubicBezTo>
                  <a:lnTo>
                    <a:pt x="247154" y="294303"/>
                  </a:lnTo>
                  <a:cubicBezTo>
                    <a:pt x="234726" y="294303"/>
                    <a:pt x="224687" y="284277"/>
                    <a:pt x="224687" y="271863"/>
                  </a:cubicBezTo>
                  <a:cubicBezTo>
                    <a:pt x="224687" y="259449"/>
                    <a:pt x="234726" y="249423"/>
                    <a:pt x="247154" y="249423"/>
                  </a:cubicBezTo>
                  <a:close/>
                  <a:moveTo>
                    <a:pt x="198851" y="162727"/>
                  </a:moveTo>
                  <a:cubicBezTo>
                    <a:pt x="207427" y="161832"/>
                    <a:pt x="216332" y="164219"/>
                    <a:pt x="223504" y="170185"/>
                  </a:cubicBezTo>
                  <a:cubicBezTo>
                    <a:pt x="237848" y="181641"/>
                    <a:pt x="240000" y="202882"/>
                    <a:pt x="228286" y="217202"/>
                  </a:cubicBezTo>
                  <a:lnTo>
                    <a:pt x="123336" y="346318"/>
                  </a:lnTo>
                  <a:cubicBezTo>
                    <a:pt x="117837" y="353239"/>
                    <a:pt x="109470" y="357773"/>
                    <a:pt x="100386" y="358489"/>
                  </a:cubicBezTo>
                  <a:cubicBezTo>
                    <a:pt x="99429" y="358728"/>
                    <a:pt x="98473" y="358728"/>
                    <a:pt x="97278" y="358728"/>
                  </a:cubicBezTo>
                  <a:cubicBezTo>
                    <a:pt x="89389" y="358728"/>
                    <a:pt x="81738" y="356103"/>
                    <a:pt x="75762" y="350852"/>
                  </a:cubicBezTo>
                  <a:lnTo>
                    <a:pt x="11931" y="297631"/>
                  </a:lnTo>
                  <a:cubicBezTo>
                    <a:pt x="-2174" y="285697"/>
                    <a:pt x="-4086" y="264457"/>
                    <a:pt x="7867" y="250375"/>
                  </a:cubicBezTo>
                  <a:cubicBezTo>
                    <a:pt x="19820" y="236056"/>
                    <a:pt x="40858" y="234146"/>
                    <a:pt x="55202" y="246080"/>
                  </a:cubicBezTo>
                  <a:lnTo>
                    <a:pt x="92736" y="277583"/>
                  </a:lnTo>
                  <a:lnTo>
                    <a:pt x="176169" y="174958"/>
                  </a:lnTo>
                  <a:cubicBezTo>
                    <a:pt x="182027" y="167798"/>
                    <a:pt x="190274" y="163622"/>
                    <a:pt x="198851" y="162727"/>
                  </a:cubicBezTo>
                  <a:close/>
                  <a:moveTo>
                    <a:pt x="247154" y="53251"/>
                  </a:moveTo>
                  <a:lnTo>
                    <a:pt x="576993" y="53251"/>
                  </a:lnTo>
                  <a:cubicBezTo>
                    <a:pt x="589422" y="53251"/>
                    <a:pt x="599460" y="63277"/>
                    <a:pt x="599460" y="75691"/>
                  </a:cubicBezTo>
                  <a:cubicBezTo>
                    <a:pt x="599460" y="88105"/>
                    <a:pt x="589422" y="98131"/>
                    <a:pt x="576993" y="98131"/>
                  </a:cubicBezTo>
                  <a:lnTo>
                    <a:pt x="247154" y="98131"/>
                  </a:lnTo>
                  <a:cubicBezTo>
                    <a:pt x="234726" y="98131"/>
                    <a:pt x="224687" y="88105"/>
                    <a:pt x="224687" y="75691"/>
                  </a:cubicBezTo>
                  <a:cubicBezTo>
                    <a:pt x="224687" y="63277"/>
                    <a:pt x="234726" y="53251"/>
                    <a:pt x="247154" y="53251"/>
                  </a:cubicBezTo>
                  <a:close/>
                  <a:moveTo>
                    <a:pt x="46399" y="739"/>
                  </a:moveTo>
                  <a:cubicBezTo>
                    <a:pt x="63937" y="-2214"/>
                    <a:pt x="84135" y="3871"/>
                    <a:pt x="97281" y="15563"/>
                  </a:cubicBezTo>
                  <a:cubicBezTo>
                    <a:pt x="123574" y="-7822"/>
                    <a:pt x="178073" y="-8776"/>
                    <a:pt x="183092" y="40141"/>
                  </a:cubicBezTo>
                  <a:cubicBezTo>
                    <a:pt x="189546" y="102897"/>
                    <a:pt x="97281" y="151337"/>
                    <a:pt x="97281" y="151337"/>
                  </a:cubicBezTo>
                  <a:cubicBezTo>
                    <a:pt x="97281" y="151337"/>
                    <a:pt x="5017" y="102897"/>
                    <a:pt x="11471" y="40141"/>
                  </a:cubicBezTo>
                  <a:cubicBezTo>
                    <a:pt x="13980" y="15682"/>
                    <a:pt x="28860" y="3692"/>
                    <a:pt x="46399" y="739"/>
                  </a:cubicBezTo>
                  <a:close/>
                </a:path>
              </a:pathLst>
            </a:cu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9092681" y="2669029"/>
              <a:ext cx="1855694" cy="557104"/>
              <a:chOff x="6501425" y="3004459"/>
              <a:chExt cx="1855694" cy="557104"/>
            </a:xfrm>
          </p:grpSpPr>
          <p:sp>
            <p:nvSpPr>
              <p:cNvPr id="27" name="任意多边形: 形状 26"/>
              <p:cNvSpPr/>
              <p:nvPr/>
            </p:nvSpPr>
            <p:spPr>
              <a:xfrm>
                <a:off x="6501425" y="3004459"/>
                <a:ext cx="1855694" cy="557104"/>
              </a:xfrm>
              <a:custGeom>
                <a:avLst/>
                <a:gdLst>
                  <a:gd name="connsiteX0" fmla="*/ 0 w 1855694"/>
                  <a:gd name="connsiteY0" fmla="*/ 0 h 557104"/>
                  <a:gd name="connsiteX1" fmla="*/ 1855694 w 1855694"/>
                  <a:gd name="connsiteY1" fmla="*/ 0 h 557104"/>
                  <a:gd name="connsiteX2" fmla="*/ 1855694 w 1855694"/>
                  <a:gd name="connsiteY2" fmla="*/ 236658 h 557104"/>
                  <a:gd name="connsiteX3" fmla="*/ 1535248 w 1855694"/>
                  <a:gd name="connsiteY3" fmla="*/ 557104 h 557104"/>
                  <a:gd name="connsiteX4" fmla="*/ 320446 w 1855694"/>
                  <a:gd name="connsiteY4" fmla="*/ 557104 h 557104"/>
                  <a:gd name="connsiteX5" fmla="*/ 0 w 1855694"/>
                  <a:gd name="connsiteY5" fmla="*/ 236658 h 557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55694" h="557104">
                    <a:moveTo>
                      <a:pt x="0" y="0"/>
                    </a:moveTo>
                    <a:lnTo>
                      <a:pt x="1855694" y="0"/>
                    </a:lnTo>
                    <a:lnTo>
                      <a:pt x="1855694" y="236658"/>
                    </a:lnTo>
                    <a:cubicBezTo>
                      <a:pt x="1855694" y="413635"/>
                      <a:pt x="1712225" y="557104"/>
                      <a:pt x="1535248" y="557104"/>
                    </a:cubicBezTo>
                    <a:lnTo>
                      <a:pt x="320446" y="557104"/>
                    </a:lnTo>
                    <a:cubicBezTo>
                      <a:pt x="143469" y="557104"/>
                      <a:pt x="0" y="413635"/>
                      <a:pt x="0" y="236658"/>
                    </a:cubicBezTo>
                    <a:close/>
                  </a:path>
                </a:pathLst>
              </a:custGeom>
              <a:gradFill>
                <a:gsLst>
                  <a:gs pos="13000">
                    <a:srgbClr val="F7EAD1"/>
                  </a:gs>
                  <a:gs pos="86000">
                    <a:srgbClr val="AC8B58"/>
                  </a:gs>
                </a:gsLst>
                <a:lin ang="2700000" scaled="1"/>
              </a:gradFill>
              <a:ln w="285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D2E2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726018" y="3036477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2D2E2E"/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400" dirty="0">
                  <a:solidFill>
                    <a:srgbClr val="2D2E2E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31" name="文本框 30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推广细节把控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flipH="1">
            <a:off x="857250" y="1590732"/>
            <a:ext cx="10477500" cy="62517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</a:t>
            </a:r>
            <a:endParaRPr lang="en-US" altLang="zh-CN" sz="1400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06355" y="2553272"/>
            <a:ext cx="2623908" cy="1614358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84047" y="2553272"/>
            <a:ext cx="2623908" cy="1614358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3977" y="2553272"/>
            <a:ext cx="2623908" cy="1614358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23976" y="4538962"/>
            <a:ext cx="2623910" cy="719546"/>
            <a:chOff x="9380175" y="1441155"/>
            <a:chExt cx="2623910" cy="719546"/>
          </a:xfrm>
        </p:grpSpPr>
        <p:sp>
          <p:nvSpPr>
            <p:cNvPr id="7" name="文本框 6"/>
            <p:cNvSpPr txBox="1"/>
            <p:nvPr/>
          </p:nvSpPr>
          <p:spPr>
            <a:xfrm>
              <a:off x="9984243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380175" y="1842152"/>
              <a:ext cx="2623910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84045" y="4538962"/>
            <a:ext cx="2623910" cy="719546"/>
            <a:chOff x="9380175" y="1441155"/>
            <a:chExt cx="2623910" cy="719546"/>
          </a:xfrm>
        </p:grpSpPr>
        <p:sp>
          <p:nvSpPr>
            <p:cNvPr id="10" name="文本框 9"/>
            <p:cNvSpPr txBox="1"/>
            <p:nvPr/>
          </p:nvSpPr>
          <p:spPr>
            <a:xfrm>
              <a:off x="9984243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380175" y="1842152"/>
              <a:ext cx="2623910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206354" y="4538962"/>
            <a:ext cx="2623910" cy="719546"/>
            <a:chOff x="9380175" y="1441155"/>
            <a:chExt cx="2623910" cy="719546"/>
          </a:xfrm>
        </p:grpSpPr>
        <p:sp>
          <p:nvSpPr>
            <p:cNvPr id="13" name="文本框 12"/>
            <p:cNvSpPr txBox="1"/>
            <p:nvPr/>
          </p:nvSpPr>
          <p:spPr>
            <a:xfrm>
              <a:off x="9984243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380175" y="1842152"/>
              <a:ext cx="2623910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14"/>
          <p:cNvGrpSpPr/>
          <p:nvPr/>
        </p:nvGrpSpPr>
        <p:grpSpPr>
          <a:xfrm>
            <a:off x="2346369" y="3878411"/>
            <a:ext cx="579124" cy="579122"/>
            <a:chOff x="1407921" y="2516046"/>
            <a:chExt cx="1021727" cy="1021727"/>
          </a:xfrm>
          <a:solidFill>
            <a:srgbClr val="2D2E2E"/>
          </a:solidFill>
        </p:grpSpPr>
        <p:sp>
          <p:nvSpPr>
            <p:cNvPr id="35" name="椭圆 34"/>
            <p:cNvSpPr/>
            <p:nvPr/>
          </p:nvSpPr>
          <p:spPr>
            <a:xfrm>
              <a:off x="1407921" y="2516046"/>
              <a:ext cx="1021727" cy="1021727"/>
            </a:xfrm>
            <a:prstGeom prst="ellipse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Oval 10"/>
            <p:cNvSpPr/>
            <p:nvPr/>
          </p:nvSpPr>
          <p:spPr>
            <a:xfrm>
              <a:off x="1684182" y="2848698"/>
              <a:ext cx="469205" cy="356417"/>
            </a:xfrm>
            <a:custGeom>
              <a:avLst/>
              <a:gdLst>
                <a:gd name="T0" fmla="*/ 2664 w 2711"/>
                <a:gd name="T1" fmla="*/ 1581 h 2062"/>
                <a:gd name="T2" fmla="*/ 909 w 2711"/>
                <a:gd name="T3" fmla="*/ 1581 h 2062"/>
                <a:gd name="T4" fmla="*/ 861 w 2711"/>
                <a:gd name="T5" fmla="*/ 1534 h 2062"/>
                <a:gd name="T6" fmla="*/ 861 w 2711"/>
                <a:gd name="T7" fmla="*/ 434 h 2062"/>
                <a:gd name="T8" fmla="*/ 909 w 2711"/>
                <a:gd name="T9" fmla="*/ 386 h 2062"/>
                <a:gd name="T10" fmla="*/ 2664 w 2711"/>
                <a:gd name="T11" fmla="*/ 386 h 2062"/>
                <a:gd name="T12" fmla="*/ 2711 w 2711"/>
                <a:gd name="T13" fmla="*/ 434 h 2062"/>
                <a:gd name="T14" fmla="*/ 2711 w 2711"/>
                <a:gd name="T15" fmla="*/ 1534 h 2062"/>
                <a:gd name="T16" fmla="*/ 2664 w 2711"/>
                <a:gd name="T17" fmla="*/ 1581 h 2062"/>
                <a:gd name="T18" fmla="*/ 2177 w 2711"/>
                <a:gd name="T19" fmla="*/ 1928 h 2062"/>
                <a:gd name="T20" fmla="*/ 2000 w 2711"/>
                <a:gd name="T21" fmla="*/ 1928 h 2062"/>
                <a:gd name="T22" fmla="*/ 2000 w 2711"/>
                <a:gd name="T23" fmla="*/ 1715 h 2062"/>
                <a:gd name="T24" fmla="*/ 1573 w 2711"/>
                <a:gd name="T25" fmla="*/ 1715 h 2062"/>
                <a:gd name="T26" fmla="*/ 1573 w 2711"/>
                <a:gd name="T27" fmla="*/ 1928 h 2062"/>
                <a:gd name="T28" fmla="*/ 1395 w 2711"/>
                <a:gd name="T29" fmla="*/ 1928 h 2062"/>
                <a:gd name="T30" fmla="*/ 1329 w 2711"/>
                <a:gd name="T31" fmla="*/ 1995 h 2062"/>
                <a:gd name="T32" fmla="*/ 1395 w 2711"/>
                <a:gd name="T33" fmla="*/ 2062 h 2062"/>
                <a:gd name="T34" fmla="*/ 1640 w 2711"/>
                <a:gd name="T35" fmla="*/ 2062 h 2062"/>
                <a:gd name="T36" fmla="*/ 1933 w 2711"/>
                <a:gd name="T37" fmla="*/ 2062 h 2062"/>
                <a:gd name="T38" fmla="*/ 2177 w 2711"/>
                <a:gd name="T39" fmla="*/ 2062 h 2062"/>
                <a:gd name="T40" fmla="*/ 2244 w 2711"/>
                <a:gd name="T41" fmla="*/ 1995 h 2062"/>
                <a:gd name="T42" fmla="*/ 2177 w 2711"/>
                <a:gd name="T43" fmla="*/ 1928 h 2062"/>
                <a:gd name="T44" fmla="*/ 1065 w 2711"/>
                <a:gd name="T45" fmla="*/ 253 h 2062"/>
                <a:gd name="T46" fmla="*/ 909 w 2711"/>
                <a:gd name="T47" fmla="*/ 253 h 2062"/>
                <a:gd name="T48" fmla="*/ 880 w 2711"/>
                <a:gd name="T49" fmla="*/ 255 h 2062"/>
                <a:gd name="T50" fmla="*/ 863 w 2711"/>
                <a:gd name="T51" fmla="*/ 253 h 2062"/>
                <a:gd name="T52" fmla="*/ 201 w 2711"/>
                <a:gd name="T53" fmla="*/ 253 h 2062"/>
                <a:gd name="T54" fmla="*/ 135 w 2711"/>
                <a:gd name="T55" fmla="*/ 320 h 2062"/>
                <a:gd name="T56" fmla="*/ 201 w 2711"/>
                <a:gd name="T57" fmla="*/ 386 h 2062"/>
                <a:gd name="T58" fmla="*/ 735 w 2711"/>
                <a:gd name="T59" fmla="*/ 386 h 2062"/>
                <a:gd name="T60" fmla="*/ 728 w 2711"/>
                <a:gd name="T61" fmla="*/ 434 h 2062"/>
                <a:gd name="T62" fmla="*/ 728 w 2711"/>
                <a:gd name="T63" fmla="*/ 558 h 2062"/>
                <a:gd name="T64" fmla="*/ 201 w 2711"/>
                <a:gd name="T65" fmla="*/ 558 h 2062"/>
                <a:gd name="T66" fmla="*/ 135 w 2711"/>
                <a:gd name="T67" fmla="*/ 624 h 2062"/>
                <a:gd name="T68" fmla="*/ 201 w 2711"/>
                <a:gd name="T69" fmla="*/ 691 h 2062"/>
                <a:gd name="T70" fmla="*/ 728 w 2711"/>
                <a:gd name="T71" fmla="*/ 691 h 2062"/>
                <a:gd name="T72" fmla="*/ 728 w 2711"/>
                <a:gd name="T73" fmla="*/ 863 h 2062"/>
                <a:gd name="T74" fmla="*/ 201 w 2711"/>
                <a:gd name="T75" fmla="*/ 863 h 2062"/>
                <a:gd name="T76" fmla="*/ 135 w 2711"/>
                <a:gd name="T77" fmla="*/ 929 h 2062"/>
                <a:gd name="T78" fmla="*/ 201 w 2711"/>
                <a:gd name="T79" fmla="*/ 996 h 2062"/>
                <a:gd name="T80" fmla="*/ 728 w 2711"/>
                <a:gd name="T81" fmla="*/ 996 h 2062"/>
                <a:gd name="T82" fmla="*/ 728 w 2711"/>
                <a:gd name="T83" fmla="*/ 1534 h 2062"/>
                <a:gd name="T84" fmla="*/ 909 w 2711"/>
                <a:gd name="T85" fmla="*/ 1715 h 2062"/>
                <a:gd name="T86" fmla="*/ 1065 w 2711"/>
                <a:gd name="T87" fmla="*/ 1715 h 2062"/>
                <a:gd name="T88" fmla="*/ 1065 w 2711"/>
                <a:gd name="T89" fmla="*/ 1995 h 2062"/>
                <a:gd name="T90" fmla="*/ 998 w 2711"/>
                <a:gd name="T91" fmla="*/ 2062 h 2062"/>
                <a:gd name="T92" fmla="*/ 67 w 2711"/>
                <a:gd name="T93" fmla="*/ 2062 h 2062"/>
                <a:gd name="T94" fmla="*/ 0 w 2711"/>
                <a:gd name="T95" fmla="*/ 1995 h 2062"/>
                <a:gd name="T96" fmla="*/ 0 w 2711"/>
                <a:gd name="T97" fmla="*/ 66 h 2062"/>
                <a:gd name="T98" fmla="*/ 67 w 2711"/>
                <a:gd name="T99" fmla="*/ 0 h 2062"/>
                <a:gd name="T100" fmla="*/ 998 w 2711"/>
                <a:gd name="T101" fmla="*/ 0 h 2062"/>
                <a:gd name="T102" fmla="*/ 1065 w 2711"/>
                <a:gd name="T103" fmla="*/ 66 h 2062"/>
                <a:gd name="T104" fmla="*/ 1065 w 2711"/>
                <a:gd name="T105" fmla="*/ 253 h 2062"/>
                <a:gd name="T106" fmla="*/ 430 w 2711"/>
                <a:gd name="T107" fmla="*/ 1569 h 2062"/>
                <a:gd name="T108" fmla="*/ 532 w 2711"/>
                <a:gd name="T109" fmla="*/ 1672 h 2062"/>
                <a:gd name="T110" fmla="*/ 635 w 2711"/>
                <a:gd name="T111" fmla="*/ 1569 h 2062"/>
                <a:gd name="T112" fmla="*/ 532 w 2711"/>
                <a:gd name="T113" fmla="*/ 1466 h 2062"/>
                <a:gd name="T114" fmla="*/ 430 w 2711"/>
                <a:gd name="T115" fmla="*/ 1569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11" h="2062">
                  <a:moveTo>
                    <a:pt x="2664" y="1581"/>
                  </a:moveTo>
                  <a:lnTo>
                    <a:pt x="909" y="1581"/>
                  </a:lnTo>
                  <a:cubicBezTo>
                    <a:pt x="883" y="1581"/>
                    <a:pt x="861" y="1560"/>
                    <a:pt x="861" y="1534"/>
                  </a:cubicBezTo>
                  <a:lnTo>
                    <a:pt x="861" y="434"/>
                  </a:lnTo>
                  <a:cubicBezTo>
                    <a:pt x="861" y="407"/>
                    <a:pt x="883" y="386"/>
                    <a:pt x="909" y="386"/>
                  </a:cubicBezTo>
                  <a:lnTo>
                    <a:pt x="2664" y="386"/>
                  </a:lnTo>
                  <a:cubicBezTo>
                    <a:pt x="2690" y="386"/>
                    <a:pt x="2711" y="408"/>
                    <a:pt x="2711" y="434"/>
                  </a:cubicBezTo>
                  <a:lnTo>
                    <a:pt x="2711" y="1534"/>
                  </a:lnTo>
                  <a:cubicBezTo>
                    <a:pt x="2711" y="1560"/>
                    <a:pt x="2690" y="1581"/>
                    <a:pt x="2664" y="1581"/>
                  </a:cubicBezTo>
                  <a:close/>
                  <a:moveTo>
                    <a:pt x="2177" y="1928"/>
                  </a:moveTo>
                  <a:lnTo>
                    <a:pt x="2000" y="1928"/>
                  </a:lnTo>
                  <a:lnTo>
                    <a:pt x="2000" y="1715"/>
                  </a:lnTo>
                  <a:lnTo>
                    <a:pt x="1573" y="1715"/>
                  </a:lnTo>
                  <a:lnTo>
                    <a:pt x="1573" y="1928"/>
                  </a:lnTo>
                  <a:lnTo>
                    <a:pt x="1395" y="1928"/>
                  </a:lnTo>
                  <a:cubicBezTo>
                    <a:pt x="1358" y="1928"/>
                    <a:pt x="1329" y="1958"/>
                    <a:pt x="1329" y="1995"/>
                  </a:cubicBezTo>
                  <a:cubicBezTo>
                    <a:pt x="1329" y="2032"/>
                    <a:pt x="1358" y="2062"/>
                    <a:pt x="1395" y="2062"/>
                  </a:cubicBezTo>
                  <a:lnTo>
                    <a:pt x="1640" y="2062"/>
                  </a:lnTo>
                  <a:lnTo>
                    <a:pt x="1933" y="2062"/>
                  </a:lnTo>
                  <a:lnTo>
                    <a:pt x="2177" y="2062"/>
                  </a:lnTo>
                  <a:cubicBezTo>
                    <a:pt x="2214" y="2062"/>
                    <a:pt x="2244" y="2032"/>
                    <a:pt x="2244" y="1995"/>
                  </a:cubicBezTo>
                  <a:cubicBezTo>
                    <a:pt x="2244" y="1958"/>
                    <a:pt x="2214" y="1928"/>
                    <a:pt x="2177" y="1928"/>
                  </a:cubicBezTo>
                  <a:close/>
                  <a:moveTo>
                    <a:pt x="1065" y="253"/>
                  </a:moveTo>
                  <a:lnTo>
                    <a:pt x="909" y="253"/>
                  </a:lnTo>
                  <a:cubicBezTo>
                    <a:pt x="899" y="253"/>
                    <a:pt x="890" y="254"/>
                    <a:pt x="880" y="255"/>
                  </a:cubicBezTo>
                  <a:cubicBezTo>
                    <a:pt x="875" y="254"/>
                    <a:pt x="869" y="253"/>
                    <a:pt x="863" y="253"/>
                  </a:cubicBezTo>
                  <a:lnTo>
                    <a:pt x="201" y="253"/>
                  </a:lnTo>
                  <a:cubicBezTo>
                    <a:pt x="164" y="253"/>
                    <a:pt x="135" y="283"/>
                    <a:pt x="135" y="320"/>
                  </a:cubicBezTo>
                  <a:cubicBezTo>
                    <a:pt x="135" y="356"/>
                    <a:pt x="164" y="386"/>
                    <a:pt x="201" y="386"/>
                  </a:cubicBezTo>
                  <a:lnTo>
                    <a:pt x="735" y="386"/>
                  </a:lnTo>
                  <a:cubicBezTo>
                    <a:pt x="730" y="401"/>
                    <a:pt x="728" y="417"/>
                    <a:pt x="728" y="434"/>
                  </a:cubicBezTo>
                  <a:lnTo>
                    <a:pt x="728" y="558"/>
                  </a:lnTo>
                  <a:lnTo>
                    <a:pt x="201" y="558"/>
                  </a:lnTo>
                  <a:cubicBezTo>
                    <a:pt x="164" y="558"/>
                    <a:pt x="135" y="588"/>
                    <a:pt x="135" y="624"/>
                  </a:cubicBezTo>
                  <a:cubicBezTo>
                    <a:pt x="135" y="661"/>
                    <a:pt x="164" y="691"/>
                    <a:pt x="201" y="691"/>
                  </a:cubicBezTo>
                  <a:lnTo>
                    <a:pt x="728" y="691"/>
                  </a:lnTo>
                  <a:lnTo>
                    <a:pt x="728" y="863"/>
                  </a:lnTo>
                  <a:lnTo>
                    <a:pt x="201" y="863"/>
                  </a:lnTo>
                  <a:cubicBezTo>
                    <a:pt x="164" y="863"/>
                    <a:pt x="135" y="893"/>
                    <a:pt x="135" y="929"/>
                  </a:cubicBezTo>
                  <a:cubicBezTo>
                    <a:pt x="135" y="966"/>
                    <a:pt x="164" y="996"/>
                    <a:pt x="201" y="996"/>
                  </a:cubicBezTo>
                  <a:lnTo>
                    <a:pt x="728" y="996"/>
                  </a:lnTo>
                  <a:lnTo>
                    <a:pt x="728" y="1534"/>
                  </a:lnTo>
                  <a:cubicBezTo>
                    <a:pt x="728" y="1633"/>
                    <a:pt x="809" y="1715"/>
                    <a:pt x="909" y="1715"/>
                  </a:cubicBezTo>
                  <a:lnTo>
                    <a:pt x="1065" y="1715"/>
                  </a:lnTo>
                  <a:lnTo>
                    <a:pt x="1065" y="1995"/>
                  </a:lnTo>
                  <a:cubicBezTo>
                    <a:pt x="1065" y="2032"/>
                    <a:pt x="1035" y="2062"/>
                    <a:pt x="998" y="2062"/>
                  </a:cubicBezTo>
                  <a:lnTo>
                    <a:pt x="67" y="2062"/>
                  </a:lnTo>
                  <a:cubicBezTo>
                    <a:pt x="30" y="2062"/>
                    <a:pt x="0" y="2032"/>
                    <a:pt x="0" y="1995"/>
                  </a:cubicBezTo>
                  <a:lnTo>
                    <a:pt x="0" y="66"/>
                  </a:lnTo>
                  <a:cubicBezTo>
                    <a:pt x="0" y="29"/>
                    <a:pt x="30" y="0"/>
                    <a:pt x="67" y="0"/>
                  </a:cubicBezTo>
                  <a:lnTo>
                    <a:pt x="998" y="0"/>
                  </a:lnTo>
                  <a:cubicBezTo>
                    <a:pt x="1035" y="0"/>
                    <a:pt x="1065" y="29"/>
                    <a:pt x="1065" y="66"/>
                  </a:cubicBezTo>
                  <a:lnTo>
                    <a:pt x="1065" y="253"/>
                  </a:lnTo>
                  <a:close/>
                  <a:moveTo>
                    <a:pt x="430" y="1569"/>
                  </a:moveTo>
                  <a:cubicBezTo>
                    <a:pt x="430" y="1626"/>
                    <a:pt x="476" y="1672"/>
                    <a:pt x="532" y="1672"/>
                  </a:cubicBezTo>
                  <a:cubicBezTo>
                    <a:pt x="589" y="1672"/>
                    <a:pt x="635" y="1626"/>
                    <a:pt x="635" y="1569"/>
                  </a:cubicBezTo>
                  <a:cubicBezTo>
                    <a:pt x="635" y="1512"/>
                    <a:pt x="589" y="1466"/>
                    <a:pt x="532" y="1466"/>
                  </a:cubicBezTo>
                  <a:cubicBezTo>
                    <a:pt x="476" y="1466"/>
                    <a:pt x="430" y="1512"/>
                    <a:pt x="430" y="15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8" name="Group 17"/>
          <p:cNvGrpSpPr/>
          <p:nvPr/>
        </p:nvGrpSpPr>
        <p:grpSpPr>
          <a:xfrm>
            <a:off x="5806437" y="3878411"/>
            <a:ext cx="579124" cy="579122"/>
            <a:chOff x="1407921" y="2516046"/>
            <a:chExt cx="1021727" cy="1021727"/>
          </a:xfrm>
          <a:solidFill>
            <a:srgbClr val="2D2E2E"/>
          </a:solidFill>
        </p:grpSpPr>
        <p:sp>
          <p:nvSpPr>
            <p:cNvPr id="29" name="椭圆 28"/>
            <p:cNvSpPr/>
            <p:nvPr/>
          </p:nvSpPr>
          <p:spPr>
            <a:xfrm>
              <a:off x="1407921" y="2516046"/>
              <a:ext cx="1021727" cy="1021727"/>
            </a:xfrm>
            <a:prstGeom prst="ellipse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10"/>
            <p:cNvSpPr/>
            <p:nvPr/>
          </p:nvSpPr>
          <p:spPr>
            <a:xfrm>
              <a:off x="1684182" y="2804336"/>
              <a:ext cx="469205" cy="445142"/>
            </a:xfrm>
            <a:custGeom>
              <a:avLst/>
              <a:gdLst>
                <a:gd name="connsiteX0" fmla="*/ 408423 w 606792"/>
                <a:gd name="connsiteY0" fmla="*/ 222069 h 575673"/>
                <a:gd name="connsiteX1" fmla="*/ 455147 w 606792"/>
                <a:gd name="connsiteY1" fmla="*/ 269992 h 575673"/>
                <a:gd name="connsiteX2" fmla="*/ 264516 w 606792"/>
                <a:gd name="connsiteY2" fmla="*/ 454441 h 575673"/>
                <a:gd name="connsiteX3" fmla="*/ 146212 w 606792"/>
                <a:gd name="connsiteY3" fmla="*/ 336338 h 575673"/>
                <a:gd name="connsiteX4" fmla="*/ 186216 w 606792"/>
                <a:gd name="connsiteY4" fmla="*/ 295977 h 575673"/>
                <a:gd name="connsiteX5" fmla="*/ 261849 w 606792"/>
                <a:gd name="connsiteY5" fmla="*/ 371481 h 575673"/>
                <a:gd name="connsiteX6" fmla="*/ 60690 w 606792"/>
                <a:gd name="connsiteY6" fmla="*/ 121206 h 575673"/>
                <a:gd name="connsiteX7" fmla="*/ 60690 w 606792"/>
                <a:gd name="connsiteY7" fmla="*/ 515070 h 575673"/>
                <a:gd name="connsiteX8" fmla="*/ 546102 w 606792"/>
                <a:gd name="connsiteY8" fmla="*/ 515070 h 575673"/>
                <a:gd name="connsiteX9" fmla="*/ 546102 w 606792"/>
                <a:gd name="connsiteY9" fmla="*/ 121206 h 575673"/>
                <a:gd name="connsiteX10" fmla="*/ 515811 w 606792"/>
                <a:gd name="connsiteY10" fmla="*/ 121206 h 575673"/>
                <a:gd name="connsiteX11" fmla="*/ 515811 w 606792"/>
                <a:gd name="connsiteY11" fmla="*/ 151454 h 575673"/>
                <a:gd name="connsiteX12" fmla="*/ 455121 w 606792"/>
                <a:gd name="connsiteY12" fmla="*/ 151454 h 575673"/>
                <a:gd name="connsiteX13" fmla="*/ 455121 w 606792"/>
                <a:gd name="connsiteY13" fmla="*/ 121206 h 575673"/>
                <a:gd name="connsiteX14" fmla="*/ 394431 w 606792"/>
                <a:gd name="connsiteY14" fmla="*/ 121206 h 575673"/>
                <a:gd name="connsiteX15" fmla="*/ 394431 w 606792"/>
                <a:gd name="connsiteY15" fmla="*/ 151454 h 575673"/>
                <a:gd name="connsiteX16" fmla="*/ 333741 w 606792"/>
                <a:gd name="connsiteY16" fmla="*/ 151454 h 575673"/>
                <a:gd name="connsiteX17" fmla="*/ 333741 w 606792"/>
                <a:gd name="connsiteY17" fmla="*/ 121206 h 575673"/>
                <a:gd name="connsiteX18" fmla="*/ 273051 w 606792"/>
                <a:gd name="connsiteY18" fmla="*/ 121206 h 575673"/>
                <a:gd name="connsiteX19" fmla="*/ 273051 w 606792"/>
                <a:gd name="connsiteY19" fmla="*/ 151454 h 575673"/>
                <a:gd name="connsiteX20" fmla="*/ 212361 w 606792"/>
                <a:gd name="connsiteY20" fmla="*/ 151454 h 575673"/>
                <a:gd name="connsiteX21" fmla="*/ 212361 w 606792"/>
                <a:gd name="connsiteY21" fmla="*/ 121206 h 575673"/>
                <a:gd name="connsiteX22" fmla="*/ 151671 w 606792"/>
                <a:gd name="connsiteY22" fmla="*/ 121206 h 575673"/>
                <a:gd name="connsiteX23" fmla="*/ 151671 w 606792"/>
                <a:gd name="connsiteY23" fmla="*/ 151454 h 575673"/>
                <a:gd name="connsiteX24" fmla="*/ 90981 w 606792"/>
                <a:gd name="connsiteY24" fmla="*/ 151454 h 575673"/>
                <a:gd name="connsiteX25" fmla="*/ 90981 w 606792"/>
                <a:gd name="connsiteY25" fmla="*/ 121206 h 575673"/>
                <a:gd name="connsiteX26" fmla="*/ 90981 w 606792"/>
                <a:gd name="connsiteY26" fmla="*/ 0 h 575673"/>
                <a:gd name="connsiteX27" fmla="*/ 151671 w 606792"/>
                <a:gd name="connsiteY27" fmla="*/ 0 h 575673"/>
                <a:gd name="connsiteX28" fmla="*/ 151671 w 606792"/>
                <a:gd name="connsiteY28" fmla="*/ 60603 h 575673"/>
                <a:gd name="connsiteX29" fmla="*/ 212361 w 606792"/>
                <a:gd name="connsiteY29" fmla="*/ 60603 h 575673"/>
                <a:gd name="connsiteX30" fmla="*/ 212361 w 606792"/>
                <a:gd name="connsiteY30" fmla="*/ 0 h 575673"/>
                <a:gd name="connsiteX31" fmla="*/ 273051 w 606792"/>
                <a:gd name="connsiteY31" fmla="*/ 0 h 575673"/>
                <a:gd name="connsiteX32" fmla="*/ 273051 w 606792"/>
                <a:gd name="connsiteY32" fmla="*/ 60603 h 575673"/>
                <a:gd name="connsiteX33" fmla="*/ 333741 w 606792"/>
                <a:gd name="connsiteY33" fmla="*/ 60603 h 575673"/>
                <a:gd name="connsiteX34" fmla="*/ 333741 w 606792"/>
                <a:gd name="connsiteY34" fmla="*/ 0 h 575673"/>
                <a:gd name="connsiteX35" fmla="*/ 394431 w 606792"/>
                <a:gd name="connsiteY35" fmla="*/ 0 h 575673"/>
                <a:gd name="connsiteX36" fmla="*/ 394431 w 606792"/>
                <a:gd name="connsiteY36" fmla="*/ 60603 h 575673"/>
                <a:gd name="connsiteX37" fmla="*/ 455121 w 606792"/>
                <a:gd name="connsiteY37" fmla="*/ 60603 h 575673"/>
                <a:gd name="connsiteX38" fmla="*/ 455121 w 606792"/>
                <a:gd name="connsiteY38" fmla="*/ 0 h 575673"/>
                <a:gd name="connsiteX39" fmla="*/ 515811 w 606792"/>
                <a:gd name="connsiteY39" fmla="*/ 0 h 575673"/>
                <a:gd name="connsiteX40" fmla="*/ 515811 w 606792"/>
                <a:gd name="connsiteY40" fmla="*/ 60603 h 575673"/>
                <a:gd name="connsiteX41" fmla="*/ 606792 w 606792"/>
                <a:gd name="connsiteY41" fmla="*/ 60603 h 575673"/>
                <a:gd name="connsiteX42" fmla="*/ 606792 w 606792"/>
                <a:gd name="connsiteY42" fmla="*/ 575673 h 575673"/>
                <a:gd name="connsiteX43" fmla="*/ 0 w 606792"/>
                <a:gd name="connsiteY43" fmla="*/ 575673 h 575673"/>
                <a:gd name="connsiteX44" fmla="*/ 0 w 606792"/>
                <a:gd name="connsiteY44" fmla="*/ 60603 h 575673"/>
                <a:gd name="connsiteX45" fmla="*/ 90981 w 606792"/>
                <a:gd name="connsiteY45" fmla="*/ 60603 h 575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6792" h="575673">
                  <a:moveTo>
                    <a:pt x="408423" y="222069"/>
                  </a:moveTo>
                  <a:lnTo>
                    <a:pt x="455147" y="269992"/>
                  </a:lnTo>
                  <a:lnTo>
                    <a:pt x="264516" y="454441"/>
                  </a:lnTo>
                  <a:lnTo>
                    <a:pt x="146212" y="336338"/>
                  </a:lnTo>
                  <a:lnTo>
                    <a:pt x="186216" y="295977"/>
                  </a:lnTo>
                  <a:lnTo>
                    <a:pt x="261849" y="371481"/>
                  </a:lnTo>
                  <a:close/>
                  <a:moveTo>
                    <a:pt x="60690" y="121206"/>
                  </a:moveTo>
                  <a:lnTo>
                    <a:pt x="60690" y="515070"/>
                  </a:lnTo>
                  <a:lnTo>
                    <a:pt x="546102" y="515070"/>
                  </a:lnTo>
                  <a:lnTo>
                    <a:pt x="546102" y="121206"/>
                  </a:lnTo>
                  <a:lnTo>
                    <a:pt x="515811" y="121206"/>
                  </a:lnTo>
                  <a:lnTo>
                    <a:pt x="515811" y="151454"/>
                  </a:lnTo>
                  <a:lnTo>
                    <a:pt x="455121" y="151454"/>
                  </a:lnTo>
                  <a:lnTo>
                    <a:pt x="455121" y="121206"/>
                  </a:lnTo>
                  <a:lnTo>
                    <a:pt x="394431" y="121206"/>
                  </a:lnTo>
                  <a:lnTo>
                    <a:pt x="394431" y="151454"/>
                  </a:lnTo>
                  <a:lnTo>
                    <a:pt x="333741" y="151454"/>
                  </a:lnTo>
                  <a:lnTo>
                    <a:pt x="333741" y="121206"/>
                  </a:lnTo>
                  <a:lnTo>
                    <a:pt x="273051" y="121206"/>
                  </a:lnTo>
                  <a:lnTo>
                    <a:pt x="273051" y="151454"/>
                  </a:lnTo>
                  <a:lnTo>
                    <a:pt x="212361" y="151454"/>
                  </a:lnTo>
                  <a:lnTo>
                    <a:pt x="212361" y="121206"/>
                  </a:lnTo>
                  <a:lnTo>
                    <a:pt x="151671" y="121206"/>
                  </a:lnTo>
                  <a:lnTo>
                    <a:pt x="151671" y="151454"/>
                  </a:lnTo>
                  <a:lnTo>
                    <a:pt x="90981" y="151454"/>
                  </a:lnTo>
                  <a:lnTo>
                    <a:pt x="90981" y="121206"/>
                  </a:lnTo>
                  <a:close/>
                  <a:moveTo>
                    <a:pt x="90981" y="0"/>
                  </a:moveTo>
                  <a:lnTo>
                    <a:pt x="151671" y="0"/>
                  </a:lnTo>
                  <a:lnTo>
                    <a:pt x="151671" y="60603"/>
                  </a:lnTo>
                  <a:lnTo>
                    <a:pt x="212361" y="60603"/>
                  </a:lnTo>
                  <a:lnTo>
                    <a:pt x="212361" y="0"/>
                  </a:lnTo>
                  <a:lnTo>
                    <a:pt x="273051" y="0"/>
                  </a:lnTo>
                  <a:lnTo>
                    <a:pt x="273051" y="60603"/>
                  </a:lnTo>
                  <a:lnTo>
                    <a:pt x="333741" y="60603"/>
                  </a:lnTo>
                  <a:lnTo>
                    <a:pt x="333741" y="0"/>
                  </a:lnTo>
                  <a:lnTo>
                    <a:pt x="394431" y="0"/>
                  </a:lnTo>
                  <a:lnTo>
                    <a:pt x="394431" y="60603"/>
                  </a:lnTo>
                  <a:lnTo>
                    <a:pt x="455121" y="60603"/>
                  </a:lnTo>
                  <a:lnTo>
                    <a:pt x="455121" y="0"/>
                  </a:lnTo>
                  <a:lnTo>
                    <a:pt x="515811" y="0"/>
                  </a:lnTo>
                  <a:lnTo>
                    <a:pt x="515811" y="60603"/>
                  </a:lnTo>
                  <a:lnTo>
                    <a:pt x="606792" y="60603"/>
                  </a:lnTo>
                  <a:lnTo>
                    <a:pt x="606792" y="575673"/>
                  </a:lnTo>
                  <a:lnTo>
                    <a:pt x="0" y="575673"/>
                  </a:lnTo>
                  <a:lnTo>
                    <a:pt x="0" y="60603"/>
                  </a:lnTo>
                  <a:lnTo>
                    <a:pt x="90981" y="6060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1" name="Group 20"/>
          <p:cNvGrpSpPr/>
          <p:nvPr/>
        </p:nvGrpSpPr>
        <p:grpSpPr>
          <a:xfrm>
            <a:off x="9228747" y="3878411"/>
            <a:ext cx="579124" cy="579122"/>
            <a:chOff x="1407921" y="2516046"/>
            <a:chExt cx="1021727" cy="1021727"/>
          </a:xfrm>
          <a:solidFill>
            <a:srgbClr val="2D2E2E"/>
          </a:solidFill>
        </p:grpSpPr>
        <p:sp>
          <p:nvSpPr>
            <p:cNvPr id="32" name="椭圆 31"/>
            <p:cNvSpPr/>
            <p:nvPr/>
          </p:nvSpPr>
          <p:spPr>
            <a:xfrm>
              <a:off x="1407921" y="2516046"/>
              <a:ext cx="1021727" cy="1021727"/>
            </a:xfrm>
            <a:prstGeom prst="ellipse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Oval 10"/>
            <p:cNvSpPr/>
            <p:nvPr/>
          </p:nvSpPr>
          <p:spPr>
            <a:xfrm>
              <a:off x="1684182" y="2792677"/>
              <a:ext cx="469205" cy="468459"/>
            </a:xfrm>
            <a:custGeom>
              <a:avLst/>
              <a:gdLst>
                <a:gd name="connsiteX0" fmla="*/ 0 w 602040"/>
                <a:gd name="connsiteY0" fmla="*/ 333352 h 601084"/>
                <a:gd name="connsiteX1" fmla="*/ 216576 w 602040"/>
                <a:gd name="connsiteY1" fmla="*/ 333352 h 601084"/>
                <a:gd name="connsiteX2" fmla="*/ 216576 w 602040"/>
                <a:gd name="connsiteY2" fmla="*/ 387890 h 601084"/>
                <a:gd name="connsiteX3" fmla="*/ 244393 w 602040"/>
                <a:gd name="connsiteY3" fmla="*/ 414663 h 601084"/>
                <a:gd name="connsiteX4" fmla="*/ 359635 w 602040"/>
                <a:gd name="connsiteY4" fmla="*/ 414663 h 601084"/>
                <a:gd name="connsiteX5" fmla="*/ 387452 w 602040"/>
                <a:gd name="connsiteY5" fmla="*/ 387890 h 601084"/>
                <a:gd name="connsiteX6" fmla="*/ 387452 w 602040"/>
                <a:gd name="connsiteY6" fmla="*/ 333352 h 601084"/>
                <a:gd name="connsiteX7" fmla="*/ 602040 w 602040"/>
                <a:gd name="connsiteY7" fmla="*/ 333352 h 601084"/>
                <a:gd name="connsiteX8" fmla="*/ 602040 w 602040"/>
                <a:gd name="connsiteY8" fmla="*/ 541588 h 601084"/>
                <a:gd name="connsiteX9" fmla="*/ 544419 w 602040"/>
                <a:gd name="connsiteY9" fmla="*/ 601084 h 601084"/>
                <a:gd name="connsiteX10" fmla="*/ 59608 w 602040"/>
                <a:gd name="connsiteY10" fmla="*/ 601084 h 601084"/>
                <a:gd name="connsiteX11" fmla="*/ 0 w 602040"/>
                <a:gd name="connsiteY11" fmla="*/ 541588 h 601084"/>
                <a:gd name="connsiteX12" fmla="*/ 276164 w 602040"/>
                <a:gd name="connsiteY12" fmla="*/ 246072 h 601084"/>
                <a:gd name="connsiteX13" fmla="*/ 325875 w 602040"/>
                <a:gd name="connsiteY13" fmla="*/ 246072 h 601084"/>
                <a:gd name="connsiteX14" fmla="*/ 333829 w 602040"/>
                <a:gd name="connsiteY14" fmla="*/ 253007 h 601084"/>
                <a:gd name="connsiteX15" fmla="*/ 333829 w 602040"/>
                <a:gd name="connsiteY15" fmla="*/ 355050 h 601084"/>
                <a:gd name="connsiteX16" fmla="*/ 325875 w 602040"/>
                <a:gd name="connsiteY16" fmla="*/ 362976 h 601084"/>
                <a:gd name="connsiteX17" fmla="*/ 276164 w 602040"/>
                <a:gd name="connsiteY17" fmla="*/ 362976 h 601084"/>
                <a:gd name="connsiteX18" fmla="*/ 268210 w 602040"/>
                <a:gd name="connsiteY18" fmla="*/ 355050 h 601084"/>
                <a:gd name="connsiteX19" fmla="*/ 268210 w 602040"/>
                <a:gd name="connsiteY19" fmla="*/ 253007 h 601084"/>
                <a:gd name="connsiteX20" fmla="*/ 276164 w 602040"/>
                <a:gd name="connsiteY20" fmla="*/ 246072 h 601084"/>
                <a:gd name="connsiteX21" fmla="*/ 203661 w 602040"/>
                <a:gd name="connsiteY21" fmla="*/ 77355 h 601084"/>
                <a:gd name="connsiteX22" fmla="*/ 183791 w 602040"/>
                <a:gd name="connsiteY22" fmla="*/ 97190 h 601084"/>
                <a:gd name="connsiteX23" fmla="*/ 183791 w 602040"/>
                <a:gd name="connsiteY23" fmla="*/ 130909 h 601084"/>
                <a:gd name="connsiteX24" fmla="*/ 420236 w 602040"/>
                <a:gd name="connsiteY24" fmla="*/ 130909 h 601084"/>
                <a:gd name="connsiteX25" fmla="*/ 420236 w 602040"/>
                <a:gd name="connsiteY25" fmla="*/ 97190 h 601084"/>
                <a:gd name="connsiteX26" fmla="*/ 400367 w 602040"/>
                <a:gd name="connsiteY26" fmla="*/ 77355 h 601084"/>
                <a:gd name="connsiteX27" fmla="*/ 203661 w 602040"/>
                <a:gd name="connsiteY27" fmla="*/ 0 h 601084"/>
                <a:gd name="connsiteX28" fmla="*/ 400367 w 602040"/>
                <a:gd name="connsiteY28" fmla="*/ 0 h 601084"/>
                <a:gd name="connsiteX29" fmla="*/ 497726 w 602040"/>
                <a:gd name="connsiteY29" fmla="*/ 97190 h 601084"/>
                <a:gd name="connsiteX30" fmla="*/ 497726 w 602040"/>
                <a:gd name="connsiteY30" fmla="*/ 130909 h 601084"/>
                <a:gd name="connsiteX31" fmla="*/ 544419 w 602040"/>
                <a:gd name="connsiteY31" fmla="*/ 130909 h 601084"/>
                <a:gd name="connsiteX32" fmla="*/ 602040 w 602040"/>
                <a:gd name="connsiteY32" fmla="*/ 190413 h 601084"/>
                <a:gd name="connsiteX33" fmla="*/ 602040 w 602040"/>
                <a:gd name="connsiteY33" fmla="*/ 266777 h 601084"/>
                <a:gd name="connsiteX34" fmla="*/ 387452 w 602040"/>
                <a:gd name="connsiteY34" fmla="*/ 266777 h 601084"/>
                <a:gd name="connsiteX35" fmla="*/ 387452 w 602040"/>
                <a:gd name="connsiteY35" fmla="*/ 221157 h 601084"/>
                <a:gd name="connsiteX36" fmla="*/ 359635 w 602040"/>
                <a:gd name="connsiteY36" fmla="*/ 193389 h 601084"/>
                <a:gd name="connsiteX37" fmla="*/ 244393 w 602040"/>
                <a:gd name="connsiteY37" fmla="*/ 193389 h 601084"/>
                <a:gd name="connsiteX38" fmla="*/ 216576 w 602040"/>
                <a:gd name="connsiteY38" fmla="*/ 221157 h 601084"/>
                <a:gd name="connsiteX39" fmla="*/ 216576 w 602040"/>
                <a:gd name="connsiteY39" fmla="*/ 266777 h 601084"/>
                <a:gd name="connsiteX40" fmla="*/ 0 w 602040"/>
                <a:gd name="connsiteY40" fmla="*/ 266777 h 601084"/>
                <a:gd name="connsiteX41" fmla="*/ 0 w 602040"/>
                <a:gd name="connsiteY41" fmla="*/ 190413 h 601084"/>
                <a:gd name="connsiteX42" fmla="*/ 59608 w 602040"/>
                <a:gd name="connsiteY42" fmla="*/ 130909 h 601084"/>
                <a:gd name="connsiteX43" fmla="*/ 106301 w 602040"/>
                <a:gd name="connsiteY43" fmla="*/ 130909 h 601084"/>
                <a:gd name="connsiteX44" fmla="*/ 106301 w 602040"/>
                <a:gd name="connsiteY44" fmla="*/ 97190 h 601084"/>
                <a:gd name="connsiteX45" fmla="*/ 203661 w 602040"/>
                <a:gd name="connsiteY45" fmla="*/ 0 h 601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2040" h="601084">
                  <a:moveTo>
                    <a:pt x="0" y="333352"/>
                  </a:moveTo>
                  <a:lnTo>
                    <a:pt x="216576" y="333352"/>
                  </a:lnTo>
                  <a:lnTo>
                    <a:pt x="216576" y="387890"/>
                  </a:lnTo>
                  <a:cubicBezTo>
                    <a:pt x="216576" y="402764"/>
                    <a:pt x="229491" y="414663"/>
                    <a:pt x="244393" y="414663"/>
                  </a:cubicBezTo>
                  <a:lnTo>
                    <a:pt x="359635" y="414663"/>
                  </a:lnTo>
                  <a:cubicBezTo>
                    <a:pt x="374537" y="414663"/>
                    <a:pt x="387452" y="402764"/>
                    <a:pt x="387452" y="387890"/>
                  </a:cubicBezTo>
                  <a:lnTo>
                    <a:pt x="387452" y="333352"/>
                  </a:lnTo>
                  <a:lnTo>
                    <a:pt x="602040" y="333352"/>
                  </a:lnTo>
                  <a:lnTo>
                    <a:pt x="602040" y="541588"/>
                  </a:lnTo>
                  <a:cubicBezTo>
                    <a:pt x="602040" y="574311"/>
                    <a:pt x="576210" y="601084"/>
                    <a:pt x="544419" y="601084"/>
                  </a:cubicBezTo>
                  <a:lnTo>
                    <a:pt x="59608" y="601084"/>
                  </a:lnTo>
                  <a:cubicBezTo>
                    <a:pt x="26824" y="601084"/>
                    <a:pt x="0" y="574311"/>
                    <a:pt x="0" y="541588"/>
                  </a:cubicBezTo>
                  <a:close/>
                  <a:moveTo>
                    <a:pt x="276164" y="246072"/>
                  </a:moveTo>
                  <a:lnTo>
                    <a:pt x="325875" y="246072"/>
                  </a:lnTo>
                  <a:cubicBezTo>
                    <a:pt x="329852" y="246072"/>
                    <a:pt x="333829" y="249044"/>
                    <a:pt x="333829" y="253007"/>
                  </a:cubicBezTo>
                  <a:lnTo>
                    <a:pt x="333829" y="355050"/>
                  </a:lnTo>
                  <a:cubicBezTo>
                    <a:pt x="333829" y="359013"/>
                    <a:pt x="329852" y="362976"/>
                    <a:pt x="325875" y="362976"/>
                  </a:cubicBezTo>
                  <a:lnTo>
                    <a:pt x="276164" y="362976"/>
                  </a:lnTo>
                  <a:cubicBezTo>
                    <a:pt x="272187" y="362976"/>
                    <a:pt x="268210" y="359013"/>
                    <a:pt x="268210" y="355050"/>
                  </a:cubicBezTo>
                  <a:lnTo>
                    <a:pt x="268210" y="253007"/>
                  </a:lnTo>
                  <a:cubicBezTo>
                    <a:pt x="268210" y="249044"/>
                    <a:pt x="272187" y="246072"/>
                    <a:pt x="276164" y="246072"/>
                  </a:cubicBezTo>
                  <a:close/>
                  <a:moveTo>
                    <a:pt x="203661" y="77355"/>
                  </a:moveTo>
                  <a:cubicBezTo>
                    <a:pt x="192732" y="77355"/>
                    <a:pt x="183791" y="86281"/>
                    <a:pt x="183791" y="97190"/>
                  </a:cubicBezTo>
                  <a:lnTo>
                    <a:pt x="183791" y="130909"/>
                  </a:lnTo>
                  <a:lnTo>
                    <a:pt x="420236" y="130909"/>
                  </a:lnTo>
                  <a:lnTo>
                    <a:pt x="420236" y="97190"/>
                  </a:lnTo>
                  <a:cubicBezTo>
                    <a:pt x="420236" y="86281"/>
                    <a:pt x="411295" y="77355"/>
                    <a:pt x="400367" y="77355"/>
                  </a:cubicBezTo>
                  <a:close/>
                  <a:moveTo>
                    <a:pt x="203661" y="0"/>
                  </a:moveTo>
                  <a:lnTo>
                    <a:pt x="400367" y="0"/>
                  </a:lnTo>
                  <a:cubicBezTo>
                    <a:pt x="454014" y="0"/>
                    <a:pt x="497726" y="43636"/>
                    <a:pt x="497726" y="97190"/>
                  </a:cubicBezTo>
                  <a:lnTo>
                    <a:pt x="497726" y="130909"/>
                  </a:lnTo>
                  <a:lnTo>
                    <a:pt x="544419" y="130909"/>
                  </a:lnTo>
                  <a:cubicBezTo>
                    <a:pt x="576210" y="130909"/>
                    <a:pt x="602040" y="157686"/>
                    <a:pt x="602040" y="190413"/>
                  </a:cubicBezTo>
                  <a:lnTo>
                    <a:pt x="602040" y="266777"/>
                  </a:lnTo>
                  <a:lnTo>
                    <a:pt x="387452" y="266777"/>
                  </a:lnTo>
                  <a:lnTo>
                    <a:pt x="387452" y="221157"/>
                  </a:lnTo>
                  <a:cubicBezTo>
                    <a:pt x="387452" y="205289"/>
                    <a:pt x="374537" y="193389"/>
                    <a:pt x="359635" y="193389"/>
                  </a:cubicBezTo>
                  <a:lnTo>
                    <a:pt x="244393" y="193389"/>
                  </a:lnTo>
                  <a:cubicBezTo>
                    <a:pt x="229491" y="193389"/>
                    <a:pt x="216576" y="205289"/>
                    <a:pt x="216576" y="221157"/>
                  </a:cubicBezTo>
                  <a:lnTo>
                    <a:pt x="216576" y="266777"/>
                  </a:lnTo>
                  <a:lnTo>
                    <a:pt x="0" y="266777"/>
                  </a:lnTo>
                  <a:lnTo>
                    <a:pt x="0" y="190413"/>
                  </a:lnTo>
                  <a:cubicBezTo>
                    <a:pt x="0" y="157686"/>
                    <a:pt x="26824" y="130909"/>
                    <a:pt x="59608" y="130909"/>
                  </a:cubicBezTo>
                  <a:lnTo>
                    <a:pt x="106301" y="130909"/>
                  </a:lnTo>
                  <a:lnTo>
                    <a:pt x="106301" y="97190"/>
                  </a:lnTo>
                  <a:cubicBezTo>
                    <a:pt x="106301" y="43636"/>
                    <a:pt x="149020" y="0"/>
                    <a:pt x="20366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26" name="文本框 25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推广细节把控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4850" y="841661"/>
            <a:ext cx="10782301" cy="4971479"/>
          </a:xfrm>
          <a:prstGeom prst="rect">
            <a:avLst/>
          </a:prstGeom>
          <a:solidFill>
            <a:srgbClr val="17171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704849" y="3168118"/>
            <a:ext cx="7485597" cy="26450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8855589" y="1739813"/>
            <a:ext cx="2631562" cy="222755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58883" y="985484"/>
            <a:ext cx="10474235" cy="4683833"/>
          </a:xfrm>
          <a:prstGeom prst="rect">
            <a:avLst/>
          </a:prstGeom>
          <a:noFill/>
          <a:ln w="25400">
            <a:gradFill flip="none" rotWithShape="1">
              <a:gsLst>
                <a:gs pos="0">
                  <a:srgbClr val="C6AE8A"/>
                </a:gs>
                <a:gs pos="37000">
                  <a:srgbClr val="987F5D">
                    <a:lumMod val="55000"/>
                  </a:srgbClr>
                </a:gs>
                <a:gs pos="61000">
                  <a:srgbClr val="C6AE8A"/>
                </a:gs>
                <a:gs pos="100000">
                  <a:srgbClr val="D9C9B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13667" y="1236833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4000">
                      <a:srgbClr val="F7EAD1">
                        <a:lumMod val="64000"/>
                        <a:lumOff val="36000"/>
                      </a:srgbClr>
                    </a:gs>
                    <a:gs pos="100000">
                      <a:srgbClr val="AC8B58">
                        <a:lumMod val="0"/>
                      </a:srgbClr>
                    </a:gs>
                    <a:gs pos="54000">
                      <a:srgbClr val="AC8B58"/>
                    </a:gs>
                  </a:gsLst>
                  <a:lin ang="0" scaled="1"/>
                  <a:tileRect/>
                </a:gra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  <a:sym typeface="+mn-lt"/>
              </a:rPr>
              <a:t>感</a:t>
            </a:r>
            <a:endParaRPr lang="zh-CN" altLang="en-US" sz="11500" dirty="0">
              <a:gradFill flip="none" rotWithShape="1">
                <a:gsLst>
                  <a:gs pos="4000">
                    <a:srgbClr val="F7EAD1">
                      <a:lumMod val="64000"/>
                      <a:lumOff val="36000"/>
                    </a:srgbClr>
                  </a:gs>
                  <a:gs pos="100000">
                    <a:srgbClr val="AC8B58">
                      <a:lumMod val="0"/>
                    </a:srgbClr>
                  </a:gs>
                  <a:gs pos="54000">
                    <a:srgbClr val="AC8B58"/>
                  </a:gs>
                </a:gsLst>
                <a:lin ang="0" scaled="1"/>
                <a:tileRect/>
              </a:gradFill>
              <a:latin typeface="义启小魏楷" panose="02010601030101010101" pitchFamily="2" charset="-128"/>
              <a:ea typeface="义启小魏楷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09683" y="1236833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4000">
                      <a:srgbClr val="F7EAD1">
                        <a:lumMod val="64000"/>
                        <a:lumOff val="36000"/>
                      </a:srgbClr>
                    </a:gs>
                    <a:gs pos="100000">
                      <a:srgbClr val="AC8B58">
                        <a:lumMod val="0"/>
                      </a:srgbClr>
                    </a:gs>
                    <a:gs pos="54000">
                      <a:srgbClr val="AC8B58"/>
                    </a:gs>
                  </a:gsLst>
                  <a:lin ang="0" scaled="1"/>
                  <a:tileRect/>
                </a:gra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  <a:sym typeface="+mn-lt"/>
              </a:rPr>
              <a:t>谢</a:t>
            </a:r>
            <a:endParaRPr lang="zh-CN" altLang="en-US" sz="11500" dirty="0">
              <a:gradFill flip="none" rotWithShape="1">
                <a:gsLst>
                  <a:gs pos="4000">
                    <a:srgbClr val="F7EAD1">
                      <a:lumMod val="64000"/>
                      <a:lumOff val="36000"/>
                    </a:srgbClr>
                  </a:gs>
                  <a:gs pos="100000">
                    <a:srgbClr val="AC8B58">
                      <a:lumMod val="0"/>
                    </a:srgbClr>
                  </a:gs>
                  <a:gs pos="54000">
                    <a:srgbClr val="AC8B58"/>
                  </a:gs>
                </a:gsLst>
                <a:lin ang="0" scaled="1"/>
                <a:tileRect/>
              </a:gradFill>
              <a:latin typeface="义启小魏楷" panose="02010601030101010101" pitchFamily="2" charset="-128"/>
              <a:ea typeface="义启小魏楷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05699" y="1236833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4000">
                      <a:srgbClr val="F7EAD1">
                        <a:lumMod val="64000"/>
                        <a:lumOff val="36000"/>
                      </a:srgbClr>
                    </a:gs>
                    <a:gs pos="100000">
                      <a:srgbClr val="AC8B58">
                        <a:lumMod val="0"/>
                      </a:srgbClr>
                    </a:gs>
                    <a:gs pos="54000">
                      <a:srgbClr val="AC8B58"/>
                    </a:gs>
                  </a:gsLst>
                  <a:lin ang="0" scaled="1"/>
                  <a:tileRect/>
                </a:gra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  <a:sym typeface="+mn-lt"/>
              </a:rPr>
              <a:t>您</a:t>
            </a:r>
            <a:endParaRPr lang="zh-CN" altLang="en-US" sz="11500" dirty="0">
              <a:gradFill flip="none" rotWithShape="1">
                <a:gsLst>
                  <a:gs pos="4000">
                    <a:srgbClr val="F7EAD1">
                      <a:lumMod val="64000"/>
                      <a:lumOff val="36000"/>
                    </a:srgbClr>
                  </a:gs>
                  <a:gs pos="100000">
                    <a:srgbClr val="AC8B58">
                      <a:lumMod val="0"/>
                    </a:srgbClr>
                  </a:gs>
                  <a:gs pos="54000">
                    <a:srgbClr val="AC8B58"/>
                  </a:gs>
                </a:gsLst>
                <a:lin ang="0" scaled="1"/>
                <a:tileRect/>
              </a:gradFill>
              <a:latin typeface="义启小魏楷" panose="02010601030101010101" pitchFamily="2" charset="-128"/>
              <a:ea typeface="义启小魏楷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01715" y="1236833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4000">
                      <a:srgbClr val="F7EAD1">
                        <a:lumMod val="64000"/>
                        <a:lumOff val="36000"/>
                      </a:srgbClr>
                    </a:gs>
                    <a:gs pos="100000">
                      <a:srgbClr val="AC8B58">
                        <a:lumMod val="0"/>
                      </a:srgbClr>
                    </a:gs>
                    <a:gs pos="54000">
                      <a:srgbClr val="AC8B58"/>
                    </a:gs>
                  </a:gsLst>
                  <a:lin ang="0" scaled="1"/>
                  <a:tileRect/>
                </a:gra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  <a:sym typeface="+mn-lt"/>
              </a:rPr>
              <a:t>的</a:t>
            </a:r>
            <a:endParaRPr lang="zh-CN" altLang="en-US" sz="11500" dirty="0">
              <a:gradFill flip="none" rotWithShape="1">
                <a:gsLst>
                  <a:gs pos="4000">
                    <a:srgbClr val="F7EAD1">
                      <a:lumMod val="64000"/>
                      <a:lumOff val="36000"/>
                    </a:srgbClr>
                  </a:gs>
                  <a:gs pos="100000">
                    <a:srgbClr val="AC8B58">
                      <a:lumMod val="0"/>
                    </a:srgbClr>
                  </a:gs>
                  <a:gs pos="54000">
                    <a:srgbClr val="AC8B58"/>
                  </a:gs>
                </a:gsLst>
                <a:lin ang="0" scaled="1"/>
                <a:tileRect/>
              </a:gradFill>
              <a:latin typeface="义启小魏楷" panose="02010601030101010101" pitchFamily="2" charset="-128"/>
              <a:ea typeface="义启小魏楷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97730" y="1236833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4000">
                      <a:srgbClr val="F7EAD1">
                        <a:lumMod val="64000"/>
                        <a:lumOff val="36000"/>
                      </a:srgbClr>
                    </a:gs>
                    <a:gs pos="100000">
                      <a:srgbClr val="AC8B58">
                        <a:lumMod val="0"/>
                      </a:srgbClr>
                    </a:gs>
                    <a:gs pos="54000">
                      <a:srgbClr val="AC8B58"/>
                    </a:gs>
                  </a:gsLst>
                  <a:lin ang="0" scaled="1"/>
                  <a:tileRect/>
                </a:gra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  <a:sym typeface="+mn-lt"/>
              </a:rPr>
              <a:t>观</a:t>
            </a:r>
            <a:endParaRPr lang="zh-CN" altLang="en-US" sz="11500" dirty="0">
              <a:gradFill flip="none" rotWithShape="1">
                <a:gsLst>
                  <a:gs pos="4000">
                    <a:srgbClr val="F7EAD1">
                      <a:lumMod val="64000"/>
                      <a:lumOff val="36000"/>
                    </a:srgbClr>
                  </a:gs>
                  <a:gs pos="100000">
                    <a:srgbClr val="AC8B58">
                      <a:lumMod val="0"/>
                    </a:srgbClr>
                  </a:gs>
                  <a:gs pos="54000">
                    <a:srgbClr val="AC8B58"/>
                  </a:gs>
                </a:gsLst>
                <a:lin ang="0" scaled="1"/>
                <a:tileRect/>
              </a:gradFill>
              <a:latin typeface="义启小魏楷" panose="02010601030101010101" pitchFamily="2" charset="-128"/>
              <a:ea typeface="义启小魏楷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93746" y="1236833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500" dirty="0">
                <a:gradFill flip="none" rotWithShape="1">
                  <a:gsLst>
                    <a:gs pos="4000">
                      <a:srgbClr val="F7EAD1">
                        <a:lumMod val="64000"/>
                        <a:lumOff val="36000"/>
                      </a:srgbClr>
                    </a:gs>
                    <a:gs pos="100000">
                      <a:srgbClr val="AC8B58">
                        <a:lumMod val="0"/>
                      </a:srgbClr>
                    </a:gs>
                    <a:gs pos="54000">
                      <a:srgbClr val="AC8B58"/>
                    </a:gs>
                  </a:gsLst>
                  <a:lin ang="0" scaled="1"/>
                  <a:tileRect/>
                </a:gra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  <a:sym typeface="+mn-lt"/>
              </a:rPr>
              <a:t>看</a:t>
            </a:r>
            <a:endParaRPr lang="zh-CN" altLang="en-US" sz="11500" dirty="0">
              <a:gradFill flip="none" rotWithShape="1">
                <a:gsLst>
                  <a:gs pos="4000">
                    <a:srgbClr val="F7EAD1">
                      <a:lumMod val="64000"/>
                      <a:lumOff val="36000"/>
                    </a:srgbClr>
                  </a:gs>
                  <a:gs pos="100000">
                    <a:srgbClr val="AC8B58">
                      <a:lumMod val="0"/>
                    </a:srgbClr>
                  </a:gs>
                  <a:gs pos="54000">
                    <a:srgbClr val="AC8B58"/>
                  </a:gs>
                </a:gsLst>
                <a:lin ang="0" scaled="1"/>
                <a:tileRect/>
              </a:gradFill>
              <a:latin typeface="义启小魏楷" panose="02010601030101010101" pitchFamily="2" charset="-128"/>
              <a:ea typeface="义启小魏楷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04283" y="3074518"/>
            <a:ext cx="7383434" cy="54906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For the benefit of you,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Network and the original creator please do not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</a:t>
            </a:r>
            <a:endParaRPr lang="en-US" altLang="zh-CN" sz="1200" dirty="0">
              <a:solidFill>
                <a:srgbClr val="987F5D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141119" y="4207020"/>
            <a:ext cx="1909762" cy="393285"/>
            <a:chOff x="5141119" y="4207020"/>
            <a:chExt cx="1909762" cy="393285"/>
          </a:xfrm>
        </p:grpSpPr>
        <p:sp>
          <p:nvSpPr>
            <p:cNvPr id="21" name="矩形 20"/>
            <p:cNvSpPr/>
            <p:nvPr/>
          </p:nvSpPr>
          <p:spPr>
            <a:xfrm>
              <a:off x="5141119" y="4220579"/>
              <a:ext cx="1909762" cy="379726"/>
            </a:xfrm>
            <a:prstGeom prst="rect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440677" y="4207020"/>
              <a:ext cx="1310640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dirty="0">
                  <a:solidFill>
                    <a:srgbClr val="2D2E2E"/>
                  </a:solidFill>
                  <a:cs typeface="+mn-ea"/>
                  <a:sym typeface="+mn-lt"/>
                </a:rPr>
                <a:t>汇报</a:t>
              </a:r>
              <a:r>
                <a:rPr lang="zh-CN" altLang="en-US" dirty="0" smtClean="0">
                  <a:solidFill>
                    <a:srgbClr val="2D2E2E"/>
                  </a:solidFill>
                  <a:cs typeface="+mn-ea"/>
                  <a:sym typeface="+mn-lt"/>
                </a:rPr>
                <a:t>：</a:t>
              </a:r>
              <a:r>
                <a:rPr lang="en-US" altLang="zh-CN" dirty="0" smtClean="0">
                  <a:solidFill>
                    <a:srgbClr val="2D2E2E"/>
                  </a:solidFill>
                  <a:cs typeface="+mn-ea"/>
                  <a:sym typeface="+mn-lt"/>
                </a:rPr>
                <a:t>XXX</a:t>
              </a:r>
              <a:endParaRPr lang="en-US" altLang="zh-CN" dirty="0" smtClean="0">
                <a:solidFill>
                  <a:srgbClr val="2D2E2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153925" y="3905182"/>
            <a:ext cx="4387976" cy="21687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500" spc="300" dirty="0">
                <a:solidFill>
                  <a:srgbClr val="987F5D">
                    <a:alpha val="20000"/>
                  </a:srgbClr>
                </a:solidFill>
                <a:cs typeface="+mn-ea"/>
                <a:sym typeface="+mn-lt"/>
              </a:rPr>
              <a:t>202X</a:t>
            </a:r>
            <a:endParaRPr lang="en-US" altLang="zh-CN" sz="11500" spc="300" dirty="0">
              <a:solidFill>
                <a:srgbClr val="987F5D">
                  <a:alpha val="2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0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0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0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/>
      <p:bldP spid="13" grpId="0"/>
      <p:bldP spid="14" grpId="0"/>
      <p:bldP spid="15" grpId="0"/>
      <p:bldP spid="16" grpId="0"/>
      <p:bldP spid="17" grpId="0"/>
      <p:bldP spid="20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04848" y="943261"/>
            <a:ext cx="10782303" cy="4971480"/>
            <a:chOff x="1206498" y="1174560"/>
            <a:chExt cx="9779002" cy="4508881"/>
          </a:xfrm>
        </p:grpSpPr>
        <p:sp>
          <p:nvSpPr>
            <p:cNvPr id="7" name="矩形 6"/>
            <p:cNvSpPr/>
            <p:nvPr/>
          </p:nvSpPr>
          <p:spPr>
            <a:xfrm>
              <a:off x="1206500" y="1174560"/>
              <a:ext cx="9779000" cy="4508880"/>
            </a:xfrm>
            <a:prstGeom prst="rect">
              <a:avLst/>
            </a:prstGeom>
            <a:solidFill>
              <a:srgbClr val="17171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 flipH="1">
              <a:off x="1206498" y="3955744"/>
              <a:ext cx="4889501" cy="172769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 flipH="1">
              <a:off x="8976633" y="1989138"/>
              <a:ext cx="2008867" cy="170046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346200" y="1305000"/>
              <a:ext cx="9499600" cy="4248000"/>
            </a:xfrm>
            <a:prstGeom prst="rect">
              <a:avLst/>
            </a:prstGeom>
            <a:noFill/>
            <a:ln w="25400">
              <a:gradFill flip="none" rotWithShape="1">
                <a:gsLst>
                  <a:gs pos="0">
                    <a:srgbClr val="C6AE8A"/>
                  </a:gs>
                  <a:gs pos="37000">
                    <a:srgbClr val="987F5D">
                      <a:lumMod val="55000"/>
                    </a:srgbClr>
                  </a:gs>
                  <a:gs pos="61000">
                    <a:srgbClr val="C6AE8A"/>
                  </a:gs>
                  <a:gs pos="100000">
                    <a:srgbClr val="D9C9B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302000" y="3742287"/>
            <a:ext cx="5588000" cy="8125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For the benefit of you,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Network and the original creator please do not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</a:t>
            </a:r>
            <a:endParaRPr lang="en-US" altLang="zh-CN" sz="1200" dirty="0">
              <a:solidFill>
                <a:srgbClr val="987F5D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95345" y="2683338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6000" dirty="0">
                <a:solidFill>
                  <a:srgbClr val="F7EAD1"/>
                </a:solidFill>
                <a:cs typeface="+mn-ea"/>
                <a:sym typeface="+mn-lt"/>
              </a:rPr>
              <a:t>推广总体思路</a:t>
            </a:r>
            <a:endParaRPr lang="zh-CN" altLang="en-US" sz="6000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01227" y="1595763"/>
            <a:ext cx="3989555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600" b="1" spc="300" dirty="0">
                <a:gradFill flip="none" rotWithShape="1">
                  <a:gsLst>
                    <a:gs pos="0">
                      <a:srgbClr val="F7EAD1">
                        <a:lumMod val="100000"/>
                      </a:srgbClr>
                    </a:gs>
                    <a:gs pos="54000">
                      <a:srgbClr val="AC8B58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PART 01</a:t>
            </a:r>
            <a:endParaRPr lang="zh-CN" altLang="en-US" sz="6600" b="1" spc="300" dirty="0">
              <a:gradFill flip="none" rotWithShape="1">
                <a:gsLst>
                  <a:gs pos="0">
                    <a:srgbClr val="F7EAD1">
                      <a:lumMod val="100000"/>
                    </a:srgbClr>
                  </a:gs>
                  <a:gs pos="54000">
                    <a:srgbClr val="AC8B58"/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flipH="1">
            <a:off x="857250" y="1501832"/>
            <a:ext cx="10477500" cy="62517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copyFor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400" dirty="0" err="1">
                <a:solidFill>
                  <a:srgbClr val="F7EAD1"/>
                </a:solidFill>
                <a:cs typeface="+mn-ea"/>
                <a:sym typeface="+mn-lt"/>
              </a:rPr>
              <a:t>Baotu</a:t>
            </a:r>
            <a:r>
              <a:rPr lang="en-US" altLang="zh-CN" sz="1400" dirty="0">
                <a:solidFill>
                  <a:srgbClr val="F7EAD1"/>
                </a:solidFill>
                <a:cs typeface="+mn-ea"/>
                <a:sym typeface="+mn-lt"/>
              </a:rPr>
              <a:t> Network and the original creator</a:t>
            </a:r>
            <a:endParaRPr lang="en-US" altLang="zh-CN" sz="1400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9175" y="2374900"/>
            <a:ext cx="6769100" cy="1915888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39313" y="2374900"/>
            <a:ext cx="3233511" cy="1915888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27587" y="4575016"/>
            <a:ext cx="7538812" cy="1069710"/>
            <a:chOff x="1097186" y="1756911"/>
            <a:chExt cx="7538812" cy="1069710"/>
          </a:xfrm>
        </p:grpSpPr>
        <p:sp>
          <p:nvSpPr>
            <p:cNvPr id="6" name="文本框 5"/>
            <p:cNvSpPr txBox="1"/>
            <p:nvPr/>
          </p:nvSpPr>
          <p:spPr>
            <a:xfrm flipH="1">
              <a:off x="1097191" y="175691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 flipH="1">
              <a:off x="1097186" y="2201450"/>
              <a:ext cx="7538812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 creator, please do not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the benefit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52245" y="4561937"/>
            <a:ext cx="815663" cy="815663"/>
            <a:chOff x="1407921" y="2516046"/>
            <a:chExt cx="1021727" cy="1021727"/>
          </a:xfrm>
        </p:grpSpPr>
        <p:sp>
          <p:nvSpPr>
            <p:cNvPr id="8" name="椭圆 7"/>
            <p:cNvSpPr/>
            <p:nvPr/>
          </p:nvSpPr>
          <p:spPr>
            <a:xfrm>
              <a:off x="1407921" y="2516046"/>
              <a:ext cx="1021727" cy="1021727"/>
            </a:xfrm>
            <a:prstGeom prst="ellipse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Oval 10"/>
            <p:cNvSpPr/>
            <p:nvPr/>
          </p:nvSpPr>
          <p:spPr>
            <a:xfrm>
              <a:off x="1684182" y="2793090"/>
              <a:ext cx="469205" cy="467635"/>
            </a:xfrm>
            <a:custGeom>
              <a:avLst/>
              <a:gdLst>
                <a:gd name="connsiteX0" fmla="*/ 81603 w 608615"/>
                <a:gd name="connsiteY0" fmla="*/ 176901 h 606580"/>
                <a:gd name="connsiteX1" fmla="*/ 42180 w 608615"/>
                <a:gd name="connsiteY1" fmla="*/ 215826 h 606580"/>
                <a:gd name="connsiteX2" fmla="*/ 25449 w 608615"/>
                <a:gd name="connsiteY2" fmla="*/ 362636 h 606580"/>
                <a:gd name="connsiteX3" fmla="*/ 29543 w 608615"/>
                <a:gd name="connsiteY3" fmla="*/ 376411 h 606580"/>
                <a:gd name="connsiteX4" fmla="*/ 38798 w 608615"/>
                <a:gd name="connsiteY4" fmla="*/ 380765 h 606580"/>
                <a:gd name="connsiteX5" fmla="*/ 48409 w 608615"/>
                <a:gd name="connsiteY5" fmla="*/ 380765 h 606580"/>
                <a:gd name="connsiteX6" fmla="*/ 61046 w 608615"/>
                <a:gd name="connsiteY6" fmla="*/ 392496 h 606580"/>
                <a:gd name="connsiteX7" fmla="*/ 75018 w 608615"/>
                <a:gd name="connsiteY7" fmla="*/ 581341 h 606580"/>
                <a:gd name="connsiteX8" fmla="*/ 152796 w 608615"/>
                <a:gd name="connsiteY8" fmla="*/ 581341 h 606580"/>
                <a:gd name="connsiteX9" fmla="*/ 166768 w 608615"/>
                <a:gd name="connsiteY9" fmla="*/ 392496 h 606580"/>
                <a:gd name="connsiteX10" fmla="*/ 179405 w 608615"/>
                <a:gd name="connsiteY10" fmla="*/ 380765 h 606580"/>
                <a:gd name="connsiteX11" fmla="*/ 189016 w 608615"/>
                <a:gd name="connsiteY11" fmla="*/ 380765 h 606580"/>
                <a:gd name="connsiteX12" fmla="*/ 198271 w 608615"/>
                <a:gd name="connsiteY12" fmla="*/ 376411 h 606580"/>
                <a:gd name="connsiteX13" fmla="*/ 202365 w 608615"/>
                <a:gd name="connsiteY13" fmla="*/ 362636 h 606580"/>
                <a:gd name="connsiteX14" fmla="*/ 185634 w 608615"/>
                <a:gd name="connsiteY14" fmla="*/ 215826 h 606580"/>
                <a:gd name="connsiteX15" fmla="*/ 146211 w 608615"/>
                <a:gd name="connsiteY15" fmla="*/ 176901 h 606580"/>
                <a:gd name="connsiteX16" fmla="*/ 329132 w 608615"/>
                <a:gd name="connsiteY16" fmla="*/ 176837 h 606580"/>
                <a:gd name="connsiteX17" fmla="*/ 455700 w 608615"/>
                <a:gd name="connsiteY17" fmla="*/ 303299 h 606580"/>
                <a:gd name="connsiteX18" fmla="*/ 329132 w 608615"/>
                <a:gd name="connsiteY18" fmla="*/ 429673 h 606580"/>
                <a:gd name="connsiteX19" fmla="*/ 252585 w 608615"/>
                <a:gd name="connsiteY19" fmla="*/ 403456 h 606580"/>
                <a:gd name="connsiteX20" fmla="*/ 250182 w 608615"/>
                <a:gd name="connsiteY20" fmla="*/ 385682 h 606580"/>
                <a:gd name="connsiteX21" fmla="*/ 267984 w 608615"/>
                <a:gd name="connsiteY21" fmla="*/ 383372 h 606580"/>
                <a:gd name="connsiteX22" fmla="*/ 329132 w 608615"/>
                <a:gd name="connsiteY22" fmla="*/ 404434 h 606580"/>
                <a:gd name="connsiteX23" fmla="*/ 430422 w 608615"/>
                <a:gd name="connsiteY23" fmla="*/ 303299 h 606580"/>
                <a:gd name="connsiteX24" fmla="*/ 329132 w 608615"/>
                <a:gd name="connsiteY24" fmla="*/ 202165 h 606580"/>
                <a:gd name="connsiteX25" fmla="*/ 258816 w 608615"/>
                <a:gd name="connsiteY25" fmla="*/ 230781 h 606580"/>
                <a:gd name="connsiteX26" fmla="*/ 240925 w 608615"/>
                <a:gd name="connsiteY26" fmla="*/ 230426 h 606580"/>
                <a:gd name="connsiteX27" fmla="*/ 241192 w 608615"/>
                <a:gd name="connsiteY27" fmla="*/ 212563 h 606580"/>
                <a:gd name="connsiteX28" fmla="*/ 329132 w 608615"/>
                <a:gd name="connsiteY28" fmla="*/ 176837 h 606580"/>
                <a:gd name="connsiteX29" fmla="*/ 81603 w 608615"/>
                <a:gd name="connsiteY29" fmla="*/ 151574 h 606580"/>
                <a:gd name="connsiteX30" fmla="*/ 146211 w 608615"/>
                <a:gd name="connsiteY30" fmla="*/ 151574 h 606580"/>
                <a:gd name="connsiteX31" fmla="*/ 210819 w 608615"/>
                <a:gd name="connsiteY31" fmla="*/ 212982 h 606580"/>
                <a:gd name="connsiteX32" fmla="*/ 227549 w 608615"/>
                <a:gd name="connsiteY32" fmla="*/ 359793 h 606580"/>
                <a:gd name="connsiteX33" fmla="*/ 217137 w 608615"/>
                <a:gd name="connsiteY33" fmla="*/ 393296 h 606580"/>
                <a:gd name="connsiteX34" fmla="*/ 191152 w 608615"/>
                <a:gd name="connsiteY34" fmla="*/ 406004 h 606580"/>
                <a:gd name="connsiteX35" fmla="*/ 177180 w 608615"/>
                <a:gd name="connsiteY35" fmla="*/ 594938 h 606580"/>
                <a:gd name="connsiteX36" fmla="*/ 164543 w 608615"/>
                <a:gd name="connsiteY36" fmla="*/ 606580 h 606580"/>
                <a:gd name="connsiteX37" fmla="*/ 63271 w 608615"/>
                <a:gd name="connsiteY37" fmla="*/ 606580 h 606580"/>
                <a:gd name="connsiteX38" fmla="*/ 50634 w 608615"/>
                <a:gd name="connsiteY38" fmla="*/ 594938 h 606580"/>
                <a:gd name="connsiteX39" fmla="*/ 36662 w 608615"/>
                <a:gd name="connsiteY39" fmla="*/ 406004 h 606580"/>
                <a:gd name="connsiteX40" fmla="*/ 10677 w 608615"/>
                <a:gd name="connsiteY40" fmla="*/ 393296 h 606580"/>
                <a:gd name="connsiteX41" fmla="*/ 265 w 608615"/>
                <a:gd name="connsiteY41" fmla="*/ 359793 h 606580"/>
                <a:gd name="connsiteX42" fmla="*/ 17084 w 608615"/>
                <a:gd name="connsiteY42" fmla="*/ 212982 h 606580"/>
                <a:gd name="connsiteX43" fmla="*/ 81603 w 608615"/>
                <a:gd name="connsiteY43" fmla="*/ 151574 h 606580"/>
                <a:gd name="connsiteX44" fmla="*/ 113916 w 608615"/>
                <a:gd name="connsiteY44" fmla="*/ 25241 h 606580"/>
                <a:gd name="connsiteX45" fmla="*/ 75923 w 608615"/>
                <a:gd name="connsiteY45" fmla="*/ 63191 h 606580"/>
                <a:gd name="connsiteX46" fmla="*/ 113916 w 608615"/>
                <a:gd name="connsiteY46" fmla="*/ 101053 h 606580"/>
                <a:gd name="connsiteX47" fmla="*/ 151909 w 608615"/>
                <a:gd name="connsiteY47" fmla="*/ 63191 h 606580"/>
                <a:gd name="connsiteX48" fmla="*/ 113916 w 608615"/>
                <a:gd name="connsiteY48" fmla="*/ 25241 h 606580"/>
                <a:gd name="connsiteX49" fmla="*/ 409385 w 608615"/>
                <a:gd name="connsiteY49" fmla="*/ 24335 h 606580"/>
                <a:gd name="connsiteX50" fmla="*/ 430612 w 608615"/>
                <a:gd name="connsiteY50" fmla="*/ 28235 h 606580"/>
                <a:gd name="connsiteX51" fmla="*/ 493358 w 608615"/>
                <a:gd name="connsiteY51" fmla="*/ 65385 h 606580"/>
                <a:gd name="connsiteX52" fmla="*/ 512404 w 608615"/>
                <a:gd name="connsiteY52" fmla="*/ 103335 h 606580"/>
                <a:gd name="connsiteX53" fmla="*/ 495227 w 608615"/>
                <a:gd name="connsiteY53" fmla="*/ 141463 h 606580"/>
                <a:gd name="connsiteX54" fmla="*/ 492023 w 608615"/>
                <a:gd name="connsiteY54" fmla="*/ 173902 h 606580"/>
                <a:gd name="connsiteX55" fmla="*/ 513650 w 608615"/>
                <a:gd name="connsiteY55" fmla="*/ 212297 h 606580"/>
                <a:gd name="connsiteX56" fmla="*/ 541864 w 608615"/>
                <a:gd name="connsiteY56" fmla="*/ 225539 h 606580"/>
                <a:gd name="connsiteX57" fmla="*/ 582894 w 608615"/>
                <a:gd name="connsiteY57" fmla="*/ 228917 h 606580"/>
                <a:gd name="connsiteX58" fmla="*/ 606212 w 608615"/>
                <a:gd name="connsiteY58" fmla="*/ 265089 h 606580"/>
                <a:gd name="connsiteX59" fmla="*/ 608615 w 608615"/>
                <a:gd name="connsiteY59" fmla="*/ 302417 h 606580"/>
                <a:gd name="connsiteX60" fmla="*/ 606212 w 608615"/>
                <a:gd name="connsiteY60" fmla="*/ 339656 h 606580"/>
                <a:gd name="connsiteX61" fmla="*/ 582894 w 608615"/>
                <a:gd name="connsiteY61" fmla="*/ 375828 h 606580"/>
                <a:gd name="connsiteX62" fmla="*/ 542131 w 608615"/>
                <a:gd name="connsiteY62" fmla="*/ 379383 h 606580"/>
                <a:gd name="connsiteX63" fmla="*/ 513650 w 608615"/>
                <a:gd name="connsiteY63" fmla="*/ 392448 h 606580"/>
                <a:gd name="connsiteX64" fmla="*/ 492023 w 608615"/>
                <a:gd name="connsiteY64" fmla="*/ 430843 h 606580"/>
                <a:gd name="connsiteX65" fmla="*/ 495227 w 608615"/>
                <a:gd name="connsiteY65" fmla="*/ 463282 h 606580"/>
                <a:gd name="connsiteX66" fmla="*/ 512404 w 608615"/>
                <a:gd name="connsiteY66" fmla="*/ 501410 h 606580"/>
                <a:gd name="connsiteX67" fmla="*/ 493358 w 608615"/>
                <a:gd name="connsiteY67" fmla="*/ 539449 h 606580"/>
                <a:gd name="connsiteX68" fmla="*/ 430612 w 608615"/>
                <a:gd name="connsiteY68" fmla="*/ 576510 h 606580"/>
                <a:gd name="connsiteX69" fmla="*/ 388692 w 608615"/>
                <a:gd name="connsiteY69" fmla="*/ 574644 h 606580"/>
                <a:gd name="connsiteX70" fmla="*/ 364483 w 608615"/>
                <a:gd name="connsiteY70" fmla="*/ 540071 h 606580"/>
                <a:gd name="connsiteX71" fmla="*/ 339029 w 608615"/>
                <a:gd name="connsiteY71" fmla="*/ 521229 h 606580"/>
                <a:gd name="connsiteX72" fmla="*/ 295952 w 608615"/>
                <a:gd name="connsiteY72" fmla="*/ 521229 h 606580"/>
                <a:gd name="connsiteX73" fmla="*/ 270497 w 608615"/>
                <a:gd name="connsiteY73" fmla="*/ 540071 h 606580"/>
                <a:gd name="connsiteX74" fmla="*/ 250917 w 608615"/>
                <a:gd name="connsiteY74" fmla="*/ 571711 h 606580"/>
                <a:gd name="connsiteX75" fmla="*/ 223504 w 608615"/>
                <a:gd name="connsiteY75" fmla="*/ 580421 h 606580"/>
                <a:gd name="connsiteX76" fmla="*/ 215138 w 608615"/>
                <a:gd name="connsiteY76" fmla="*/ 579710 h 606580"/>
                <a:gd name="connsiteX77" fmla="*/ 204903 w 608615"/>
                <a:gd name="connsiteY77" fmla="*/ 565045 h 606580"/>
                <a:gd name="connsiteX78" fmla="*/ 219499 w 608615"/>
                <a:gd name="connsiteY78" fmla="*/ 554825 h 606580"/>
                <a:gd name="connsiteX79" fmla="*/ 236232 w 608615"/>
                <a:gd name="connsiteY79" fmla="*/ 551003 h 606580"/>
                <a:gd name="connsiteX80" fmla="*/ 245488 w 608615"/>
                <a:gd name="connsiteY80" fmla="*/ 535983 h 606580"/>
                <a:gd name="connsiteX81" fmla="*/ 298533 w 608615"/>
                <a:gd name="connsiteY81" fmla="*/ 496077 h 606580"/>
                <a:gd name="connsiteX82" fmla="*/ 336359 w 608615"/>
                <a:gd name="connsiteY82" fmla="*/ 496077 h 606580"/>
                <a:gd name="connsiteX83" fmla="*/ 389404 w 608615"/>
                <a:gd name="connsiteY83" fmla="*/ 535983 h 606580"/>
                <a:gd name="connsiteX84" fmla="*/ 400885 w 608615"/>
                <a:gd name="connsiteY84" fmla="*/ 552425 h 606580"/>
                <a:gd name="connsiteX85" fmla="*/ 420465 w 608615"/>
                <a:gd name="connsiteY85" fmla="*/ 553225 h 606580"/>
                <a:gd name="connsiteX86" fmla="*/ 477782 w 608615"/>
                <a:gd name="connsiteY86" fmla="*/ 519363 h 606580"/>
                <a:gd name="connsiteX87" fmla="*/ 487039 w 608615"/>
                <a:gd name="connsiteY87" fmla="*/ 500877 h 606580"/>
                <a:gd name="connsiteX88" fmla="*/ 478850 w 608615"/>
                <a:gd name="connsiteY88" fmla="*/ 482568 h 606580"/>
                <a:gd name="connsiteX89" fmla="*/ 471285 w 608615"/>
                <a:gd name="connsiteY89" fmla="*/ 416356 h 606580"/>
                <a:gd name="connsiteX90" fmla="*/ 490421 w 608615"/>
                <a:gd name="connsiteY90" fmla="*/ 382227 h 606580"/>
                <a:gd name="connsiteX91" fmla="*/ 550942 w 608615"/>
                <a:gd name="connsiteY91" fmla="*/ 355654 h 606580"/>
                <a:gd name="connsiteX92" fmla="*/ 569899 w 608615"/>
                <a:gd name="connsiteY92" fmla="*/ 354143 h 606580"/>
                <a:gd name="connsiteX93" fmla="*/ 581113 w 608615"/>
                <a:gd name="connsiteY93" fmla="*/ 336545 h 606580"/>
                <a:gd name="connsiteX94" fmla="*/ 583250 w 608615"/>
                <a:gd name="connsiteY94" fmla="*/ 302328 h 606580"/>
                <a:gd name="connsiteX95" fmla="*/ 581113 w 608615"/>
                <a:gd name="connsiteY95" fmla="*/ 268200 h 606580"/>
                <a:gd name="connsiteX96" fmla="*/ 569899 w 608615"/>
                <a:gd name="connsiteY96" fmla="*/ 250602 h 606580"/>
                <a:gd name="connsiteX97" fmla="*/ 551209 w 608615"/>
                <a:gd name="connsiteY97" fmla="*/ 249003 h 606580"/>
                <a:gd name="connsiteX98" fmla="*/ 490421 w 608615"/>
                <a:gd name="connsiteY98" fmla="*/ 222429 h 606580"/>
                <a:gd name="connsiteX99" fmla="*/ 471374 w 608615"/>
                <a:gd name="connsiteY99" fmla="*/ 188389 h 606580"/>
                <a:gd name="connsiteX100" fmla="*/ 478939 w 608615"/>
                <a:gd name="connsiteY100" fmla="*/ 122177 h 606580"/>
                <a:gd name="connsiteX101" fmla="*/ 487039 w 608615"/>
                <a:gd name="connsiteY101" fmla="*/ 103868 h 606580"/>
                <a:gd name="connsiteX102" fmla="*/ 477782 w 608615"/>
                <a:gd name="connsiteY102" fmla="*/ 85293 h 606580"/>
                <a:gd name="connsiteX103" fmla="*/ 420554 w 608615"/>
                <a:gd name="connsiteY103" fmla="*/ 51431 h 606580"/>
                <a:gd name="connsiteX104" fmla="*/ 400885 w 608615"/>
                <a:gd name="connsiteY104" fmla="*/ 52320 h 606580"/>
                <a:gd name="connsiteX105" fmla="*/ 389404 w 608615"/>
                <a:gd name="connsiteY105" fmla="*/ 68762 h 606580"/>
                <a:gd name="connsiteX106" fmla="*/ 336359 w 608615"/>
                <a:gd name="connsiteY106" fmla="*/ 108667 h 606580"/>
                <a:gd name="connsiteX107" fmla="*/ 298622 w 608615"/>
                <a:gd name="connsiteY107" fmla="*/ 108667 h 606580"/>
                <a:gd name="connsiteX108" fmla="*/ 245488 w 608615"/>
                <a:gd name="connsiteY108" fmla="*/ 68762 h 606580"/>
                <a:gd name="connsiteX109" fmla="*/ 234986 w 608615"/>
                <a:gd name="connsiteY109" fmla="*/ 52942 h 606580"/>
                <a:gd name="connsiteX110" fmla="*/ 216117 w 608615"/>
                <a:gd name="connsiteY110" fmla="*/ 50987 h 606580"/>
                <a:gd name="connsiteX111" fmla="*/ 200008 w 608615"/>
                <a:gd name="connsiteY111" fmla="*/ 43166 h 606580"/>
                <a:gd name="connsiteX112" fmla="*/ 207929 w 608615"/>
                <a:gd name="connsiteY112" fmla="*/ 27079 h 606580"/>
                <a:gd name="connsiteX113" fmla="*/ 247980 w 608615"/>
                <a:gd name="connsiteY113" fmla="*/ 31257 h 606580"/>
                <a:gd name="connsiteX114" fmla="*/ 270497 w 608615"/>
                <a:gd name="connsiteY114" fmla="*/ 64674 h 606580"/>
                <a:gd name="connsiteX115" fmla="*/ 295863 w 608615"/>
                <a:gd name="connsiteY115" fmla="*/ 83516 h 606580"/>
                <a:gd name="connsiteX116" fmla="*/ 339029 w 608615"/>
                <a:gd name="connsiteY116" fmla="*/ 83516 h 606580"/>
                <a:gd name="connsiteX117" fmla="*/ 364483 w 608615"/>
                <a:gd name="connsiteY117" fmla="*/ 64674 h 606580"/>
                <a:gd name="connsiteX118" fmla="*/ 388692 w 608615"/>
                <a:gd name="connsiteY118" fmla="*/ 30101 h 606580"/>
                <a:gd name="connsiteX119" fmla="*/ 409385 w 608615"/>
                <a:gd name="connsiteY119" fmla="*/ 24335 h 606580"/>
                <a:gd name="connsiteX120" fmla="*/ 113916 w 608615"/>
                <a:gd name="connsiteY120" fmla="*/ 0 h 606580"/>
                <a:gd name="connsiteX121" fmla="*/ 177178 w 608615"/>
                <a:gd name="connsiteY121" fmla="*/ 63191 h 606580"/>
                <a:gd name="connsiteX122" fmla="*/ 113916 w 608615"/>
                <a:gd name="connsiteY122" fmla="*/ 126383 h 606580"/>
                <a:gd name="connsiteX123" fmla="*/ 50654 w 608615"/>
                <a:gd name="connsiteY123" fmla="*/ 63191 h 606580"/>
                <a:gd name="connsiteX124" fmla="*/ 113916 w 608615"/>
                <a:gd name="connsiteY12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608615" h="606580">
                  <a:moveTo>
                    <a:pt x="81603" y="176901"/>
                  </a:moveTo>
                  <a:cubicBezTo>
                    <a:pt x="61669" y="176901"/>
                    <a:pt x="44761" y="193609"/>
                    <a:pt x="42180" y="215826"/>
                  </a:cubicBezTo>
                  <a:lnTo>
                    <a:pt x="25449" y="362636"/>
                  </a:lnTo>
                  <a:cubicBezTo>
                    <a:pt x="24827" y="367791"/>
                    <a:pt x="26339" y="372767"/>
                    <a:pt x="29543" y="376411"/>
                  </a:cubicBezTo>
                  <a:cubicBezTo>
                    <a:pt x="30967" y="378011"/>
                    <a:pt x="34171" y="380765"/>
                    <a:pt x="38798" y="380765"/>
                  </a:cubicBezTo>
                  <a:lnTo>
                    <a:pt x="48409" y="380765"/>
                  </a:lnTo>
                  <a:cubicBezTo>
                    <a:pt x="55084" y="380765"/>
                    <a:pt x="60512" y="385920"/>
                    <a:pt x="61046" y="392496"/>
                  </a:cubicBezTo>
                  <a:lnTo>
                    <a:pt x="75018" y="581341"/>
                  </a:lnTo>
                  <a:lnTo>
                    <a:pt x="152796" y="581341"/>
                  </a:lnTo>
                  <a:lnTo>
                    <a:pt x="166768" y="392496"/>
                  </a:lnTo>
                  <a:cubicBezTo>
                    <a:pt x="167213" y="385920"/>
                    <a:pt x="172730" y="380765"/>
                    <a:pt x="179405" y="380765"/>
                  </a:cubicBezTo>
                  <a:lnTo>
                    <a:pt x="189016" y="380765"/>
                  </a:lnTo>
                  <a:cubicBezTo>
                    <a:pt x="193643" y="380765"/>
                    <a:pt x="196847" y="378011"/>
                    <a:pt x="198271" y="376411"/>
                  </a:cubicBezTo>
                  <a:cubicBezTo>
                    <a:pt x="201475" y="372767"/>
                    <a:pt x="202987" y="367791"/>
                    <a:pt x="202365" y="362636"/>
                  </a:cubicBezTo>
                  <a:lnTo>
                    <a:pt x="185634" y="215826"/>
                  </a:lnTo>
                  <a:cubicBezTo>
                    <a:pt x="183053" y="193609"/>
                    <a:pt x="166145" y="176901"/>
                    <a:pt x="146211" y="176901"/>
                  </a:cubicBezTo>
                  <a:close/>
                  <a:moveTo>
                    <a:pt x="329132" y="176837"/>
                  </a:moveTo>
                  <a:cubicBezTo>
                    <a:pt x="398913" y="176837"/>
                    <a:pt x="455700" y="233536"/>
                    <a:pt x="455700" y="303299"/>
                  </a:cubicBezTo>
                  <a:cubicBezTo>
                    <a:pt x="455700" y="372974"/>
                    <a:pt x="398913" y="429673"/>
                    <a:pt x="329132" y="429673"/>
                  </a:cubicBezTo>
                  <a:cubicBezTo>
                    <a:pt x="301539" y="429673"/>
                    <a:pt x="275104" y="420608"/>
                    <a:pt x="252585" y="403456"/>
                  </a:cubicBezTo>
                  <a:cubicBezTo>
                    <a:pt x="247067" y="399190"/>
                    <a:pt x="245999" y="391281"/>
                    <a:pt x="250182" y="385682"/>
                  </a:cubicBezTo>
                  <a:cubicBezTo>
                    <a:pt x="254455" y="380172"/>
                    <a:pt x="262465" y="379106"/>
                    <a:pt x="267984" y="383372"/>
                  </a:cubicBezTo>
                  <a:cubicBezTo>
                    <a:pt x="286052" y="397146"/>
                    <a:pt x="307147" y="404434"/>
                    <a:pt x="329132" y="404434"/>
                  </a:cubicBezTo>
                  <a:cubicBezTo>
                    <a:pt x="384939" y="404434"/>
                    <a:pt x="430422" y="359021"/>
                    <a:pt x="430422" y="303299"/>
                  </a:cubicBezTo>
                  <a:cubicBezTo>
                    <a:pt x="430422" y="247489"/>
                    <a:pt x="384939" y="202165"/>
                    <a:pt x="329132" y="202165"/>
                  </a:cubicBezTo>
                  <a:cubicBezTo>
                    <a:pt x="302874" y="202165"/>
                    <a:pt x="277863" y="212296"/>
                    <a:pt x="258816" y="230781"/>
                  </a:cubicBezTo>
                  <a:cubicBezTo>
                    <a:pt x="253831" y="235580"/>
                    <a:pt x="245821" y="235491"/>
                    <a:pt x="240925" y="230426"/>
                  </a:cubicBezTo>
                  <a:cubicBezTo>
                    <a:pt x="236030" y="225449"/>
                    <a:pt x="236208" y="217451"/>
                    <a:pt x="241192" y="212563"/>
                  </a:cubicBezTo>
                  <a:cubicBezTo>
                    <a:pt x="265046" y="189545"/>
                    <a:pt x="296288" y="176837"/>
                    <a:pt x="329132" y="176837"/>
                  </a:cubicBezTo>
                  <a:close/>
                  <a:moveTo>
                    <a:pt x="81603" y="151574"/>
                  </a:moveTo>
                  <a:lnTo>
                    <a:pt x="146211" y="151574"/>
                  </a:lnTo>
                  <a:cubicBezTo>
                    <a:pt x="179049" y="151574"/>
                    <a:pt x="206814" y="177968"/>
                    <a:pt x="210819" y="212982"/>
                  </a:cubicBezTo>
                  <a:lnTo>
                    <a:pt x="227549" y="359793"/>
                  </a:lnTo>
                  <a:cubicBezTo>
                    <a:pt x="228973" y="372056"/>
                    <a:pt x="225146" y="384320"/>
                    <a:pt x="217137" y="393296"/>
                  </a:cubicBezTo>
                  <a:cubicBezTo>
                    <a:pt x="210285" y="401027"/>
                    <a:pt x="201119" y="405471"/>
                    <a:pt x="191152" y="406004"/>
                  </a:cubicBezTo>
                  <a:lnTo>
                    <a:pt x="177180" y="594938"/>
                  </a:lnTo>
                  <a:cubicBezTo>
                    <a:pt x="176646" y="601515"/>
                    <a:pt x="171129" y="606580"/>
                    <a:pt x="164543" y="606580"/>
                  </a:cubicBezTo>
                  <a:lnTo>
                    <a:pt x="63271" y="606580"/>
                  </a:lnTo>
                  <a:cubicBezTo>
                    <a:pt x="56685" y="606580"/>
                    <a:pt x="51168" y="601515"/>
                    <a:pt x="50634" y="594938"/>
                  </a:cubicBezTo>
                  <a:lnTo>
                    <a:pt x="36662" y="406004"/>
                  </a:lnTo>
                  <a:cubicBezTo>
                    <a:pt x="26695" y="405471"/>
                    <a:pt x="17529" y="400939"/>
                    <a:pt x="10677" y="393296"/>
                  </a:cubicBezTo>
                  <a:cubicBezTo>
                    <a:pt x="2668" y="384320"/>
                    <a:pt x="-1070" y="372056"/>
                    <a:pt x="265" y="359793"/>
                  </a:cubicBezTo>
                  <a:lnTo>
                    <a:pt x="17084" y="212982"/>
                  </a:lnTo>
                  <a:cubicBezTo>
                    <a:pt x="21000" y="177968"/>
                    <a:pt x="48765" y="151574"/>
                    <a:pt x="81603" y="151574"/>
                  </a:cubicBezTo>
                  <a:close/>
                  <a:moveTo>
                    <a:pt x="113916" y="25241"/>
                  </a:moveTo>
                  <a:cubicBezTo>
                    <a:pt x="93007" y="25241"/>
                    <a:pt x="75923" y="42217"/>
                    <a:pt x="75923" y="63191"/>
                  </a:cubicBezTo>
                  <a:cubicBezTo>
                    <a:pt x="75923" y="84078"/>
                    <a:pt x="93007" y="101053"/>
                    <a:pt x="113916" y="101053"/>
                  </a:cubicBezTo>
                  <a:cubicBezTo>
                    <a:pt x="134825" y="101053"/>
                    <a:pt x="151909" y="84078"/>
                    <a:pt x="151909" y="63191"/>
                  </a:cubicBezTo>
                  <a:cubicBezTo>
                    <a:pt x="151909" y="42217"/>
                    <a:pt x="134825" y="25241"/>
                    <a:pt x="113916" y="25241"/>
                  </a:cubicBezTo>
                  <a:close/>
                  <a:moveTo>
                    <a:pt x="409385" y="24335"/>
                  </a:moveTo>
                  <a:cubicBezTo>
                    <a:pt x="416527" y="24013"/>
                    <a:pt x="423758" y="25302"/>
                    <a:pt x="430612" y="28235"/>
                  </a:cubicBezTo>
                  <a:cubicBezTo>
                    <a:pt x="452862" y="37833"/>
                    <a:pt x="473955" y="50365"/>
                    <a:pt x="493358" y="65385"/>
                  </a:cubicBezTo>
                  <a:cubicBezTo>
                    <a:pt x="505106" y="74539"/>
                    <a:pt x="512048" y="88404"/>
                    <a:pt x="512404" y="103335"/>
                  </a:cubicBezTo>
                  <a:cubicBezTo>
                    <a:pt x="512671" y="118177"/>
                    <a:pt x="506441" y="132042"/>
                    <a:pt x="495227" y="141463"/>
                  </a:cubicBezTo>
                  <a:cubicBezTo>
                    <a:pt x="485971" y="149284"/>
                    <a:pt x="484547" y="163237"/>
                    <a:pt x="492023" y="173902"/>
                  </a:cubicBezTo>
                  <a:cubicBezTo>
                    <a:pt x="500478" y="185901"/>
                    <a:pt x="507687" y="198788"/>
                    <a:pt x="513650" y="212297"/>
                  </a:cubicBezTo>
                  <a:cubicBezTo>
                    <a:pt x="518634" y="223851"/>
                    <a:pt x="531094" y="229716"/>
                    <a:pt x="541864" y="225539"/>
                  </a:cubicBezTo>
                  <a:cubicBezTo>
                    <a:pt x="555570" y="220207"/>
                    <a:pt x="570433" y="221540"/>
                    <a:pt x="582894" y="228917"/>
                  </a:cubicBezTo>
                  <a:cubicBezTo>
                    <a:pt x="595799" y="236649"/>
                    <a:pt x="604343" y="249891"/>
                    <a:pt x="606212" y="265089"/>
                  </a:cubicBezTo>
                  <a:cubicBezTo>
                    <a:pt x="607814" y="277354"/>
                    <a:pt x="608615" y="289885"/>
                    <a:pt x="608615" y="302417"/>
                  </a:cubicBezTo>
                  <a:cubicBezTo>
                    <a:pt x="608615" y="314860"/>
                    <a:pt x="607814" y="327391"/>
                    <a:pt x="606212" y="339656"/>
                  </a:cubicBezTo>
                  <a:cubicBezTo>
                    <a:pt x="604343" y="354943"/>
                    <a:pt x="595799" y="368096"/>
                    <a:pt x="582894" y="375828"/>
                  </a:cubicBezTo>
                  <a:cubicBezTo>
                    <a:pt x="570433" y="383205"/>
                    <a:pt x="555659" y="384538"/>
                    <a:pt x="542131" y="379383"/>
                  </a:cubicBezTo>
                  <a:cubicBezTo>
                    <a:pt x="531094" y="375117"/>
                    <a:pt x="518634" y="380894"/>
                    <a:pt x="513650" y="392448"/>
                  </a:cubicBezTo>
                  <a:cubicBezTo>
                    <a:pt x="507776" y="405957"/>
                    <a:pt x="500478" y="418844"/>
                    <a:pt x="492023" y="430843"/>
                  </a:cubicBezTo>
                  <a:cubicBezTo>
                    <a:pt x="484547" y="441508"/>
                    <a:pt x="485971" y="455461"/>
                    <a:pt x="495227" y="463282"/>
                  </a:cubicBezTo>
                  <a:cubicBezTo>
                    <a:pt x="506441" y="472703"/>
                    <a:pt x="512671" y="486657"/>
                    <a:pt x="512404" y="501410"/>
                  </a:cubicBezTo>
                  <a:cubicBezTo>
                    <a:pt x="512048" y="516430"/>
                    <a:pt x="505106" y="530295"/>
                    <a:pt x="493358" y="539449"/>
                  </a:cubicBezTo>
                  <a:cubicBezTo>
                    <a:pt x="473955" y="554469"/>
                    <a:pt x="452862" y="566912"/>
                    <a:pt x="430612" y="576510"/>
                  </a:cubicBezTo>
                  <a:cubicBezTo>
                    <a:pt x="416905" y="582376"/>
                    <a:pt x="401686" y="581754"/>
                    <a:pt x="388692" y="574644"/>
                  </a:cubicBezTo>
                  <a:cubicBezTo>
                    <a:pt x="375697" y="567534"/>
                    <a:pt x="366886" y="554913"/>
                    <a:pt x="364483" y="540071"/>
                  </a:cubicBezTo>
                  <a:cubicBezTo>
                    <a:pt x="362436" y="527984"/>
                    <a:pt x="351667" y="519807"/>
                    <a:pt x="339029" y="521229"/>
                  </a:cubicBezTo>
                  <a:cubicBezTo>
                    <a:pt x="324788" y="522740"/>
                    <a:pt x="310103" y="522740"/>
                    <a:pt x="295952" y="521229"/>
                  </a:cubicBezTo>
                  <a:cubicBezTo>
                    <a:pt x="283225" y="519807"/>
                    <a:pt x="272455" y="527984"/>
                    <a:pt x="270497" y="540071"/>
                  </a:cubicBezTo>
                  <a:cubicBezTo>
                    <a:pt x="268361" y="553047"/>
                    <a:pt x="261508" y="564245"/>
                    <a:pt x="250917" y="571711"/>
                  </a:cubicBezTo>
                  <a:cubicBezTo>
                    <a:pt x="242729" y="577399"/>
                    <a:pt x="233206" y="580421"/>
                    <a:pt x="223504" y="580421"/>
                  </a:cubicBezTo>
                  <a:cubicBezTo>
                    <a:pt x="220745" y="580421"/>
                    <a:pt x="217897" y="580154"/>
                    <a:pt x="215138" y="579710"/>
                  </a:cubicBezTo>
                  <a:cubicBezTo>
                    <a:pt x="208285" y="578465"/>
                    <a:pt x="203657" y="571889"/>
                    <a:pt x="204903" y="565045"/>
                  </a:cubicBezTo>
                  <a:cubicBezTo>
                    <a:pt x="206060" y="558113"/>
                    <a:pt x="212824" y="553491"/>
                    <a:pt x="219499" y="554825"/>
                  </a:cubicBezTo>
                  <a:cubicBezTo>
                    <a:pt x="225374" y="555802"/>
                    <a:pt x="231337" y="554469"/>
                    <a:pt x="236232" y="551003"/>
                  </a:cubicBezTo>
                  <a:cubicBezTo>
                    <a:pt x="241216" y="547537"/>
                    <a:pt x="244509" y="542204"/>
                    <a:pt x="245488" y="535983"/>
                  </a:cubicBezTo>
                  <a:cubicBezTo>
                    <a:pt x="249671" y="510387"/>
                    <a:pt x="272277" y="493233"/>
                    <a:pt x="298533" y="496077"/>
                  </a:cubicBezTo>
                  <a:cubicBezTo>
                    <a:pt x="310993" y="497411"/>
                    <a:pt x="323987" y="497411"/>
                    <a:pt x="336359" y="496077"/>
                  </a:cubicBezTo>
                  <a:cubicBezTo>
                    <a:pt x="361902" y="493145"/>
                    <a:pt x="385310" y="510831"/>
                    <a:pt x="389404" y="535983"/>
                  </a:cubicBezTo>
                  <a:cubicBezTo>
                    <a:pt x="390561" y="543093"/>
                    <a:pt x="394744" y="549048"/>
                    <a:pt x="400885" y="552425"/>
                  </a:cubicBezTo>
                  <a:cubicBezTo>
                    <a:pt x="406848" y="555713"/>
                    <a:pt x="414057" y="555980"/>
                    <a:pt x="420465" y="553225"/>
                  </a:cubicBezTo>
                  <a:cubicBezTo>
                    <a:pt x="440847" y="544515"/>
                    <a:pt x="460071" y="533139"/>
                    <a:pt x="477782" y="519363"/>
                  </a:cubicBezTo>
                  <a:cubicBezTo>
                    <a:pt x="483568" y="514919"/>
                    <a:pt x="486861" y="508165"/>
                    <a:pt x="487039" y="500877"/>
                  </a:cubicBezTo>
                  <a:cubicBezTo>
                    <a:pt x="487217" y="493767"/>
                    <a:pt x="484191" y="487101"/>
                    <a:pt x="478850" y="482568"/>
                  </a:cubicBezTo>
                  <a:cubicBezTo>
                    <a:pt x="459448" y="466215"/>
                    <a:pt x="456244" y="437775"/>
                    <a:pt x="471285" y="416356"/>
                  </a:cubicBezTo>
                  <a:cubicBezTo>
                    <a:pt x="478761" y="405691"/>
                    <a:pt x="485170" y="394226"/>
                    <a:pt x="490421" y="382227"/>
                  </a:cubicBezTo>
                  <a:cubicBezTo>
                    <a:pt x="500923" y="358320"/>
                    <a:pt x="527445" y="346588"/>
                    <a:pt x="550942" y="355654"/>
                  </a:cubicBezTo>
                  <a:cubicBezTo>
                    <a:pt x="557439" y="358142"/>
                    <a:pt x="564114" y="357520"/>
                    <a:pt x="569899" y="354143"/>
                  </a:cubicBezTo>
                  <a:cubicBezTo>
                    <a:pt x="576040" y="350410"/>
                    <a:pt x="580134" y="344011"/>
                    <a:pt x="581113" y="336545"/>
                  </a:cubicBezTo>
                  <a:cubicBezTo>
                    <a:pt x="582538" y="325258"/>
                    <a:pt x="583250" y="313793"/>
                    <a:pt x="583250" y="302328"/>
                  </a:cubicBezTo>
                  <a:cubicBezTo>
                    <a:pt x="583250" y="290952"/>
                    <a:pt x="582538" y="279487"/>
                    <a:pt x="581113" y="268200"/>
                  </a:cubicBezTo>
                  <a:cubicBezTo>
                    <a:pt x="580134" y="260734"/>
                    <a:pt x="576040" y="254335"/>
                    <a:pt x="569899" y="250602"/>
                  </a:cubicBezTo>
                  <a:cubicBezTo>
                    <a:pt x="564114" y="247136"/>
                    <a:pt x="557528" y="246603"/>
                    <a:pt x="551209" y="249003"/>
                  </a:cubicBezTo>
                  <a:cubicBezTo>
                    <a:pt x="527445" y="258068"/>
                    <a:pt x="500923" y="246425"/>
                    <a:pt x="490421" y="222429"/>
                  </a:cubicBezTo>
                  <a:cubicBezTo>
                    <a:pt x="485170" y="210430"/>
                    <a:pt x="478761" y="199054"/>
                    <a:pt x="471374" y="188389"/>
                  </a:cubicBezTo>
                  <a:cubicBezTo>
                    <a:pt x="456244" y="166970"/>
                    <a:pt x="459537" y="138530"/>
                    <a:pt x="478939" y="122177"/>
                  </a:cubicBezTo>
                  <a:cubicBezTo>
                    <a:pt x="484280" y="117644"/>
                    <a:pt x="487217" y="110978"/>
                    <a:pt x="487039" y="103868"/>
                  </a:cubicBezTo>
                  <a:cubicBezTo>
                    <a:pt x="486861" y="96491"/>
                    <a:pt x="483568" y="89737"/>
                    <a:pt x="477782" y="85293"/>
                  </a:cubicBezTo>
                  <a:cubicBezTo>
                    <a:pt x="460160" y="71606"/>
                    <a:pt x="440847" y="60230"/>
                    <a:pt x="420554" y="51431"/>
                  </a:cubicBezTo>
                  <a:cubicBezTo>
                    <a:pt x="414057" y="48676"/>
                    <a:pt x="406937" y="49032"/>
                    <a:pt x="400885" y="52320"/>
                  </a:cubicBezTo>
                  <a:cubicBezTo>
                    <a:pt x="394744" y="55697"/>
                    <a:pt x="390561" y="61652"/>
                    <a:pt x="389404" y="68762"/>
                  </a:cubicBezTo>
                  <a:cubicBezTo>
                    <a:pt x="385399" y="93914"/>
                    <a:pt x="362436" y="111600"/>
                    <a:pt x="336359" y="108667"/>
                  </a:cubicBezTo>
                  <a:cubicBezTo>
                    <a:pt x="323987" y="107334"/>
                    <a:pt x="310993" y="107334"/>
                    <a:pt x="298622" y="108667"/>
                  </a:cubicBezTo>
                  <a:cubicBezTo>
                    <a:pt x="272366" y="111512"/>
                    <a:pt x="249671" y="94270"/>
                    <a:pt x="245488" y="68762"/>
                  </a:cubicBezTo>
                  <a:cubicBezTo>
                    <a:pt x="244420" y="61919"/>
                    <a:pt x="240682" y="56320"/>
                    <a:pt x="234986" y="52942"/>
                  </a:cubicBezTo>
                  <a:cubicBezTo>
                    <a:pt x="229290" y="49565"/>
                    <a:pt x="222436" y="48854"/>
                    <a:pt x="216117" y="50987"/>
                  </a:cubicBezTo>
                  <a:cubicBezTo>
                    <a:pt x="209442" y="53209"/>
                    <a:pt x="202233" y="49743"/>
                    <a:pt x="200008" y="43166"/>
                  </a:cubicBezTo>
                  <a:cubicBezTo>
                    <a:pt x="197783" y="36589"/>
                    <a:pt x="201254" y="29390"/>
                    <a:pt x="207929" y="27079"/>
                  </a:cubicBezTo>
                  <a:cubicBezTo>
                    <a:pt x="221279" y="22547"/>
                    <a:pt x="235876" y="24058"/>
                    <a:pt x="247980" y="31257"/>
                  </a:cubicBezTo>
                  <a:cubicBezTo>
                    <a:pt x="259995" y="38456"/>
                    <a:pt x="268183" y="50632"/>
                    <a:pt x="270497" y="64674"/>
                  </a:cubicBezTo>
                  <a:cubicBezTo>
                    <a:pt x="272455" y="76761"/>
                    <a:pt x="283314" y="84849"/>
                    <a:pt x="295863" y="83516"/>
                  </a:cubicBezTo>
                  <a:cubicBezTo>
                    <a:pt x="310103" y="82005"/>
                    <a:pt x="324877" y="82005"/>
                    <a:pt x="339029" y="83516"/>
                  </a:cubicBezTo>
                  <a:cubicBezTo>
                    <a:pt x="351578" y="84938"/>
                    <a:pt x="362436" y="76761"/>
                    <a:pt x="364483" y="64674"/>
                  </a:cubicBezTo>
                  <a:cubicBezTo>
                    <a:pt x="366886" y="49832"/>
                    <a:pt x="375697" y="37300"/>
                    <a:pt x="388692" y="30101"/>
                  </a:cubicBezTo>
                  <a:cubicBezTo>
                    <a:pt x="395189" y="26591"/>
                    <a:pt x="402242" y="24658"/>
                    <a:pt x="409385" y="24335"/>
                  </a:cubicBezTo>
                  <a:close/>
                  <a:moveTo>
                    <a:pt x="113916" y="0"/>
                  </a:moveTo>
                  <a:cubicBezTo>
                    <a:pt x="148795" y="0"/>
                    <a:pt x="177178" y="28352"/>
                    <a:pt x="177178" y="63191"/>
                  </a:cubicBezTo>
                  <a:cubicBezTo>
                    <a:pt x="177178" y="98031"/>
                    <a:pt x="148795" y="126383"/>
                    <a:pt x="113916" y="126383"/>
                  </a:cubicBezTo>
                  <a:cubicBezTo>
                    <a:pt x="79037" y="126383"/>
                    <a:pt x="50654" y="98031"/>
                    <a:pt x="50654" y="63191"/>
                  </a:cubicBezTo>
                  <a:cubicBezTo>
                    <a:pt x="50654" y="28352"/>
                    <a:pt x="79037" y="0"/>
                    <a:pt x="113916" y="0"/>
                  </a:cubicBezTo>
                  <a:close/>
                </a:path>
              </a:pathLst>
            </a:custGeom>
            <a:solidFill>
              <a:srgbClr val="2D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13" name="文本框 12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推广总体思路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37532" y="2194460"/>
            <a:ext cx="5158467" cy="1069710"/>
            <a:chOff x="1097188" y="1756911"/>
            <a:chExt cx="5158467" cy="1069710"/>
          </a:xfrm>
        </p:grpSpPr>
        <p:sp>
          <p:nvSpPr>
            <p:cNvPr id="9" name="文本框 8"/>
            <p:cNvSpPr txBox="1"/>
            <p:nvPr/>
          </p:nvSpPr>
          <p:spPr>
            <a:xfrm flipH="1">
              <a:off x="1097191" y="175691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 flipH="1">
              <a:off x="1097188" y="2201450"/>
              <a:ext cx="5158467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 creator, please do not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the benefit of you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19174" y="3730854"/>
            <a:ext cx="4830083" cy="874779"/>
            <a:chOff x="1019174" y="3730854"/>
            <a:chExt cx="4830083" cy="874779"/>
          </a:xfrm>
        </p:grpSpPr>
        <p:grpSp>
          <p:nvGrpSpPr>
            <p:cNvPr id="2" name="组合 1"/>
            <p:cNvGrpSpPr/>
            <p:nvPr/>
          </p:nvGrpSpPr>
          <p:grpSpPr>
            <a:xfrm>
              <a:off x="1019174" y="4068620"/>
              <a:ext cx="4752000" cy="0"/>
              <a:chOff x="1019175" y="3149374"/>
              <a:chExt cx="4249511" cy="0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1019175" y="3149374"/>
                <a:ext cx="4249511" cy="0"/>
              </a:xfrm>
              <a:prstGeom prst="line">
                <a:avLst/>
              </a:prstGeom>
              <a:ln w="762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>
                <a:off x="1019175" y="3149374"/>
                <a:ext cx="2928711" cy="0"/>
              </a:xfrm>
              <a:prstGeom prst="line">
                <a:avLst/>
              </a:prstGeom>
              <a:ln w="76200">
                <a:solidFill>
                  <a:srgbClr val="AC8B58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/>
            <p:cNvGrpSpPr/>
            <p:nvPr/>
          </p:nvGrpSpPr>
          <p:grpSpPr>
            <a:xfrm>
              <a:off x="1019174" y="4605633"/>
              <a:ext cx="4752000" cy="0"/>
              <a:chOff x="1019175" y="3149374"/>
              <a:chExt cx="4249511" cy="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1019175" y="3149374"/>
                <a:ext cx="4249511" cy="0"/>
              </a:xfrm>
              <a:prstGeom prst="line">
                <a:avLst/>
              </a:prstGeom>
              <a:ln w="762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1019175" y="3149374"/>
                <a:ext cx="2306680" cy="0"/>
              </a:xfrm>
              <a:prstGeom prst="line">
                <a:avLst/>
              </a:prstGeom>
              <a:ln w="76200">
                <a:solidFill>
                  <a:srgbClr val="C6AE8A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0"/>
            <p:cNvSpPr txBox="1"/>
            <p:nvPr/>
          </p:nvSpPr>
          <p:spPr>
            <a:xfrm>
              <a:off x="5180745" y="3730854"/>
              <a:ext cx="668512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b="1" dirty="0">
                  <a:solidFill>
                    <a:srgbClr val="F7EAD1"/>
                  </a:solidFill>
                  <a:cs typeface="+mn-ea"/>
                  <a:sym typeface="+mn-lt"/>
                </a:rPr>
                <a:t>72%</a:t>
              </a:r>
              <a:endParaRPr lang="en-US" altLang="zh-CN" sz="1200" b="1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180745" y="4267867"/>
              <a:ext cx="668512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b="1" dirty="0">
                  <a:solidFill>
                    <a:srgbClr val="F7EAD1"/>
                  </a:solidFill>
                  <a:cs typeface="+mn-ea"/>
                  <a:sym typeface="+mn-lt"/>
                </a:rPr>
                <a:t>60%</a:t>
              </a:r>
              <a:endParaRPr lang="en-US" altLang="zh-CN" sz="1200" b="1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255657" y="2079031"/>
            <a:ext cx="4917169" cy="2655058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7EAD1"/>
              </a:solidFill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30" name="文本框 29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推广总体思路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407921" y="1991295"/>
            <a:ext cx="1021727" cy="1021727"/>
          </a:xfrm>
          <a:prstGeom prst="ellipse">
            <a:avLst/>
          </a:prstGeom>
          <a:gradFill>
            <a:gsLst>
              <a:gs pos="13000">
                <a:srgbClr val="F7EAD1"/>
              </a:gs>
              <a:gs pos="86000">
                <a:srgbClr val="AC8B58"/>
              </a:gs>
            </a:gsLst>
            <a:lin ang="2700000" scaled="1"/>
          </a:gra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Oval 10"/>
          <p:cNvSpPr/>
          <p:nvPr/>
        </p:nvSpPr>
        <p:spPr>
          <a:xfrm>
            <a:off x="1684182" y="2267919"/>
            <a:ext cx="469205" cy="468475"/>
          </a:xfrm>
          <a:custGeom>
            <a:avLst/>
            <a:gdLst>
              <a:gd name="connsiteX0" fmla="*/ 511608 w 609504"/>
              <a:gd name="connsiteY0" fmla="*/ 424733 h 608556"/>
              <a:gd name="connsiteX1" fmla="*/ 526158 w 609504"/>
              <a:gd name="connsiteY1" fmla="*/ 430902 h 608556"/>
              <a:gd name="connsiteX2" fmla="*/ 589910 w 609504"/>
              <a:gd name="connsiteY2" fmla="*/ 494545 h 608556"/>
              <a:gd name="connsiteX3" fmla="*/ 589910 w 609504"/>
              <a:gd name="connsiteY3" fmla="*/ 589034 h 608556"/>
              <a:gd name="connsiteX4" fmla="*/ 542585 w 609504"/>
              <a:gd name="connsiteY4" fmla="*/ 608556 h 608556"/>
              <a:gd name="connsiteX5" fmla="*/ 495260 w 609504"/>
              <a:gd name="connsiteY5" fmla="*/ 589034 h 608556"/>
              <a:gd name="connsiteX6" fmla="*/ 431508 w 609504"/>
              <a:gd name="connsiteY6" fmla="*/ 525391 h 608556"/>
              <a:gd name="connsiteX7" fmla="*/ 425406 w 609504"/>
              <a:gd name="connsiteY7" fmla="*/ 509304 h 608556"/>
              <a:gd name="connsiteX8" fmla="*/ 434089 w 609504"/>
              <a:gd name="connsiteY8" fmla="*/ 494233 h 608556"/>
              <a:gd name="connsiteX9" fmla="*/ 495025 w 609504"/>
              <a:gd name="connsiteY9" fmla="*/ 433401 h 608556"/>
              <a:gd name="connsiteX10" fmla="*/ 511608 w 609504"/>
              <a:gd name="connsiteY10" fmla="*/ 424733 h 608556"/>
              <a:gd name="connsiteX11" fmla="*/ 265467 w 609504"/>
              <a:gd name="connsiteY11" fmla="*/ 79586 h 608556"/>
              <a:gd name="connsiteX12" fmla="*/ 79703 w 609504"/>
              <a:gd name="connsiteY12" fmla="*/ 265079 h 608556"/>
              <a:gd name="connsiteX13" fmla="*/ 265467 w 609504"/>
              <a:gd name="connsiteY13" fmla="*/ 450572 h 608556"/>
              <a:gd name="connsiteX14" fmla="*/ 451232 w 609504"/>
              <a:gd name="connsiteY14" fmla="*/ 265079 h 608556"/>
              <a:gd name="connsiteX15" fmla="*/ 265467 w 609504"/>
              <a:gd name="connsiteY15" fmla="*/ 79586 h 608556"/>
              <a:gd name="connsiteX16" fmla="*/ 265467 w 609504"/>
              <a:gd name="connsiteY16" fmla="*/ 0 h 608556"/>
              <a:gd name="connsiteX17" fmla="*/ 530934 w 609504"/>
              <a:gd name="connsiteY17" fmla="*/ 265079 h 608556"/>
              <a:gd name="connsiteX18" fmla="*/ 265467 w 609504"/>
              <a:gd name="connsiteY18" fmla="*/ 530158 h 608556"/>
              <a:gd name="connsiteX19" fmla="*/ 0 w 609504"/>
              <a:gd name="connsiteY19" fmla="*/ 265079 h 608556"/>
              <a:gd name="connsiteX20" fmla="*/ 265467 w 609504"/>
              <a:gd name="connsiteY20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09504" h="608556">
                <a:moveTo>
                  <a:pt x="511608" y="424733"/>
                </a:moveTo>
                <a:cubicBezTo>
                  <a:pt x="517006" y="424733"/>
                  <a:pt x="522168" y="426920"/>
                  <a:pt x="526158" y="430902"/>
                </a:cubicBezTo>
                <a:lnTo>
                  <a:pt x="589910" y="494545"/>
                </a:lnTo>
                <a:cubicBezTo>
                  <a:pt x="616036" y="520627"/>
                  <a:pt x="616036" y="562952"/>
                  <a:pt x="589910" y="589034"/>
                </a:cubicBezTo>
                <a:cubicBezTo>
                  <a:pt x="577316" y="601606"/>
                  <a:pt x="560498" y="608556"/>
                  <a:pt x="542585" y="608556"/>
                </a:cubicBezTo>
                <a:cubicBezTo>
                  <a:pt x="524750" y="608556"/>
                  <a:pt x="507932" y="601606"/>
                  <a:pt x="495260" y="589034"/>
                </a:cubicBezTo>
                <a:lnTo>
                  <a:pt x="431508" y="525391"/>
                </a:lnTo>
                <a:cubicBezTo>
                  <a:pt x="427205" y="521018"/>
                  <a:pt x="425015" y="515239"/>
                  <a:pt x="425406" y="509304"/>
                </a:cubicBezTo>
                <a:cubicBezTo>
                  <a:pt x="425876" y="503369"/>
                  <a:pt x="429083" y="497903"/>
                  <a:pt x="434089" y="494233"/>
                </a:cubicBezTo>
                <a:cubicBezTo>
                  <a:pt x="457478" y="477209"/>
                  <a:pt x="477972" y="456750"/>
                  <a:pt x="495025" y="433401"/>
                </a:cubicBezTo>
                <a:cubicBezTo>
                  <a:pt x="499014" y="427935"/>
                  <a:pt x="505038" y="424733"/>
                  <a:pt x="511608" y="424733"/>
                </a:cubicBezTo>
                <a:close/>
                <a:moveTo>
                  <a:pt x="265467" y="79586"/>
                </a:moveTo>
                <a:cubicBezTo>
                  <a:pt x="163004" y="79586"/>
                  <a:pt x="79703" y="162765"/>
                  <a:pt x="79703" y="265079"/>
                </a:cubicBezTo>
                <a:cubicBezTo>
                  <a:pt x="79703" y="367393"/>
                  <a:pt x="163004" y="450572"/>
                  <a:pt x="265467" y="450572"/>
                </a:cubicBezTo>
                <a:cubicBezTo>
                  <a:pt x="367931" y="450572"/>
                  <a:pt x="451232" y="367393"/>
                  <a:pt x="451232" y="265079"/>
                </a:cubicBezTo>
                <a:cubicBezTo>
                  <a:pt x="451232" y="162765"/>
                  <a:pt x="367931" y="79586"/>
                  <a:pt x="265467" y="79586"/>
                </a:cubicBezTo>
                <a:close/>
                <a:moveTo>
                  <a:pt x="265467" y="0"/>
                </a:moveTo>
                <a:cubicBezTo>
                  <a:pt x="411889" y="0"/>
                  <a:pt x="530934" y="118872"/>
                  <a:pt x="530934" y="265079"/>
                </a:cubicBezTo>
                <a:cubicBezTo>
                  <a:pt x="530934" y="411208"/>
                  <a:pt x="411889" y="530158"/>
                  <a:pt x="265467" y="530158"/>
                </a:cubicBezTo>
                <a:cubicBezTo>
                  <a:pt x="119124" y="530158"/>
                  <a:pt x="0" y="411208"/>
                  <a:pt x="0" y="265079"/>
                </a:cubicBezTo>
                <a:cubicBezTo>
                  <a:pt x="0" y="118872"/>
                  <a:pt x="119124" y="0"/>
                  <a:pt x="265467" y="0"/>
                </a:cubicBezTo>
                <a:close/>
              </a:path>
            </a:pathLst>
          </a:custGeom>
          <a:solidFill>
            <a:srgbClr val="2D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666841" y="2070358"/>
            <a:ext cx="0" cy="863600"/>
          </a:xfrm>
          <a:prstGeom prst="line">
            <a:avLst/>
          </a:prstGeom>
          <a:ln w="28575">
            <a:solidFill>
              <a:srgbClr val="987F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904033" y="1989138"/>
            <a:ext cx="3061334" cy="1026168"/>
            <a:chOff x="9137872" y="1441155"/>
            <a:chExt cx="3061334" cy="1026168"/>
          </a:xfrm>
        </p:grpSpPr>
        <p:sp>
          <p:nvSpPr>
            <p:cNvPr id="8" name="文本框 7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165581" y="1842152"/>
              <a:ext cx="3033625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6357292" y="1991295"/>
            <a:ext cx="1021727" cy="1021727"/>
          </a:xfrm>
          <a:prstGeom prst="ellipse">
            <a:avLst/>
          </a:prstGeom>
          <a:gradFill>
            <a:gsLst>
              <a:gs pos="13000">
                <a:srgbClr val="F7EAD1"/>
              </a:gs>
              <a:gs pos="86000">
                <a:srgbClr val="AC8B58"/>
              </a:gs>
            </a:gsLst>
            <a:lin ang="2700000" scaled="1"/>
          </a:gra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Oval 10"/>
          <p:cNvSpPr/>
          <p:nvPr/>
        </p:nvSpPr>
        <p:spPr>
          <a:xfrm>
            <a:off x="6633553" y="2279586"/>
            <a:ext cx="469205" cy="445142"/>
          </a:xfrm>
          <a:custGeom>
            <a:avLst/>
            <a:gdLst>
              <a:gd name="connsiteX0" fmla="*/ 408423 w 606792"/>
              <a:gd name="connsiteY0" fmla="*/ 222069 h 575673"/>
              <a:gd name="connsiteX1" fmla="*/ 455147 w 606792"/>
              <a:gd name="connsiteY1" fmla="*/ 269992 h 575673"/>
              <a:gd name="connsiteX2" fmla="*/ 264516 w 606792"/>
              <a:gd name="connsiteY2" fmla="*/ 454441 h 575673"/>
              <a:gd name="connsiteX3" fmla="*/ 146212 w 606792"/>
              <a:gd name="connsiteY3" fmla="*/ 336338 h 575673"/>
              <a:gd name="connsiteX4" fmla="*/ 186216 w 606792"/>
              <a:gd name="connsiteY4" fmla="*/ 295977 h 575673"/>
              <a:gd name="connsiteX5" fmla="*/ 261849 w 606792"/>
              <a:gd name="connsiteY5" fmla="*/ 371481 h 575673"/>
              <a:gd name="connsiteX6" fmla="*/ 60690 w 606792"/>
              <a:gd name="connsiteY6" fmla="*/ 121206 h 575673"/>
              <a:gd name="connsiteX7" fmla="*/ 60690 w 606792"/>
              <a:gd name="connsiteY7" fmla="*/ 515070 h 575673"/>
              <a:gd name="connsiteX8" fmla="*/ 546102 w 606792"/>
              <a:gd name="connsiteY8" fmla="*/ 515070 h 575673"/>
              <a:gd name="connsiteX9" fmla="*/ 546102 w 606792"/>
              <a:gd name="connsiteY9" fmla="*/ 121206 h 575673"/>
              <a:gd name="connsiteX10" fmla="*/ 515811 w 606792"/>
              <a:gd name="connsiteY10" fmla="*/ 121206 h 575673"/>
              <a:gd name="connsiteX11" fmla="*/ 515811 w 606792"/>
              <a:gd name="connsiteY11" fmla="*/ 151454 h 575673"/>
              <a:gd name="connsiteX12" fmla="*/ 455121 w 606792"/>
              <a:gd name="connsiteY12" fmla="*/ 151454 h 575673"/>
              <a:gd name="connsiteX13" fmla="*/ 455121 w 606792"/>
              <a:gd name="connsiteY13" fmla="*/ 121206 h 575673"/>
              <a:gd name="connsiteX14" fmla="*/ 394431 w 606792"/>
              <a:gd name="connsiteY14" fmla="*/ 121206 h 575673"/>
              <a:gd name="connsiteX15" fmla="*/ 394431 w 606792"/>
              <a:gd name="connsiteY15" fmla="*/ 151454 h 575673"/>
              <a:gd name="connsiteX16" fmla="*/ 333741 w 606792"/>
              <a:gd name="connsiteY16" fmla="*/ 151454 h 575673"/>
              <a:gd name="connsiteX17" fmla="*/ 333741 w 606792"/>
              <a:gd name="connsiteY17" fmla="*/ 121206 h 575673"/>
              <a:gd name="connsiteX18" fmla="*/ 273051 w 606792"/>
              <a:gd name="connsiteY18" fmla="*/ 121206 h 575673"/>
              <a:gd name="connsiteX19" fmla="*/ 273051 w 606792"/>
              <a:gd name="connsiteY19" fmla="*/ 151454 h 575673"/>
              <a:gd name="connsiteX20" fmla="*/ 212361 w 606792"/>
              <a:gd name="connsiteY20" fmla="*/ 151454 h 575673"/>
              <a:gd name="connsiteX21" fmla="*/ 212361 w 606792"/>
              <a:gd name="connsiteY21" fmla="*/ 121206 h 575673"/>
              <a:gd name="connsiteX22" fmla="*/ 151671 w 606792"/>
              <a:gd name="connsiteY22" fmla="*/ 121206 h 575673"/>
              <a:gd name="connsiteX23" fmla="*/ 151671 w 606792"/>
              <a:gd name="connsiteY23" fmla="*/ 151454 h 575673"/>
              <a:gd name="connsiteX24" fmla="*/ 90981 w 606792"/>
              <a:gd name="connsiteY24" fmla="*/ 151454 h 575673"/>
              <a:gd name="connsiteX25" fmla="*/ 90981 w 606792"/>
              <a:gd name="connsiteY25" fmla="*/ 121206 h 575673"/>
              <a:gd name="connsiteX26" fmla="*/ 90981 w 606792"/>
              <a:gd name="connsiteY26" fmla="*/ 0 h 575673"/>
              <a:gd name="connsiteX27" fmla="*/ 151671 w 606792"/>
              <a:gd name="connsiteY27" fmla="*/ 0 h 575673"/>
              <a:gd name="connsiteX28" fmla="*/ 151671 w 606792"/>
              <a:gd name="connsiteY28" fmla="*/ 60603 h 575673"/>
              <a:gd name="connsiteX29" fmla="*/ 212361 w 606792"/>
              <a:gd name="connsiteY29" fmla="*/ 60603 h 575673"/>
              <a:gd name="connsiteX30" fmla="*/ 212361 w 606792"/>
              <a:gd name="connsiteY30" fmla="*/ 0 h 575673"/>
              <a:gd name="connsiteX31" fmla="*/ 273051 w 606792"/>
              <a:gd name="connsiteY31" fmla="*/ 0 h 575673"/>
              <a:gd name="connsiteX32" fmla="*/ 273051 w 606792"/>
              <a:gd name="connsiteY32" fmla="*/ 60603 h 575673"/>
              <a:gd name="connsiteX33" fmla="*/ 333741 w 606792"/>
              <a:gd name="connsiteY33" fmla="*/ 60603 h 575673"/>
              <a:gd name="connsiteX34" fmla="*/ 333741 w 606792"/>
              <a:gd name="connsiteY34" fmla="*/ 0 h 575673"/>
              <a:gd name="connsiteX35" fmla="*/ 394431 w 606792"/>
              <a:gd name="connsiteY35" fmla="*/ 0 h 575673"/>
              <a:gd name="connsiteX36" fmla="*/ 394431 w 606792"/>
              <a:gd name="connsiteY36" fmla="*/ 60603 h 575673"/>
              <a:gd name="connsiteX37" fmla="*/ 455121 w 606792"/>
              <a:gd name="connsiteY37" fmla="*/ 60603 h 575673"/>
              <a:gd name="connsiteX38" fmla="*/ 455121 w 606792"/>
              <a:gd name="connsiteY38" fmla="*/ 0 h 575673"/>
              <a:gd name="connsiteX39" fmla="*/ 515811 w 606792"/>
              <a:gd name="connsiteY39" fmla="*/ 0 h 575673"/>
              <a:gd name="connsiteX40" fmla="*/ 515811 w 606792"/>
              <a:gd name="connsiteY40" fmla="*/ 60603 h 575673"/>
              <a:gd name="connsiteX41" fmla="*/ 606792 w 606792"/>
              <a:gd name="connsiteY41" fmla="*/ 60603 h 575673"/>
              <a:gd name="connsiteX42" fmla="*/ 606792 w 606792"/>
              <a:gd name="connsiteY42" fmla="*/ 575673 h 575673"/>
              <a:gd name="connsiteX43" fmla="*/ 0 w 606792"/>
              <a:gd name="connsiteY43" fmla="*/ 575673 h 575673"/>
              <a:gd name="connsiteX44" fmla="*/ 0 w 606792"/>
              <a:gd name="connsiteY44" fmla="*/ 60603 h 575673"/>
              <a:gd name="connsiteX45" fmla="*/ 90981 w 606792"/>
              <a:gd name="connsiteY45" fmla="*/ 60603 h 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6792" h="575673">
                <a:moveTo>
                  <a:pt x="408423" y="222069"/>
                </a:moveTo>
                <a:lnTo>
                  <a:pt x="455147" y="269992"/>
                </a:lnTo>
                <a:lnTo>
                  <a:pt x="264516" y="454441"/>
                </a:lnTo>
                <a:lnTo>
                  <a:pt x="146212" y="336338"/>
                </a:lnTo>
                <a:lnTo>
                  <a:pt x="186216" y="295977"/>
                </a:lnTo>
                <a:lnTo>
                  <a:pt x="261849" y="371481"/>
                </a:lnTo>
                <a:close/>
                <a:moveTo>
                  <a:pt x="60690" y="121206"/>
                </a:moveTo>
                <a:lnTo>
                  <a:pt x="60690" y="515070"/>
                </a:lnTo>
                <a:lnTo>
                  <a:pt x="546102" y="515070"/>
                </a:lnTo>
                <a:lnTo>
                  <a:pt x="546102" y="121206"/>
                </a:lnTo>
                <a:lnTo>
                  <a:pt x="515811" y="121206"/>
                </a:lnTo>
                <a:lnTo>
                  <a:pt x="515811" y="151454"/>
                </a:lnTo>
                <a:lnTo>
                  <a:pt x="455121" y="151454"/>
                </a:lnTo>
                <a:lnTo>
                  <a:pt x="455121" y="121206"/>
                </a:lnTo>
                <a:lnTo>
                  <a:pt x="394431" y="121206"/>
                </a:lnTo>
                <a:lnTo>
                  <a:pt x="394431" y="151454"/>
                </a:lnTo>
                <a:lnTo>
                  <a:pt x="333741" y="151454"/>
                </a:lnTo>
                <a:lnTo>
                  <a:pt x="333741" y="121206"/>
                </a:lnTo>
                <a:lnTo>
                  <a:pt x="273051" y="121206"/>
                </a:lnTo>
                <a:lnTo>
                  <a:pt x="273051" y="151454"/>
                </a:lnTo>
                <a:lnTo>
                  <a:pt x="212361" y="151454"/>
                </a:lnTo>
                <a:lnTo>
                  <a:pt x="212361" y="121206"/>
                </a:lnTo>
                <a:lnTo>
                  <a:pt x="151671" y="121206"/>
                </a:lnTo>
                <a:lnTo>
                  <a:pt x="151671" y="151454"/>
                </a:lnTo>
                <a:lnTo>
                  <a:pt x="90981" y="151454"/>
                </a:lnTo>
                <a:lnTo>
                  <a:pt x="90981" y="121206"/>
                </a:lnTo>
                <a:close/>
                <a:moveTo>
                  <a:pt x="90981" y="0"/>
                </a:moveTo>
                <a:lnTo>
                  <a:pt x="151671" y="0"/>
                </a:lnTo>
                <a:lnTo>
                  <a:pt x="151671" y="60603"/>
                </a:lnTo>
                <a:lnTo>
                  <a:pt x="212361" y="60603"/>
                </a:lnTo>
                <a:lnTo>
                  <a:pt x="212361" y="0"/>
                </a:lnTo>
                <a:lnTo>
                  <a:pt x="273051" y="0"/>
                </a:lnTo>
                <a:lnTo>
                  <a:pt x="273051" y="60603"/>
                </a:lnTo>
                <a:lnTo>
                  <a:pt x="333741" y="60603"/>
                </a:lnTo>
                <a:lnTo>
                  <a:pt x="333741" y="0"/>
                </a:lnTo>
                <a:lnTo>
                  <a:pt x="394431" y="0"/>
                </a:lnTo>
                <a:lnTo>
                  <a:pt x="394431" y="60603"/>
                </a:lnTo>
                <a:lnTo>
                  <a:pt x="455121" y="60603"/>
                </a:lnTo>
                <a:lnTo>
                  <a:pt x="455121" y="0"/>
                </a:lnTo>
                <a:lnTo>
                  <a:pt x="515811" y="0"/>
                </a:lnTo>
                <a:lnTo>
                  <a:pt x="515811" y="60603"/>
                </a:lnTo>
                <a:lnTo>
                  <a:pt x="606792" y="60603"/>
                </a:lnTo>
                <a:lnTo>
                  <a:pt x="606792" y="575673"/>
                </a:lnTo>
                <a:lnTo>
                  <a:pt x="0" y="575673"/>
                </a:lnTo>
                <a:lnTo>
                  <a:pt x="0" y="60603"/>
                </a:lnTo>
                <a:lnTo>
                  <a:pt x="90981" y="60603"/>
                </a:lnTo>
                <a:close/>
              </a:path>
            </a:pathLst>
          </a:custGeom>
          <a:solidFill>
            <a:srgbClr val="2D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616212" y="2070358"/>
            <a:ext cx="0" cy="863600"/>
          </a:xfrm>
          <a:prstGeom prst="line">
            <a:avLst/>
          </a:prstGeom>
          <a:ln w="28575">
            <a:solidFill>
              <a:srgbClr val="987F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853404" y="1989138"/>
            <a:ext cx="3061334" cy="1026168"/>
            <a:chOff x="9137872" y="1441155"/>
            <a:chExt cx="3061334" cy="1026168"/>
          </a:xfrm>
        </p:grpSpPr>
        <p:sp>
          <p:nvSpPr>
            <p:cNvPr id="23" name="文本框 22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165581" y="1842152"/>
              <a:ext cx="3033625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>
            <a:off x="1407921" y="3992029"/>
            <a:ext cx="1021727" cy="1021727"/>
          </a:xfrm>
          <a:prstGeom prst="ellipse">
            <a:avLst/>
          </a:prstGeom>
          <a:gradFill>
            <a:gsLst>
              <a:gs pos="13000">
                <a:srgbClr val="F7EAD1"/>
              </a:gs>
              <a:gs pos="86000">
                <a:srgbClr val="AC8B58"/>
              </a:gs>
            </a:gsLst>
            <a:lin ang="2700000" scaled="1"/>
          </a:gra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Oval 10"/>
          <p:cNvSpPr/>
          <p:nvPr/>
        </p:nvSpPr>
        <p:spPr>
          <a:xfrm>
            <a:off x="1684182" y="4290091"/>
            <a:ext cx="469205" cy="425600"/>
          </a:xfrm>
          <a:custGeom>
            <a:avLst/>
            <a:gdLst>
              <a:gd name="connsiteX0" fmla="*/ 247154 w 599460"/>
              <a:gd name="connsiteY0" fmla="*/ 445665 h 543751"/>
              <a:gd name="connsiteX1" fmla="*/ 576993 w 599460"/>
              <a:gd name="connsiteY1" fmla="*/ 445665 h 543751"/>
              <a:gd name="connsiteX2" fmla="*/ 599460 w 599460"/>
              <a:gd name="connsiteY2" fmla="*/ 468070 h 543751"/>
              <a:gd name="connsiteX3" fmla="*/ 576993 w 599460"/>
              <a:gd name="connsiteY3" fmla="*/ 490474 h 543751"/>
              <a:gd name="connsiteX4" fmla="*/ 247154 w 599460"/>
              <a:gd name="connsiteY4" fmla="*/ 490474 h 543751"/>
              <a:gd name="connsiteX5" fmla="*/ 224687 w 599460"/>
              <a:gd name="connsiteY5" fmla="*/ 468070 h 543751"/>
              <a:gd name="connsiteX6" fmla="*/ 247154 w 599460"/>
              <a:gd name="connsiteY6" fmla="*/ 445665 h 543751"/>
              <a:gd name="connsiteX7" fmla="*/ 46399 w 599460"/>
              <a:gd name="connsiteY7" fmla="*/ 393087 h 543751"/>
              <a:gd name="connsiteX8" fmla="*/ 97281 w 599460"/>
              <a:gd name="connsiteY8" fmla="*/ 407918 h 543751"/>
              <a:gd name="connsiteX9" fmla="*/ 183092 w 599460"/>
              <a:gd name="connsiteY9" fmla="*/ 432506 h 543751"/>
              <a:gd name="connsiteX10" fmla="*/ 97281 w 599460"/>
              <a:gd name="connsiteY10" fmla="*/ 543751 h 543751"/>
              <a:gd name="connsiteX11" fmla="*/ 11471 w 599460"/>
              <a:gd name="connsiteY11" fmla="*/ 432506 h 543751"/>
              <a:gd name="connsiteX12" fmla="*/ 46399 w 599460"/>
              <a:gd name="connsiteY12" fmla="*/ 393087 h 543751"/>
              <a:gd name="connsiteX13" fmla="*/ 247154 w 599460"/>
              <a:gd name="connsiteY13" fmla="*/ 249423 h 543751"/>
              <a:gd name="connsiteX14" fmla="*/ 576993 w 599460"/>
              <a:gd name="connsiteY14" fmla="*/ 249423 h 543751"/>
              <a:gd name="connsiteX15" fmla="*/ 599460 w 599460"/>
              <a:gd name="connsiteY15" fmla="*/ 271863 h 543751"/>
              <a:gd name="connsiteX16" fmla="*/ 576993 w 599460"/>
              <a:gd name="connsiteY16" fmla="*/ 294303 h 543751"/>
              <a:gd name="connsiteX17" fmla="*/ 247154 w 599460"/>
              <a:gd name="connsiteY17" fmla="*/ 294303 h 543751"/>
              <a:gd name="connsiteX18" fmla="*/ 224687 w 599460"/>
              <a:gd name="connsiteY18" fmla="*/ 271863 h 543751"/>
              <a:gd name="connsiteX19" fmla="*/ 247154 w 599460"/>
              <a:gd name="connsiteY19" fmla="*/ 249423 h 543751"/>
              <a:gd name="connsiteX20" fmla="*/ 198851 w 599460"/>
              <a:gd name="connsiteY20" fmla="*/ 162727 h 543751"/>
              <a:gd name="connsiteX21" fmla="*/ 223504 w 599460"/>
              <a:gd name="connsiteY21" fmla="*/ 170185 h 543751"/>
              <a:gd name="connsiteX22" fmla="*/ 228286 w 599460"/>
              <a:gd name="connsiteY22" fmla="*/ 217202 h 543751"/>
              <a:gd name="connsiteX23" fmla="*/ 123336 w 599460"/>
              <a:gd name="connsiteY23" fmla="*/ 346318 h 543751"/>
              <a:gd name="connsiteX24" fmla="*/ 100386 w 599460"/>
              <a:gd name="connsiteY24" fmla="*/ 358489 h 543751"/>
              <a:gd name="connsiteX25" fmla="*/ 97278 w 599460"/>
              <a:gd name="connsiteY25" fmla="*/ 358728 h 543751"/>
              <a:gd name="connsiteX26" fmla="*/ 75762 w 599460"/>
              <a:gd name="connsiteY26" fmla="*/ 350852 h 543751"/>
              <a:gd name="connsiteX27" fmla="*/ 11931 w 599460"/>
              <a:gd name="connsiteY27" fmla="*/ 297631 h 543751"/>
              <a:gd name="connsiteX28" fmla="*/ 7867 w 599460"/>
              <a:gd name="connsiteY28" fmla="*/ 250375 h 543751"/>
              <a:gd name="connsiteX29" fmla="*/ 55202 w 599460"/>
              <a:gd name="connsiteY29" fmla="*/ 246080 h 543751"/>
              <a:gd name="connsiteX30" fmla="*/ 92736 w 599460"/>
              <a:gd name="connsiteY30" fmla="*/ 277583 h 543751"/>
              <a:gd name="connsiteX31" fmla="*/ 176169 w 599460"/>
              <a:gd name="connsiteY31" fmla="*/ 174958 h 543751"/>
              <a:gd name="connsiteX32" fmla="*/ 198851 w 599460"/>
              <a:gd name="connsiteY32" fmla="*/ 162727 h 543751"/>
              <a:gd name="connsiteX33" fmla="*/ 247154 w 599460"/>
              <a:gd name="connsiteY33" fmla="*/ 53251 h 543751"/>
              <a:gd name="connsiteX34" fmla="*/ 576993 w 599460"/>
              <a:gd name="connsiteY34" fmla="*/ 53251 h 543751"/>
              <a:gd name="connsiteX35" fmla="*/ 599460 w 599460"/>
              <a:gd name="connsiteY35" fmla="*/ 75691 h 543751"/>
              <a:gd name="connsiteX36" fmla="*/ 576993 w 599460"/>
              <a:gd name="connsiteY36" fmla="*/ 98131 h 543751"/>
              <a:gd name="connsiteX37" fmla="*/ 247154 w 599460"/>
              <a:gd name="connsiteY37" fmla="*/ 98131 h 543751"/>
              <a:gd name="connsiteX38" fmla="*/ 224687 w 599460"/>
              <a:gd name="connsiteY38" fmla="*/ 75691 h 543751"/>
              <a:gd name="connsiteX39" fmla="*/ 247154 w 599460"/>
              <a:gd name="connsiteY39" fmla="*/ 53251 h 543751"/>
              <a:gd name="connsiteX40" fmla="*/ 46399 w 599460"/>
              <a:gd name="connsiteY40" fmla="*/ 739 h 543751"/>
              <a:gd name="connsiteX41" fmla="*/ 97281 w 599460"/>
              <a:gd name="connsiteY41" fmla="*/ 15563 h 543751"/>
              <a:gd name="connsiteX42" fmla="*/ 183092 w 599460"/>
              <a:gd name="connsiteY42" fmla="*/ 40141 h 543751"/>
              <a:gd name="connsiteX43" fmla="*/ 97281 w 599460"/>
              <a:gd name="connsiteY43" fmla="*/ 151337 h 543751"/>
              <a:gd name="connsiteX44" fmla="*/ 11471 w 599460"/>
              <a:gd name="connsiteY44" fmla="*/ 40141 h 543751"/>
              <a:gd name="connsiteX45" fmla="*/ 46399 w 599460"/>
              <a:gd name="connsiteY45" fmla="*/ 739 h 54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9460" h="543751">
                <a:moveTo>
                  <a:pt x="247154" y="445665"/>
                </a:moveTo>
                <a:lnTo>
                  <a:pt x="576993" y="445665"/>
                </a:lnTo>
                <a:cubicBezTo>
                  <a:pt x="589422" y="445665"/>
                  <a:pt x="599460" y="455676"/>
                  <a:pt x="599460" y="468070"/>
                </a:cubicBezTo>
                <a:cubicBezTo>
                  <a:pt x="599460" y="480463"/>
                  <a:pt x="589422" y="490474"/>
                  <a:pt x="576993" y="490474"/>
                </a:cubicBezTo>
                <a:lnTo>
                  <a:pt x="247154" y="490474"/>
                </a:lnTo>
                <a:cubicBezTo>
                  <a:pt x="234726" y="490474"/>
                  <a:pt x="224687" y="480463"/>
                  <a:pt x="224687" y="468070"/>
                </a:cubicBezTo>
                <a:cubicBezTo>
                  <a:pt x="224687" y="455676"/>
                  <a:pt x="234726" y="445665"/>
                  <a:pt x="247154" y="445665"/>
                </a:cubicBezTo>
                <a:close/>
                <a:moveTo>
                  <a:pt x="46399" y="393087"/>
                </a:moveTo>
                <a:cubicBezTo>
                  <a:pt x="63937" y="390133"/>
                  <a:pt x="84135" y="396220"/>
                  <a:pt x="97281" y="407918"/>
                </a:cubicBezTo>
                <a:cubicBezTo>
                  <a:pt x="123574" y="384523"/>
                  <a:pt x="178073" y="383568"/>
                  <a:pt x="183092" y="432506"/>
                </a:cubicBezTo>
                <a:cubicBezTo>
                  <a:pt x="189546" y="495290"/>
                  <a:pt x="97281" y="543751"/>
                  <a:pt x="97281" y="543751"/>
                </a:cubicBezTo>
                <a:cubicBezTo>
                  <a:pt x="97281" y="543751"/>
                  <a:pt x="5017" y="495290"/>
                  <a:pt x="11471" y="432506"/>
                </a:cubicBezTo>
                <a:cubicBezTo>
                  <a:pt x="13980" y="408037"/>
                  <a:pt x="28860" y="396041"/>
                  <a:pt x="46399" y="393087"/>
                </a:cubicBezTo>
                <a:close/>
                <a:moveTo>
                  <a:pt x="247154" y="249423"/>
                </a:moveTo>
                <a:lnTo>
                  <a:pt x="576993" y="249423"/>
                </a:lnTo>
                <a:cubicBezTo>
                  <a:pt x="589422" y="249423"/>
                  <a:pt x="599460" y="259449"/>
                  <a:pt x="599460" y="271863"/>
                </a:cubicBezTo>
                <a:cubicBezTo>
                  <a:pt x="599460" y="284277"/>
                  <a:pt x="589422" y="294303"/>
                  <a:pt x="576993" y="294303"/>
                </a:cubicBezTo>
                <a:lnTo>
                  <a:pt x="247154" y="294303"/>
                </a:lnTo>
                <a:cubicBezTo>
                  <a:pt x="234726" y="294303"/>
                  <a:pt x="224687" y="284277"/>
                  <a:pt x="224687" y="271863"/>
                </a:cubicBezTo>
                <a:cubicBezTo>
                  <a:pt x="224687" y="259449"/>
                  <a:pt x="234726" y="249423"/>
                  <a:pt x="247154" y="249423"/>
                </a:cubicBezTo>
                <a:close/>
                <a:moveTo>
                  <a:pt x="198851" y="162727"/>
                </a:moveTo>
                <a:cubicBezTo>
                  <a:pt x="207427" y="161832"/>
                  <a:pt x="216332" y="164219"/>
                  <a:pt x="223504" y="170185"/>
                </a:cubicBezTo>
                <a:cubicBezTo>
                  <a:pt x="237848" y="181641"/>
                  <a:pt x="240000" y="202882"/>
                  <a:pt x="228286" y="217202"/>
                </a:cubicBezTo>
                <a:lnTo>
                  <a:pt x="123336" y="346318"/>
                </a:lnTo>
                <a:cubicBezTo>
                  <a:pt x="117837" y="353239"/>
                  <a:pt x="109470" y="357773"/>
                  <a:pt x="100386" y="358489"/>
                </a:cubicBezTo>
                <a:cubicBezTo>
                  <a:pt x="99429" y="358728"/>
                  <a:pt x="98473" y="358728"/>
                  <a:pt x="97278" y="358728"/>
                </a:cubicBezTo>
                <a:cubicBezTo>
                  <a:pt x="89389" y="358728"/>
                  <a:pt x="81738" y="356103"/>
                  <a:pt x="75762" y="350852"/>
                </a:cubicBezTo>
                <a:lnTo>
                  <a:pt x="11931" y="297631"/>
                </a:lnTo>
                <a:cubicBezTo>
                  <a:pt x="-2174" y="285697"/>
                  <a:pt x="-4086" y="264457"/>
                  <a:pt x="7867" y="250375"/>
                </a:cubicBezTo>
                <a:cubicBezTo>
                  <a:pt x="19820" y="236056"/>
                  <a:pt x="40858" y="234146"/>
                  <a:pt x="55202" y="246080"/>
                </a:cubicBezTo>
                <a:lnTo>
                  <a:pt x="92736" y="277583"/>
                </a:lnTo>
                <a:lnTo>
                  <a:pt x="176169" y="174958"/>
                </a:lnTo>
                <a:cubicBezTo>
                  <a:pt x="182027" y="167798"/>
                  <a:pt x="190274" y="163622"/>
                  <a:pt x="198851" y="162727"/>
                </a:cubicBezTo>
                <a:close/>
                <a:moveTo>
                  <a:pt x="247154" y="53251"/>
                </a:moveTo>
                <a:lnTo>
                  <a:pt x="576993" y="53251"/>
                </a:lnTo>
                <a:cubicBezTo>
                  <a:pt x="589422" y="53251"/>
                  <a:pt x="599460" y="63277"/>
                  <a:pt x="599460" y="75691"/>
                </a:cubicBezTo>
                <a:cubicBezTo>
                  <a:pt x="599460" y="88105"/>
                  <a:pt x="589422" y="98131"/>
                  <a:pt x="576993" y="98131"/>
                </a:cubicBezTo>
                <a:lnTo>
                  <a:pt x="247154" y="98131"/>
                </a:lnTo>
                <a:cubicBezTo>
                  <a:pt x="234726" y="98131"/>
                  <a:pt x="224687" y="88105"/>
                  <a:pt x="224687" y="75691"/>
                </a:cubicBezTo>
                <a:cubicBezTo>
                  <a:pt x="224687" y="63277"/>
                  <a:pt x="234726" y="53251"/>
                  <a:pt x="247154" y="53251"/>
                </a:cubicBezTo>
                <a:close/>
                <a:moveTo>
                  <a:pt x="46399" y="739"/>
                </a:moveTo>
                <a:cubicBezTo>
                  <a:pt x="63937" y="-2214"/>
                  <a:pt x="84135" y="3871"/>
                  <a:pt x="97281" y="15563"/>
                </a:cubicBezTo>
                <a:cubicBezTo>
                  <a:pt x="123574" y="-7822"/>
                  <a:pt x="178073" y="-8776"/>
                  <a:pt x="183092" y="40141"/>
                </a:cubicBezTo>
                <a:cubicBezTo>
                  <a:pt x="189546" y="102897"/>
                  <a:pt x="97281" y="151337"/>
                  <a:pt x="97281" y="151337"/>
                </a:cubicBezTo>
                <a:cubicBezTo>
                  <a:pt x="97281" y="151337"/>
                  <a:pt x="5017" y="102897"/>
                  <a:pt x="11471" y="40141"/>
                </a:cubicBezTo>
                <a:cubicBezTo>
                  <a:pt x="13980" y="15682"/>
                  <a:pt x="28860" y="3692"/>
                  <a:pt x="46399" y="739"/>
                </a:cubicBezTo>
                <a:close/>
              </a:path>
            </a:pathLst>
          </a:custGeom>
          <a:solidFill>
            <a:srgbClr val="2D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2666841" y="4071092"/>
            <a:ext cx="0" cy="863600"/>
          </a:xfrm>
          <a:prstGeom prst="line">
            <a:avLst/>
          </a:prstGeom>
          <a:ln w="28575">
            <a:solidFill>
              <a:srgbClr val="987F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2904033" y="3989872"/>
            <a:ext cx="3061334" cy="1026168"/>
            <a:chOff x="9137872" y="1441155"/>
            <a:chExt cx="3061334" cy="1026168"/>
          </a:xfrm>
        </p:grpSpPr>
        <p:sp>
          <p:nvSpPr>
            <p:cNvPr id="31" name="文本框 30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165581" y="1842152"/>
              <a:ext cx="3033625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椭圆 40"/>
          <p:cNvSpPr/>
          <p:nvPr/>
        </p:nvSpPr>
        <p:spPr>
          <a:xfrm>
            <a:off x="6357292" y="3992029"/>
            <a:ext cx="1021727" cy="1021727"/>
          </a:xfrm>
          <a:prstGeom prst="ellipse">
            <a:avLst/>
          </a:prstGeom>
          <a:gradFill>
            <a:gsLst>
              <a:gs pos="13000">
                <a:srgbClr val="F7EAD1"/>
              </a:gs>
              <a:gs pos="86000">
                <a:srgbClr val="AC8B58"/>
              </a:gs>
            </a:gsLst>
            <a:lin ang="2700000" scaled="1"/>
          </a:gra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Oval 10"/>
          <p:cNvSpPr/>
          <p:nvPr/>
        </p:nvSpPr>
        <p:spPr>
          <a:xfrm>
            <a:off x="6633553" y="4324682"/>
            <a:ext cx="469205" cy="356417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rgbClr val="2D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16212" y="4071092"/>
            <a:ext cx="0" cy="863600"/>
          </a:xfrm>
          <a:prstGeom prst="line">
            <a:avLst/>
          </a:prstGeom>
          <a:ln w="28575">
            <a:solidFill>
              <a:srgbClr val="987F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7853404" y="3989872"/>
            <a:ext cx="3061334" cy="1026168"/>
            <a:chOff x="9137872" y="1441155"/>
            <a:chExt cx="3061334" cy="1026168"/>
          </a:xfrm>
        </p:grpSpPr>
        <p:sp>
          <p:nvSpPr>
            <p:cNvPr id="39" name="文本框 38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165581" y="1842152"/>
              <a:ext cx="3033625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35" name="文本框 34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推广总体思路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3" grpId="0" animBg="1"/>
      <p:bldP spid="25" grpId="0" animBg="1"/>
      <p:bldP spid="45" grpId="0" animBg="1"/>
      <p:bldP spid="33" grpId="0" animBg="1"/>
      <p:bldP spid="44" grpId="0" animBg="1"/>
      <p:bldP spid="41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27501" y="2513178"/>
            <a:ext cx="3936999" cy="1843374"/>
            <a:chOff x="4127501" y="2513178"/>
            <a:chExt cx="3936999" cy="1843374"/>
          </a:xfrm>
        </p:grpSpPr>
        <p:sp>
          <p:nvSpPr>
            <p:cNvPr id="10" name="任意多边形: 形状 9"/>
            <p:cNvSpPr/>
            <p:nvPr/>
          </p:nvSpPr>
          <p:spPr>
            <a:xfrm>
              <a:off x="5651982" y="2513178"/>
              <a:ext cx="888031" cy="1073973"/>
            </a:xfrm>
            <a:custGeom>
              <a:avLst/>
              <a:gdLst>
                <a:gd name="connsiteX0" fmla="*/ 436225 w 888031"/>
                <a:gd name="connsiteY0" fmla="*/ 0 h 1073973"/>
                <a:gd name="connsiteX1" fmla="*/ 436594 w 888031"/>
                <a:gd name="connsiteY1" fmla="*/ 0 h 1073973"/>
                <a:gd name="connsiteX2" fmla="*/ 436963 w 888031"/>
                <a:gd name="connsiteY2" fmla="*/ 0 h 1073973"/>
                <a:gd name="connsiteX3" fmla="*/ 444016 w 888031"/>
                <a:gd name="connsiteY3" fmla="*/ 0 h 1073973"/>
                <a:gd name="connsiteX4" fmla="*/ 451069 w 888031"/>
                <a:gd name="connsiteY4" fmla="*/ 0 h 1073973"/>
                <a:gd name="connsiteX5" fmla="*/ 451438 w 888031"/>
                <a:gd name="connsiteY5" fmla="*/ 0 h 1073973"/>
                <a:gd name="connsiteX6" fmla="*/ 451807 w 888031"/>
                <a:gd name="connsiteY6" fmla="*/ 0 h 1073973"/>
                <a:gd name="connsiteX7" fmla="*/ 811751 w 888031"/>
                <a:gd name="connsiteY7" fmla="*/ 359477 h 1073973"/>
                <a:gd name="connsiteX8" fmla="*/ 806555 w 888031"/>
                <a:gd name="connsiteY8" fmla="*/ 493256 h 1073973"/>
                <a:gd name="connsiteX9" fmla="*/ 887448 w 888031"/>
                <a:gd name="connsiteY9" fmla="*/ 571450 h 1073973"/>
                <a:gd name="connsiteX10" fmla="*/ 788747 w 888031"/>
                <a:gd name="connsiteY10" fmla="*/ 735992 h 1073973"/>
                <a:gd name="connsiteX11" fmla="*/ 631407 w 888031"/>
                <a:gd name="connsiteY11" fmla="*/ 988370 h 1073973"/>
                <a:gd name="connsiteX12" fmla="*/ 451438 w 888031"/>
                <a:gd name="connsiteY12" fmla="*/ 1073973 h 1073973"/>
                <a:gd name="connsiteX13" fmla="*/ 444016 w 888031"/>
                <a:gd name="connsiteY13" fmla="*/ 1073973 h 1073973"/>
                <a:gd name="connsiteX14" fmla="*/ 436594 w 888031"/>
                <a:gd name="connsiteY14" fmla="*/ 1073973 h 1073973"/>
                <a:gd name="connsiteX15" fmla="*/ 255512 w 888031"/>
                <a:gd name="connsiteY15" fmla="*/ 987257 h 1073973"/>
                <a:gd name="connsiteX16" fmla="*/ 99285 w 888031"/>
                <a:gd name="connsiteY16" fmla="*/ 735254 h 1073973"/>
                <a:gd name="connsiteX17" fmla="*/ 584 w 888031"/>
                <a:gd name="connsiteY17" fmla="*/ 570713 h 1073973"/>
                <a:gd name="connsiteX18" fmla="*/ 81477 w 888031"/>
                <a:gd name="connsiteY18" fmla="*/ 493256 h 1073973"/>
                <a:gd name="connsiteX19" fmla="*/ 76280 w 888031"/>
                <a:gd name="connsiteY19" fmla="*/ 359477 h 1073973"/>
                <a:gd name="connsiteX20" fmla="*/ 436225 w 888031"/>
                <a:gd name="connsiteY20" fmla="*/ 0 h 107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88031" h="1073973">
                  <a:moveTo>
                    <a:pt x="436225" y="0"/>
                  </a:moveTo>
                  <a:lnTo>
                    <a:pt x="436594" y="0"/>
                  </a:lnTo>
                  <a:lnTo>
                    <a:pt x="436963" y="0"/>
                  </a:lnTo>
                  <a:lnTo>
                    <a:pt x="444016" y="0"/>
                  </a:lnTo>
                  <a:lnTo>
                    <a:pt x="451069" y="0"/>
                  </a:lnTo>
                  <a:lnTo>
                    <a:pt x="451438" y="0"/>
                  </a:lnTo>
                  <a:lnTo>
                    <a:pt x="451807" y="0"/>
                  </a:lnTo>
                  <a:cubicBezTo>
                    <a:pt x="650334" y="0"/>
                    <a:pt x="811751" y="160834"/>
                    <a:pt x="811751" y="359477"/>
                  </a:cubicBezTo>
                  <a:cubicBezTo>
                    <a:pt x="811751" y="379485"/>
                    <a:pt x="806555" y="468428"/>
                    <a:pt x="806555" y="493256"/>
                  </a:cubicBezTo>
                  <a:cubicBezTo>
                    <a:pt x="815459" y="493625"/>
                    <a:pt x="895614" y="474355"/>
                    <a:pt x="887448" y="571450"/>
                  </a:cubicBezTo>
                  <a:cubicBezTo>
                    <a:pt x="868896" y="775277"/>
                    <a:pt x="791342" y="735992"/>
                    <a:pt x="788747" y="735992"/>
                  </a:cubicBezTo>
                  <a:cubicBezTo>
                    <a:pt x="750155" y="859398"/>
                    <a:pt x="690409" y="938337"/>
                    <a:pt x="631407" y="988370"/>
                  </a:cubicBezTo>
                  <a:cubicBezTo>
                    <a:pt x="540866" y="1065451"/>
                    <a:pt x="452920" y="1073973"/>
                    <a:pt x="451438" y="1073973"/>
                  </a:cubicBezTo>
                  <a:lnTo>
                    <a:pt x="444016" y="1073973"/>
                  </a:lnTo>
                  <a:lnTo>
                    <a:pt x="436594" y="1073973"/>
                  </a:lnTo>
                  <a:cubicBezTo>
                    <a:pt x="435112" y="1073973"/>
                    <a:pt x="346422" y="1065451"/>
                    <a:pt x="255512" y="987257"/>
                  </a:cubicBezTo>
                  <a:cubicBezTo>
                    <a:pt x="197254" y="936855"/>
                    <a:pt x="137877" y="858292"/>
                    <a:pt x="99285" y="735254"/>
                  </a:cubicBezTo>
                  <a:cubicBezTo>
                    <a:pt x="97059" y="735254"/>
                    <a:pt x="19136" y="775277"/>
                    <a:pt x="584" y="570713"/>
                  </a:cubicBezTo>
                  <a:cubicBezTo>
                    <a:pt x="-7583" y="474355"/>
                    <a:pt x="72573" y="493625"/>
                    <a:pt x="81477" y="493256"/>
                  </a:cubicBezTo>
                  <a:cubicBezTo>
                    <a:pt x="81477" y="468428"/>
                    <a:pt x="76280" y="379485"/>
                    <a:pt x="76280" y="359477"/>
                  </a:cubicBezTo>
                  <a:cubicBezTo>
                    <a:pt x="76280" y="161209"/>
                    <a:pt x="237329" y="0"/>
                    <a:pt x="436225" y="0"/>
                  </a:cubicBezTo>
                  <a:close/>
                </a:path>
              </a:pathLst>
            </a:cu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4480495" y="2749708"/>
              <a:ext cx="774386" cy="936072"/>
            </a:xfrm>
            <a:custGeom>
              <a:avLst/>
              <a:gdLst>
                <a:gd name="connsiteX0" fmla="*/ 380140 w 774386"/>
                <a:gd name="connsiteY0" fmla="*/ 0 h 936072"/>
                <a:gd name="connsiteX1" fmla="*/ 380515 w 774386"/>
                <a:gd name="connsiteY1" fmla="*/ 0 h 936072"/>
                <a:gd name="connsiteX2" fmla="*/ 380884 w 774386"/>
                <a:gd name="connsiteY2" fmla="*/ 0 h 936072"/>
                <a:gd name="connsiteX3" fmla="*/ 386825 w 774386"/>
                <a:gd name="connsiteY3" fmla="*/ 0 h 936072"/>
                <a:gd name="connsiteX4" fmla="*/ 392758 w 774386"/>
                <a:gd name="connsiteY4" fmla="*/ 0 h 936072"/>
                <a:gd name="connsiteX5" fmla="*/ 393503 w 774386"/>
                <a:gd name="connsiteY5" fmla="*/ 0 h 936072"/>
                <a:gd name="connsiteX6" fmla="*/ 393871 w 774386"/>
                <a:gd name="connsiteY6" fmla="*/ 0 h 936072"/>
                <a:gd name="connsiteX7" fmla="*/ 707419 w 774386"/>
                <a:gd name="connsiteY7" fmla="*/ 313139 h 936072"/>
                <a:gd name="connsiteX8" fmla="*/ 703705 w 774386"/>
                <a:gd name="connsiteY8" fmla="*/ 429868 h 936072"/>
                <a:gd name="connsiteX9" fmla="*/ 773837 w 774386"/>
                <a:gd name="connsiteY9" fmla="*/ 497314 h 936072"/>
                <a:gd name="connsiteX10" fmla="*/ 687754 w 774386"/>
                <a:gd name="connsiteY10" fmla="*/ 641097 h 936072"/>
                <a:gd name="connsiteX11" fmla="*/ 550086 w 774386"/>
                <a:gd name="connsiteY11" fmla="*/ 861586 h 936072"/>
                <a:gd name="connsiteX12" fmla="*/ 393503 w 774386"/>
                <a:gd name="connsiteY12" fmla="*/ 936072 h 936072"/>
                <a:gd name="connsiteX13" fmla="*/ 386825 w 774386"/>
                <a:gd name="connsiteY13" fmla="*/ 936072 h 936072"/>
                <a:gd name="connsiteX14" fmla="*/ 380515 w 774386"/>
                <a:gd name="connsiteY14" fmla="*/ 936072 h 936072"/>
                <a:gd name="connsiteX15" fmla="*/ 222813 w 774386"/>
                <a:gd name="connsiteY15" fmla="*/ 860473 h 936072"/>
                <a:gd name="connsiteX16" fmla="*/ 86264 w 774386"/>
                <a:gd name="connsiteY16" fmla="*/ 641097 h 936072"/>
                <a:gd name="connsiteX17" fmla="*/ 550 w 774386"/>
                <a:gd name="connsiteY17" fmla="*/ 497314 h 936072"/>
                <a:gd name="connsiteX18" fmla="*/ 70682 w 774386"/>
                <a:gd name="connsiteY18" fmla="*/ 429868 h 936072"/>
                <a:gd name="connsiteX19" fmla="*/ 66230 w 774386"/>
                <a:gd name="connsiteY19" fmla="*/ 313139 h 936072"/>
                <a:gd name="connsiteX20" fmla="*/ 380140 w 774386"/>
                <a:gd name="connsiteY20" fmla="*/ 0 h 93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4386" h="936072">
                  <a:moveTo>
                    <a:pt x="380140" y="0"/>
                  </a:moveTo>
                  <a:lnTo>
                    <a:pt x="380515" y="0"/>
                  </a:lnTo>
                  <a:lnTo>
                    <a:pt x="380884" y="0"/>
                  </a:lnTo>
                  <a:lnTo>
                    <a:pt x="386825" y="0"/>
                  </a:lnTo>
                  <a:lnTo>
                    <a:pt x="392758" y="0"/>
                  </a:lnTo>
                  <a:lnTo>
                    <a:pt x="393503" y="0"/>
                  </a:lnTo>
                  <a:lnTo>
                    <a:pt x="393871" y="0"/>
                  </a:lnTo>
                  <a:cubicBezTo>
                    <a:pt x="567156" y="0"/>
                    <a:pt x="707419" y="140076"/>
                    <a:pt x="707419" y="313139"/>
                  </a:cubicBezTo>
                  <a:cubicBezTo>
                    <a:pt x="707419" y="330921"/>
                    <a:pt x="703705" y="408372"/>
                    <a:pt x="703705" y="429868"/>
                  </a:cubicBezTo>
                  <a:cubicBezTo>
                    <a:pt x="711127" y="430237"/>
                    <a:pt x="781259" y="413561"/>
                    <a:pt x="773837" y="497314"/>
                  </a:cubicBezTo>
                  <a:cubicBezTo>
                    <a:pt x="757880" y="675930"/>
                    <a:pt x="689605" y="641097"/>
                    <a:pt x="687754" y="641097"/>
                  </a:cubicBezTo>
                  <a:cubicBezTo>
                    <a:pt x="653614" y="749303"/>
                    <a:pt x="601665" y="818231"/>
                    <a:pt x="550086" y="861586"/>
                  </a:cubicBezTo>
                  <a:cubicBezTo>
                    <a:pt x="471050" y="928663"/>
                    <a:pt x="394984" y="936072"/>
                    <a:pt x="393503" y="936072"/>
                  </a:cubicBezTo>
                  <a:lnTo>
                    <a:pt x="386825" y="936072"/>
                  </a:lnTo>
                  <a:lnTo>
                    <a:pt x="380515" y="936072"/>
                  </a:lnTo>
                  <a:cubicBezTo>
                    <a:pt x="379402" y="936072"/>
                    <a:pt x="302224" y="928663"/>
                    <a:pt x="222813" y="860473"/>
                  </a:cubicBezTo>
                  <a:cubicBezTo>
                    <a:pt x="171609" y="817118"/>
                    <a:pt x="119660" y="748565"/>
                    <a:pt x="86264" y="641097"/>
                  </a:cubicBezTo>
                  <a:cubicBezTo>
                    <a:pt x="84038" y="641097"/>
                    <a:pt x="15763" y="675186"/>
                    <a:pt x="550" y="497314"/>
                  </a:cubicBezTo>
                  <a:cubicBezTo>
                    <a:pt x="-6872" y="413561"/>
                    <a:pt x="63260" y="430237"/>
                    <a:pt x="70682" y="429868"/>
                  </a:cubicBezTo>
                  <a:cubicBezTo>
                    <a:pt x="70682" y="408372"/>
                    <a:pt x="66230" y="330921"/>
                    <a:pt x="66230" y="313139"/>
                  </a:cubicBezTo>
                  <a:cubicBezTo>
                    <a:pt x="66230" y="140076"/>
                    <a:pt x="206856" y="0"/>
                    <a:pt x="380140" y="0"/>
                  </a:cubicBezTo>
                  <a:close/>
                </a:path>
              </a:pathLst>
            </a:custGeom>
            <a:solidFill>
              <a:srgbClr val="C6A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6977736" y="2767969"/>
              <a:ext cx="873522" cy="1304104"/>
            </a:xfrm>
            <a:custGeom>
              <a:avLst/>
              <a:gdLst>
                <a:gd name="connsiteX0" fmla="*/ 436392 w 873522"/>
                <a:gd name="connsiteY0" fmla="*/ 0 h 1304104"/>
                <a:gd name="connsiteX1" fmla="*/ 436761 w 873522"/>
                <a:gd name="connsiteY1" fmla="*/ 0 h 1304104"/>
                <a:gd name="connsiteX2" fmla="*/ 437130 w 873522"/>
                <a:gd name="connsiteY2" fmla="*/ 0 h 1304104"/>
                <a:gd name="connsiteX3" fmla="*/ 873522 w 873522"/>
                <a:gd name="connsiteY3" fmla="*/ 447676 h 1304104"/>
                <a:gd name="connsiteX4" fmla="*/ 834185 w 873522"/>
                <a:gd name="connsiteY4" fmla="*/ 632225 h 1304104"/>
                <a:gd name="connsiteX5" fmla="*/ 818603 w 873522"/>
                <a:gd name="connsiteY5" fmla="*/ 684109 h 1304104"/>
                <a:gd name="connsiteX6" fmla="*/ 810812 w 873522"/>
                <a:gd name="connsiteY6" fmla="*/ 735248 h 1304104"/>
                <a:gd name="connsiteX7" fmla="*/ 812294 w 873522"/>
                <a:gd name="connsiteY7" fmla="*/ 751186 h 1304104"/>
                <a:gd name="connsiteX8" fmla="*/ 854225 w 873522"/>
                <a:gd name="connsiteY8" fmla="*/ 827154 h 1304104"/>
                <a:gd name="connsiteX9" fmla="*/ 647163 w 873522"/>
                <a:gd name="connsiteY9" fmla="*/ 918691 h 1304104"/>
                <a:gd name="connsiteX10" fmla="*/ 578882 w 873522"/>
                <a:gd name="connsiteY10" fmla="*/ 929071 h 1304104"/>
                <a:gd name="connsiteX11" fmla="*/ 555509 w 873522"/>
                <a:gd name="connsiteY11" fmla="*/ 933516 h 1304104"/>
                <a:gd name="connsiteX12" fmla="*/ 593726 w 873522"/>
                <a:gd name="connsiteY12" fmla="*/ 1044324 h 1304104"/>
                <a:gd name="connsiteX13" fmla="*/ 438243 w 873522"/>
                <a:gd name="connsiteY13" fmla="*/ 1304104 h 1304104"/>
                <a:gd name="connsiteX14" fmla="*/ 437130 w 873522"/>
                <a:gd name="connsiteY14" fmla="*/ 1304104 h 1304104"/>
                <a:gd name="connsiteX15" fmla="*/ 282022 w 873522"/>
                <a:gd name="connsiteY15" fmla="*/ 1044324 h 1304104"/>
                <a:gd name="connsiteX16" fmla="*/ 319870 w 873522"/>
                <a:gd name="connsiteY16" fmla="*/ 933516 h 1304104"/>
                <a:gd name="connsiteX17" fmla="*/ 296866 w 873522"/>
                <a:gd name="connsiteY17" fmla="*/ 929071 h 1304104"/>
                <a:gd name="connsiteX18" fmla="*/ 228585 w 873522"/>
                <a:gd name="connsiteY18" fmla="*/ 918691 h 1304104"/>
                <a:gd name="connsiteX19" fmla="*/ 21154 w 873522"/>
                <a:gd name="connsiteY19" fmla="*/ 827154 h 1304104"/>
                <a:gd name="connsiteX20" fmla="*/ 63085 w 873522"/>
                <a:gd name="connsiteY20" fmla="*/ 751186 h 1304104"/>
                <a:gd name="connsiteX21" fmla="*/ 64567 w 873522"/>
                <a:gd name="connsiteY21" fmla="*/ 735248 h 1304104"/>
                <a:gd name="connsiteX22" fmla="*/ 56776 w 873522"/>
                <a:gd name="connsiteY22" fmla="*/ 684109 h 1304104"/>
                <a:gd name="connsiteX23" fmla="*/ 39337 w 873522"/>
                <a:gd name="connsiteY23" fmla="*/ 632225 h 1304104"/>
                <a:gd name="connsiteX24" fmla="*/ 0 w 873522"/>
                <a:gd name="connsiteY24" fmla="*/ 447676 h 1304104"/>
                <a:gd name="connsiteX25" fmla="*/ 436392 w 873522"/>
                <a:gd name="connsiteY25" fmla="*/ 0 h 1304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73522" h="1304104">
                  <a:moveTo>
                    <a:pt x="436392" y="0"/>
                  </a:moveTo>
                  <a:lnTo>
                    <a:pt x="436761" y="0"/>
                  </a:lnTo>
                  <a:lnTo>
                    <a:pt x="437130" y="0"/>
                  </a:lnTo>
                  <a:cubicBezTo>
                    <a:pt x="679077" y="4446"/>
                    <a:pt x="873522" y="203083"/>
                    <a:pt x="873522" y="447676"/>
                  </a:cubicBezTo>
                  <a:cubicBezTo>
                    <a:pt x="873522" y="513640"/>
                    <a:pt x="859422" y="575896"/>
                    <a:pt x="834185" y="632225"/>
                  </a:cubicBezTo>
                  <a:cubicBezTo>
                    <a:pt x="828995" y="649276"/>
                    <a:pt x="823799" y="666689"/>
                    <a:pt x="818603" y="684109"/>
                  </a:cubicBezTo>
                  <a:cubicBezTo>
                    <a:pt x="813776" y="701897"/>
                    <a:pt x="810812" y="718941"/>
                    <a:pt x="810812" y="735248"/>
                  </a:cubicBezTo>
                  <a:cubicBezTo>
                    <a:pt x="810812" y="740807"/>
                    <a:pt x="811181" y="745627"/>
                    <a:pt x="812294" y="751186"/>
                  </a:cubicBezTo>
                  <a:cubicBezTo>
                    <a:pt x="816746" y="767124"/>
                    <a:pt x="849405" y="818263"/>
                    <a:pt x="854225" y="827154"/>
                  </a:cubicBezTo>
                  <a:cubicBezTo>
                    <a:pt x="797450" y="888673"/>
                    <a:pt x="721753" y="902753"/>
                    <a:pt x="647163" y="918691"/>
                  </a:cubicBezTo>
                  <a:cubicBezTo>
                    <a:pt x="625272" y="923137"/>
                    <a:pt x="602636" y="926100"/>
                    <a:pt x="578882" y="929071"/>
                  </a:cubicBezTo>
                  <a:cubicBezTo>
                    <a:pt x="571466" y="930552"/>
                    <a:pt x="563300" y="932034"/>
                    <a:pt x="555509" y="933516"/>
                  </a:cubicBezTo>
                  <a:lnTo>
                    <a:pt x="593726" y="1044324"/>
                  </a:lnTo>
                  <a:cubicBezTo>
                    <a:pt x="593726" y="1044324"/>
                    <a:pt x="594470" y="1205902"/>
                    <a:pt x="438243" y="1304104"/>
                  </a:cubicBezTo>
                  <a:lnTo>
                    <a:pt x="437130" y="1304104"/>
                  </a:lnTo>
                  <a:cubicBezTo>
                    <a:pt x="280909" y="1205902"/>
                    <a:pt x="282022" y="1044324"/>
                    <a:pt x="282022" y="1044324"/>
                  </a:cubicBezTo>
                  <a:lnTo>
                    <a:pt x="319870" y="933516"/>
                  </a:lnTo>
                  <a:cubicBezTo>
                    <a:pt x="312079" y="932034"/>
                    <a:pt x="304657" y="930552"/>
                    <a:pt x="296866" y="929071"/>
                  </a:cubicBezTo>
                  <a:cubicBezTo>
                    <a:pt x="273118" y="926100"/>
                    <a:pt x="250852" y="923137"/>
                    <a:pt x="228585" y="918691"/>
                  </a:cubicBezTo>
                  <a:cubicBezTo>
                    <a:pt x="153626" y="902753"/>
                    <a:pt x="78667" y="889042"/>
                    <a:pt x="21154" y="827154"/>
                  </a:cubicBezTo>
                  <a:cubicBezTo>
                    <a:pt x="25975" y="818263"/>
                    <a:pt x="58633" y="766380"/>
                    <a:pt x="63085" y="751186"/>
                  </a:cubicBezTo>
                  <a:cubicBezTo>
                    <a:pt x="64198" y="746365"/>
                    <a:pt x="64567" y="740807"/>
                    <a:pt x="64567" y="735248"/>
                  </a:cubicBezTo>
                  <a:cubicBezTo>
                    <a:pt x="65311" y="718941"/>
                    <a:pt x="61597" y="702266"/>
                    <a:pt x="56776" y="684109"/>
                  </a:cubicBezTo>
                  <a:cubicBezTo>
                    <a:pt x="52324" y="666689"/>
                    <a:pt x="46759" y="650014"/>
                    <a:pt x="39337" y="632225"/>
                  </a:cubicBezTo>
                  <a:cubicBezTo>
                    <a:pt x="13732" y="575896"/>
                    <a:pt x="0" y="513640"/>
                    <a:pt x="0" y="447676"/>
                  </a:cubicBezTo>
                  <a:cubicBezTo>
                    <a:pt x="0" y="203083"/>
                    <a:pt x="194445" y="4446"/>
                    <a:pt x="436392" y="0"/>
                  </a:cubicBezTo>
                  <a:close/>
                </a:path>
              </a:pathLst>
            </a:custGeom>
            <a:solidFill>
              <a:srgbClr val="987F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5245772" y="3651530"/>
              <a:ext cx="1698903" cy="705022"/>
            </a:xfrm>
            <a:custGeom>
              <a:avLst/>
              <a:gdLst>
                <a:gd name="connsiteX0" fmla="*/ 579755 w 1698903"/>
                <a:gd name="connsiteY0" fmla="*/ 0 h 705022"/>
                <a:gd name="connsiteX1" fmla="*/ 743061 w 1698903"/>
                <a:gd name="connsiteY1" fmla="*/ 483362 h 705022"/>
                <a:gd name="connsiteX2" fmla="*/ 759394 w 1698903"/>
                <a:gd name="connsiteY2" fmla="*/ 134924 h 705022"/>
                <a:gd name="connsiteX3" fmla="*/ 746031 w 1698903"/>
                <a:gd name="connsiteY3" fmla="*/ 108238 h 705022"/>
                <a:gd name="connsiteX4" fmla="*/ 693326 w 1698903"/>
                <a:gd name="connsiteY4" fmla="*/ 4076 h 705022"/>
                <a:gd name="connsiteX5" fmla="*/ 848848 w 1698903"/>
                <a:gd name="connsiteY5" fmla="*/ 53378 h 705022"/>
                <a:gd name="connsiteX6" fmla="*/ 1007333 w 1698903"/>
                <a:gd name="connsiteY6" fmla="*/ 2226 h 705022"/>
                <a:gd name="connsiteX7" fmla="*/ 953139 w 1698903"/>
                <a:gd name="connsiteY7" fmla="*/ 108238 h 705022"/>
                <a:gd name="connsiteX8" fmla="*/ 939777 w 1698903"/>
                <a:gd name="connsiteY8" fmla="*/ 134924 h 705022"/>
                <a:gd name="connsiteX9" fmla="*/ 956109 w 1698903"/>
                <a:gd name="connsiteY9" fmla="*/ 483362 h 705022"/>
                <a:gd name="connsiteX10" fmla="*/ 1119422 w 1698903"/>
                <a:gd name="connsiteY10" fmla="*/ 0 h 705022"/>
                <a:gd name="connsiteX11" fmla="*/ 1342119 w 1698903"/>
                <a:gd name="connsiteY11" fmla="*/ 84516 h 705022"/>
                <a:gd name="connsiteX12" fmla="*/ 1533263 w 1698903"/>
                <a:gd name="connsiteY12" fmla="*/ 164211 h 705022"/>
                <a:gd name="connsiteX13" fmla="*/ 1538090 w 1698903"/>
                <a:gd name="connsiteY13" fmla="*/ 166806 h 705022"/>
                <a:gd name="connsiteX14" fmla="*/ 1546625 w 1698903"/>
                <a:gd name="connsiteY14" fmla="*/ 171252 h 705022"/>
                <a:gd name="connsiteX15" fmla="*/ 1601557 w 1698903"/>
                <a:gd name="connsiteY15" fmla="*/ 232046 h 705022"/>
                <a:gd name="connsiteX16" fmla="*/ 1601557 w 1698903"/>
                <a:gd name="connsiteY16" fmla="*/ 232415 h 705022"/>
                <a:gd name="connsiteX17" fmla="*/ 1611580 w 1698903"/>
                <a:gd name="connsiteY17" fmla="*/ 261695 h 705022"/>
                <a:gd name="connsiteX18" fmla="*/ 1692124 w 1698903"/>
                <a:gd name="connsiteY18" fmla="*/ 521909 h 705022"/>
                <a:gd name="connsiteX19" fmla="*/ 1697689 w 1698903"/>
                <a:gd name="connsiteY19" fmla="*/ 544894 h 705022"/>
                <a:gd name="connsiteX20" fmla="*/ 1698433 w 1698903"/>
                <a:gd name="connsiteY20" fmla="*/ 566021 h 705022"/>
                <a:gd name="connsiteX21" fmla="*/ 1559619 w 1698903"/>
                <a:gd name="connsiteY21" fmla="*/ 705022 h 705022"/>
                <a:gd name="connsiteX22" fmla="*/ 139183 w 1698903"/>
                <a:gd name="connsiteY22" fmla="*/ 705022 h 705022"/>
                <a:gd name="connsiteX23" fmla="*/ 0 w 1698903"/>
                <a:gd name="connsiteY23" fmla="*/ 566021 h 705022"/>
                <a:gd name="connsiteX24" fmla="*/ 1482 w 1698903"/>
                <a:gd name="connsiteY24" fmla="*/ 544894 h 705022"/>
                <a:gd name="connsiteX25" fmla="*/ 7053 w 1698903"/>
                <a:gd name="connsiteY25" fmla="*/ 521909 h 705022"/>
                <a:gd name="connsiteX26" fmla="*/ 87597 w 1698903"/>
                <a:gd name="connsiteY26" fmla="*/ 261695 h 705022"/>
                <a:gd name="connsiteX27" fmla="*/ 97614 w 1698903"/>
                <a:gd name="connsiteY27" fmla="*/ 232415 h 705022"/>
                <a:gd name="connsiteX28" fmla="*/ 97614 w 1698903"/>
                <a:gd name="connsiteY28" fmla="*/ 232046 h 705022"/>
                <a:gd name="connsiteX29" fmla="*/ 152545 w 1698903"/>
                <a:gd name="connsiteY29" fmla="*/ 171252 h 705022"/>
                <a:gd name="connsiteX30" fmla="*/ 161087 w 1698903"/>
                <a:gd name="connsiteY30" fmla="*/ 166806 h 705022"/>
                <a:gd name="connsiteX31" fmla="*/ 165908 w 1698903"/>
                <a:gd name="connsiteY31" fmla="*/ 164211 h 705022"/>
                <a:gd name="connsiteX32" fmla="*/ 357058 w 1698903"/>
                <a:gd name="connsiteY32" fmla="*/ 84516 h 705022"/>
                <a:gd name="connsiteX33" fmla="*/ 579755 w 1698903"/>
                <a:gd name="connsiteY33" fmla="*/ 0 h 705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98903" h="705022">
                  <a:moveTo>
                    <a:pt x="579755" y="0"/>
                  </a:moveTo>
                  <a:cubicBezTo>
                    <a:pt x="593486" y="56342"/>
                    <a:pt x="722652" y="431466"/>
                    <a:pt x="743061" y="483362"/>
                  </a:cubicBezTo>
                  <a:lnTo>
                    <a:pt x="759394" y="134924"/>
                  </a:lnTo>
                  <a:cubicBezTo>
                    <a:pt x="753829" y="126771"/>
                    <a:pt x="750490" y="117136"/>
                    <a:pt x="746031" y="108238"/>
                  </a:cubicBezTo>
                  <a:lnTo>
                    <a:pt x="693326" y="4076"/>
                  </a:lnTo>
                  <a:cubicBezTo>
                    <a:pt x="731187" y="34101"/>
                    <a:pt x="786863" y="53378"/>
                    <a:pt x="848848" y="53378"/>
                  </a:cubicBezTo>
                  <a:cubicBezTo>
                    <a:pt x="912683" y="53378"/>
                    <a:pt x="969103" y="33733"/>
                    <a:pt x="1007333" y="2226"/>
                  </a:cubicBezTo>
                  <a:lnTo>
                    <a:pt x="953139" y="108238"/>
                  </a:lnTo>
                  <a:cubicBezTo>
                    <a:pt x="949432" y="117136"/>
                    <a:pt x="945348" y="126771"/>
                    <a:pt x="939777" y="134924"/>
                  </a:cubicBezTo>
                  <a:lnTo>
                    <a:pt x="956109" y="483362"/>
                  </a:lnTo>
                  <a:cubicBezTo>
                    <a:pt x="976894" y="431466"/>
                    <a:pt x="1106060" y="56342"/>
                    <a:pt x="1119422" y="0"/>
                  </a:cubicBezTo>
                  <a:cubicBezTo>
                    <a:pt x="1195883" y="26692"/>
                    <a:pt x="1270110" y="53378"/>
                    <a:pt x="1342119" y="84516"/>
                  </a:cubicBezTo>
                  <a:cubicBezTo>
                    <a:pt x="1342119" y="84516"/>
                    <a:pt x="1486129" y="141971"/>
                    <a:pt x="1533263" y="164211"/>
                  </a:cubicBezTo>
                  <a:cubicBezTo>
                    <a:pt x="1534751" y="165324"/>
                    <a:pt x="1536608" y="165693"/>
                    <a:pt x="1538090" y="166806"/>
                  </a:cubicBezTo>
                  <a:cubicBezTo>
                    <a:pt x="1542173" y="168657"/>
                    <a:pt x="1545144" y="170139"/>
                    <a:pt x="1546625" y="171252"/>
                  </a:cubicBezTo>
                  <a:cubicBezTo>
                    <a:pt x="1570380" y="185339"/>
                    <a:pt x="1589683" y="206835"/>
                    <a:pt x="1601557" y="232046"/>
                  </a:cubicBezTo>
                  <a:lnTo>
                    <a:pt x="1601557" y="232415"/>
                  </a:lnTo>
                  <a:cubicBezTo>
                    <a:pt x="1606015" y="241681"/>
                    <a:pt x="1609354" y="251316"/>
                    <a:pt x="1611580" y="261695"/>
                  </a:cubicBezTo>
                  <a:cubicBezTo>
                    <a:pt x="1630883" y="319895"/>
                    <a:pt x="1673196" y="450367"/>
                    <a:pt x="1692124" y="521909"/>
                  </a:cubicBezTo>
                  <a:cubicBezTo>
                    <a:pt x="1694719" y="528956"/>
                    <a:pt x="1696576" y="536734"/>
                    <a:pt x="1697689" y="544894"/>
                  </a:cubicBezTo>
                  <a:cubicBezTo>
                    <a:pt x="1698433" y="551565"/>
                    <a:pt x="1699546" y="558605"/>
                    <a:pt x="1698433" y="566021"/>
                  </a:cubicBezTo>
                  <a:cubicBezTo>
                    <a:pt x="1698433" y="642753"/>
                    <a:pt x="1636079" y="705022"/>
                    <a:pt x="1559619" y="705022"/>
                  </a:cubicBezTo>
                  <a:lnTo>
                    <a:pt x="139183" y="705022"/>
                  </a:lnTo>
                  <a:cubicBezTo>
                    <a:pt x="62354" y="705022"/>
                    <a:pt x="0" y="642753"/>
                    <a:pt x="0" y="566021"/>
                  </a:cubicBezTo>
                  <a:cubicBezTo>
                    <a:pt x="0" y="558605"/>
                    <a:pt x="744" y="551565"/>
                    <a:pt x="1482" y="544894"/>
                  </a:cubicBezTo>
                  <a:cubicBezTo>
                    <a:pt x="2601" y="536734"/>
                    <a:pt x="4452" y="529325"/>
                    <a:pt x="7053" y="521909"/>
                  </a:cubicBezTo>
                  <a:cubicBezTo>
                    <a:pt x="25981" y="450367"/>
                    <a:pt x="68294" y="319895"/>
                    <a:pt x="87597" y="261695"/>
                  </a:cubicBezTo>
                  <a:cubicBezTo>
                    <a:pt x="90191" y="251691"/>
                    <a:pt x="93162" y="241681"/>
                    <a:pt x="97614" y="232415"/>
                  </a:cubicBezTo>
                  <a:lnTo>
                    <a:pt x="97614" y="232046"/>
                  </a:lnTo>
                  <a:cubicBezTo>
                    <a:pt x="109494" y="206835"/>
                    <a:pt x="128790" y="185339"/>
                    <a:pt x="152545" y="171252"/>
                  </a:cubicBezTo>
                  <a:cubicBezTo>
                    <a:pt x="154033" y="170139"/>
                    <a:pt x="157004" y="168657"/>
                    <a:pt x="161087" y="166806"/>
                  </a:cubicBezTo>
                  <a:cubicBezTo>
                    <a:pt x="162569" y="165693"/>
                    <a:pt x="164426" y="165324"/>
                    <a:pt x="165908" y="164211"/>
                  </a:cubicBezTo>
                  <a:cubicBezTo>
                    <a:pt x="213048" y="141971"/>
                    <a:pt x="357058" y="84516"/>
                    <a:pt x="357058" y="84516"/>
                  </a:cubicBezTo>
                  <a:cubicBezTo>
                    <a:pt x="428691" y="54116"/>
                    <a:pt x="503294" y="27430"/>
                    <a:pt x="579755" y="0"/>
                  </a:cubicBezTo>
                  <a:close/>
                </a:path>
              </a:pathLst>
            </a:cu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4127501" y="3741029"/>
              <a:ext cx="1126489" cy="613698"/>
            </a:xfrm>
            <a:custGeom>
              <a:avLst/>
              <a:gdLst>
                <a:gd name="connsiteX0" fmla="*/ 505158 w 1126489"/>
                <a:gd name="connsiteY0" fmla="*/ 0 h 613698"/>
                <a:gd name="connsiteX1" fmla="*/ 647311 w 1126489"/>
                <a:gd name="connsiteY1" fmla="*/ 421364 h 613698"/>
                <a:gd name="connsiteX2" fmla="*/ 661787 w 1126489"/>
                <a:gd name="connsiteY2" fmla="*/ 117479 h 613698"/>
                <a:gd name="connsiteX3" fmla="*/ 649913 w 1126489"/>
                <a:gd name="connsiteY3" fmla="*/ 94132 h 613698"/>
                <a:gd name="connsiteX4" fmla="*/ 603885 w 1126489"/>
                <a:gd name="connsiteY4" fmla="*/ 3339 h 613698"/>
                <a:gd name="connsiteX5" fmla="*/ 739360 w 1126489"/>
                <a:gd name="connsiteY5" fmla="*/ 46325 h 613698"/>
                <a:gd name="connsiteX6" fmla="*/ 877436 w 1126489"/>
                <a:gd name="connsiteY6" fmla="*/ 1481 h 613698"/>
                <a:gd name="connsiteX7" fmla="*/ 830296 w 1126489"/>
                <a:gd name="connsiteY7" fmla="*/ 94132 h 613698"/>
                <a:gd name="connsiteX8" fmla="*/ 818422 w 1126489"/>
                <a:gd name="connsiteY8" fmla="*/ 117479 h 613698"/>
                <a:gd name="connsiteX9" fmla="*/ 832897 w 1126489"/>
                <a:gd name="connsiteY9" fmla="*/ 421364 h 613698"/>
                <a:gd name="connsiteX10" fmla="*/ 975050 w 1126489"/>
                <a:gd name="connsiteY10" fmla="*/ 0 h 613698"/>
                <a:gd name="connsiteX11" fmla="*/ 1126489 w 1126489"/>
                <a:gd name="connsiteY11" fmla="*/ 56329 h 613698"/>
                <a:gd name="connsiteX12" fmla="*/ 1110900 w 1126489"/>
                <a:gd name="connsiteY12" fmla="*/ 100059 h 613698"/>
                <a:gd name="connsiteX13" fmla="*/ 1097169 w 1126489"/>
                <a:gd name="connsiteY13" fmla="*/ 141194 h 613698"/>
                <a:gd name="connsiteX14" fmla="*/ 1016995 w 1126489"/>
                <a:gd name="connsiteY14" fmla="*/ 400237 h 613698"/>
                <a:gd name="connsiteX15" fmla="*/ 1009941 w 1126489"/>
                <a:gd name="connsiteY15" fmla="*/ 426179 h 613698"/>
                <a:gd name="connsiteX16" fmla="*/ 1006602 w 1126489"/>
                <a:gd name="connsiteY16" fmla="*/ 447675 h 613698"/>
                <a:gd name="connsiteX17" fmla="*/ 1005121 w 1126489"/>
                <a:gd name="connsiteY17" fmla="*/ 474730 h 613698"/>
                <a:gd name="connsiteX18" fmla="*/ 1047059 w 1126489"/>
                <a:gd name="connsiteY18" fmla="*/ 613698 h 613698"/>
                <a:gd name="connsiteX19" fmla="*/ 746789 w 1126489"/>
                <a:gd name="connsiteY19" fmla="*/ 613698 h 613698"/>
                <a:gd name="connsiteX20" fmla="*/ 740473 w 1126489"/>
                <a:gd name="connsiteY20" fmla="*/ 613698 h 613698"/>
                <a:gd name="connsiteX21" fmla="*/ 733795 w 1126489"/>
                <a:gd name="connsiteY21" fmla="*/ 613698 h 613698"/>
                <a:gd name="connsiteX22" fmla="*/ 237172 w 1126489"/>
                <a:gd name="connsiteY22" fmla="*/ 613698 h 613698"/>
                <a:gd name="connsiteX23" fmla="*/ 121369 w 1126489"/>
                <a:gd name="connsiteY23" fmla="*/ 613698 h 613698"/>
                <a:gd name="connsiteX24" fmla="*/ 0 w 1126489"/>
                <a:gd name="connsiteY24" fmla="*/ 492518 h 613698"/>
                <a:gd name="connsiteX25" fmla="*/ 1482 w 1126489"/>
                <a:gd name="connsiteY25" fmla="*/ 474354 h 613698"/>
                <a:gd name="connsiteX26" fmla="*/ 6309 w 1126489"/>
                <a:gd name="connsiteY26" fmla="*/ 454346 h 613698"/>
                <a:gd name="connsiteX27" fmla="*/ 76829 w 1126489"/>
                <a:gd name="connsiteY27" fmla="*/ 227542 h 613698"/>
                <a:gd name="connsiteX28" fmla="*/ 84996 w 1126489"/>
                <a:gd name="connsiteY28" fmla="*/ 201975 h 613698"/>
                <a:gd name="connsiteX29" fmla="*/ 84996 w 1126489"/>
                <a:gd name="connsiteY29" fmla="*/ 201600 h 613698"/>
                <a:gd name="connsiteX30" fmla="*/ 133249 w 1126489"/>
                <a:gd name="connsiteY30" fmla="*/ 148610 h 613698"/>
                <a:gd name="connsiteX31" fmla="*/ 140671 w 1126489"/>
                <a:gd name="connsiteY31" fmla="*/ 144533 h 613698"/>
                <a:gd name="connsiteX32" fmla="*/ 145123 w 1126489"/>
                <a:gd name="connsiteY32" fmla="*/ 142676 h 613698"/>
                <a:gd name="connsiteX33" fmla="*/ 311406 w 1126489"/>
                <a:gd name="connsiteY33" fmla="*/ 73379 h 613698"/>
                <a:gd name="connsiteX34" fmla="*/ 505158 w 1126489"/>
                <a:gd name="connsiteY34" fmla="*/ 0 h 61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26489" h="613698">
                  <a:moveTo>
                    <a:pt x="505158" y="0"/>
                  </a:moveTo>
                  <a:cubicBezTo>
                    <a:pt x="516664" y="49288"/>
                    <a:pt x="629497" y="375777"/>
                    <a:pt x="647311" y="421364"/>
                  </a:cubicBezTo>
                  <a:lnTo>
                    <a:pt x="661787" y="117479"/>
                  </a:lnTo>
                  <a:cubicBezTo>
                    <a:pt x="656591" y="110063"/>
                    <a:pt x="653621" y="102285"/>
                    <a:pt x="649913" y="94132"/>
                  </a:cubicBezTo>
                  <a:lnTo>
                    <a:pt x="603885" y="3339"/>
                  </a:lnTo>
                  <a:cubicBezTo>
                    <a:pt x="636919" y="29649"/>
                    <a:pt x="685542" y="46325"/>
                    <a:pt x="739360" y="46325"/>
                  </a:cubicBezTo>
                  <a:cubicBezTo>
                    <a:pt x="794667" y="46325"/>
                    <a:pt x="844402" y="28905"/>
                    <a:pt x="877436" y="1481"/>
                  </a:cubicBezTo>
                  <a:lnTo>
                    <a:pt x="830296" y="94132"/>
                  </a:lnTo>
                  <a:cubicBezTo>
                    <a:pt x="826588" y="102285"/>
                    <a:pt x="823618" y="110063"/>
                    <a:pt x="818422" y="117479"/>
                  </a:cubicBezTo>
                  <a:lnTo>
                    <a:pt x="832897" y="421364"/>
                  </a:lnTo>
                  <a:cubicBezTo>
                    <a:pt x="850712" y="375777"/>
                    <a:pt x="963176" y="49288"/>
                    <a:pt x="975050" y="0"/>
                  </a:cubicBezTo>
                  <a:cubicBezTo>
                    <a:pt x="1026274" y="18157"/>
                    <a:pt x="1076753" y="36321"/>
                    <a:pt x="1126489" y="56329"/>
                  </a:cubicBezTo>
                  <a:lnTo>
                    <a:pt x="1110900" y="100059"/>
                  </a:lnTo>
                  <a:cubicBezTo>
                    <a:pt x="1104960" y="113402"/>
                    <a:pt x="1100508" y="127483"/>
                    <a:pt x="1097169" y="141194"/>
                  </a:cubicBezTo>
                  <a:cubicBezTo>
                    <a:pt x="1074528" y="209753"/>
                    <a:pt x="1038155" y="329083"/>
                    <a:pt x="1016995" y="400237"/>
                  </a:cubicBezTo>
                  <a:cubicBezTo>
                    <a:pt x="1014400" y="409134"/>
                    <a:pt x="1011430" y="417288"/>
                    <a:pt x="1009941" y="426179"/>
                  </a:cubicBezTo>
                  <a:cubicBezTo>
                    <a:pt x="1009204" y="431737"/>
                    <a:pt x="1006971" y="442116"/>
                    <a:pt x="1006602" y="447675"/>
                  </a:cubicBezTo>
                  <a:cubicBezTo>
                    <a:pt x="1005121" y="456941"/>
                    <a:pt x="1005121" y="466945"/>
                    <a:pt x="1005121" y="474730"/>
                  </a:cubicBezTo>
                  <a:cubicBezTo>
                    <a:pt x="1005121" y="526238"/>
                    <a:pt x="1021078" y="573676"/>
                    <a:pt x="1047059" y="613698"/>
                  </a:cubicBezTo>
                  <a:lnTo>
                    <a:pt x="746789" y="613698"/>
                  </a:lnTo>
                  <a:lnTo>
                    <a:pt x="740473" y="613698"/>
                  </a:lnTo>
                  <a:lnTo>
                    <a:pt x="733795" y="613698"/>
                  </a:lnTo>
                  <a:lnTo>
                    <a:pt x="237172" y="613698"/>
                  </a:lnTo>
                  <a:lnTo>
                    <a:pt x="121369" y="613698"/>
                  </a:lnTo>
                  <a:cubicBezTo>
                    <a:pt x="54563" y="613698"/>
                    <a:pt x="0" y="559220"/>
                    <a:pt x="0" y="492518"/>
                  </a:cubicBezTo>
                  <a:cubicBezTo>
                    <a:pt x="0" y="486584"/>
                    <a:pt x="369" y="480288"/>
                    <a:pt x="1482" y="474354"/>
                  </a:cubicBezTo>
                  <a:cubicBezTo>
                    <a:pt x="2601" y="467689"/>
                    <a:pt x="4452" y="461018"/>
                    <a:pt x="6309" y="454346"/>
                  </a:cubicBezTo>
                  <a:cubicBezTo>
                    <a:pt x="22642" y="392084"/>
                    <a:pt x="59759" y="278688"/>
                    <a:pt x="76829" y="227542"/>
                  </a:cubicBezTo>
                  <a:cubicBezTo>
                    <a:pt x="78687" y="218651"/>
                    <a:pt x="81288" y="209753"/>
                    <a:pt x="84996" y="201975"/>
                  </a:cubicBezTo>
                  <a:lnTo>
                    <a:pt x="84996" y="201600"/>
                  </a:lnTo>
                  <a:cubicBezTo>
                    <a:pt x="95388" y="179735"/>
                    <a:pt x="112465" y="160840"/>
                    <a:pt x="133249" y="148610"/>
                  </a:cubicBezTo>
                  <a:cubicBezTo>
                    <a:pt x="134731" y="147497"/>
                    <a:pt x="136964" y="146753"/>
                    <a:pt x="140671" y="144533"/>
                  </a:cubicBezTo>
                  <a:cubicBezTo>
                    <a:pt x="142160" y="144158"/>
                    <a:pt x="143642" y="143052"/>
                    <a:pt x="145123" y="142676"/>
                  </a:cubicBezTo>
                  <a:cubicBezTo>
                    <a:pt x="185586" y="123775"/>
                    <a:pt x="311406" y="73379"/>
                    <a:pt x="311406" y="73379"/>
                  </a:cubicBezTo>
                  <a:cubicBezTo>
                    <a:pt x="373767" y="46694"/>
                    <a:pt x="439090" y="23715"/>
                    <a:pt x="505158" y="0"/>
                  </a:cubicBezTo>
                  <a:close/>
                </a:path>
              </a:pathLst>
            </a:custGeom>
            <a:solidFill>
              <a:srgbClr val="C6AE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6959928" y="3793999"/>
              <a:ext cx="1104572" cy="562553"/>
            </a:xfrm>
            <a:custGeom>
              <a:avLst/>
              <a:gdLst>
                <a:gd name="connsiteX0" fmla="*/ 192199 w 1104572"/>
                <a:gd name="connsiteY0" fmla="*/ 0 h 562553"/>
                <a:gd name="connsiteX1" fmla="*/ 189973 w 1104572"/>
                <a:gd name="connsiteY1" fmla="*/ 23716 h 562553"/>
                <a:gd name="connsiteX2" fmla="*/ 113164 w 1104572"/>
                <a:gd name="connsiteY2" fmla="*/ 257561 h 562553"/>
                <a:gd name="connsiteX3" fmla="*/ 238208 w 1104572"/>
                <a:gd name="connsiteY3" fmla="*/ 174177 h 562553"/>
                <a:gd name="connsiteX4" fmla="*/ 456374 w 1104572"/>
                <a:gd name="connsiteY4" fmla="*/ 446931 h 562553"/>
                <a:gd name="connsiteX5" fmla="*/ 674541 w 1104572"/>
                <a:gd name="connsiteY5" fmla="*/ 174177 h 562553"/>
                <a:gd name="connsiteX6" fmla="*/ 799954 w 1104572"/>
                <a:gd name="connsiteY6" fmla="*/ 257561 h 562553"/>
                <a:gd name="connsiteX7" fmla="*/ 723151 w 1104572"/>
                <a:gd name="connsiteY7" fmla="*/ 23716 h 562553"/>
                <a:gd name="connsiteX8" fmla="*/ 720549 w 1104572"/>
                <a:gd name="connsiteY8" fmla="*/ 0 h 562553"/>
                <a:gd name="connsiteX9" fmla="*/ 950590 w 1104572"/>
                <a:gd name="connsiteY9" fmla="*/ 78194 h 562553"/>
                <a:gd name="connsiteX10" fmla="*/ 981761 w 1104572"/>
                <a:gd name="connsiteY10" fmla="*/ 96352 h 562553"/>
                <a:gd name="connsiteX11" fmla="*/ 1090103 w 1104572"/>
                <a:gd name="connsiteY11" fmla="*/ 243849 h 562553"/>
                <a:gd name="connsiteX12" fmla="*/ 1098263 w 1104572"/>
                <a:gd name="connsiteY12" fmla="*/ 285722 h 562553"/>
                <a:gd name="connsiteX13" fmla="*/ 1101977 w 1104572"/>
                <a:gd name="connsiteY13" fmla="*/ 319449 h 562553"/>
                <a:gd name="connsiteX14" fmla="*/ 1104572 w 1104572"/>
                <a:gd name="connsiteY14" fmla="*/ 378741 h 562553"/>
                <a:gd name="connsiteX15" fmla="*/ 1103459 w 1104572"/>
                <a:gd name="connsiteY15" fmla="*/ 412836 h 562553"/>
                <a:gd name="connsiteX16" fmla="*/ 1067468 w 1104572"/>
                <a:gd name="connsiteY16" fmla="*/ 511414 h 562553"/>
                <a:gd name="connsiteX17" fmla="*/ 943912 w 1104572"/>
                <a:gd name="connsiteY17" fmla="*/ 562553 h 562553"/>
                <a:gd name="connsiteX18" fmla="*/ 457119 w 1104572"/>
                <a:gd name="connsiteY18" fmla="*/ 562553 h 562553"/>
                <a:gd name="connsiteX19" fmla="*/ 57139 w 1104572"/>
                <a:gd name="connsiteY19" fmla="*/ 562553 h 562553"/>
                <a:gd name="connsiteX20" fmla="*/ 99439 w 1104572"/>
                <a:gd name="connsiteY20" fmla="*/ 423584 h 562553"/>
                <a:gd name="connsiteX21" fmla="*/ 97951 w 1104572"/>
                <a:gd name="connsiteY21" fmla="*/ 395048 h 562553"/>
                <a:gd name="connsiteX22" fmla="*/ 87565 w 1104572"/>
                <a:gd name="connsiteY22" fmla="*/ 347610 h 562553"/>
                <a:gd name="connsiteX23" fmla="*/ 7423 w 1104572"/>
                <a:gd name="connsiteY23" fmla="*/ 88574 h 562553"/>
                <a:gd name="connsiteX24" fmla="*/ 0 w 1104572"/>
                <a:gd name="connsiteY24" fmla="*/ 64483 h 562553"/>
                <a:gd name="connsiteX25" fmla="*/ 192199 w 1104572"/>
                <a:gd name="connsiteY25" fmla="*/ 0 h 562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04572" h="562553">
                  <a:moveTo>
                    <a:pt x="192199" y="0"/>
                  </a:moveTo>
                  <a:cubicBezTo>
                    <a:pt x="190711" y="7041"/>
                    <a:pt x="190342" y="15563"/>
                    <a:pt x="189973" y="23716"/>
                  </a:cubicBezTo>
                  <a:cubicBezTo>
                    <a:pt x="160285" y="44475"/>
                    <a:pt x="74209" y="118592"/>
                    <a:pt x="113164" y="257561"/>
                  </a:cubicBezTo>
                  <a:cubicBezTo>
                    <a:pt x="113164" y="257561"/>
                    <a:pt x="175129" y="183443"/>
                    <a:pt x="238208" y="174177"/>
                  </a:cubicBezTo>
                  <a:cubicBezTo>
                    <a:pt x="298685" y="279426"/>
                    <a:pt x="401087" y="411723"/>
                    <a:pt x="456374" y="446931"/>
                  </a:cubicBezTo>
                  <a:cubicBezTo>
                    <a:pt x="512031" y="411723"/>
                    <a:pt x="614433" y="278682"/>
                    <a:pt x="674541" y="174177"/>
                  </a:cubicBezTo>
                  <a:cubicBezTo>
                    <a:pt x="737988" y="183812"/>
                    <a:pt x="799954" y="257561"/>
                    <a:pt x="799954" y="257561"/>
                  </a:cubicBezTo>
                  <a:cubicBezTo>
                    <a:pt x="838909" y="118592"/>
                    <a:pt x="752457" y="44475"/>
                    <a:pt x="723151" y="23716"/>
                  </a:cubicBezTo>
                  <a:cubicBezTo>
                    <a:pt x="722775" y="15563"/>
                    <a:pt x="722038" y="7416"/>
                    <a:pt x="720549" y="0"/>
                  </a:cubicBezTo>
                  <a:cubicBezTo>
                    <a:pt x="726114" y="1482"/>
                    <a:pt x="936865" y="70785"/>
                    <a:pt x="950590" y="78194"/>
                  </a:cubicBezTo>
                  <a:cubicBezTo>
                    <a:pt x="961727" y="83753"/>
                    <a:pt x="972113" y="89680"/>
                    <a:pt x="981761" y="96352"/>
                  </a:cubicBezTo>
                  <a:cubicBezTo>
                    <a:pt x="1035929" y="133042"/>
                    <a:pt x="1076003" y="180104"/>
                    <a:pt x="1090103" y="243849"/>
                  </a:cubicBezTo>
                  <a:cubicBezTo>
                    <a:pt x="1091585" y="249039"/>
                    <a:pt x="1098263" y="285722"/>
                    <a:pt x="1098263" y="285722"/>
                  </a:cubicBezTo>
                  <a:cubicBezTo>
                    <a:pt x="1099751" y="296470"/>
                    <a:pt x="1101233" y="307963"/>
                    <a:pt x="1101977" y="319449"/>
                  </a:cubicBezTo>
                  <a:cubicBezTo>
                    <a:pt x="1101977" y="319817"/>
                    <a:pt x="1104572" y="378741"/>
                    <a:pt x="1104572" y="378741"/>
                  </a:cubicBezTo>
                  <a:cubicBezTo>
                    <a:pt x="1104572" y="378741"/>
                    <a:pt x="1104203" y="406165"/>
                    <a:pt x="1103459" y="412836"/>
                  </a:cubicBezTo>
                  <a:cubicBezTo>
                    <a:pt x="1101602" y="449151"/>
                    <a:pt x="1094186" y="483246"/>
                    <a:pt x="1067468" y="511414"/>
                  </a:cubicBezTo>
                  <a:cubicBezTo>
                    <a:pt x="1033334" y="547728"/>
                    <a:pt x="992146" y="562553"/>
                    <a:pt x="943912" y="562553"/>
                  </a:cubicBezTo>
                  <a:lnTo>
                    <a:pt x="457119" y="562553"/>
                  </a:lnTo>
                  <a:lnTo>
                    <a:pt x="57139" y="562553"/>
                  </a:lnTo>
                  <a:cubicBezTo>
                    <a:pt x="83857" y="522531"/>
                    <a:pt x="99439" y="475093"/>
                    <a:pt x="99439" y="423584"/>
                  </a:cubicBezTo>
                  <a:cubicBezTo>
                    <a:pt x="99439" y="414318"/>
                    <a:pt x="99439" y="404314"/>
                    <a:pt x="97951" y="395048"/>
                  </a:cubicBezTo>
                  <a:cubicBezTo>
                    <a:pt x="95725" y="383187"/>
                    <a:pt x="88309" y="350580"/>
                    <a:pt x="87565" y="347610"/>
                  </a:cubicBezTo>
                  <a:cubicBezTo>
                    <a:pt x="68644" y="275718"/>
                    <a:pt x="30051" y="157133"/>
                    <a:pt x="7423" y="88574"/>
                  </a:cubicBezTo>
                  <a:cubicBezTo>
                    <a:pt x="5197" y="80789"/>
                    <a:pt x="2971" y="72267"/>
                    <a:pt x="0" y="64483"/>
                  </a:cubicBezTo>
                  <a:cubicBezTo>
                    <a:pt x="64192" y="42249"/>
                    <a:pt x="188485" y="1482"/>
                    <a:pt x="192199" y="0"/>
                  </a:cubicBezTo>
                  <a:close/>
                </a:path>
              </a:pathLst>
            </a:custGeom>
            <a:solidFill>
              <a:srgbClr val="987F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754713" y="1831091"/>
            <a:ext cx="2607860" cy="1333560"/>
            <a:chOff x="9137872" y="1441155"/>
            <a:chExt cx="2607860" cy="1333560"/>
          </a:xfrm>
        </p:grpSpPr>
        <p:sp>
          <p:nvSpPr>
            <p:cNvPr id="12" name="文本框 11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165581" y="1842152"/>
              <a:ext cx="2580151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54713" y="4308054"/>
            <a:ext cx="2743780" cy="1026168"/>
            <a:chOff x="9137872" y="1441155"/>
            <a:chExt cx="2743780" cy="1026168"/>
          </a:xfrm>
        </p:grpSpPr>
        <p:sp>
          <p:nvSpPr>
            <p:cNvPr id="15" name="文本框 14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165581" y="1842152"/>
              <a:ext cx="2716071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H="1">
            <a:off x="693787" y="1831091"/>
            <a:ext cx="2745511" cy="1026168"/>
            <a:chOff x="9137872" y="1441155"/>
            <a:chExt cx="2745511" cy="1026168"/>
          </a:xfrm>
        </p:grpSpPr>
        <p:sp>
          <p:nvSpPr>
            <p:cNvPr id="18" name="文本框 17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165582" y="1842152"/>
              <a:ext cx="2717801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603732" y="4308054"/>
            <a:ext cx="2835566" cy="1026168"/>
            <a:chOff x="9137872" y="1441155"/>
            <a:chExt cx="2835566" cy="1026168"/>
          </a:xfrm>
        </p:grpSpPr>
        <p:sp>
          <p:nvSpPr>
            <p:cNvPr id="21" name="文本框 20"/>
            <p:cNvSpPr txBox="1"/>
            <p:nvPr/>
          </p:nvSpPr>
          <p:spPr>
            <a:xfrm>
              <a:off x="9137872" y="14411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165582" y="1842152"/>
              <a:ext cx="2807856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641818" y="2083206"/>
            <a:ext cx="4908364" cy="2956045"/>
            <a:chOff x="3708236" y="2308179"/>
            <a:chExt cx="4908364" cy="2956045"/>
          </a:xfrm>
        </p:grpSpPr>
        <p:grpSp>
          <p:nvGrpSpPr>
            <p:cNvPr id="23" name="组合 22"/>
            <p:cNvGrpSpPr/>
            <p:nvPr/>
          </p:nvGrpSpPr>
          <p:grpSpPr>
            <a:xfrm flipH="1">
              <a:off x="7509804" y="2308179"/>
              <a:ext cx="1106796" cy="396000"/>
              <a:chOff x="3581400" y="2211298"/>
              <a:chExt cx="1106796" cy="396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 flipV="1">
                <a:off x="3581400" y="2211298"/>
                <a:ext cx="1090094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4688196" y="2211298"/>
                <a:ext cx="0" cy="39600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 flipH="1" flipV="1">
              <a:off x="7509804" y="4868224"/>
              <a:ext cx="1106796" cy="396000"/>
              <a:chOff x="3581400" y="2211298"/>
              <a:chExt cx="1106796" cy="396000"/>
            </a:xfrm>
          </p:grpSpPr>
          <p:cxnSp>
            <p:nvCxnSpPr>
              <p:cNvPr id="27" name="直接连接符 26"/>
              <p:cNvCxnSpPr/>
              <p:nvPr/>
            </p:nvCxnSpPr>
            <p:spPr>
              <a:xfrm flipV="1">
                <a:off x="3581400" y="2211298"/>
                <a:ext cx="1090094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4688196" y="2211298"/>
                <a:ext cx="0" cy="39600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>
              <a:off x="3708236" y="2308179"/>
              <a:ext cx="1106796" cy="396000"/>
              <a:chOff x="3581400" y="2211298"/>
              <a:chExt cx="1106796" cy="396000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V="1">
                <a:off x="3581400" y="2211298"/>
                <a:ext cx="1090094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>
                <a:off x="4688196" y="2211298"/>
                <a:ext cx="0" cy="39600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 flipV="1">
              <a:off x="3708236" y="4868224"/>
              <a:ext cx="1106796" cy="396000"/>
              <a:chOff x="3581400" y="2211298"/>
              <a:chExt cx="1106796" cy="396000"/>
            </a:xfrm>
          </p:grpSpPr>
          <p:cxnSp>
            <p:nvCxnSpPr>
              <p:cNvPr id="33" name="直接连接符 32"/>
              <p:cNvCxnSpPr/>
              <p:nvPr/>
            </p:nvCxnSpPr>
            <p:spPr>
              <a:xfrm flipV="1">
                <a:off x="3581400" y="2211298"/>
                <a:ext cx="1090094" cy="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4688196" y="2211298"/>
                <a:ext cx="0" cy="396000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38" name="文本框 37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推广总体思路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36104" y="660143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04848" y="943261"/>
            <a:ext cx="10782303" cy="4971480"/>
            <a:chOff x="1206498" y="1174560"/>
            <a:chExt cx="9779002" cy="4508881"/>
          </a:xfrm>
        </p:grpSpPr>
        <p:sp>
          <p:nvSpPr>
            <p:cNvPr id="7" name="矩形 6"/>
            <p:cNvSpPr/>
            <p:nvPr/>
          </p:nvSpPr>
          <p:spPr>
            <a:xfrm>
              <a:off x="1206500" y="1174560"/>
              <a:ext cx="9779000" cy="4508880"/>
            </a:xfrm>
            <a:prstGeom prst="rect">
              <a:avLst/>
            </a:prstGeom>
            <a:solidFill>
              <a:srgbClr val="17171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 flipH="1">
              <a:off x="1206498" y="3955744"/>
              <a:ext cx="4889501" cy="172769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 flipH="1">
              <a:off x="8976633" y="1989138"/>
              <a:ext cx="2008867" cy="170046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346200" y="1305000"/>
              <a:ext cx="9499600" cy="4248000"/>
            </a:xfrm>
            <a:prstGeom prst="rect">
              <a:avLst/>
            </a:prstGeom>
            <a:noFill/>
            <a:ln w="25400">
              <a:gradFill flip="none" rotWithShape="1">
                <a:gsLst>
                  <a:gs pos="0">
                    <a:srgbClr val="C6AE8A"/>
                  </a:gs>
                  <a:gs pos="37000">
                    <a:srgbClr val="987F5D">
                      <a:lumMod val="55000"/>
                    </a:srgbClr>
                  </a:gs>
                  <a:gs pos="61000">
                    <a:srgbClr val="C6AE8A"/>
                  </a:gs>
                  <a:gs pos="100000">
                    <a:srgbClr val="D9C9B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302000" y="3742287"/>
            <a:ext cx="5588000" cy="8125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Network and the original creator, please do not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For the benefit of you,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Baotu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Network and the original creator please do not </a:t>
            </a:r>
            <a:r>
              <a:rPr lang="en-US" altLang="zh-CN" sz="1200" dirty="0" err="1">
                <a:solidFill>
                  <a:srgbClr val="987F5D"/>
                </a:solidFill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rgbClr val="987F5D"/>
                </a:solidFill>
                <a:cs typeface="+mn-ea"/>
                <a:sym typeface="+mn-lt"/>
              </a:rPr>
              <a:t> </a:t>
            </a:r>
            <a:endParaRPr lang="en-US" altLang="zh-CN" sz="1200" dirty="0">
              <a:solidFill>
                <a:srgbClr val="987F5D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95346" y="2683338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6000" dirty="0">
                <a:solidFill>
                  <a:srgbClr val="F7EAD1"/>
                </a:solidFill>
                <a:cs typeface="+mn-ea"/>
                <a:sym typeface="+mn-lt"/>
              </a:rPr>
              <a:t>推广内容构成</a:t>
            </a:r>
            <a:endParaRPr lang="zh-CN" altLang="en-US" sz="6000" dirty="0">
              <a:solidFill>
                <a:srgbClr val="F7EAD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01227" y="1595763"/>
            <a:ext cx="3989554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600" b="1" spc="300" dirty="0">
                <a:gradFill flip="none" rotWithShape="1">
                  <a:gsLst>
                    <a:gs pos="0">
                      <a:srgbClr val="F7EAD1">
                        <a:lumMod val="100000"/>
                      </a:srgbClr>
                    </a:gs>
                    <a:gs pos="54000">
                      <a:srgbClr val="AC8B58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PART 02</a:t>
            </a:r>
            <a:endParaRPr lang="zh-CN" altLang="en-US" sz="6600" b="1" spc="300" dirty="0">
              <a:gradFill flip="none" rotWithShape="1">
                <a:gsLst>
                  <a:gs pos="0">
                    <a:srgbClr val="F7EAD1">
                      <a:lumMod val="100000"/>
                    </a:srgbClr>
                  </a:gs>
                  <a:gs pos="54000">
                    <a:srgbClr val="AC8B58"/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5917745" y="3539545"/>
            <a:ext cx="4830083" cy="1360992"/>
            <a:chOff x="5917745" y="3539545"/>
            <a:chExt cx="4830083" cy="1360992"/>
          </a:xfrm>
        </p:grpSpPr>
        <p:grpSp>
          <p:nvGrpSpPr>
            <p:cNvPr id="2" name="组合 1"/>
            <p:cNvGrpSpPr/>
            <p:nvPr/>
          </p:nvGrpSpPr>
          <p:grpSpPr>
            <a:xfrm>
              <a:off x="5917745" y="3877312"/>
              <a:ext cx="4752000" cy="0"/>
              <a:chOff x="1019175" y="3149374"/>
              <a:chExt cx="4249511" cy="0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1019175" y="3149374"/>
                <a:ext cx="4249511" cy="0"/>
              </a:xfrm>
              <a:prstGeom prst="line">
                <a:avLst/>
              </a:prstGeom>
              <a:ln w="762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>
                <a:off x="1019175" y="3149374"/>
                <a:ext cx="2226392" cy="0"/>
              </a:xfrm>
              <a:prstGeom prst="line">
                <a:avLst/>
              </a:prstGeom>
              <a:ln w="76200">
                <a:solidFill>
                  <a:srgbClr val="F7EAD1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10079316" y="3539545"/>
              <a:ext cx="668512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b="1" dirty="0">
                  <a:solidFill>
                    <a:srgbClr val="F7EAD1"/>
                  </a:solidFill>
                  <a:cs typeface="+mn-ea"/>
                  <a:sym typeface="+mn-lt"/>
                </a:rPr>
                <a:t>60%</a:t>
              </a:r>
              <a:endParaRPr lang="en-US" altLang="zh-CN" sz="1200" b="1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917745" y="4388925"/>
              <a:ext cx="4752000" cy="0"/>
              <a:chOff x="1019175" y="3149374"/>
              <a:chExt cx="4249511" cy="0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1019175" y="3149374"/>
                <a:ext cx="4249511" cy="0"/>
              </a:xfrm>
              <a:prstGeom prst="line">
                <a:avLst/>
              </a:prstGeom>
              <a:ln w="762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019175" y="3149374"/>
                <a:ext cx="3532455" cy="0"/>
              </a:xfrm>
              <a:prstGeom prst="line">
                <a:avLst/>
              </a:prstGeom>
              <a:ln w="76200">
                <a:solidFill>
                  <a:srgbClr val="987F5D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10079316" y="4051158"/>
              <a:ext cx="668512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b="1" dirty="0">
                  <a:solidFill>
                    <a:srgbClr val="F7EAD1"/>
                  </a:solidFill>
                  <a:cs typeface="+mn-ea"/>
                  <a:sym typeface="+mn-lt"/>
                </a:rPr>
                <a:t>82%</a:t>
              </a:r>
              <a:endParaRPr lang="en-US" altLang="zh-CN" sz="1200" b="1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917745" y="4900537"/>
              <a:ext cx="4752000" cy="0"/>
              <a:chOff x="1019175" y="3149374"/>
              <a:chExt cx="4249511" cy="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1019175" y="3149374"/>
                <a:ext cx="4249511" cy="0"/>
              </a:xfrm>
              <a:prstGeom prst="line">
                <a:avLst/>
              </a:prstGeom>
              <a:ln w="762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019175" y="3149374"/>
                <a:ext cx="2928711" cy="0"/>
              </a:xfrm>
              <a:prstGeom prst="line">
                <a:avLst/>
              </a:prstGeom>
              <a:ln w="76200">
                <a:solidFill>
                  <a:srgbClr val="C6AE8A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文本框 12"/>
            <p:cNvSpPr txBox="1"/>
            <p:nvPr/>
          </p:nvSpPr>
          <p:spPr>
            <a:xfrm>
              <a:off x="10079316" y="4562770"/>
              <a:ext cx="668512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b="1" dirty="0">
                  <a:solidFill>
                    <a:srgbClr val="F7EAD1"/>
                  </a:solidFill>
                  <a:cs typeface="+mn-ea"/>
                  <a:sym typeface="+mn-lt"/>
                </a:rPr>
                <a:t>75%</a:t>
              </a:r>
              <a:endParaRPr lang="en-US" altLang="zh-CN" sz="1200" b="1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36103" y="1768102"/>
            <a:ext cx="5158467" cy="1657179"/>
            <a:chOff x="1097188" y="1756911"/>
            <a:chExt cx="5158467" cy="1657179"/>
          </a:xfrm>
        </p:grpSpPr>
        <p:sp>
          <p:nvSpPr>
            <p:cNvPr id="15" name="文本框 14"/>
            <p:cNvSpPr txBox="1"/>
            <p:nvPr/>
          </p:nvSpPr>
          <p:spPr>
            <a:xfrm flipH="1">
              <a:off x="1097191" y="175691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7EAD1"/>
                  </a:solidFill>
                  <a:cs typeface="+mn-ea"/>
                  <a:sym typeface="+mn-lt"/>
                </a:rPr>
                <a:t>标题添加</a:t>
              </a:r>
              <a:endParaRPr lang="zh-CN" altLang="en-US" sz="2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1097188" y="2201450"/>
              <a:ext cx="5158467" cy="12126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 creator, please do not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the benefit of you,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Network and the original creator, please do not </a:t>
              </a:r>
              <a:r>
                <a:rPr lang="en-US" altLang="zh-CN" sz="1400" dirty="0" err="1">
                  <a:solidFill>
                    <a:srgbClr val="F7EAD1"/>
                  </a:solidFill>
                  <a:cs typeface="+mn-ea"/>
                  <a:sym typeface="+mn-lt"/>
                </a:rPr>
                <a:t>copyFor</a:t>
              </a:r>
              <a:r>
                <a:rPr lang="en-US" altLang="zh-CN" sz="1400" dirty="0">
                  <a:solidFill>
                    <a:srgbClr val="F7EAD1"/>
                  </a:solidFill>
                  <a:cs typeface="+mn-ea"/>
                  <a:sym typeface="+mn-lt"/>
                </a:rPr>
                <a:t> the benefit of you</a:t>
              </a:r>
              <a:endParaRPr lang="en-US" altLang="zh-CN" sz="14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08917" y="1768101"/>
            <a:ext cx="3452970" cy="3442073"/>
            <a:chOff x="1608917" y="1768101"/>
            <a:chExt cx="3452970" cy="3442073"/>
          </a:xfrm>
        </p:grpSpPr>
        <p:sp>
          <p:nvSpPr>
            <p:cNvPr id="29" name="任意多边形: 形状 28"/>
            <p:cNvSpPr/>
            <p:nvPr/>
          </p:nvSpPr>
          <p:spPr>
            <a:xfrm>
              <a:off x="1608917" y="1768101"/>
              <a:ext cx="3452970" cy="3442073"/>
            </a:xfrm>
            <a:custGeom>
              <a:avLst/>
              <a:gdLst>
                <a:gd name="connsiteX0" fmla="*/ 798755 w 3452970"/>
                <a:gd name="connsiteY0" fmla="*/ 1844563 h 3442073"/>
                <a:gd name="connsiteX1" fmla="*/ 1597510 w 3452970"/>
                <a:gd name="connsiteY1" fmla="*/ 2643318 h 3442073"/>
                <a:gd name="connsiteX2" fmla="*/ 798755 w 3452970"/>
                <a:gd name="connsiteY2" fmla="*/ 3442073 h 3442073"/>
                <a:gd name="connsiteX3" fmla="*/ 0 w 3452970"/>
                <a:gd name="connsiteY3" fmla="*/ 2643318 h 3442073"/>
                <a:gd name="connsiteX4" fmla="*/ 798755 w 3452970"/>
                <a:gd name="connsiteY4" fmla="*/ 1844563 h 3442073"/>
                <a:gd name="connsiteX5" fmla="*/ 2654215 w 3452970"/>
                <a:gd name="connsiteY5" fmla="*/ 0 h 3442073"/>
                <a:gd name="connsiteX6" fmla="*/ 3452970 w 3452970"/>
                <a:gd name="connsiteY6" fmla="*/ 798755 h 3442073"/>
                <a:gd name="connsiteX7" fmla="*/ 2654215 w 3452970"/>
                <a:gd name="connsiteY7" fmla="*/ 1597510 h 3442073"/>
                <a:gd name="connsiteX8" fmla="*/ 1855460 w 3452970"/>
                <a:gd name="connsiteY8" fmla="*/ 798755 h 3442073"/>
                <a:gd name="connsiteX9" fmla="*/ 2654215 w 3452970"/>
                <a:gd name="connsiteY9" fmla="*/ 0 h 3442073"/>
                <a:gd name="connsiteX10" fmla="*/ 798755 w 3452970"/>
                <a:gd name="connsiteY10" fmla="*/ 0 h 3442073"/>
                <a:gd name="connsiteX11" fmla="*/ 1597510 w 3452970"/>
                <a:gd name="connsiteY11" fmla="*/ 798755 h 3442073"/>
                <a:gd name="connsiteX12" fmla="*/ 798755 w 3452970"/>
                <a:gd name="connsiteY12" fmla="*/ 1597510 h 3442073"/>
                <a:gd name="connsiteX13" fmla="*/ 0 w 3452970"/>
                <a:gd name="connsiteY13" fmla="*/ 798755 h 3442073"/>
                <a:gd name="connsiteX14" fmla="*/ 798755 w 3452970"/>
                <a:gd name="connsiteY14" fmla="*/ 0 h 344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52970" h="3442073">
                  <a:moveTo>
                    <a:pt x="798755" y="1844563"/>
                  </a:moveTo>
                  <a:cubicBezTo>
                    <a:pt x="1239895" y="1844563"/>
                    <a:pt x="1597510" y="2202178"/>
                    <a:pt x="1597510" y="2643318"/>
                  </a:cubicBezTo>
                  <a:cubicBezTo>
                    <a:pt x="1597510" y="3084458"/>
                    <a:pt x="1239895" y="3442073"/>
                    <a:pt x="798755" y="3442073"/>
                  </a:cubicBezTo>
                  <a:cubicBezTo>
                    <a:pt x="357615" y="3442073"/>
                    <a:pt x="0" y="3084458"/>
                    <a:pt x="0" y="2643318"/>
                  </a:cubicBezTo>
                  <a:cubicBezTo>
                    <a:pt x="0" y="2202178"/>
                    <a:pt x="357615" y="1844563"/>
                    <a:pt x="798755" y="1844563"/>
                  </a:cubicBezTo>
                  <a:close/>
                  <a:moveTo>
                    <a:pt x="2654215" y="0"/>
                  </a:moveTo>
                  <a:cubicBezTo>
                    <a:pt x="3095355" y="0"/>
                    <a:pt x="3452970" y="357615"/>
                    <a:pt x="3452970" y="798755"/>
                  </a:cubicBezTo>
                  <a:cubicBezTo>
                    <a:pt x="3452970" y="1239895"/>
                    <a:pt x="3095355" y="1597510"/>
                    <a:pt x="2654215" y="1597510"/>
                  </a:cubicBezTo>
                  <a:cubicBezTo>
                    <a:pt x="2213075" y="1597510"/>
                    <a:pt x="1855460" y="1239895"/>
                    <a:pt x="1855460" y="798755"/>
                  </a:cubicBezTo>
                  <a:cubicBezTo>
                    <a:pt x="1855460" y="357615"/>
                    <a:pt x="2213075" y="0"/>
                    <a:pt x="2654215" y="0"/>
                  </a:cubicBezTo>
                  <a:close/>
                  <a:moveTo>
                    <a:pt x="798755" y="0"/>
                  </a:moveTo>
                  <a:cubicBezTo>
                    <a:pt x="1239895" y="0"/>
                    <a:pt x="1597510" y="357615"/>
                    <a:pt x="1597510" y="798755"/>
                  </a:cubicBezTo>
                  <a:cubicBezTo>
                    <a:pt x="1597510" y="1239895"/>
                    <a:pt x="1239895" y="1597510"/>
                    <a:pt x="798755" y="1597510"/>
                  </a:cubicBezTo>
                  <a:cubicBezTo>
                    <a:pt x="357615" y="1597510"/>
                    <a:pt x="0" y="1239895"/>
                    <a:pt x="0" y="798755"/>
                  </a:cubicBezTo>
                  <a:cubicBezTo>
                    <a:pt x="0" y="357615"/>
                    <a:pt x="357615" y="0"/>
                    <a:pt x="798755" y="0"/>
                  </a:cubicBezTo>
                  <a:close/>
                </a:path>
              </a:pathLst>
            </a:cu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64378" y="3612664"/>
              <a:ext cx="1597509" cy="1597510"/>
            </a:xfrm>
            <a:prstGeom prst="ellipse">
              <a:avLst/>
            </a:prstGeom>
            <a:gradFill>
              <a:gsLst>
                <a:gs pos="13000">
                  <a:srgbClr val="F7EAD1"/>
                </a:gs>
                <a:gs pos="86000">
                  <a:srgbClr val="AC8B58"/>
                </a:gs>
              </a:gsLst>
              <a:lin ang="2700000" scaled="1"/>
            </a:gra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25"/>
            <p:cNvSpPr/>
            <p:nvPr/>
          </p:nvSpPr>
          <p:spPr>
            <a:xfrm>
              <a:off x="3898669" y="4124733"/>
              <a:ext cx="728928" cy="573372"/>
            </a:xfrm>
            <a:custGeom>
              <a:avLst/>
              <a:gdLst>
                <a:gd name="T0" fmla="*/ 4969 w 6521"/>
                <a:gd name="T1" fmla="*/ 0 h 5138"/>
                <a:gd name="T2" fmla="*/ 3695 w 6521"/>
                <a:gd name="T3" fmla="*/ 0 h 5138"/>
                <a:gd name="T4" fmla="*/ 2180 w 6521"/>
                <a:gd name="T5" fmla="*/ 1216 h 5138"/>
                <a:gd name="T6" fmla="*/ 1575 w 6521"/>
                <a:gd name="T7" fmla="*/ 1216 h 5138"/>
                <a:gd name="T8" fmla="*/ 0 w 6521"/>
                <a:gd name="T9" fmla="*/ 2790 h 5138"/>
                <a:gd name="T10" fmla="*/ 1077 w 6521"/>
                <a:gd name="T11" fmla="*/ 4284 h 5138"/>
                <a:gd name="T12" fmla="*/ 1077 w 6521"/>
                <a:gd name="T13" fmla="*/ 5034 h 5138"/>
                <a:gd name="T14" fmla="*/ 1211 w 6521"/>
                <a:gd name="T15" fmla="*/ 5089 h 5138"/>
                <a:gd name="T16" fmla="*/ 1935 w 6521"/>
                <a:gd name="T17" fmla="*/ 4365 h 5138"/>
                <a:gd name="T18" fmla="*/ 3003 w 6521"/>
                <a:gd name="T19" fmla="*/ 4365 h 5138"/>
                <a:gd name="T20" fmla="*/ 4547 w 6521"/>
                <a:gd name="T21" fmla="*/ 3102 h 5138"/>
                <a:gd name="T22" fmla="*/ 4587 w 6521"/>
                <a:gd name="T23" fmla="*/ 3102 h 5138"/>
                <a:gd name="T24" fmla="*/ 5191 w 6521"/>
                <a:gd name="T25" fmla="*/ 3706 h 5138"/>
                <a:gd name="T26" fmla="*/ 5343 w 6521"/>
                <a:gd name="T27" fmla="*/ 3769 h 5138"/>
                <a:gd name="T28" fmla="*/ 5425 w 6521"/>
                <a:gd name="T29" fmla="*/ 3753 h 5138"/>
                <a:gd name="T30" fmla="*/ 5559 w 6521"/>
                <a:gd name="T31" fmla="*/ 3553 h 5138"/>
                <a:gd name="T32" fmla="*/ 5559 w 6521"/>
                <a:gd name="T33" fmla="*/ 2985 h 5138"/>
                <a:gd name="T34" fmla="*/ 6520 w 6521"/>
                <a:gd name="T35" fmla="*/ 1550 h 5138"/>
                <a:gd name="T36" fmla="*/ 4969 w 6521"/>
                <a:gd name="T37" fmla="*/ 0 h 5138"/>
                <a:gd name="T38" fmla="*/ 2371 w 6521"/>
                <a:gd name="T39" fmla="*/ 3098 h 5138"/>
                <a:gd name="T40" fmla="*/ 2105 w 6521"/>
                <a:gd name="T41" fmla="*/ 3362 h 5138"/>
                <a:gd name="T42" fmla="*/ 1841 w 6521"/>
                <a:gd name="T43" fmla="*/ 3097 h 5138"/>
                <a:gd name="T44" fmla="*/ 1587 w 6521"/>
                <a:gd name="T45" fmla="*/ 2841 h 5138"/>
                <a:gd name="T46" fmla="*/ 1852 w 6521"/>
                <a:gd name="T47" fmla="*/ 2577 h 5138"/>
                <a:gd name="T48" fmla="*/ 2107 w 6521"/>
                <a:gd name="T49" fmla="*/ 2833 h 5138"/>
                <a:gd name="T50" fmla="*/ 2715 w 6521"/>
                <a:gd name="T51" fmla="*/ 2229 h 5138"/>
                <a:gd name="T52" fmla="*/ 2979 w 6521"/>
                <a:gd name="T53" fmla="*/ 2494 h 5138"/>
                <a:gd name="T54" fmla="*/ 2371 w 6521"/>
                <a:gd name="T55" fmla="*/ 3098 h 5138"/>
                <a:gd name="T56" fmla="*/ 5367 w 6521"/>
                <a:gd name="T57" fmla="*/ 2746 h 5138"/>
                <a:gd name="T58" fmla="*/ 5267 w 6521"/>
                <a:gd name="T59" fmla="*/ 2780 h 5138"/>
                <a:gd name="T60" fmla="*/ 5267 w 6521"/>
                <a:gd name="T61" fmla="*/ 3370 h 5138"/>
                <a:gd name="T62" fmla="*/ 4708 w 6521"/>
                <a:gd name="T63" fmla="*/ 2812 h 5138"/>
                <a:gd name="T64" fmla="*/ 4576 w 6521"/>
                <a:gd name="T65" fmla="*/ 2812 h 5138"/>
                <a:gd name="T66" fmla="*/ 4577 w 6521"/>
                <a:gd name="T67" fmla="*/ 2792 h 5138"/>
                <a:gd name="T68" fmla="*/ 3003 w 6521"/>
                <a:gd name="T69" fmla="*/ 1217 h 5138"/>
                <a:gd name="T70" fmla="*/ 2481 w 6521"/>
                <a:gd name="T71" fmla="*/ 1217 h 5138"/>
                <a:gd name="T72" fmla="*/ 3693 w 6521"/>
                <a:gd name="T73" fmla="*/ 294 h 5138"/>
                <a:gd name="T74" fmla="*/ 4968 w 6521"/>
                <a:gd name="T75" fmla="*/ 294 h 5138"/>
                <a:gd name="T76" fmla="*/ 6227 w 6521"/>
                <a:gd name="T77" fmla="*/ 1553 h 5138"/>
                <a:gd name="T78" fmla="*/ 5367 w 6521"/>
                <a:gd name="T79" fmla="*/ 2746 h 5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21" h="5138">
                  <a:moveTo>
                    <a:pt x="4969" y="0"/>
                  </a:moveTo>
                  <a:lnTo>
                    <a:pt x="3695" y="0"/>
                  </a:lnTo>
                  <a:cubicBezTo>
                    <a:pt x="2955" y="0"/>
                    <a:pt x="2335" y="521"/>
                    <a:pt x="2180" y="1216"/>
                  </a:cubicBezTo>
                  <a:lnTo>
                    <a:pt x="1575" y="1216"/>
                  </a:lnTo>
                  <a:cubicBezTo>
                    <a:pt x="704" y="1216"/>
                    <a:pt x="0" y="1921"/>
                    <a:pt x="0" y="2790"/>
                  </a:cubicBezTo>
                  <a:cubicBezTo>
                    <a:pt x="0" y="3486"/>
                    <a:pt x="452" y="4076"/>
                    <a:pt x="1077" y="4284"/>
                  </a:cubicBezTo>
                  <a:lnTo>
                    <a:pt x="1077" y="5034"/>
                  </a:lnTo>
                  <a:cubicBezTo>
                    <a:pt x="1077" y="5104"/>
                    <a:pt x="1161" y="5138"/>
                    <a:pt x="1211" y="5089"/>
                  </a:cubicBezTo>
                  <a:lnTo>
                    <a:pt x="1935" y="4365"/>
                  </a:lnTo>
                  <a:lnTo>
                    <a:pt x="3003" y="4365"/>
                  </a:lnTo>
                  <a:cubicBezTo>
                    <a:pt x="3765" y="4365"/>
                    <a:pt x="4401" y="3822"/>
                    <a:pt x="4547" y="3102"/>
                  </a:cubicBezTo>
                  <a:lnTo>
                    <a:pt x="4587" y="3102"/>
                  </a:lnTo>
                  <a:lnTo>
                    <a:pt x="5191" y="3706"/>
                  </a:lnTo>
                  <a:cubicBezTo>
                    <a:pt x="5232" y="3748"/>
                    <a:pt x="5287" y="3770"/>
                    <a:pt x="5343" y="3769"/>
                  </a:cubicBezTo>
                  <a:cubicBezTo>
                    <a:pt x="5371" y="3769"/>
                    <a:pt x="5399" y="3764"/>
                    <a:pt x="5425" y="3753"/>
                  </a:cubicBezTo>
                  <a:cubicBezTo>
                    <a:pt x="5507" y="3720"/>
                    <a:pt x="5559" y="3641"/>
                    <a:pt x="5559" y="3553"/>
                  </a:cubicBezTo>
                  <a:lnTo>
                    <a:pt x="5559" y="2985"/>
                  </a:lnTo>
                  <a:cubicBezTo>
                    <a:pt x="6139" y="2748"/>
                    <a:pt x="6520" y="2184"/>
                    <a:pt x="6520" y="1550"/>
                  </a:cubicBezTo>
                  <a:cubicBezTo>
                    <a:pt x="6521" y="696"/>
                    <a:pt x="5825" y="0"/>
                    <a:pt x="4969" y="0"/>
                  </a:cubicBezTo>
                  <a:close/>
                  <a:moveTo>
                    <a:pt x="2371" y="3098"/>
                  </a:moveTo>
                  <a:lnTo>
                    <a:pt x="2105" y="3362"/>
                  </a:lnTo>
                  <a:lnTo>
                    <a:pt x="1841" y="3097"/>
                  </a:lnTo>
                  <a:lnTo>
                    <a:pt x="1587" y="2841"/>
                  </a:lnTo>
                  <a:lnTo>
                    <a:pt x="1852" y="2577"/>
                  </a:lnTo>
                  <a:lnTo>
                    <a:pt x="2107" y="2833"/>
                  </a:lnTo>
                  <a:lnTo>
                    <a:pt x="2715" y="2229"/>
                  </a:lnTo>
                  <a:lnTo>
                    <a:pt x="2979" y="2494"/>
                  </a:lnTo>
                  <a:lnTo>
                    <a:pt x="2371" y="3098"/>
                  </a:lnTo>
                  <a:close/>
                  <a:moveTo>
                    <a:pt x="5367" y="2746"/>
                  </a:moveTo>
                  <a:lnTo>
                    <a:pt x="5267" y="2780"/>
                  </a:lnTo>
                  <a:lnTo>
                    <a:pt x="5267" y="3370"/>
                  </a:lnTo>
                  <a:lnTo>
                    <a:pt x="4708" y="2812"/>
                  </a:lnTo>
                  <a:lnTo>
                    <a:pt x="4576" y="2812"/>
                  </a:lnTo>
                  <a:cubicBezTo>
                    <a:pt x="4576" y="2805"/>
                    <a:pt x="4577" y="2798"/>
                    <a:pt x="4577" y="2792"/>
                  </a:cubicBezTo>
                  <a:cubicBezTo>
                    <a:pt x="4577" y="1921"/>
                    <a:pt x="3872" y="1217"/>
                    <a:pt x="3003" y="1217"/>
                  </a:cubicBezTo>
                  <a:lnTo>
                    <a:pt x="2481" y="1217"/>
                  </a:lnTo>
                  <a:cubicBezTo>
                    <a:pt x="2629" y="685"/>
                    <a:pt x="3116" y="294"/>
                    <a:pt x="3693" y="294"/>
                  </a:cubicBezTo>
                  <a:lnTo>
                    <a:pt x="4968" y="294"/>
                  </a:lnTo>
                  <a:cubicBezTo>
                    <a:pt x="5663" y="294"/>
                    <a:pt x="6227" y="860"/>
                    <a:pt x="6227" y="1553"/>
                  </a:cubicBezTo>
                  <a:cubicBezTo>
                    <a:pt x="6228" y="2094"/>
                    <a:pt x="5883" y="2574"/>
                    <a:pt x="5367" y="2746"/>
                  </a:cubicBezTo>
                  <a:close/>
                </a:path>
              </a:pathLst>
            </a:custGeom>
            <a:solidFill>
              <a:srgbClr val="2D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 flipV="1">
            <a:off x="0" y="0"/>
            <a:ext cx="3598610" cy="1271563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575023" y="330312"/>
            <a:ext cx="5237512" cy="799657"/>
            <a:chOff x="9137872" y="1441155"/>
            <a:chExt cx="5237512" cy="799657"/>
          </a:xfrm>
        </p:grpSpPr>
        <p:sp>
          <p:nvSpPr>
            <p:cNvPr id="27" name="文本框 26"/>
            <p:cNvSpPr txBox="1"/>
            <p:nvPr/>
          </p:nvSpPr>
          <p:spPr>
            <a:xfrm>
              <a:off x="9137872" y="144115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dirty="0">
                  <a:solidFill>
                    <a:srgbClr val="F7EAD1"/>
                  </a:solidFill>
                  <a:cs typeface="+mn-ea"/>
                  <a:sym typeface="+mn-lt"/>
                </a:rPr>
                <a:t>推广内容构成</a:t>
              </a:r>
              <a:endParaRPr lang="zh-CN" altLang="en-US" sz="3200" dirty="0">
                <a:solidFill>
                  <a:srgbClr val="F7EAD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165581" y="1922263"/>
              <a:ext cx="5209803" cy="3185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For the benefit of you, </a:t>
              </a:r>
              <a:r>
                <a:rPr lang="en-US" altLang="zh-CN" sz="1200" dirty="0" err="1">
                  <a:solidFill>
                    <a:srgbClr val="987F5D"/>
                  </a:solidFill>
                  <a:cs typeface="+mn-ea"/>
                  <a:sym typeface="+mn-lt"/>
                </a:rPr>
                <a:t>Baotu</a:t>
              </a:r>
              <a:r>
                <a:rPr lang="en-US" altLang="zh-CN" sz="1200" dirty="0">
                  <a:solidFill>
                    <a:srgbClr val="987F5D"/>
                  </a:solidFill>
                  <a:cs typeface="+mn-ea"/>
                  <a:sym typeface="+mn-lt"/>
                </a:rPr>
                <a:t> Network and the original</a:t>
              </a:r>
              <a:endParaRPr lang="en-US" altLang="zh-CN" sz="1200" dirty="0">
                <a:solidFill>
                  <a:srgbClr val="987F5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PRING_PRESENTATION_TITLE" val="PowerPoint 演示文稿"/>
  <p:tag name="ISPRING_SCORM_RATE_SLIDES" val="0"/>
  <p:tag name="ISPRING_SCORM_RATE_QUIZZES" val="0"/>
  <p:tag name="ISPRING_SCORM_PASSING_SCORE" val="0.000000"/>
  <p:tag name="ISPRING_ULTRA_SCORM_COURSE_ID" val="6BF8F9CD-7D71-4B1C-BE97-1A925FCC2B4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\6月作品\28"/>
  <p:tag name="ISPRING_FIRST_PUBLISH" val="1"/>
</p:tagLst>
</file>

<file path=ppt/theme/theme1.xml><?xml version="1.0" encoding="utf-8"?>
<a:theme xmlns:a="http://schemas.openxmlformats.org/drawingml/2006/main" name="推广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mrnrud1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7661</Words>
  <Application>WPS 演示</Application>
  <PresentationFormat>自定义</PresentationFormat>
  <Paragraphs>396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义启小魏楷</vt:lpstr>
      <vt:lpstr>微软雅黑</vt:lpstr>
      <vt:lpstr>Arial Unicode MS</vt:lpstr>
      <vt:lpstr>等线</vt:lpstr>
      <vt:lpstr>汉仪中圆简</vt:lpstr>
      <vt:lpstr>Arial</vt:lpstr>
      <vt:lpstr>Calibri</vt:lpstr>
      <vt:lpstr>推广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品牌推广</dc:title>
  <dc:creator>第一PPT</dc:creator>
  <cp:keywords>www.1ppt.com</cp:keywords>
  <dc:description>www.1ppt.com</dc:description>
  <cp:lastModifiedBy>铭</cp:lastModifiedBy>
  <cp:revision>86</cp:revision>
  <dcterms:created xsi:type="dcterms:W3CDTF">2017-08-18T03:02:00Z</dcterms:created>
  <dcterms:modified xsi:type="dcterms:W3CDTF">2022-03-09T07:11:24Z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481BC99841E14E42B7AEBD1E6EA536AD</vt:lpwstr>
  </property>
</Properties>
</file>