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75" r:id="rId7"/>
    <p:sldId id="277" r:id="rId8"/>
    <p:sldId id="280" r:id="rId9"/>
    <p:sldId id="281" r:id="rId10"/>
    <p:sldId id="284" r:id="rId11"/>
    <p:sldId id="261" r:id="rId12"/>
    <p:sldId id="265" r:id="rId13"/>
    <p:sldId id="266" r:id="rId14"/>
    <p:sldId id="269" r:id="rId15"/>
    <p:sldId id="270" r:id="rId16"/>
    <p:sldId id="262" r:id="rId17"/>
    <p:sldId id="271" r:id="rId18"/>
    <p:sldId id="273" r:id="rId19"/>
    <p:sldId id="274" r:id="rId20"/>
    <p:sldId id="263" r:id="rId21"/>
    <p:sldId id="278" r:id="rId22"/>
    <p:sldId id="283" r:id="rId23"/>
    <p:sldId id="285" r:id="rId24"/>
    <p:sldId id="26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B789"/>
    <a:srgbClr val="0B4BE3"/>
    <a:srgbClr val="FF9101"/>
    <a:srgbClr val="3C74EF"/>
    <a:srgbClr val="A47756"/>
    <a:srgbClr val="14A1A2"/>
    <a:srgbClr val="1C5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69" d="100"/>
          <a:sy n="69" d="100"/>
        </p:scale>
        <p:origin x="1098" y="1068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AA5C2B57-9215-417D-8E0D-79B59F482D1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531D707A-EAC3-4591-85DE-1D0B550C0D1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g90cf3f1589_0_4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9" name="Google Shape;1129;g90cf3f1589_0_4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920286b717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920286b717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90cf3f1589_0_7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90cf3f1589_0_7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91d46f3cf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91d46f3cf3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91574f650c_0_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0" name="Google Shape;1000;g91574f650c_0_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909726670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909726670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9097266705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9097266705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90cf3f1589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90cf3f1589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g9172ff847b_0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0" name="Google Shape;1320;g9172ff847b_0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91d46f3cf3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91d46f3cf3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907a247cbd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907a247cbd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707A-EAC3-4591-85DE-1D0B550C0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901bf10713_4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901bf10713_4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B9111F-8D01-43FD-B628-03C9D9D9D2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A13322-4882-40E7-89BB-1D8B92F72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960000" y="463133"/>
            <a:ext cx="10272000" cy="9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Fira Sans Condensed"/>
              <a:buNone/>
              <a:defRPr sz="4265" b="1">
                <a:solidFill>
                  <a:schemeClr val="accent6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162"/>
          <p:cNvSpPr>
            <a:spLocks noChangeArrowheads="1"/>
          </p:cNvSpPr>
          <p:nvPr userDrawn="1"/>
        </p:nvSpPr>
        <p:spPr bwMode="auto">
          <a:xfrm>
            <a:off x="9613650" y="6133683"/>
            <a:ext cx="838200" cy="8366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Freeform 1156"/>
          <p:cNvSpPr/>
          <p:nvPr userDrawn="1"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Freeform 1157"/>
          <p:cNvSpPr/>
          <p:nvPr userDrawn="1"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Freeform 1160"/>
          <p:cNvSpPr/>
          <p:nvPr userDrawn="1"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2" name="Oval 1187"/>
          <p:cNvSpPr>
            <a:spLocks noChangeArrowheads="1"/>
          </p:cNvSpPr>
          <p:nvPr userDrawn="1"/>
        </p:nvSpPr>
        <p:spPr bwMode="auto">
          <a:xfrm>
            <a:off x="1110178" y="6332378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Oval 1187"/>
          <p:cNvSpPr>
            <a:spLocks noChangeArrowheads="1"/>
          </p:cNvSpPr>
          <p:nvPr userDrawn="1"/>
        </p:nvSpPr>
        <p:spPr bwMode="auto">
          <a:xfrm>
            <a:off x="211819" y="5947365"/>
            <a:ext cx="372260" cy="3722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3082449"/>
            <a:ext cx="12217704" cy="3868644"/>
          </a:xfrm>
          <a:prstGeom prst="rect">
            <a:avLst/>
          </a:prstGeom>
        </p:spPr>
      </p:pic>
      <p:sp>
        <p:nvSpPr>
          <p:cNvPr id="8" name="Freeform 1156"/>
          <p:cNvSpPr/>
          <p:nvPr/>
        </p:nvSpPr>
        <p:spPr bwMode="auto">
          <a:xfrm>
            <a:off x="8809892" y="0"/>
            <a:ext cx="3406224" cy="3101093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3" name="Oval 1161"/>
          <p:cNvSpPr>
            <a:spLocks noChangeArrowheads="1"/>
          </p:cNvSpPr>
          <p:nvPr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4" name="Oval 1162"/>
          <p:cNvSpPr>
            <a:spLocks noChangeArrowheads="1"/>
          </p:cNvSpPr>
          <p:nvPr/>
        </p:nvSpPr>
        <p:spPr bwMode="auto">
          <a:xfrm>
            <a:off x="6132513" y="6166770"/>
            <a:ext cx="838200" cy="836612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8" name="Oval 1187"/>
          <p:cNvSpPr>
            <a:spLocks noChangeArrowheads="1"/>
          </p:cNvSpPr>
          <p:nvPr/>
        </p:nvSpPr>
        <p:spPr bwMode="auto">
          <a:xfrm>
            <a:off x="7568583" y="6022810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473" name="Oval 1187"/>
          <p:cNvSpPr>
            <a:spLocks noChangeArrowheads="1"/>
          </p:cNvSpPr>
          <p:nvPr/>
        </p:nvSpPr>
        <p:spPr bwMode="auto">
          <a:xfrm>
            <a:off x="6830645" y="5525503"/>
            <a:ext cx="372260" cy="372260"/>
          </a:xfrm>
          <a:prstGeom prst="ellipse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624" name="TextBox 1"/>
          <p:cNvSpPr txBox="1"/>
          <p:nvPr/>
        </p:nvSpPr>
        <p:spPr>
          <a:xfrm>
            <a:off x="1882623" y="1873415"/>
            <a:ext cx="7617129" cy="144652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8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毕业论文</a:t>
            </a:r>
            <a:r>
              <a:rPr lang="zh-CN" altLang="en-US" sz="80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答辩</a:t>
            </a:r>
            <a:endParaRPr lang="zh-CN" altLang="en-US" sz="8000" b="1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25" name="组合 624"/>
          <p:cNvGrpSpPr/>
          <p:nvPr/>
        </p:nvGrpSpPr>
        <p:grpSpPr>
          <a:xfrm>
            <a:off x="3479813" y="4034473"/>
            <a:ext cx="2227581" cy="374854"/>
            <a:chOff x="704555" y="4129663"/>
            <a:chExt cx="2227581" cy="374854"/>
          </a:xfrm>
        </p:grpSpPr>
        <p:grpSp>
          <p:nvGrpSpPr>
            <p:cNvPr id="626" name="组合 625"/>
            <p:cNvGrpSpPr/>
            <p:nvPr/>
          </p:nvGrpSpPr>
          <p:grpSpPr>
            <a:xfrm>
              <a:off x="704555" y="4129663"/>
              <a:ext cx="370821" cy="370766"/>
              <a:chOff x="3725237" y="4930504"/>
              <a:chExt cx="531780" cy="531780"/>
            </a:xfrm>
          </p:grpSpPr>
          <p:sp>
            <p:nvSpPr>
              <p:cNvPr id="62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7" name="文本框 22"/>
            <p:cNvSpPr txBox="1"/>
            <p:nvPr/>
          </p:nvSpPr>
          <p:spPr>
            <a:xfrm>
              <a:off x="1067564" y="4135185"/>
              <a:ext cx="1864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答辩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人</a:t>
              </a:r>
              <a:r>
                <a:rPr kumimoji="0" lang="zh-CN" alt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：某某某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0" name="组合 629"/>
          <p:cNvGrpSpPr/>
          <p:nvPr/>
        </p:nvGrpSpPr>
        <p:grpSpPr>
          <a:xfrm>
            <a:off x="5883119" y="4039834"/>
            <a:ext cx="2314372" cy="371480"/>
            <a:chOff x="3107861" y="4135024"/>
            <a:chExt cx="2314372" cy="371480"/>
          </a:xfrm>
        </p:grpSpPr>
        <p:grpSp>
          <p:nvGrpSpPr>
            <p:cNvPr id="631" name="组合 630"/>
            <p:cNvGrpSpPr/>
            <p:nvPr/>
          </p:nvGrpSpPr>
          <p:grpSpPr>
            <a:xfrm>
              <a:off x="3107861" y="4135546"/>
              <a:ext cx="370834" cy="370958"/>
              <a:chOff x="6392770" y="4930504"/>
              <a:chExt cx="531780" cy="531780"/>
            </a:xfrm>
          </p:grpSpPr>
          <p:sp>
            <p:nvSpPr>
              <p:cNvPr id="63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2" name="文本框 27"/>
            <p:cNvSpPr txBox="1"/>
            <p:nvPr/>
          </p:nvSpPr>
          <p:spPr>
            <a:xfrm>
              <a:off x="3473643" y="4135024"/>
              <a:ext cx="1948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202X</a:t>
              </a:r>
              <a:r>
                <a:rPr lang="en-US" altLang="zh-CN" b="1" dirty="0">
                  <a:solidFill>
                    <a:schemeClr val="tx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.XX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5" name="TextBox 36"/>
          <p:cNvSpPr txBox="1"/>
          <p:nvPr/>
        </p:nvSpPr>
        <p:spPr>
          <a:xfrm>
            <a:off x="2654737" y="3340799"/>
            <a:ext cx="6072901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1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A designer can use default text to simulate what text would look like. It looks even better with you using this text. </a:t>
            </a:r>
            <a:endParaRPr lang="zh-CN" altLang="en-US" sz="11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accel="17000" decel="8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17000" decel="8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17000" decel="8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4" grpId="0" animBg="1"/>
      <p:bldP spid="168" grpId="0" animBg="1"/>
      <p:bldP spid="473" grpId="0" animBg="1"/>
      <p:bldP spid="624" grpId="0"/>
      <p:bldP spid="6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>
          <a:xfrm>
            <a:off x="1301609" y="2941020"/>
            <a:ext cx="9348444" cy="1452208"/>
          </a:xfrm>
          <a:custGeom>
            <a:avLst/>
            <a:gdLst>
              <a:gd name="connsiteX0" fmla="*/ 0 w 7776819"/>
              <a:gd name="connsiteY0" fmla="*/ 0 h 1452208"/>
              <a:gd name="connsiteX1" fmla="*/ 7776819 w 7776819"/>
              <a:gd name="connsiteY1" fmla="*/ 0 h 1452208"/>
              <a:gd name="connsiteX2" fmla="*/ 7776819 w 7776819"/>
              <a:gd name="connsiteY2" fmla="*/ 1452208 h 1452208"/>
              <a:gd name="connsiteX3" fmla="*/ 0 w 7776819"/>
              <a:gd name="connsiteY3" fmla="*/ 1452208 h 1452208"/>
              <a:gd name="connsiteX4" fmla="*/ 0 w 7776819"/>
              <a:gd name="connsiteY4" fmla="*/ 0 h 1452208"/>
              <a:gd name="connsiteX0-1" fmla="*/ 0 w 7776819"/>
              <a:gd name="connsiteY0-2" fmla="*/ 247650 h 1452208"/>
              <a:gd name="connsiteX1-3" fmla="*/ 7776819 w 7776819"/>
              <a:gd name="connsiteY1-4" fmla="*/ 0 h 1452208"/>
              <a:gd name="connsiteX2-5" fmla="*/ 7776819 w 7776819"/>
              <a:gd name="connsiteY2-6" fmla="*/ 1452208 h 1452208"/>
              <a:gd name="connsiteX3-7" fmla="*/ 0 w 7776819"/>
              <a:gd name="connsiteY3-8" fmla="*/ 1452208 h 1452208"/>
              <a:gd name="connsiteX4-9" fmla="*/ 0 w 7776819"/>
              <a:gd name="connsiteY4-10" fmla="*/ 247650 h 1452208"/>
              <a:gd name="connsiteX0-11" fmla="*/ 9525 w 7786344"/>
              <a:gd name="connsiteY0-12" fmla="*/ 247650 h 1452208"/>
              <a:gd name="connsiteX1-13" fmla="*/ 7786344 w 7786344"/>
              <a:gd name="connsiteY1-14" fmla="*/ 0 h 1452208"/>
              <a:gd name="connsiteX2-15" fmla="*/ 7786344 w 7786344"/>
              <a:gd name="connsiteY2-16" fmla="*/ 1452208 h 1452208"/>
              <a:gd name="connsiteX3-17" fmla="*/ 0 w 7786344"/>
              <a:gd name="connsiteY3-18" fmla="*/ 1204558 h 1452208"/>
              <a:gd name="connsiteX4-19" fmla="*/ 9525 w 7786344"/>
              <a:gd name="connsiteY4-20" fmla="*/ 247650 h 1452208"/>
              <a:gd name="connsiteX0-21" fmla="*/ 0 w 7776819"/>
              <a:gd name="connsiteY0-22" fmla="*/ 247650 h 1452208"/>
              <a:gd name="connsiteX1-23" fmla="*/ 7776819 w 7776819"/>
              <a:gd name="connsiteY1-24" fmla="*/ 0 h 1452208"/>
              <a:gd name="connsiteX2-25" fmla="*/ 7776819 w 7776819"/>
              <a:gd name="connsiteY2-26" fmla="*/ 1452208 h 1452208"/>
              <a:gd name="connsiteX3-27" fmla="*/ 0 w 7776819"/>
              <a:gd name="connsiteY3-28" fmla="*/ 1004533 h 1452208"/>
              <a:gd name="connsiteX4-29" fmla="*/ 0 w 7776819"/>
              <a:gd name="connsiteY4-30" fmla="*/ 247650 h 1452208"/>
              <a:gd name="connsiteX0-31" fmla="*/ 0 w 7776819"/>
              <a:gd name="connsiteY0-32" fmla="*/ 419100 h 1452208"/>
              <a:gd name="connsiteX1-33" fmla="*/ 7776819 w 7776819"/>
              <a:gd name="connsiteY1-34" fmla="*/ 0 h 1452208"/>
              <a:gd name="connsiteX2-35" fmla="*/ 7776819 w 7776819"/>
              <a:gd name="connsiteY2-36" fmla="*/ 1452208 h 1452208"/>
              <a:gd name="connsiteX3-37" fmla="*/ 0 w 7776819"/>
              <a:gd name="connsiteY3-38" fmla="*/ 1004533 h 1452208"/>
              <a:gd name="connsiteX4-39" fmla="*/ 0 w 7776819"/>
              <a:gd name="connsiteY4-40" fmla="*/ 419100 h 1452208"/>
              <a:gd name="connsiteX0-41" fmla="*/ 0 w 7776819"/>
              <a:gd name="connsiteY0-42" fmla="*/ 419100 h 1452208"/>
              <a:gd name="connsiteX1-43" fmla="*/ 7776819 w 7776819"/>
              <a:gd name="connsiteY1-44" fmla="*/ 0 h 1452208"/>
              <a:gd name="connsiteX2-45" fmla="*/ 7776819 w 7776819"/>
              <a:gd name="connsiteY2-46" fmla="*/ 1452208 h 1452208"/>
              <a:gd name="connsiteX3-47" fmla="*/ 0 w 7776819"/>
              <a:gd name="connsiteY3-48" fmla="*/ 1004533 h 1452208"/>
              <a:gd name="connsiteX4-49" fmla="*/ 0 w 7776819"/>
              <a:gd name="connsiteY4-50" fmla="*/ 419100 h 1452208"/>
              <a:gd name="connsiteX0-51" fmla="*/ 0 w 7776819"/>
              <a:gd name="connsiteY0-52" fmla="*/ 419100 h 1452208"/>
              <a:gd name="connsiteX1-53" fmla="*/ 7776819 w 7776819"/>
              <a:gd name="connsiteY1-54" fmla="*/ 0 h 1452208"/>
              <a:gd name="connsiteX2-55" fmla="*/ 7776819 w 7776819"/>
              <a:gd name="connsiteY2-56" fmla="*/ 1452208 h 1452208"/>
              <a:gd name="connsiteX3-57" fmla="*/ 0 w 7776819"/>
              <a:gd name="connsiteY3-58" fmla="*/ 1004533 h 1452208"/>
              <a:gd name="connsiteX4-59" fmla="*/ 0 w 7776819"/>
              <a:gd name="connsiteY4-60" fmla="*/ 419100 h 1452208"/>
              <a:gd name="connsiteX0-61" fmla="*/ 0 w 7776819"/>
              <a:gd name="connsiteY0-62" fmla="*/ 419100 h 1452208"/>
              <a:gd name="connsiteX1-63" fmla="*/ 7776819 w 7776819"/>
              <a:gd name="connsiteY1-64" fmla="*/ 0 h 1452208"/>
              <a:gd name="connsiteX2-65" fmla="*/ 7776819 w 7776819"/>
              <a:gd name="connsiteY2-66" fmla="*/ 1452208 h 1452208"/>
              <a:gd name="connsiteX3-67" fmla="*/ 0 w 7776819"/>
              <a:gd name="connsiteY3-68" fmla="*/ 1004533 h 1452208"/>
              <a:gd name="connsiteX4-69" fmla="*/ 0 w 7776819"/>
              <a:gd name="connsiteY4-70" fmla="*/ 419100 h 1452208"/>
              <a:gd name="connsiteX0-71" fmla="*/ 0 w 7776819"/>
              <a:gd name="connsiteY0-72" fmla="*/ 419100 h 1452208"/>
              <a:gd name="connsiteX1-73" fmla="*/ 7776819 w 7776819"/>
              <a:gd name="connsiteY1-74" fmla="*/ 0 h 1452208"/>
              <a:gd name="connsiteX2-75" fmla="*/ 7776819 w 7776819"/>
              <a:gd name="connsiteY2-76" fmla="*/ 1452208 h 1452208"/>
              <a:gd name="connsiteX3-77" fmla="*/ 0 w 7776819"/>
              <a:gd name="connsiteY3-78" fmla="*/ 1004533 h 1452208"/>
              <a:gd name="connsiteX4-79" fmla="*/ 0 w 7776819"/>
              <a:gd name="connsiteY4-80" fmla="*/ 419100 h 145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76819" h="1452208">
                <a:moveTo>
                  <a:pt x="0" y="419100"/>
                </a:moveTo>
                <a:cubicBezTo>
                  <a:pt x="3744798" y="336550"/>
                  <a:pt x="5355996" y="244475"/>
                  <a:pt x="7776819" y="0"/>
                </a:cubicBezTo>
                <a:lnTo>
                  <a:pt x="7776819" y="1452208"/>
                </a:lnTo>
                <a:cubicBezTo>
                  <a:pt x="5365521" y="1207733"/>
                  <a:pt x="3763848" y="1125183"/>
                  <a:pt x="0" y="1004533"/>
                </a:cubicBezTo>
                <a:lnTo>
                  <a:pt x="0" y="419100"/>
                </a:ln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56"/>
          <p:cNvCxnSpPr>
            <a:stCxn id="6" idx="6"/>
          </p:cNvCxnSpPr>
          <p:nvPr/>
        </p:nvCxnSpPr>
        <p:spPr>
          <a:xfrm flipV="1">
            <a:off x="1777850" y="3655378"/>
            <a:ext cx="8136573" cy="117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40"/>
          <p:cNvSpPr/>
          <p:nvPr/>
        </p:nvSpPr>
        <p:spPr>
          <a:xfrm>
            <a:off x="825369" y="3190884"/>
            <a:ext cx="952481" cy="952481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7" name="Oval 41"/>
          <p:cNvSpPr/>
          <p:nvPr/>
        </p:nvSpPr>
        <p:spPr>
          <a:xfrm>
            <a:off x="5368789" y="3060082"/>
            <a:ext cx="1214084" cy="1214084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8" name="Oval 44"/>
          <p:cNvSpPr/>
          <p:nvPr/>
        </p:nvSpPr>
        <p:spPr>
          <a:xfrm>
            <a:off x="9914423" y="2941020"/>
            <a:ext cx="1452209" cy="1452209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9" name="Oval 53"/>
          <p:cNvSpPr/>
          <p:nvPr/>
        </p:nvSpPr>
        <p:spPr>
          <a:xfrm>
            <a:off x="2637610" y="3590924"/>
            <a:ext cx="152400" cy="15240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10" name="Oval 57"/>
          <p:cNvSpPr/>
          <p:nvPr/>
        </p:nvSpPr>
        <p:spPr>
          <a:xfrm>
            <a:off x="4097407" y="3590924"/>
            <a:ext cx="152400" cy="15240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cxnSp>
        <p:nvCxnSpPr>
          <p:cNvPr id="11" name="Straight Connector 59"/>
          <p:cNvCxnSpPr/>
          <p:nvPr/>
        </p:nvCxnSpPr>
        <p:spPr>
          <a:xfrm>
            <a:off x="2713643" y="3847783"/>
            <a:ext cx="0" cy="541020"/>
          </a:xfrm>
          <a:prstGeom prst="line">
            <a:avLst/>
          </a:prstGeom>
          <a:ln w="12700">
            <a:solidFill>
              <a:srgbClr val="093C9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2"/>
          <p:cNvCxnSpPr/>
          <p:nvPr/>
        </p:nvCxnSpPr>
        <p:spPr>
          <a:xfrm flipV="1">
            <a:off x="4173607" y="2910487"/>
            <a:ext cx="0" cy="541020"/>
          </a:xfrm>
          <a:prstGeom prst="line">
            <a:avLst/>
          </a:prstGeom>
          <a:ln w="12700">
            <a:solidFill>
              <a:srgbClr val="093C9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64"/>
          <p:cNvSpPr/>
          <p:nvPr/>
        </p:nvSpPr>
        <p:spPr>
          <a:xfrm flipH="1">
            <a:off x="8929968" y="3590924"/>
            <a:ext cx="152400" cy="15240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14" name="Oval 65"/>
          <p:cNvSpPr/>
          <p:nvPr/>
        </p:nvSpPr>
        <p:spPr>
          <a:xfrm flipH="1">
            <a:off x="7470171" y="3590924"/>
            <a:ext cx="152400" cy="15240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cxnSp>
        <p:nvCxnSpPr>
          <p:cNvPr id="15" name="Straight Connector 66"/>
          <p:cNvCxnSpPr/>
          <p:nvPr/>
        </p:nvCxnSpPr>
        <p:spPr>
          <a:xfrm flipH="1">
            <a:off x="9006335" y="3847783"/>
            <a:ext cx="0" cy="541020"/>
          </a:xfrm>
          <a:prstGeom prst="line">
            <a:avLst/>
          </a:prstGeom>
          <a:ln w="12700">
            <a:solidFill>
              <a:srgbClr val="093C9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8"/>
          <p:cNvCxnSpPr/>
          <p:nvPr/>
        </p:nvCxnSpPr>
        <p:spPr>
          <a:xfrm flipH="1" flipV="1">
            <a:off x="7546371" y="2910487"/>
            <a:ext cx="0" cy="541020"/>
          </a:xfrm>
          <a:prstGeom prst="line">
            <a:avLst/>
          </a:prstGeom>
          <a:ln w="12700">
            <a:solidFill>
              <a:srgbClr val="093C9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0"/>
          <p:cNvSpPr txBox="1"/>
          <p:nvPr/>
        </p:nvSpPr>
        <p:spPr>
          <a:xfrm>
            <a:off x="1004756" y="3359347"/>
            <a:ext cx="58990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30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8" name="TextBox 82"/>
          <p:cNvSpPr txBox="1"/>
          <p:nvPr/>
        </p:nvSpPr>
        <p:spPr>
          <a:xfrm>
            <a:off x="5680878" y="3338626"/>
            <a:ext cx="58990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60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9" name="Isosceles Triangle 85"/>
          <p:cNvSpPr/>
          <p:nvPr/>
        </p:nvSpPr>
        <p:spPr>
          <a:xfrm>
            <a:off x="5834272" y="4146386"/>
            <a:ext cx="283116" cy="1523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Isosceles Triangle 86"/>
          <p:cNvSpPr/>
          <p:nvPr/>
        </p:nvSpPr>
        <p:spPr>
          <a:xfrm>
            <a:off x="5895514" y="4202492"/>
            <a:ext cx="160632" cy="86410"/>
          </a:xfrm>
          <a:prstGeom prst="triangl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21" name="TextBox 87"/>
          <p:cNvSpPr txBox="1"/>
          <p:nvPr/>
        </p:nvSpPr>
        <p:spPr>
          <a:xfrm>
            <a:off x="10345575" y="3338626"/>
            <a:ext cx="58990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90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2" name="Isosceles Triangle 90"/>
          <p:cNvSpPr/>
          <p:nvPr/>
        </p:nvSpPr>
        <p:spPr>
          <a:xfrm flipV="1">
            <a:off x="10498969" y="2920837"/>
            <a:ext cx="283116" cy="1523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Isosceles Triangle 91"/>
          <p:cNvSpPr/>
          <p:nvPr/>
        </p:nvSpPr>
        <p:spPr>
          <a:xfrm flipV="1">
            <a:off x="10560211" y="2930621"/>
            <a:ext cx="160632" cy="86410"/>
          </a:xfrm>
          <a:prstGeom prst="triangl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1594661" y="4620652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3051873" y="1731067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6348437" y="1739471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7884434" y="4709980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研究思路与理论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6"/>
          <p:cNvSpPr/>
          <p:nvPr/>
        </p:nvSpPr>
        <p:spPr>
          <a:xfrm>
            <a:off x="4105345" y="1583860"/>
            <a:ext cx="4200228" cy="4204607"/>
          </a:xfrm>
          <a:custGeom>
            <a:avLst/>
            <a:gdLst/>
            <a:ahLst/>
            <a:cxnLst/>
            <a:rect l="l" t="t" r="r" b="b"/>
            <a:pathLst>
              <a:path w="201482" h="201692" extrusionOk="0">
                <a:moveTo>
                  <a:pt x="100816" y="44641"/>
                </a:moveTo>
                <a:cubicBezTo>
                  <a:pt x="113023" y="44641"/>
                  <a:pt x="125065" y="48643"/>
                  <a:pt x="134974" y="56274"/>
                </a:cubicBezTo>
                <a:cubicBezTo>
                  <a:pt x="135323" y="56519"/>
                  <a:pt x="135637" y="56798"/>
                  <a:pt x="135952" y="57043"/>
                </a:cubicBezTo>
                <a:cubicBezTo>
                  <a:pt x="136476" y="57427"/>
                  <a:pt x="136965" y="57846"/>
                  <a:pt x="137419" y="58266"/>
                </a:cubicBezTo>
                <a:cubicBezTo>
                  <a:pt x="137698" y="58510"/>
                  <a:pt x="137978" y="58720"/>
                  <a:pt x="138257" y="58964"/>
                </a:cubicBezTo>
                <a:cubicBezTo>
                  <a:pt x="138956" y="59593"/>
                  <a:pt x="139619" y="60222"/>
                  <a:pt x="140283" y="60885"/>
                </a:cubicBezTo>
                <a:cubicBezTo>
                  <a:pt x="140528" y="61130"/>
                  <a:pt x="140737" y="61339"/>
                  <a:pt x="140947" y="61584"/>
                </a:cubicBezTo>
                <a:cubicBezTo>
                  <a:pt x="141471" y="62108"/>
                  <a:pt x="141960" y="62632"/>
                  <a:pt x="142449" y="63156"/>
                </a:cubicBezTo>
                <a:lnTo>
                  <a:pt x="143078" y="63854"/>
                </a:lnTo>
                <a:cubicBezTo>
                  <a:pt x="143706" y="64588"/>
                  <a:pt x="144335" y="65322"/>
                  <a:pt x="144929" y="66090"/>
                </a:cubicBezTo>
                <a:cubicBezTo>
                  <a:pt x="145104" y="66300"/>
                  <a:pt x="145243" y="66474"/>
                  <a:pt x="145383" y="66684"/>
                </a:cubicBezTo>
                <a:cubicBezTo>
                  <a:pt x="145872" y="67313"/>
                  <a:pt x="146326" y="67941"/>
                  <a:pt x="146780" y="68605"/>
                </a:cubicBezTo>
                <a:cubicBezTo>
                  <a:pt x="146955" y="68850"/>
                  <a:pt x="147130" y="69094"/>
                  <a:pt x="147269" y="69304"/>
                </a:cubicBezTo>
                <a:cubicBezTo>
                  <a:pt x="147828" y="70142"/>
                  <a:pt x="148387" y="70980"/>
                  <a:pt x="148876" y="71819"/>
                </a:cubicBezTo>
                <a:cubicBezTo>
                  <a:pt x="148981" y="71993"/>
                  <a:pt x="149086" y="72168"/>
                  <a:pt x="149190" y="72308"/>
                </a:cubicBezTo>
                <a:cubicBezTo>
                  <a:pt x="149610" y="73041"/>
                  <a:pt x="150029" y="73775"/>
                  <a:pt x="150413" y="74543"/>
                </a:cubicBezTo>
                <a:cubicBezTo>
                  <a:pt x="150553" y="74788"/>
                  <a:pt x="150692" y="75032"/>
                  <a:pt x="150797" y="75277"/>
                </a:cubicBezTo>
                <a:cubicBezTo>
                  <a:pt x="151286" y="76185"/>
                  <a:pt x="151705" y="77093"/>
                  <a:pt x="152125" y="78036"/>
                </a:cubicBezTo>
                <a:cubicBezTo>
                  <a:pt x="152160" y="78141"/>
                  <a:pt x="152229" y="78246"/>
                  <a:pt x="152264" y="78351"/>
                </a:cubicBezTo>
                <a:cubicBezTo>
                  <a:pt x="152649" y="79189"/>
                  <a:pt x="152963" y="80062"/>
                  <a:pt x="153312" y="80936"/>
                </a:cubicBezTo>
                <a:cubicBezTo>
                  <a:pt x="153417" y="81180"/>
                  <a:pt x="153522" y="81460"/>
                  <a:pt x="153592" y="81704"/>
                </a:cubicBezTo>
                <a:cubicBezTo>
                  <a:pt x="153941" y="82682"/>
                  <a:pt x="154290" y="83660"/>
                  <a:pt x="154570" y="84673"/>
                </a:cubicBezTo>
                <a:cubicBezTo>
                  <a:pt x="156142" y="89913"/>
                  <a:pt x="156945" y="95362"/>
                  <a:pt x="156945" y="100811"/>
                </a:cubicBezTo>
                <a:lnTo>
                  <a:pt x="156945" y="101335"/>
                </a:lnTo>
                <a:cubicBezTo>
                  <a:pt x="156840" y="113561"/>
                  <a:pt x="152753" y="125368"/>
                  <a:pt x="145313" y="135043"/>
                </a:cubicBezTo>
                <a:cubicBezTo>
                  <a:pt x="145069" y="135358"/>
                  <a:pt x="144824" y="135637"/>
                  <a:pt x="144580" y="135952"/>
                </a:cubicBezTo>
                <a:cubicBezTo>
                  <a:pt x="144160" y="136476"/>
                  <a:pt x="143741" y="136965"/>
                  <a:pt x="143322" y="137454"/>
                </a:cubicBezTo>
                <a:cubicBezTo>
                  <a:pt x="143078" y="137733"/>
                  <a:pt x="142868" y="138013"/>
                  <a:pt x="142623" y="138292"/>
                </a:cubicBezTo>
                <a:cubicBezTo>
                  <a:pt x="141995" y="138956"/>
                  <a:pt x="141366" y="139619"/>
                  <a:pt x="140702" y="140283"/>
                </a:cubicBezTo>
                <a:lnTo>
                  <a:pt x="140004" y="140982"/>
                </a:lnTo>
                <a:cubicBezTo>
                  <a:pt x="139515" y="141471"/>
                  <a:pt x="138991" y="141960"/>
                  <a:pt x="138467" y="142449"/>
                </a:cubicBezTo>
                <a:lnTo>
                  <a:pt x="137698" y="143113"/>
                </a:lnTo>
                <a:cubicBezTo>
                  <a:pt x="137000" y="143741"/>
                  <a:pt x="136266" y="144335"/>
                  <a:pt x="135533" y="144929"/>
                </a:cubicBezTo>
                <a:cubicBezTo>
                  <a:pt x="135323" y="145104"/>
                  <a:pt x="135078" y="145243"/>
                  <a:pt x="134869" y="145418"/>
                </a:cubicBezTo>
                <a:cubicBezTo>
                  <a:pt x="134275" y="145872"/>
                  <a:pt x="133646" y="146326"/>
                  <a:pt x="133018" y="146780"/>
                </a:cubicBezTo>
                <a:cubicBezTo>
                  <a:pt x="132773" y="146955"/>
                  <a:pt x="132528" y="147130"/>
                  <a:pt x="132249" y="147304"/>
                </a:cubicBezTo>
                <a:cubicBezTo>
                  <a:pt x="131446" y="147863"/>
                  <a:pt x="130642" y="148387"/>
                  <a:pt x="129804" y="148911"/>
                </a:cubicBezTo>
                <a:lnTo>
                  <a:pt x="129245" y="149225"/>
                </a:lnTo>
                <a:cubicBezTo>
                  <a:pt x="128546" y="149645"/>
                  <a:pt x="127813" y="150029"/>
                  <a:pt x="127079" y="150413"/>
                </a:cubicBezTo>
                <a:lnTo>
                  <a:pt x="126276" y="150867"/>
                </a:lnTo>
                <a:cubicBezTo>
                  <a:pt x="125403" y="151286"/>
                  <a:pt x="124494" y="151740"/>
                  <a:pt x="123586" y="152160"/>
                </a:cubicBezTo>
                <a:cubicBezTo>
                  <a:pt x="123481" y="152229"/>
                  <a:pt x="123342" y="152264"/>
                  <a:pt x="123237" y="152334"/>
                </a:cubicBezTo>
                <a:cubicBezTo>
                  <a:pt x="122399" y="152684"/>
                  <a:pt x="121560" y="153033"/>
                  <a:pt x="120687" y="153347"/>
                </a:cubicBezTo>
                <a:lnTo>
                  <a:pt x="119884" y="153662"/>
                </a:lnTo>
                <a:cubicBezTo>
                  <a:pt x="118905" y="154011"/>
                  <a:pt x="117927" y="154325"/>
                  <a:pt x="116949" y="154640"/>
                </a:cubicBezTo>
                <a:cubicBezTo>
                  <a:pt x="111710" y="156212"/>
                  <a:pt x="106260" y="156980"/>
                  <a:pt x="100811" y="156980"/>
                </a:cubicBezTo>
                <a:lnTo>
                  <a:pt x="100287" y="156980"/>
                </a:lnTo>
                <a:cubicBezTo>
                  <a:pt x="88062" y="156875"/>
                  <a:pt x="76185" y="152753"/>
                  <a:pt x="66509" y="145278"/>
                </a:cubicBezTo>
                <a:lnTo>
                  <a:pt x="66474" y="145243"/>
                </a:lnTo>
                <a:lnTo>
                  <a:pt x="65880" y="144754"/>
                </a:lnTo>
                <a:cubicBezTo>
                  <a:pt x="65217" y="144230"/>
                  <a:pt x="64588" y="143706"/>
                  <a:pt x="63959" y="143182"/>
                </a:cubicBezTo>
                <a:cubicBezTo>
                  <a:pt x="63785" y="143043"/>
                  <a:pt x="63610" y="142903"/>
                  <a:pt x="63470" y="142728"/>
                </a:cubicBezTo>
                <a:cubicBezTo>
                  <a:pt x="62702" y="142065"/>
                  <a:pt x="61968" y="141401"/>
                  <a:pt x="61270" y="140667"/>
                </a:cubicBezTo>
                <a:cubicBezTo>
                  <a:pt x="61095" y="140528"/>
                  <a:pt x="60955" y="140353"/>
                  <a:pt x="60781" y="140178"/>
                </a:cubicBezTo>
                <a:cubicBezTo>
                  <a:pt x="60187" y="139584"/>
                  <a:pt x="59628" y="138991"/>
                  <a:pt x="59069" y="138362"/>
                </a:cubicBezTo>
                <a:cubicBezTo>
                  <a:pt x="58894" y="138187"/>
                  <a:pt x="58755" y="138013"/>
                  <a:pt x="58580" y="137838"/>
                </a:cubicBezTo>
                <a:cubicBezTo>
                  <a:pt x="57916" y="137069"/>
                  <a:pt x="57287" y="136301"/>
                  <a:pt x="56659" y="135498"/>
                </a:cubicBezTo>
                <a:cubicBezTo>
                  <a:pt x="56519" y="135358"/>
                  <a:pt x="56414" y="135183"/>
                  <a:pt x="56274" y="135009"/>
                </a:cubicBezTo>
                <a:cubicBezTo>
                  <a:pt x="55751" y="134345"/>
                  <a:pt x="55261" y="133646"/>
                  <a:pt x="54772" y="132983"/>
                </a:cubicBezTo>
                <a:cubicBezTo>
                  <a:pt x="54633" y="132773"/>
                  <a:pt x="54493" y="132528"/>
                  <a:pt x="54353" y="132319"/>
                </a:cubicBezTo>
                <a:cubicBezTo>
                  <a:pt x="53794" y="131515"/>
                  <a:pt x="53236" y="130642"/>
                  <a:pt x="52712" y="129804"/>
                </a:cubicBezTo>
                <a:cubicBezTo>
                  <a:pt x="52607" y="129629"/>
                  <a:pt x="52537" y="129489"/>
                  <a:pt x="52467" y="129350"/>
                </a:cubicBezTo>
                <a:cubicBezTo>
                  <a:pt x="52013" y="128581"/>
                  <a:pt x="51559" y="127813"/>
                  <a:pt x="51140" y="127044"/>
                </a:cubicBezTo>
                <a:cubicBezTo>
                  <a:pt x="51035" y="126835"/>
                  <a:pt x="50895" y="126590"/>
                  <a:pt x="50790" y="126346"/>
                </a:cubicBezTo>
                <a:cubicBezTo>
                  <a:pt x="50301" y="125438"/>
                  <a:pt x="49882" y="124529"/>
                  <a:pt x="49463" y="123586"/>
                </a:cubicBezTo>
                <a:cubicBezTo>
                  <a:pt x="49428" y="123481"/>
                  <a:pt x="49393" y="123412"/>
                  <a:pt x="49323" y="123307"/>
                </a:cubicBezTo>
                <a:cubicBezTo>
                  <a:pt x="48974" y="122433"/>
                  <a:pt x="48590" y="121560"/>
                  <a:pt x="48275" y="120687"/>
                </a:cubicBezTo>
                <a:cubicBezTo>
                  <a:pt x="48171" y="120442"/>
                  <a:pt x="48066" y="120198"/>
                  <a:pt x="47996" y="119953"/>
                </a:cubicBezTo>
                <a:cubicBezTo>
                  <a:pt x="47647" y="118940"/>
                  <a:pt x="47297" y="117962"/>
                  <a:pt x="47018" y="116949"/>
                </a:cubicBezTo>
                <a:cubicBezTo>
                  <a:pt x="45481" y="111884"/>
                  <a:pt x="44677" y="106645"/>
                  <a:pt x="44643" y="101335"/>
                </a:cubicBezTo>
                <a:lnTo>
                  <a:pt x="44643" y="100846"/>
                </a:lnTo>
                <a:cubicBezTo>
                  <a:pt x="44643" y="88446"/>
                  <a:pt x="48764" y="76395"/>
                  <a:pt x="56344" y="66579"/>
                </a:cubicBezTo>
                <a:cubicBezTo>
                  <a:pt x="56554" y="66335"/>
                  <a:pt x="56764" y="66055"/>
                  <a:pt x="56973" y="65811"/>
                </a:cubicBezTo>
                <a:cubicBezTo>
                  <a:pt x="57427" y="65217"/>
                  <a:pt x="57916" y="64658"/>
                  <a:pt x="58405" y="64064"/>
                </a:cubicBezTo>
                <a:cubicBezTo>
                  <a:pt x="58580" y="63854"/>
                  <a:pt x="58755" y="63610"/>
                  <a:pt x="58964" y="63435"/>
                </a:cubicBezTo>
                <a:cubicBezTo>
                  <a:pt x="59593" y="62702"/>
                  <a:pt x="60257" y="62003"/>
                  <a:pt x="60955" y="61305"/>
                </a:cubicBezTo>
                <a:lnTo>
                  <a:pt x="61514" y="60746"/>
                </a:lnTo>
                <a:cubicBezTo>
                  <a:pt x="62108" y="60187"/>
                  <a:pt x="62667" y="59628"/>
                  <a:pt x="63261" y="59104"/>
                </a:cubicBezTo>
                <a:cubicBezTo>
                  <a:pt x="63470" y="58929"/>
                  <a:pt x="63645" y="58755"/>
                  <a:pt x="63854" y="58580"/>
                </a:cubicBezTo>
                <a:cubicBezTo>
                  <a:pt x="64623" y="57916"/>
                  <a:pt x="65356" y="57287"/>
                  <a:pt x="66160" y="56659"/>
                </a:cubicBezTo>
                <a:cubicBezTo>
                  <a:pt x="66335" y="56554"/>
                  <a:pt x="66509" y="56414"/>
                  <a:pt x="66684" y="56274"/>
                </a:cubicBezTo>
                <a:cubicBezTo>
                  <a:pt x="67348" y="55751"/>
                  <a:pt x="68011" y="55296"/>
                  <a:pt x="68675" y="54807"/>
                </a:cubicBezTo>
                <a:lnTo>
                  <a:pt x="69339" y="54353"/>
                </a:lnTo>
                <a:cubicBezTo>
                  <a:pt x="70177" y="53794"/>
                  <a:pt x="71015" y="53236"/>
                  <a:pt x="71854" y="52712"/>
                </a:cubicBezTo>
                <a:cubicBezTo>
                  <a:pt x="72028" y="52607"/>
                  <a:pt x="72168" y="52537"/>
                  <a:pt x="72343" y="52432"/>
                </a:cubicBezTo>
                <a:cubicBezTo>
                  <a:pt x="73076" y="52013"/>
                  <a:pt x="73810" y="51594"/>
                  <a:pt x="74578" y="51175"/>
                </a:cubicBezTo>
                <a:lnTo>
                  <a:pt x="75312" y="50790"/>
                </a:lnTo>
                <a:cubicBezTo>
                  <a:pt x="76220" y="50336"/>
                  <a:pt x="77128" y="49882"/>
                  <a:pt x="78071" y="49498"/>
                </a:cubicBezTo>
                <a:cubicBezTo>
                  <a:pt x="78176" y="49428"/>
                  <a:pt x="78281" y="49393"/>
                  <a:pt x="78386" y="49323"/>
                </a:cubicBezTo>
                <a:cubicBezTo>
                  <a:pt x="79224" y="48974"/>
                  <a:pt x="80097" y="48625"/>
                  <a:pt x="80971" y="48310"/>
                </a:cubicBezTo>
                <a:lnTo>
                  <a:pt x="81739" y="47996"/>
                </a:lnTo>
                <a:cubicBezTo>
                  <a:pt x="82717" y="47647"/>
                  <a:pt x="83695" y="47332"/>
                  <a:pt x="84708" y="47018"/>
                </a:cubicBezTo>
                <a:cubicBezTo>
                  <a:pt x="89996" y="45423"/>
                  <a:pt x="95422" y="44641"/>
                  <a:pt x="100816" y="44641"/>
                </a:cubicBezTo>
                <a:close/>
                <a:moveTo>
                  <a:pt x="173537" y="1"/>
                </a:moveTo>
                <a:cubicBezTo>
                  <a:pt x="173083" y="1"/>
                  <a:pt x="172629" y="1"/>
                  <a:pt x="172175" y="36"/>
                </a:cubicBezTo>
                <a:lnTo>
                  <a:pt x="172245" y="36"/>
                </a:lnTo>
                <a:cubicBezTo>
                  <a:pt x="163617" y="700"/>
                  <a:pt x="156980" y="7895"/>
                  <a:pt x="156980" y="16523"/>
                </a:cubicBezTo>
                <a:lnTo>
                  <a:pt x="156980" y="31439"/>
                </a:lnTo>
                <a:cubicBezTo>
                  <a:pt x="156142" y="30775"/>
                  <a:pt x="155303" y="30111"/>
                  <a:pt x="154500" y="29483"/>
                </a:cubicBezTo>
                <a:lnTo>
                  <a:pt x="153627" y="28889"/>
                </a:lnTo>
                <a:cubicBezTo>
                  <a:pt x="153068" y="28435"/>
                  <a:pt x="152474" y="28015"/>
                  <a:pt x="151880" y="27631"/>
                </a:cubicBezTo>
                <a:lnTo>
                  <a:pt x="150937" y="26968"/>
                </a:lnTo>
                <a:cubicBezTo>
                  <a:pt x="150343" y="26548"/>
                  <a:pt x="149749" y="26164"/>
                  <a:pt x="149156" y="25780"/>
                </a:cubicBezTo>
                <a:cubicBezTo>
                  <a:pt x="148841" y="25570"/>
                  <a:pt x="148562" y="25396"/>
                  <a:pt x="148282" y="25186"/>
                </a:cubicBezTo>
                <a:cubicBezTo>
                  <a:pt x="147409" y="24662"/>
                  <a:pt x="146536" y="24103"/>
                  <a:pt x="145662" y="23614"/>
                </a:cubicBezTo>
                <a:cubicBezTo>
                  <a:pt x="145453" y="23474"/>
                  <a:pt x="145208" y="23370"/>
                  <a:pt x="144999" y="23230"/>
                </a:cubicBezTo>
                <a:cubicBezTo>
                  <a:pt x="144300" y="22846"/>
                  <a:pt x="143602" y="22427"/>
                  <a:pt x="142868" y="22042"/>
                </a:cubicBezTo>
                <a:lnTo>
                  <a:pt x="141820" y="21553"/>
                </a:lnTo>
                <a:cubicBezTo>
                  <a:pt x="141191" y="21239"/>
                  <a:pt x="140563" y="20924"/>
                  <a:pt x="139934" y="20610"/>
                </a:cubicBezTo>
                <a:lnTo>
                  <a:pt x="138921" y="20121"/>
                </a:lnTo>
                <a:cubicBezTo>
                  <a:pt x="138187" y="19737"/>
                  <a:pt x="137419" y="19422"/>
                  <a:pt x="136685" y="19108"/>
                </a:cubicBezTo>
                <a:lnTo>
                  <a:pt x="136022" y="18794"/>
                </a:lnTo>
                <a:cubicBezTo>
                  <a:pt x="135009" y="18340"/>
                  <a:pt x="133996" y="17955"/>
                  <a:pt x="132948" y="17536"/>
                </a:cubicBezTo>
                <a:lnTo>
                  <a:pt x="132878" y="17536"/>
                </a:lnTo>
                <a:cubicBezTo>
                  <a:pt x="127708" y="15545"/>
                  <a:pt x="122399" y="14043"/>
                  <a:pt x="116949" y="13030"/>
                </a:cubicBezTo>
                <a:cubicBezTo>
                  <a:pt x="111817" y="12085"/>
                  <a:pt x="106587" y="11596"/>
                  <a:pt x="101353" y="11596"/>
                </a:cubicBezTo>
                <a:cubicBezTo>
                  <a:pt x="101173" y="11596"/>
                  <a:pt x="100992" y="11597"/>
                  <a:pt x="100811" y="11598"/>
                </a:cubicBezTo>
                <a:lnTo>
                  <a:pt x="16558" y="11598"/>
                </a:lnTo>
                <a:cubicBezTo>
                  <a:pt x="16537" y="11598"/>
                  <a:pt x="16515" y="11598"/>
                  <a:pt x="16494" y="11598"/>
                </a:cubicBezTo>
                <a:cubicBezTo>
                  <a:pt x="7372" y="11598"/>
                  <a:pt x="1" y="18990"/>
                  <a:pt x="1" y="28085"/>
                </a:cubicBezTo>
                <a:cubicBezTo>
                  <a:pt x="1" y="28609"/>
                  <a:pt x="1" y="29098"/>
                  <a:pt x="36" y="29587"/>
                </a:cubicBezTo>
                <a:cubicBezTo>
                  <a:pt x="36" y="29587"/>
                  <a:pt x="36" y="29552"/>
                  <a:pt x="36" y="29552"/>
                </a:cubicBezTo>
                <a:cubicBezTo>
                  <a:pt x="769" y="38110"/>
                  <a:pt x="7965" y="44677"/>
                  <a:pt x="16558" y="44677"/>
                </a:cubicBezTo>
                <a:lnTo>
                  <a:pt x="31439" y="44677"/>
                </a:lnTo>
                <a:cubicBezTo>
                  <a:pt x="30775" y="45516"/>
                  <a:pt x="30146" y="46319"/>
                  <a:pt x="29517" y="47158"/>
                </a:cubicBezTo>
                <a:lnTo>
                  <a:pt x="28889" y="48031"/>
                </a:lnTo>
                <a:cubicBezTo>
                  <a:pt x="28435" y="48590"/>
                  <a:pt x="28050" y="49184"/>
                  <a:pt x="27631" y="49777"/>
                </a:cubicBezTo>
                <a:cubicBezTo>
                  <a:pt x="27422" y="50092"/>
                  <a:pt x="27212" y="50406"/>
                  <a:pt x="26968" y="50720"/>
                </a:cubicBezTo>
                <a:cubicBezTo>
                  <a:pt x="26583" y="51314"/>
                  <a:pt x="26164" y="51908"/>
                  <a:pt x="25780" y="52502"/>
                </a:cubicBezTo>
                <a:lnTo>
                  <a:pt x="25221" y="53410"/>
                </a:lnTo>
                <a:cubicBezTo>
                  <a:pt x="24662" y="54283"/>
                  <a:pt x="24138" y="55157"/>
                  <a:pt x="23614" y="56030"/>
                </a:cubicBezTo>
                <a:cubicBezTo>
                  <a:pt x="23474" y="56240"/>
                  <a:pt x="23370" y="56484"/>
                  <a:pt x="23265" y="56659"/>
                </a:cubicBezTo>
                <a:cubicBezTo>
                  <a:pt x="22846" y="57392"/>
                  <a:pt x="22461" y="58091"/>
                  <a:pt x="22077" y="58824"/>
                </a:cubicBezTo>
                <a:lnTo>
                  <a:pt x="21518" y="59837"/>
                </a:lnTo>
                <a:cubicBezTo>
                  <a:pt x="21204" y="60466"/>
                  <a:pt x="20890" y="61095"/>
                  <a:pt x="20575" y="61724"/>
                </a:cubicBezTo>
                <a:cubicBezTo>
                  <a:pt x="20435" y="62073"/>
                  <a:pt x="20261" y="62422"/>
                  <a:pt x="20086" y="62737"/>
                </a:cubicBezTo>
                <a:cubicBezTo>
                  <a:pt x="19737" y="63470"/>
                  <a:pt x="19422" y="64204"/>
                  <a:pt x="19073" y="64972"/>
                </a:cubicBezTo>
                <a:lnTo>
                  <a:pt x="18759" y="65636"/>
                </a:lnTo>
                <a:cubicBezTo>
                  <a:pt x="18340" y="66649"/>
                  <a:pt x="17920" y="67662"/>
                  <a:pt x="17536" y="68710"/>
                </a:cubicBezTo>
                <a:cubicBezTo>
                  <a:pt x="17536" y="68745"/>
                  <a:pt x="17501" y="68745"/>
                  <a:pt x="17501" y="68780"/>
                </a:cubicBezTo>
                <a:cubicBezTo>
                  <a:pt x="15510" y="73949"/>
                  <a:pt x="14008" y="79294"/>
                  <a:pt x="13030" y="84708"/>
                </a:cubicBezTo>
                <a:cubicBezTo>
                  <a:pt x="12052" y="90053"/>
                  <a:pt x="11563" y="95432"/>
                  <a:pt x="11563" y="100846"/>
                </a:cubicBezTo>
                <a:lnTo>
                  <a:pt x="11563" y="185099"/>
                </a:lnTo>
                <a:cubicBezTo>
                  <a:pt x="11563" y="194251"/>
                  <a:pt x="18968" y="201691"/>
                  <a:pt x="28120" y="201691"/>
                </a:cubicBezTo>
                <a:cubicBezTo>
                  <a:pt x="28644" y="201691"/>
                  <a:pt x="29133" y="201657"/>
                  <a:pt x="29622" y="201622"/>
                </a:cubicBezTo>
                <a:lnTo>
                  <a:pt x="29552" y="201622"/>
                </a:lnTo>
                <a:cubicBezTo>
                  <a:pt x="38110" y="200853"/>
                  <a:pt x="44677" y="193692"/>
                  <a:pt x="44677" y="185134"/>
                </a:cubicBezTo>
                <a:lnTo>
                  <a:pt x="44677" y="170219"/>
                </a:lnTo>
                <a:cubicBezTo>
                  <a:pt x="45516" y="170917"/>
                  <a:pt x="46389" y="171546"/>
                  <a:pt x="47227" y="172210"/>
                </a:cubicBezTo>
                <a:lnTo>
                  <a:pt x="47891" y="172699"/>
                </a:lnTo>
                <a:cubicBezTo>
                  <a:pt x="48520" y="173153"/>
                  <a:pt x="49184" y="173642"/>
                  <a:pt x="49812" y="174061"/>
                </a:cubicBezTo>
                <a:cubicBezTo>
                  <a:pt x="50092" y="174271"/>
                  <a:pt x="50406" y="174480"/>
                  <a:pt x="50686" y="174655"/>
                </a:cubicBezTo>
                <a:cubicBezTo>
                  <a:pt x="51314" y="175109"/>
                  <a:pt x="51978" y="175528"/>
                  <a:pt x="52607" y="175947"/>
                </a:cubicBezTo>
                <a:lnTo>
                  <a:pt x="53375" y="176437"/>
                </a:lnTo>
                <a:cubicBezTo>
                  <a:pt x="54248" y="176995"/>
                  <a:pt x="55157" y="177554"/>
                  <a:pt x="56065" y="178078"/>
                </a:cubicBezTo>
                <a:lnTo>
                  <a:pt x="56624" y="178393"/>
                </a:lnTo>
                <a:cubicBezTo>
                  <a:pt x="57357" y="178812"/>
                  <a:pt x="58126" y="179231"/>
                  <a:pt x="58859" y="179615"/>
                </a:cubicBezTo>
                <a:lnTo>
                  <a:pt x="59837" y="180139"/>
                </a:lnTo>
                <a:cubicBezTo>
                  <a:pt x="60466" y="180454"/>
                  <a:pt x="61130" y="180768"/>
                  <a:pt x="61759" y="181117"/>
                </a:cubicBezTo>
                <a:lnTo>
                  <a:pt x="62737" y="181571"/>
                </a:lnTo>
                <a:cubicBezTo>
                  <a:pt x="63505" y="181921"/>
                  <a:pt x="64274" y="182270"/>
                  <a:pt x="65007" y="182619"/>
                </a:cubicBezTo>
                <a:lnTo>
                  <a:pt x="65671" y="182899"/>
                </a:lnTo>
                <a:cubicBezTo>
                  <a:pt x="66684" y="183318"/>
                  <a:pt x="67662" y="183737"/>
                  <a:pt x="68675" y="184121"/>
                </a:cubicBezTo>
                <a:lnTo>
                  <a:pt x="68780" y="184156"/>
                </a:lnTo>
                <a:cubicBezTo>
                  <a:pt x="78840" y="188034"/>
                  <a:pt x="89529" y="190025"/>
                  <a:pt x="100287" y="190094"/>
                </a:cubicBezTo>
                <a:lnTo>
                  <a:pt x="184925" y="190094"/>
                </a:lnTo>
                <a:cubicBezTo>
                  <a:pt x="194077" y="190094"/>
                  <a:pt x="201482" y="182689"/>
                  <a:pt x="201482" y="173572"/>
                </a:cubicBezTo>
                <a:cubicBezTo>
                  <a:pt x="201482" y="173083"/>
                  <a:pt x="201482" y="172629"/>
                  <a:pt x="201412" y="172140"/>
                </a:cubicBezTo>
                <a:lnTo>
                  <a:pt x="201412" y="172210"/>
                </a:lnTo>
                <a:cubicBezTo>
                  <a:pt x="200679" y="163652"/>
                  <a:pt x="193518" y="157050"/>
                  <a:pt x="184960" y="157050"/>
                </a:cubicBezTo>
                <a:lnTo>
                  <a:pt x="170149" y="157050"/>
                </a:lnTo>
                <a:cubicBezTo>
                  <a:pt x="170813" y="156246"/>
                  <a:pt x="171441" y="155408"/>
                  <a:pt x="172070" y="154570"/>
                </a:cubicBezTo>
                <a:cubicBezTo>
                  <a:pt x="172315" y="154290"/>
                  <a:pt x="172524" y="154011"/>
                  <a:pt x="172734" y="153697"/>
                </a:cubicBezTo>
                <a:cubicBezTo>
                  <a:pt x="173153" y="153138"/>
                  <a:pt x="173537" y="152579"/>
                  <a:pt x="173956" y="151985"/>
                </a:cubicBezTo>
                <a:lnTo>
                  <a:pt x="174655" y="151007"/>
                </a:lnTo>
                <a:cubicBezTo>
                  <a:pt x="175039" y="150413"/>
                  <a:pt x="175424" y="149819"/>
                  <a:pt x="175808" y="149260"/>
                </a:cubicBezTo>
                <a:cubicBezTo>
                  <a:pt x="175982" y="148946"/>
                  <a:pt x="176192" y="148632"/>
                  <a:pt x="176402" y="148317"/>
                </a:cubicBezTo>
                <a:cubicBezTo>
                  <a:pt x="176926" y="147444"/>
                  <a:pt x="177484" y="146571"/>
                  <a:pt x="178008" y="145697"/>
                </a:cubicBezTo>
                <a:cubicBezTo>
                  <a:pt x="178113" y="145523"/>
                  <a:pt x="178218" y="145313"/>
                  <a:pt x="178323" y="145104"/>
                </a:cubicBezTo>
                <a:cubicBezTo>
                  <a:pt x="178742" y="144370"/>
                  <a:pt x="179161" y="143636"/>
                  <a:pt x="179545" y="142903"/>
                </a:cubicBezTo>
                <a:lnTo>
                  <a:pt x="180069" y="141925"/>
                </a:lnTo>
                <a:cubicBezTo>
                  <a:pt x="180384" y="141261"/>
                  <a:pt x="180733" y="140632"/>
                  <a:pt x="181047" y="139969"/>
                </a:cubicBezTo>
                <a:cubicBezTo>
                  <a:pt x="181187" y="139654"/>
                  <a:pt x="181362" y="139340"/>
                  <a:pt x="181501" y="139026"/>
                </a:cubicBezTo>
                <a:cubicBezTo>
                  <a:pt x="181851" y="138222"/>
                  <a:pt x="182235" y="137454"/>
                  <a:pt x="182584" y="136650"/>
                </a:cubicBezTo>
                <a:lnTo>
                  <a:pt x="182794" y="136126"/>
                </a:lnTo>
                <a:cubicBezTo>
                  <a:pt x="187545" y="125123"/>
                  <a:pt x="189990" y="113317"/>
                  <a:pt x="190060" y="101335"/>
                </a:cubicBezTo>
                <a:lnTo>
                  <a:pt x="190060" y="100811"/>
                </a:lnTo>
                <a:lnTo>
                  <a:pt x="190060" y="100148"/>
                </a:lnTo>
                <a:lnTo>
                  <a:pt x="190094" y="16558"/>
                </a:lnTo>
                <a:cubicBezTo>
                  <a:pt x="190094" y="7406"/>
                  <a:pt x="182689" y="1"/>
                  <a:pt x="173537" y="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30" name="Google Shape;530;p36"/>
          <p:cNvSpPr/>
          <p:nvPr/>
        </p:nvSpPr>
        <p:spPr>
          <a:xfrm>
            <a:off x="7930541" y="3533962"/>
            <a:ext cx="21" cy="25516"/>
          </a:xfrm>
          <a:custGeom>
            <a:avLst/>
            <a:gdLst/>
            <a:ahLst/>
            <a:cxnLst/>
            <a:rect l="l" t="t" r="r" b="b"/>
            <a:pathLst>
              <a:path w="1" h="1224" extrusionOk="0">
                <a:moveTo>
                  <a:pt x="1" y="699"/>
                </a:moveTo>
                <a:lnTo>
                  <a:pt x="1" y="1223"/>
                </a:lnTo>
                <a:lnTo>
                  <a:pt x="1" y="1223"/>
                </a:lnTo>
                <a:lnTo>
                  <a:pt x="1" y="699"/>
                </a:lnTo>
                <a:lnTo>
                  <a:pt x="1" y="1"/>
                </a:lnTo>
                <a:close/>
              </a:path>
            </a:pathLst>
          </a:custGeom>
          <a:solidFill>
            <a:srgbClr val="F2D6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31" name="Google Shape;531;p36"/>
          <p:cNvSpPr/>
          <p:nvPr/>
        </p:nvSpPr>
        <p:spPr>
          <a:xfrm>
            <a:off x="4205847" y="2377597"/>
            <a:ext cx="1864192" cy="3278347"/>
          </a:xfrm>
          <a:custGeom>
            <a:avLst/>
            <a:gdLst/>
            <a:ahLst/>
            <a:cxnLst/>
            <a:rect l="l" t="t" r="r" b="b"/>
            <a:pathLst>
              <a:path w="89424" h="157260" extrusionOk="0">
                <a:moveTo>
                  <a:pt x="89423" y="1"/>
                </a:moveTo>
                <a:lnTo>
                  <a:pt x="20051" y="35"/>
                </a:lnTo>
                <a:cubicBezTo>
                  <a:pt x="10619" y="11598"/>
                  <a:pt x="4297" y="25360"/>
                  <a:pt x="1607" y="40066"/>
                </a:cubicBezTo>
                <a:cubicBezTo>
                  <a:pt x="629" y="45376"/>
                  <a:pt x="140" y="50755"/>
                  <a:pt x="175" y="56169"/>
                </a:cubicBezTo>
                <a:lnTo>
                  <a:pt x="175" y="140457"/>
                </a:lnTo>
                <a:cubicBezTo>
                  <a:pt x="0" y="149714"/>
                  <a:pt x="7476" y="157259"/>
                  <a:pt x="16697" y="157259"/>
                </a:cubicBezTo>
                <a:cubicBezTo>
                  <a:pt x="25954" y="157259"/>
                  <a:pt x="33429" y="149714"/>
                  <a:pt x="33255" y="140457"/>
                </a:cubicBezTo>
                <a:lnTo>
                  <a:pt x="33255" y="56693"/>
                </a:lnTo>
                <a:lnTo>
                  <a:pt x="33289" y="56693"/>
                </a:lnTo>
                <a:lnTo>
                  <a:pt x="33289" y="56169"/>
                </a:lnTo>
                <a:cubicBezTo>
                  <a:pt x="33255" y="25151"/>
                  <a:pt x="58405" y="1"/>
                  <a:pt x="89423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Fira Sans"/>
            </a:endParaRPr>
          </a:p>
        </p:txBody>
      </p:sp>
      <p:sp>
        <p:nvSpPr>
          <p:cNvPr id="532" name="Google Shape;532;p36"/>
          <p:cNvSpPr/>
          <p:nvPr/>
        </p:nvSpPr>
        <p:spPr>
          <a:xfrm>
            <a:off x="4208766" y="2378327"/>
            <a:ext cx="476972" cy="3272510"/>
          </a:xfrm>
          <a:custGeom>
            <a:avLst/>
            <a:gdLst/>
            <a:ahLst/>
            <a:cxnLst/>
            <a:rect l="l" t="t" r="r" b="b"/>
            <a:pathLst>
              <a:path w="22880" h="156980" extrusionOk="0">
                <a:moveTo>
                  <a:pt x="19911" y="0"/>
                </a:moveTo>
                <a:cubicBezTo>
                  <a:pt x="10479" y="11563"/>
                  <a:pt x="4157" y="25325"/>
                  <a:pt x="1467" y="40031"/>
                </a:cubicBezTo>
                <a:cubicBezTo>
                  <a:pt x="489" y="45341"/>
                  <a:pt x="0" y="50720"/>
                  <a:pt x="35" y="56134"/>
                </a:cubicBezTo>
                <a:lnTo>
                  <a:pt x="35" y="140422"/>
                </a:lnTo>
                <a:cubicBezTo>
                  <a:pt x="0" y="149574"/>
                  <a:pt x="7440" y="156980"/>
                  <a:pt x="16557" y="156980"/>
                </a:cubicBezTo>
                <a:cubicBezTo>
                  <a:pt x="17081" y="156980"/>
                  <a:pt x="17570" y="156945"/>
                  <a:pt x="18059" y="156910"/>
                </a:cubicBezTo>
                <a:cubicBezTo>
                  <a:pt x="14217" y="156560"/>
                  <a:pt x="10584" y="154884"/>
                  <a:pt x="7860" y="152124"/>
                </a:cubicBezTo>
                <a:cubicBezTo>
                  <a:pt x="4751" y="149015"/>
                  <a:pt x="3004" y="144824"/>
                  <a:pt x="3004" y="140422"/>
                </a:cubicBezTo>
                <a:lnTo>
                  <a:pt x="3004" y="56134"/>
                </a:lnTo>
                <a:cubicBezTo>
                  <a:pt x="3004" y="50720"/>
                  <a:pt x="3493" y="45341"/>
                  <a:pt x="4471" y="40031"/>
                </a:cubicBezTo>
                <a:cubicBezTo>
                  <a:pt x="7161" y="25325"/>
                  <a:pt x="13483" y="11563"/>
                  <a:pt x="22880" y="0"/>
                </a:cubicBezTo>
                <a:close/>
              </a:path>
            </a:pathLst>
          </a:custGeom>
          <a:solidFill>
            <a:srgbClr val="236B7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33" name="Google Shape;533;p36"/>
          <p:cNvSpPr/>
          <p:nvPr/>
        </p:nvSpPr>
        <p:spPr>
          <a:xfrm>
            <a:off x="3962629" y="1687948"/>
            <a:ext cx="3277617" cy="1860607"/>
          </a:xfrm>
          <a:custGeom>
            <a:avLst/>
            <a:gdLst/>
            <a:ahLst/>
            <a:cxnLst/>
            <a:rect l="l" t="t" r="r" b="b"/>
            <a:pathLst>
              <a:path w="157225" h="89252" extrusionOk="0">
                <a:moveTo>
                  <a:pt x="16486" y="0"/>
                </a:moveTo>
                <a:cubicBezTo>
                  <a:pt x="7408" y="0"/>
                  <a:pt x="0" y="7410"/>
                  <a:pt x="0" y="16560"/>
                </a:cubicBezTo>
                <a:cubicBezTo>
                  <a:pt x="0" y="25697"/>
                  <a:pt x="7442" y="33119"/>
                  <a:pt x="16548" y="33119"/>
                </a:cubicBezTo>
                <a:cubicBezTo>
                  <a:pt x="16633" y="33119"/>
                  <a:pt x="16717" y="33119"/>
                  <a:pt x="16802" y="33117"/>
                </a:cubicBezTo>
                <a:lnTo>
                  <a:pt x="101090" y="33117"/>
                </a:lnTo>
                <a:cubicBezTo>
                  <a:pt x="101112" y="33117"/>
                  <a:pt x="101133" y="33117"/>
                  <a:pt x="101155" y="33117"/>
                </a:cubicBezTo>
                <a:cubicBezTo>
                  <a:pt x="132107" y="33117"/>
                  <a:pt x="157199" y="58194"/>
                  <a:pt x="157224" y="89141"/>
                </a:cubicBezTo>
                <a:lnTo>
                  <a:pt x="157224" y="89141"/>
                </a:lnTo>
                <a:lnTo>
                  <a:pt x="157224" y="19844"/>
                </a:lnTo>
                <a:cubicBezTo>
                  <a:pt x="141405" y="7021"/>
                  <a:pt x="121623" y="3"/>
                  <a:pt x="101242" y="3"/>
                </a:cubicBezTo>
                <a:cubicBezTo>
                  <a:pt x="101191" y="3"/>
                  <a:pt x="101141" y="3"/>
                  <a:pt x="101090" y="3"/>
                </a:cubicBezTo>
                <a:lnTo>
                  <a:pt x="16802" y="3"/>
                </a:lnTo>
                <a:cubicBezTo>
                  <a:pt x="16696" y="1"/>
                  <a:pt x="16591" y="0"/>
                  <a:pt x="16486" y="0"/>
                </a:cubicBezTo>
                <a:close/>
                <a:moveTo>
                  <a:pt x="157224" y="89141"/>
                </a:moveTo>
                <a:lnTo>
                  <a:pt x="157224" y="89251"/>
                </a:lnTo>
                <a:cubicBezTo>
                  <a:pt x="157224" y="89214"/>
                  <a:pt x="157224" y="89177"/>
                  <a:pt x="157224" y="8914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Fira Sans"/>
            </a:endParaRPr>
          </a:p>
        </p:txBody>
      </p:sp>
      <p:sp>
        <p:nvSpPr>
          <p:cNvPr id="534" name="Google Shape;534;p36"/>
          <p:cNvSpPr/>
          <p:nvPr/>
        </p:nvSpPr>
        <p:spPr>
          <a:xfrm>
            <a:off x="3968445" y="1687989"/>
            <a:ext cx="3271801" cy="476263"/>
          </a:xfrm>
          <a:custGeom>
            <a:avLst/>
            <a:gdLst/>
            <a:ahLst/>
            <a:cxnLst/>
            <a:rect l="l" t="t" r="r" b="b"/>
            <a:pathLst>
              <a:path w="156946" h="22846" extrusionOk="0">
                <a:moveTo>
                  <a:pt x="100963" y="1"/>
                </a:moveTo>
                <a:cubicBezTo>
                  <a:pt x="100912" y="1"/>
                  <a:pt x="100862" y="1"/>
                  <a:pt x="100811" y="1"/>
                </a:cubicBezTo>
                <a:lnTo>
                  <a:pt x="16558" y="1"/>
                </a:lnTo>
                <a:cubicBezTo>
                  <a:pt x="16537" y="1"/>
                  <a:pt x="16515" y="1"/>
                  <a:pt x="16494" y="1"/>
                </a:cubicBezTo>
                <a:cubicBezTo>
                  <a:pt x="7372" y="1"/>
                  <a:pt x="1" y="7428"/>
                  <a:pt x="1" y="16523"/>
                </a:cubicBezTo>
                <a:cubicBezTo>
                  <a:pt x="1" y="17047"/>
                  <a:pt x="1" y="17536"/>
                  <a:pt x="36" y="18025"/>
                </a:cubicBezTo>
                <a:cubicBezTo>
                  <a:pt x="804" y="9502"/>
                  <a:pt x="7965" y="2970"/>
                  <a:pt x="16523" y="2970"/>
                </a:cubicBezTo>
                <a:lnTo>
                  <a:pt x="100811" y="2970"/>
                </a:lnTo>
                <a:cubicBezTo>
                  <a:pt x="106226" y="2970"/>
                  <a:pt x="111605" y="3459"/>
                  <a:pt x="116949" y="4437"/>
                </a:cubicBezTo>
                <a:cubicBezTo>
                  <a:pt x="131620" y="7092"/>
                  <a:pt x="145383" y="13449"/>
                  <a:pt x="156945" y="22846"/>
                </a:cubicBezTo>
                <a:lnTo>
                  <a:pt x="156945" y="19842"/>
                </a:lnTo>
                <a:cubicBezTo>
                  <a:pt x="141126" y="7019"/>
                  <a:pt x="121344" y="1"/>
                  <a:pt x="100963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Fira Sans"/>
            </a:endParaRPr>
          </a:p>
        </p:txBody>
      </p:sp>
      <p:sp>
        <p:nvSpPr>
          <p:cNvPr id="535" name="Google Shape;535;p36"/>
          <p:cNvSpPr/>
          <p:nvPr/>
        </p:nvSpPr>
        <p:spPr>
          <a:xfrm>
            <a:off x="6070018" y="1441144"/>
            <a:ext cx="1863463" cy="3279056"/>
          </a:xfrm>
          <a:custGeom>
            <a:avLst/>
            <a:gdLst/>
            <a:ahLst/>
            <a:cxnLst/>
            <a:rect l="l" t="t" r="r" b="b"/>
            <a:pathLst>
              <a:path w="89389" h="157294" extrusionOk="0">
                <a:moveTo>
                  <a:pt x="72691" y="0"/>
                </a:moveTo>
                <a:cubicBezTo>
                  <a:pt x="63435" y="0"/>
                  <a:pt x="55994" y="7580"/>
                  <a:pt x="56134" y="16837"/>
                </a:cubicBezTo>
                <a:lnTo>
                  <a:pt x="56134" y="101090"/>
                </a:lnTo>
                <a:lnTo>
                  <a:pt x="56134" y="101614"/>
                </a:lnTo>
                <a:cubicBezTo>
                  <a:pt x="55855" y="132423"/>
                  <a:pt x="30809" y="157224"/>
                  <a:pt x="0" y="157224"/>
                </a:cubicBezTo>
                <a:lnTo>
                  <a:pt x="0" y="157294"/>
                </a:lnTo>
                <a:lnTo>
                  <a:pt x="69338" y="157294"/>
                </a:lnTo>
                <a:cubicBezTo>
                  <a:pt x="82123" y="141540"/>
                  <a:pt x="89179" y="121909"/>
                  <a:pt x="89249" y="101579"/>
                </a:cubicBezTo>
                <a:lnTo>
                  <a:pt x="89249" y="101090"/>
                </a:lnTo>
                <a:lnTo>
                  <a:pt x="89249" y="16837"/>
                </a:lnTo>
                <a:cubicBezTo>
                  <a:pt x="89388" y="7580"/>
                  <a:pt x="81948" y="0"/>
                  <a:pt x="72691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Fira Sans"/>
            </a:endParaRPr>
          </a:p>
        </p:txBody>
      </p:sp>
      <p:sp>
        <p:nvSpPr>
          <p:cNvPr id="536" name="Google Shape;536;p36"/>
          <p:cNvSpPr/>
          <p:nvPr/>
        </p:nvSpPr>
        <p:spPr>
          <a:xfrm>
            <a:off x="7457948" y="1446251"/>
            <a:ext cx="472615" cy="3273949"/>
          </a:xfrm>
          <a:custGeom>
            <a:avLst/>
            <a:gdLst/>
            <a:ahLst/>
            <a:cxnLst/>
            <a:rect l="l" t="t" r="r" b="b"/>
            <a:pathLst>
              <a:path w="22671" h="157049" extrusionOk="0">
                <a:moveTo>
                  <a:pt x="6113" y="0"/>
                </a:moveTo>
                <a:cubicBezTo>
                  <a:pt x="5659" y="0"/>
                  <a:pt x="5205" y="0"/>
                  <a:pt x="4751" y="35"/>
                </a:cubicBezTo>
                <a:cubicBezTo>
                  <a:pt x="13344" y="768"/>
                  <a:pt x="19946" y="7964"/>
                  <a:pt x="19946" y="16557"/>
                </a:cubicBezTo>
                <a:lnTo>
                  <a:pt x="19946" y="100845"/>
                </a:lnTo>
                <a:lnTo>
                  <a:pt x="19946" y="101334"/>
                </a:lnTo>
                <a:cubicBezTo>
                  <a:pt x="19841" y="121664"/>
                  <a:pt x="12820" y="141295"/>
                  <a:pt x="0" y="157049"/>
                </a:cubicBezTo>
                <a:lnTo>
                  <a:pt x="2760" y="157049"/>
                </a:lnTo>
                <a:cubicBezTo>
                  <a:pt x="15545" y="141295"/>
                  <a:pt x="22601" y="121664"/>
                  <a:pt x="22671" y="101334"/>
                </a:cubicBezTo>
                <a:lnTo>
                  <a:pt x="22671" y="100845"/>
                </a:lnTo>
                <a:lnTo>
                  <a:pt x="22671" y="16557"/>
                </a:lnTo>
                <a:cubicBezTo>
                  <a:pt x="22671" y="7405"/>
                  <a:pt x="15265" y="0"/>
                  <a:pt x="6113" y="0"/>
                </a:cubicBezTo>
                <a:close/>
              </a:path>
            </a:pathLst>
          </a:custGeom>
          <a:solidFill>
            <a:srgbClr val="087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37" name="Google Shape;537;p36"/>
          <p:cNvSpPr/>
          <p:nvPr/>
        </p:nvSpPr>
        <p:spPr>
          <a:xfrm>
            <a:off x="4899082" y="3559458"/>
            <a:ext cx="3268861" cy="1849621"/>
          </a:xfrm>
          <a:custGeom>
            <a:avLst/>
            <a:gdLst/>
            <a:ahLst/>
            <a:cxnLst/>
            <a:rect l="l" t="t" r="r" b="b"/>
            <a:pathLst>
              <a:path w="156805" h="88725" extrusionOk="0">
                <a:moveTo>
                  <a:pt x="1" y="0"/>
                </a:moveTo>
                <a:lnTo>
                  <a:pt x="1" y="68884"/>
                </a:lnTo>
                <a:cubicBezTo>
                  <a:pt x="15754" y="81634"/>
                  <a:pt x="35385" y="88655"/>
                  <a:pt x="55645" y="88725"/>
                </a:cubicBezTo>
                <a:lnTo>
                  <a:pt x="140283" y="88725"/>
                </a:lnTo>
                <a:cubicBezTo>
                  <a:pt x="140304" y="88725"/>
                  <a:pt x="140326" y="88725"/>
                  <a:pt x="140347" y="88725"/>
                </a:cubicBezTo>
                <a:cubicBezTo>
                  <a:pt x="149434" y="88725"/>
                  <a:pt x="156805" y="81333"/>
                  <a:pt x="156805" y="72202"/>
                </a:cubicBezTo>
                <a:cubicBezTo>
                  <a:pt x="156805" y="63107"/>
                  <a:pt x="149434" y="55715"/>
                  <a:pt x="140347" y="55715"/>
                </a:cubicBezTo>
                <a:cubicBezTo>
                  <a:pt x="140326" y="55715"/>
                  <a:pt x="140304" y="55715"/>
                  <a:pt x="140283" y="55715"/>
                </a:cubicBezTo>
                <a:lnTo>
                  <a:pt x="56169" y="55715"/>
                </a:lnTo>
                <a:lnTo>
                  <a:pt x="56169" y="55610"/>
                </a:lnTo>
                <a:lnTo>
                  <a:pt x="55645" y="55610"/>
                </a:lnTo>
                <a:cubicBezTo>
                  <a:pt x="25046" y="55331"/>
                  <a:pt x="315" y="30600"/>
                  <a:pt x="35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Fira Sans"/>
            </a:endParaRPr>
          </a:p>
        </p:txBody>
      </p:sp>
      <p:sp>
        <p:nvSpPr>
          <p:cNvPr id="538" name="Google Shape;538;p36"/>
          <p:cNvSpPr/>
          <p:nvPr/>
        </p:nvSpPr>
        <p:spPr>
          <a:xfrm>
            <a:off x="4899082" y="4936464"/>
            <a:ext cx="3268861" cy="472615"/>
          </a:xfrm>
          <a:custGeom>
            <a:avLst/>
            <a:gdLst/>
            <a:ahLst/>
            <a:cxnLst/>
            <a:rect l="l" t="t" r="r" b="b"/>
            <a:pathLst>
              <a:path w="156805" h="22671" extrusionOk="0">
                <a:moveTo>
                  <a:pt x="1" y="0"/>
                </a:moveTo>
                <a:lnTo>
                  <a:pt x="1" y="2830"/>
                </a:lnTo>
                <a:cubicBezTo>
                  <a:pt x="15754" y="15580"/>
                  <a:pt x="35385" y="22601"/>
                  <a:pt x="55645" y="22671"/>
                </a:cubicBezTo>
                <a:lnTo>
                  <a:pt x="140283" y="22671"/>
                </a:lnTo>
                <a:cubicBezTo>
                  <a:pt x="140304" y="22671"/>
                  <a:pt x="140326" y="22671"/>
                  <a:pt x="140347" y="22671"/>
                </a:cubicBezTo>
                <a:cubicBezTo>
                  <a:pt x="149434" y="22671"/>
                  <a:pt x="156805" y="15279"/>
                  <a:pt x="156805" y="6148"/>
                </a:cubicBezTo>
                <a:cubicBezTo>
                  <a:pt x="156805" y="5694"/>
                  <a:pt x="156770" y="5205"/>
                  <a:pt x="156735" y="4751"/>
                </a:cubicBezTo>
                <a:cubicBezTo>
                  <a:pt x="156002" y="13309"/>
                  <a:pt x="148841" y="19876"/>
                  <a:pt x="140283" y="19876"/>
                </a:cubicBezTo>
                <a:lnTo>
                  <a:pt x="55645" y="19876"/>
                </a:lnTo>
                <a:cubicBezTo>
                  <a:pt x="35385" y="19806"/>
                  <a:pt x="15754" y="12785"/>
                  <a:pt x="1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Fira Sans"/>
            </a:endParaRPr>
          </a:p>
        </p:txBody>
      </p:sp>
      <p:sp>
        <p:nvSpPr>
          <p:cNvPr id="540" name="Google Shape;540;p36"/>
          <p:cNvSpPr/>
          <p:nvPr/>
        </p:nvSpPr>
        <p:spPr>
          <a:xfrm>
            <a:off x="4056718" y="1783179"/>
            <a:ext cx="556213" cy="55621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1" name="Google Shape;541;p36"/>
          <p:cNvSpPr txBox="1"/>
          <p:nvPr/>
        </p:nvSpPr>
        <p:spPr>
          <a:xfrm>
            <a:off x="4056718" y="1783172"/>
            <a:ext cx="556213" cy="410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3" name="Google Shape;543;p36"/>
          <p:cNvSpPr/>
          <p:nvPr/>
        </p:nvSpPr>
        <p:spPr>
          <a:xfrm>
            <a:off x="7277144" y="1532223"/>
            <a:ext cx="556213" cy="55621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4" name="Google Shape;544;p36"/>
          <p:cNvSpPr txBox="1"/>
          <p:nvPr/>
        </p:nvSpPr>
        <p:spPr>
          <a:xfrm>
            <a:off x="7277144" y="1532216"/>
            <a:ext cx="556213" cy="410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6" name="Google Shape;546;p36"/>
          <p:cNvSpPr/>
          <p:nvPr/>
        </p:nvSpPr>
        <p:spPr>
          <a:xfrm>
            <a:off x="7537556" y="4757995"/>
            <a:ext cx="556213" cy="55621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7" name="Google Shape;547;p36"/>
          <p:cNvSpPr txBox="1"/>
          <p:nvPr/>
        </p:nvSpPr>
        <p:spPr>
          <a:xfrm>
            <a:off x="7537556" y="4757988"/>
            <a:ext cx="556213" cy="410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9" name="Google Shape;549;p36"/>
          <p:cNvSpPr/>
          <p:nvPr/>
        </p:nvSpPr>
        <p:spPr>
          <a:xfrm>
            <a:off x="4279916" y="5018381"/>
            <a:ext cx="556213" cy="55621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50" name="Google Shape;550;p36"/>
          <p:cNvSpPr txBox="1"/>
          <p:nvPr/>
        </p:nvSpPr>
        <p:spPr>
          <a:xfrm>
            <a:off x="4279916" y="5018374"/>
            <a:ext cx="556213" cy="410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1296334" y="1644413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1296334" y="4243223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8624526" y="1651057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8624526" y="4249867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2" name="is1ídé"/>
          <p:cNvSpPr/>
          <p:nvPr/>
        </p:nvSpPr>
        <p:spPr>
          <a:xfrm>
            <a:off x="4964831" y="2421685"/>
            <a:ext cx="2223904" cy="2223903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 dirty="0"/>
          </a:p>
        </p:txBody>
      </p:sp>
      <p:sp>
        <p:nvSpPr>
          <p:cNvPr id="33" name="矩形 32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研究思路与理论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ṧ1iďe"/>
          <p:cNvSpPr/>
          <p:nvPr/>
        </p:nvSpPr>
        <p:spPr>
          <a:xfrm>
            <a:off x="700753" y="1347669"/>
            <a:ext cx="4682104" cy="4682103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3" name="ïṩľiďé"/>
          <p:cNvSpPr/>
          <p:nvPr/>
        </p:nvSpPr>
        <p:spPr>
          <a:xfrm>
            <a:off x="3431704" y="4672991"/>
            <a:ext cx="8088784" cy="1027658"/>
          </a:xfrm>
          <a:prstGeom prst="roundRect">
            <a:avLst>
              <a:gd name="adj" fmla="val 6167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altLang="zh-CN" kern="0" dirty="0">
                <a:solidFill>
                  <a:prstClr val="white"/>
                </a:solidFill>
                <a:latin typeface="Calibri Light" panose="020F0302020204030204"/>
              </a:rPr>
              <a:t> </a:t>
            </a:r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4" name="îSḻîḓé"/>
          <p:cNvSpPr/>
          <p:nvPr/>
        </p:nvSpPr>
        <p:spPr>
          <a:xfrm>
            <a:off x="3431704" y="1821510"/>
            <a:ext cx="8088784" cy="1027658"/>
          </a:xfrm>
          <a:prstGeom prst="roundRect">
            <a:avLst>
              <a:gd name="adj" fmla="val 6167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altLang="zh-CN" kern="0">
                <a:solidFill>
                  <a:prstClr val="white"/>
                </a:solidFill>
                <a:latin typeface="Calibri Light" panose="020F0302020204030204"/>
              </a:rPr>
              <a:t> </a:t>
            </a:r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5" name="íšľïḓê"/>
          <p:cNvSpPr/>
          <p:nvPr/>
        </p:nvSpPr>
        <p:spPr>
          <a:xfrm>
            <a:off x="4535632" y="2971800"/>
            <a:ext cx="6984856" cy="1582192"/>
          </a:xfrm>
          <a:prstGeom prst="roundRect">
            <a:avLst>
              <a:gd name="adj" fmla="val 6167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altLang="zh-CN" kern="0" dirty="0">
                <a:solidFill>
                  <a:prstClr val="white"/>
                </a:solidFill>
                <a:latin typeface="Calibri Light" panose="020F0302020204030204"/>
              </a:rPr>
              <a:t> </a:t>
            </a:r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6" name="íṩlîḍé"/>
          <p:cNvSpPr/>
          <p:nvPr/>
        </p:nvSpPr>
        <p:spPr>
          <a:xfrm>
            <a:off x="1067728" y="1698877"/>
            <a:ext cx="3948152" cy="3979685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6715379" y="1984730"/>
            <a:ext cx="2654746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 Synergistically utilize technically sound, Synergistically utilize</a:t>
            </a:r>
            <a:endParaRPr lang="en-US" altLang="zh-CN" sz="1050" kern="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 panose="02000000000000000000"/>
            </a:endParaRPr>
          </a:p>
        </p:txBody>
      </p:sp>
      <p:sp>
        <p:nvSpPr>
          <p:cNvPr id="8" name="Oval 50"/>
          <p:cNvSpPr/>
          <p:nvPr/>
        </p:nvSpPr>
        <p:spPr>
          <a:xfrm>
            <a:off x="4414930" y="1014737"/>
            <a:ext cx="434234" cy="434234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9" name="Oval 74"/>
          <p:cNvSpPr/>
          <p:nvPr/>
        </p:nvSpPr>
        <p:spPr>
          <a:xfrm>
            <a:off x="827604" y="5660619"/>
            <a:ext cx="547406" cy="547406"/>
          </a:xfrm>
          <a:prstGeom prst="ellipse">
            <a:avLst/>
          </a:prstGeom>
          <a:noFill/>
          <a:ln w="1651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îṩļíďè"/>
          <p:cNvSpPr/>
          <p:nvPr/>
        </p:nvSpPr>
        <p:spPr>
          <a:xfrm>
            <a:off x="5747919" y="2002560"/>
            <a:ext cx="692424" cy="69242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1" name="i$1îḍé"/>
          <p:cNvSpPr/>
          <p:nvPr/>
        </p:nvSpPr>
        <p:spPr>
          <a:xfrm>
            <a:off x="5947510" y="2223268"/>
            <a:ext cx="325689" cy="273702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tx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77500" lnSpcReduction="20000"/>
          </a:bodyPr>
          <a:lstStyle/>
          <a:p>
            <a:pPr algn="ctr"/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6884803" y="3289283"/>
            <a:ext cx="3399094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 Synergistically utilize technically sound, Synergistically utilize</a:t>
            </a:r>
            <a:r>
              <a:rPr lang="zh-CN" altLang="en-US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Synergistically utilize technically sound portals with, Synergistically utilize technically</a:t>
            </a:r>
            <a:endParaRPr lang="en-US" altLang="zh-CN" sz="1050" kern="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 panose="02000000000000000000"/>
            </a:endParaRPr>
          </a:p>
        </p:txBody>
      </p:sp>
      <p:sp>
        <p:nvSpPr>
          <p:cNvPr id="13" name="îṩļíďè"/>
          <p:cNvSpPr/>
          <p:nvPr/>
        </p:nvSpPr>
        <p:spPr>
          <a:xfrm>
            <a:off x="5992788" y="3423782"/>
            <a:ext cx="692424" cy="69242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4" name="i$1îḍé"/>
          <p:cNvSpPr/>
          <p:nvPr/>
        </p:nvSpPr>
        <p:spPr>
          <a:xfrm>
            <a:off x="6192379" y="3644490"/>
            <a:ext cx="325689" cy="273702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tx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77500" lnSpcReduction="20000"/>
          </a:bodyPr>
          <a:lstStyle/>
          <a:p>
            <a:pPr algn="ctr"/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715379" y="4871475"/>
            <a:ext cx="2654746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Roboto Light" panose="02000000000000000000"/>
              </a:rPr>
              <a:t> Synergistically utilize technically sound, Synergistically utilize</a:t>
            </a:r>
            <a:endParaRPr lang="en-US" altLang="zh-CN" sz="1050" kern="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 panose="02000000000000000000"/>
            </a:endParaRPr>
          </a:p>
        </p:txBody>
      </p:sp>
      <p:sp>
        <p:nvSpPr>
          <p:cNvPr id="16" name="îṩļíďè"/>
          <p:cNvSpPr/>
          <p:nvPr/>
        </p:nvSpPr>
        <p:spPr>
          <a:xfrm>
            <a:off x="5747919" y="4889305"/>
            <a:ext cx="692424" cy="69242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7" name="i$1îḍé"/>
          <p:cNvSpPr/>
          <p:nvPr/>
        </p:nvSpPr>
        <p:spPr>
          <a:xfrm>
            <a:off x="5947510" y="5110013"/>
            <a:ext cx="325689" cy="273702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tx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77500" lnSpcReduction="20000"/>
          </a:bodyPr>
          <a:lstStyle/>
          <a:p>
            <a:pPr algn="ctr"/>
          </a:p>
        </p:txBody>
      </p:sp>
      <p:sp>
        <p:nvSpPr>
          <p:cNvPr id="18" name="is1ídé"/>
          <p:cNvSpPr/>
          <p:nvPr/>
        </p:nvSpPr>
        <p:spPr>
          <a:xfrm>
            <a:off x="1378850" y="2082177"/>
            <a:ext cx="3253197" cy="3253195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 dirty="0"/>
          </a:p>
        </p:txBody>
      </p:sp>
      <p:sp>
        <p:nvSpPr>
          <p:cNvPr id="22" name="矩形 21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研究思路与理论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1" name="Google Shape;1131;p40"/>
          <p:cNvCxnSpPr>
            <a:stCxn id="1132" idx="2"/>
            <a:endCxn id="1133" idx="6"/>
          </p:cNvCxnSpPr>
          <p:nvPr/>
        </p:nvCxnSpPr>
        <p:spPr>
          <a:xfrm>
            <a:off x="2581843" y="3266543"/>
            <a:ext cx="68692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33" name="Google Shape;1133;p40"/>
          <p:cNvSpPr/>
          <p:nvPr/>
        </p:nvSpPr>
        <p:spPr>
          <a:xfrm flipH="1">
            <a:off x="9450896" y="2436124"/>
            <a:ext cx="1660824" cy="1660824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38" name="Google Shape;1138;p40"/>
          <p:cNvSpPr/>
          <p:nvPr/>
        </p:nvSpPr>
        <p:spPr>
          <a:xfrm flipH="1">
            <a:off x="9567461" y="2552689"/>
            <a:ext cx="1427694" cy="1427694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139" name="Google Shape;1139;p40"/>
          <p:cNvSpPr/>
          <p:nvPr/>
        </p:nvSpPr>
        <p:spPr>
          <a:xfrm flipH="1">
            <a:off x="9567461" y="2552689"/>
            <a:ext cx="1427694" cy="1427694"/>
          </a:xfrm>
          <a:prstGeom prst="pie">
            <a:avLst>
              <a:gd name="adj1" fmla="val 53481"/>
              <a:gd name="adj2" fmla="val 10892887"/>
            </a:avLst>
          </a:pr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40" name="Google Shape;1140;p40"/>
          <p:cNvSpPr/>
          <p:nvPr/>
        </p:nvSpPr>
        <p:spPr>
          <a:xfrm>
            <a:off x="9873223" y="2846083"/>
            <a:ext cx="816000" cy="81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41" name="Google Shape;1141;p40"/>
          <p:cNvSpPr txBox="1"/>
          <p:nvPr/>
        </p:nvSpPr>
        <p:spPr>
          <a:xfrm>
            <a:off x="9765659" y="2964855"/>
            <a:ext cx="1016000" cy="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"/>
                <a:sym typeface="Fira Sans"/>
              </a:rPr>
              <a:t>2025</a:t>
            </a:r>
            <a:endParaRPr sz="213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"/>
              <a:sym typeface="Fira Sans"/>
            </a:endParaRPr>
          </a:p>
        </p:txBody>
      </p:sp>
      <p:sp>
        <p:nvSpPr>
          <p:cNvPr id="1143" name="Google Shape;1143;p40"/>
          <p:cNvSpPr txBox="1"/>
          <p:nvPr/>
        </p:nvSpPr>
        <p:spPr>
          <a:xfrm>
            <a:off x="9773307" y="1661821"/>
            <a:ext cx="1016000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50 %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146" name="Google Shape;1146;p40"/>
          <p:cNvSpPr txBox="1"/>
          <p:nvPr/>
        </p:nvSpPr>
        <p:spPr>
          <a:xfrm>
            <a:off x="6942187" y="1666521"/>
            <a:ext cx="1016000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25 %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149" name="Google Shape;1149;p40"/>
          <p:cNvSpPr/>
          <p:nvPr/>
        </p:nvSpPr>
        <p:spPr>
          <a:xfrm flipH="1">
            <a:off x="6619767" y="2440822"/>
            <a:ext cx="1660824" cy="1660824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50" name="Google Shape;1150;p40"/>
          <p:cNvSpPr/>
          <p:nvPr/>
        </p:nvSpPr>
        <p:spPr>
          <a:xfrm flipH="1">
            <a:off x="6736332" y="2557387"/>
            <a:ext cx="1427694" cy="1427694"/>
          </a:xfrm>
          <a:prstGeom prst="ellipse">
            <a:avLst/>
          </a:pr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51" name="Google Shape;1151;p40"/>
          <p:cNvSpPr/>
          <p:nvPr/>
        </p:nvSpPr>
        <p:spPr>
          <a:xfrm flipH="1">
            <a:off x="6736332" y="2557387"/>
            <a:ext cx="1427694" cy="1427694"/>
          </a:xfrm>
          <a:prstGeom prst="pie">
            <a:avLst>
              <a:gd name="adj1" fmla="val 16226388"/>
              <a:gd name="adj2" fmla="val 21576975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152" name="Google Shape;1152;p40"/>
          <p:cNvSpPr/>
          <p:nvPr/>
        </p:nvSpPr>
        <p:spPr>
          <a:xfrm>
            <a:off x="7042179" y="2850782"/>
            <a:ext cx="816000" cy="81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53" name="Google Shape;1153;p40"/>
          <p:cNvSpPr txBox="1"/>
          <p:nvPr/>
        </p:nvSpPr>
        <p:spPr>
          <a:xfrm>
            <a:off x="6942194" y="2969554"/>
            <a:ext cx="1016000" cy="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"/>
                <a:sym typeface="Fira Sans"/>
              </a:rPr>
              <a:t>2020</a:t>
            </a:r>
            <a:endParaRPr sz="213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"/>
              <a:sym typeface="Fira Sans"/>
            </a:endParaRPr>
          </a:p>
        </p:txBody>
      </p:sp>
      <p:sp>
        <p:nvSpPr>
          <p:cNvPr id="1156" name="Google Shape;1156;p40"/>
          <p:cNvSpPr txBox="1"/>
          <p:nvPr/>
        </p:nvSpPr>
        <p:spPr>
          <a:xfrm>
            <a:off x="4099420" y="1666521"/>
            <a:ext cx="1016000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75 %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159" name="Google Shape;1159;p40"/>
          <p:cNvSpPr/>
          <p:nvPr/>
        </p:nvSpPr>
        <p:spPr>
          <a:xfrm flipH="1">
            <a:off x="3769098" y="2440832"/>
            <a:ext cx="1660824" cy="1660824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60" name="Google Shape;1160;p40"/>
          <p:cNvSpPr/>
          <p:nvPr/>
        </p:nvSpPr>
        <p:spPr>
          <a:xfrm flipH="1">
            <a:off x="3885663" y="2557397"/>
            <a:ext cx="1427694" cy="1427694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161" name="Google Shape;1161;p40"/>
          <p:cNvSpPr/>
          <p:nvPr/>
        </p:nvSpPr>
        <p:spPr>
          <a:xfrm flipH="1">
            <a:off x="3885663" y="2557397"/>
            <a:ext cx="1427694" cy="1427694"/>
          </a:xfrm>
          <a:prstGeom prst="pie">
            <a:avLst>
              <a:gd name="adj1" fmla="val 16210317"/>
              <a:gd name="adj2" fmla="val 10799571"/>
            </a:avLst>
          </a:pr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62" name="Google Shape;1162;p40"/>
          <p:cNvSpPr/>
          <p:nvPr/>
        </p:nvSpPr>
        <p:spPr>
          <a:xfrm>
            <a:off x="4191510" y="2850783"/>
            <a:ext cx="816000" cy="81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63" name="Google Shape;1163;p40"/>
          <p:cNvSpPr txBox="1"/>
          <p:nvPr/>
        </p:nvSpPr>
        <p:spPr>
          <a:xfrm>
            <a:off x="4087010" y="2969555"/>
            <a:ext cx="1016000" cy="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"/>
                <a:sym typeface="Fira Sans"/>
              </a:rPr>
              <a:t>2015</a:t>
            </a:r>
            <a:endParaRPr sz="213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"/>
              <a:sym typeface="Fira Sans"/>
            </a:endParaRPr>
          </a:p>
        </p:txBody>
      </p:sp>
      <p:sp>
        <p:nvSpPr>
          <p:cNvPr id="1166" name="Google Shape;1166;p40"/>
          <p:cNvSpPr txBox="1"/>
          <p:nvPr/>
        </p:nvSpPr>
        <p:spPr>
          <a:xfrm>
            <a:off x="1243427" y="1661821"/>
            <a:ext cx="1016000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80 %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132" name="Google Shape;1132;p40"/>
          <p:cNvSpPr/>
          <p:nvPr/>
        </p:nvSpPr>
        <p:spPr>
          <a:xfrm flipH="1">
            <a:off x="921019" y="2436132"/>
            <a:ext cx="1660824" cy="1660824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69" name="Google Shape;1169;p40"/>
          <p:cNvSpPr/>
          <p:nvPr/>
        </p:nvSpPr>
        <p:spPr>
          <a:xfrm flipH="1">
            <a:off x="1037584" y="2552697"/>
            <a:ext cx="1427694" cy="1427694"/>
          </a:xfrm>
          <a:prstGeom prst="ellipse">
            <a:avLst/>
          </a:pr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70" name="Google Shape;1170;p40"/>
          <p:cNvSpPr/>
          <p:nvPr/>
        </p:nvSpPr>
        <p:spPr>
          <a:xfrm flipH="1">
            <a:off x="1037584" y="2552697"/>
            <a:ext cx="1427694" cy="1427694"/>
          </a:xfrm>
          <a:prstGeom prst="pie">
            <a:avLst>
              <a:gd name="adj1" fmla="val 10744955"/>
              <a:gd name="adj2" fmla="val 12336078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171" name="Google Shape;1171;p40"/>
          <p:cNvSpPr/>
          <p:nvPr/>
        </p:nvSpPr>
        <p:spPr>
          <a:xfrm>
            <a:off x="1343431" y="2846083"/>
            <a:ext cx="816000" cy="81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72" name="Google Shape;1172;p40"/>
          <p:cNvSpPr txBox="1"/>
          <p:nvPr/>
        </p:nvSpPr>
        <p:spPr>
          <a:xfrm>
            <a:off x="1250994" y="2964855"/>
            <a:ext cx="1016000" cy="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"/>
                <a:sym typeface="Fira Sans"/>
              </a:rPr>
              <a:t>2010</a:t>
            </a:r>
            <a:endParaRPr sz="213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"/>
              <a:sym typeface="Fira Sans"/>
            </a:endParaRPr>
          </a:p>
        </p:txBody>
      </p:sp>
      <p:sp>
        <p:nvSpPr>
          <p:cNvPr id="76" name="Synergistically utilize technically sound portals with frictionless chains. Dramatically customize…"/>
          <p:cNvSpPr txBox="1"/>
          <p:nvPr/>
        </p:nvSpPr>
        <p:spPr>
          <a:xfrm>
            <a:off x="629693" y="4363267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77" name="Synergistically utilize technically sound portals with frictionless chains. Dramatically customize…"/>
          <p:cNvSpPr txBox="1"/>
          <p:nvPr/>
        </p:nvSpPr>
        <p:spPr>
          <a:xfrm>
            <a:off x="3485686" y="4363267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78" name="Synergistically utilize technically sound portals with frictionless chains. Dramatically customize…"/>
          <p:cNvSpPr txBox="1"/>
          <p:nvPr/>
        </p:nvSpPr>
        <p:spPr>
          <a:xfrm>
            <a:off x="6341679" y="433437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79" name="Synergistically utilize technically sound portals with frictionless chains. Dramatically customize…"/>
          <p:cNvSpPr txBox="1"/>
          <p:nvPr/>
        </p:nvSpPr>
        <p:spPr>
          <a:xfrm>
            <a:off x="9157627" y="433437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研究思路与理论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Oval 1162"/>
          <p:cNvSpPr>
            <a:spLocks noChangeArrowheads="1"/>
          </p:cNvSpPr>
          <p:nvPr/>
        </p:nvSpPr>
        <p:spPr bwMode="auto">
          <a:xfrm>
            <a:off x="9613650" y="6133683"/>
            <a:ext cx="838200" cy="8366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Freeform 1156"/>
          <p:cNvSpPr/>
          <p:nvPr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Freeform 1157"/>
          <p:cNvSpPr/>
          <p:nvPr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66" name="Oval 1187"/>
          <p:cNvSpPr>
            <a:spLocks noChangeArrowheads="1"/>
          </p:cNvSpPr>
          <p:nvPr/>
        </p:nvSpPr>
        <p:spPr bwMode="auto">
          <a:xfrm>
            <a:off x="11210141" y="5877429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7" name="Oval 1187"/>
          <p:cNvSpPr>
            <a:spLocks noChangeArrowheads="1"/>
          </p:cNvSpPr>
          <p:nvPr/>
        </p:nvSpPr>
        <p:spPr bwMode="auto">
          <a:xfrm>
            <a:off x="10311782" y="5492416"/>
            <a:ext cx="372260" cy="3722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803" y="1199461"/>
            <a:ext cx="2377172" cy="223826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179020" y="3555426"/>
            <a:ext cx="25795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2B789"/>
              </a:solidFill>
              <a:effectLst/>
              <a:uLnTx/>
              <a:uFillTx/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68206" y="3703579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研究内容与展示</a:t>
            </a:r>
            <a:endParaRPr lang="zh-CN" altLang="en-US" sz="48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68206" y="4480850"/>
            <a:ext cx="5333379" cy="51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A designer can use default text to simulate what text would look like. It looks even better with you using this text.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48"/>
          <p:cNvSpPr/>
          <p:nvPr/>
        </p:nvSpPr>
        <p:spPr>
          <a:xfrm>
            <a:off x="3167393" y="2087417"/>
            <a:ext cx="649153" cy="649153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/>
              </a:rPr>
              <a:t>1</a:t>
            </a:r>
            <a:endParaRPr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cxnSp>
        <p:nvCxnSpPr>
          <p:cNvPr id="1026" name="Google Shape;1026;p48"/>
          <p:cNvCxnSpPr/>
          <p:nvPr/>
        </p:nvCxnSpPr>
        <p:spPr>
          <a:xfrm>
            <a:off x="3816544" y="2411984"/>
            <a:ext cx="1000000" cy="0"/>
          </a:xfrm>
          <a:prstGeom prst="straightConnector1">
            <a:avLst/>
          </a:prstGeom>
          <a:noFill/>
          <a:ln w="19050" cap="flat" cmpd="sng">
            <a:solidFill>
              <a:srgbClr val="81C3B0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030" name="Google Shape;1030;p48"/>
          <p:cNvCxnSpPr/>
          <p:nvPr/>
        </p:nvCxnSpPr>
        <p:spPr>
          <a:xfrm>
            <a:off x="7314763" y="2411985"/>
            <a:ext cx="999879" cy="0"/>
          </a:xfrm>
          <a:prstGeom prst="straightConnector1">
            <a:avLst/>
          </a:prstGeom>
          <a:noFill/>
          <a:ln w="19050" cap="flat" cmpd="sng">
            <a:solidFill>
              <a:srgbClr val="0C9C6F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033" name="Google Shape;1033;p48"/>
          <p:cNvCxnSpPr/>
          <p:nvPr/>
        </p:nvCxnSpPr>
        <p:spPr>
          <a:xfrm>
            <a:off x="7231685" y="4993479"/>
            <a:ext cx="1184567" cy="0"/>
          </a:xfrm>
          <a:prstGeom prst="straightConnector1">
            <a:avLst/>
          </a:prstGeom>
          <a:noFill/>
          <a:ln w="19050" cap="flat" cmpd="sng">
            <a:solidFill>
              <a:srgbClr val="B4DFE3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036" name="Google Shape;1036;p48"/>
          <p:cNvCxnSpPr/>
          <p:nvPr/>
        </p:nvCxnSpPr>
        <p:spPr>
          <a:xfrm>
            <a:off x="3816545" y="4993484"/>
            <a:ext cx="999879" cy="0"/>
          </a:xfrm>
          <a:prstGeom prst="straightConnector1">
            <a:avLst/>
          </a:prstGeom>
          <a:noFill/>
          <a:ln w="19050" cap="flat" cmpd="sng">
            <a:solidFill>
              <a:srgbClr val="4DA2B8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48" name="Google Shape;1048;p48"/>
          <p:cNvSpPr/>
          <p:nvPr/>
        </p:nvSpPr>
        <p:spPr>
          <a:xfrm>
            <a:off x="6095999" y="2380311"/>
            <a:ext cx="2322389" cy="1239046"/>
          </a:xfrm>
          <a:custGeom>
            <a:avLst/>
            <a:gdLst/>
            <a:ahLst/>
            <a:cxnLst/>
            <a:rect l="l" t="t" r="r" b="b"/>
            <a:pathLst>
              <a:path w="101032" h="98259" extrusionOk="0">
                <a:moveTo>
                  <a:pt x="0" y="0"/>
                </a:moveTo>
                <a:lnTo>
                  <a:pt x="0" y="27407"/>
                </a:lnTo>
                <a:cubicBezTo>
                  <a:pt x="39193" y="27407"/>
                  <a:pt x="71036" y="59066"/>
                  <a:pt x="71267" y="98258"/>
                </a:cubicBezTo>
                <a:lnTo>
                  <a:pt x="101031" y="98258"/>
                </a:lnTo>
                <a:cubicBezTo>
                  <a:pt x="100754" y="44923"/>
                  <a:pt x="53428" y="0"/>
                  <a:pt x="0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49" name="Google Shape;1049;p48"/>
          <p:cNvSpPr/>
          <p:nvPr/>
        </p:nvSpPr>
        <p:spPr>
          <a:xfrm>
            <a:off x="6095999" y="3619344"/>
            <a:ext cx="2322389" cy="1257696"/>
          </a:xfrm>
          <a:custGeom>
            <a:avLst/>
            <a:gdLst/>
            <a:ahLst/>
            <a:cxnLst/>
            <a:rect l="l" t="t" r="r" b="b"/>
            <a:pathLst>
              <a:path w="101032" h="99738" extrusionOk="0">
                <a:moveTo>
                  <a:pt x="71267" y="0"/>
                </a:moveTo>
                <a:lnTo>
                  <a:pt x="71267" y="463"/>
                </a:lnTo>
                <a:cubicBezTo>
                  <a:pt x="71267" y="39840"/>
                  <a:pt x="39377" y="71730"/>
                  <a:pt x="0" y="71730"/>
                </a:cubicBezTo>
                <a:lnTo>
                  <a:pt x="0" y="99738"/>
                </a:lnTo>
                <a:cubicBezTo>
                  <a:pt x="53566" y="99738"/>
                  <a:pt x="101031" y="54029"/>
                  <a:pt x="101031" y="463"/>
                </a:cubicBezTo>
                <a:lnTo>
                  <a:pt x="101031" y="0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0" name="Google Shape;1050;p48"/>
          <p:cNvSpPr/>
          <p:nvPr/>
        </p:nvSpPr>
        <p:spPr>
          <a:xfrm>
            <a:off x="3773633" y="3619344"/>
            <a:ext cx="2322389" cy="1257696"/>
          </a:xfrm>
          <a:custGeom>
            <a:avLst/>
            <a:gdLst/>
            <a:ahLst/>
            <a:cxnLst/>
            <a:rect l="l" t="t" r="r" b="b"/>
            <a:pathLst>
              <a:path w="101032" h="99738" extrusionOk="0">
                <a:moveTo>
                  <a:pt x="0" y="0"/>
                </a:moveTo>
                <a:lnTo>
                  <a:pt x="0" y="463"/>
                </a:lnTo>
                <a:cubicBezTo>
                  <a:pt x="0" y="54029"/>
                  <a:pt x="47465" y="99738"/>
                  <a:pt x="101031" y="99738"/>
                </a:cubicBezTo>
                <a:lnTo>
                  <a:pt x="101031" y="71730"/>
                </a:lnTo>
                <a:cubicBezTo>
                  <a:pt x="61654" y="71730"/>
                  <a:pt x="29718" y="39840"/>
                  <a:pt x="29718" y="463"/>
                </a:cubicBezTo>
                <a:lnTo>
                  <a:pt x="29718" y="0"/>
                </a:ln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1" name="Google Shape;1051;p48"/>
          <p:cNvSpPr/>
          <p:nvPr/>
        </p:nvSpPr>
        <p:spPr>
          <a:xfrm>
            <a:off x="4457808" y="2725901"/>
            <a:ext cx="1638214" cy="948827"/>
          </a:xfrm>
          <a:custGeom>
            <a:avLst/>
            <a:gdLst/>
            <a:ahLst/>
            <a:cxnLst/>
            <a:rect l="l" t="t" r="r" b="b"/>
            <a:pathLst>
              <a:path w="71268" h="75244" extrusionOk="0">
                <a:moveTo>
                  <a:pt x="71267" y="1"/>
                </a:moveTo>
                <a:cubicBezTo>
                  <a:pt x="31890" y="1"/>
                  <a:pt x="0" y="31937"/>
                  <a:pt x="0" y="71315"/>
                </a:cubicBezTo>
                <a:cubicBezTo>
                  <a:pt x="0" y="72655"/>
                  <a:pt x="0" y="73949"/>
                  <a:pt x="92" y="75243"/>
                </a:cubicBezTo>
                <a:cubicBezTo>
                  <a:pt x="2126" y="37714"/>
                  <a:pt x="33230" y="12526"/>
                  <a:pt x="71267" y="12526"/>
                </a:cubicBezTo>
                <a:lnTo>
                  <a:pt x="71267" y="1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2" name="Google Shape;1052;p48"/>
          <p:cNvSpPr/>
          <p:nvPr/>
        </p:nvSpPr>
        <p:spPr>
          <a:xfrm>
            <a:off x="6095999" y="2725901"/>
            <a:ext cx="1638214" cy="948827"/>
          </a:xfrm>
          <a:custGeom>
            <a:avLst/>
            <a:gdLst/>
            <a:ahLst/>
            <a:cxnLst/>
            <a:rect l="l" t="t" r="r" b="b"/>
            <a:pathLst>
              <a:path w="71268" h="75244" extrusionOk="0">
                <a:moveTo>
                  <a:pt x="0" y="1"/>
                </a:moveTo>
                <a:lnTo>
                  <a:pt x="0" y="12526"/>
                </a:lnTo>
                <a:cubicBezTo>
                  <a:pt x="38037" y="12526"/>
                  <a:pt x="69141" y="37714"/>
                  <a:pt x="71175" y="75243"/>
                </a:cubicBezTo>
                <a:cubicBezTo>
                  <a:pt x="71221" y="73949"/>
                  <a:pt x="71267" y="72655"/>
                  <a:pt x="71267" y="71315"/>
                </a:cubicBezTo>
                <a:cubicBezTo>
                  <a:pt x="71267" y="31937"/>
                  <a:pt x="39377" y="1"/>
                  <a:pt x="0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3" name="Google Shape;1053;p48"/>
          <p:cNvSpPr/>
          <p:nvPr/>
        </p:nvSpPr>
        <p:spPr>
          <a:xfrm>
            <a:off x="3773633" y="3666543"/>
            <a:ext cx="2322389" cy="1343961"/>
          </a:xfrm>
          <a:custGeom>
            <a:avLst/>
            <a:gdLst/>
            <a:ahLst/>
            <a:cxnLst/>
            <a:rect l="l" t="t" r="r" b="b"/>
            <a:pathLst>
              <a:path w="101032" h="106579" extrusionOk="0">
                <a:moveTo>
                  <a:pt x="46" y="1"/>
                </a:moveTo>
                <a:cubicBezTo>
                  <a:pt x="46" y="1064"/>
                  <a:pt x="0" y="2173"/>
                  <a:pt x="0" y="3282"/>
                </a:cubicBezTo>
                <a:cubicBezTo>
                  <a:pt x="0" y="56802"/>
                  <a:pt x="47465" y="106578"/>
                  <a:pt x="101031" y="106578"/>
                </a:cubicBezTo>
                <a:lnTo>
                  <a:pt x="101031" y="95995"/>
                </a:lnTo>
                <a:cubicBezTo>
                  <a:pt x="48574" y="95995"/>
                  <a:pt x="1802" y="52042"/>
                  <a:pt x="46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4" name="Google Shape;1054;p48"/>
          <p:cNvSpPr/>
          <p:nvPr/>
        </p:nvSpPr>
        <p:spPr>
          <a:xfrm>
            <a:off x="6095999" y="3864117"/>
            <a:ext cx="2276714" cy="1146967"/>
          </a:xfrm>
          <a:custGeom>
            <a:avLst/>
            <a:gdLst/>
            <a:ahLst/>
            <a:cxnLst/>
            <a:rect l="l" t="t" r="r" b="b"/>
            <a:pathLst>
              <a:path w="99045" h="90957" extrusionOk="0">
                <a:moveTo>
                  <a:pt x="99044" y="1"/>
                </a:moveTo>
                <a:cubicBezTo>
                  <a:pt x="94099" y="23341"/>
                  <a:pt x="80234" y="44185"/>
                  <a:pt x="61423" y="58743"/>
                </a:cubicBezTo>
                <a:lnTo>
                  <a:pt x="61377" y="58789"/>
                </a:lnTo>
                <a:cubicBezTo>
                  <a:pt x="60822" y="59251"/>
                  <a:pt x="60221" y="59714"/>
                  <a:pt x="59621" y="60130"/>
                </a:cubicBezTo>
                <a:lnTo>
                  <a:pt x="59343" y="60361"/>
                </a:lnTo>
                <a:cubicBezTo>
                  <a:pt x="58789" y="60730"/>
                  <a:pt x="58280" y="61100"/>
                  <a:pt x="57726" y="61516"/>
                </a:cubicBezTo>
                <a:lnTo>
                  <a:pt x="57264" y="61840"/>
                </a:lnTo>
                <a:cubicBezTo>
                  <a:pt x="56801" y="62163"/>
                  <a:pt x="56293" y="62487"/>
                  <a:pt x="55831" y="62810"/>
                </a:cubicBezTo>
                <a:lnTo>
                  <a:pt x="55138" y="63272"/>
                </a:lnTo>
                <a:lnTo>
                  <a:pt x="53890" y="64058"/>
                </a:lnTo>
                <a:lnTo>
                  <a:pt x="53058" y="64613"/>
                </a:lnTo>
                <a:lnTo>
                  <a:pt x="51949" y="65306"/>
                </a:lnTo>
                <a:lnTo>
                  <a:pt x="50932" y="65953"/>
                </a:lnTo>
                <a:lnTo>
                  <a:pt x="49961" y="66508"/>
                </a:lnTo>
                <a:lnTo>
                  <a:pt x="48806" y="67201"/>
                </a:lnTo>
                <a:cubicBezTo>
                  <a:pt x="48528" y="67340"/>
                  <a:pt x="48205" y="67524"/>
                  <a:pt x="47928" y="67663"/>
                </a:cubicBezTo>
                <a:lnTo>
                  <a:pt x="46634" y="68403"/>
                </a:lnTo>
                <a:lnTo>
                  <a:pt x="45894" y="68772"/>
                </a:lnTo>
                <a:cubicBezTo>
                  <a:pt x="45432" y="69050"/>
                  <a:pt x="44924" y="69281"/>
                  <a:pt x="44461" y="69512"/>
                </a:cubicBezTo>
                <a:lnTo>
                  <a:pt x="43814" y="69835"/>
                </a:lnTo>
                <a:cubicBezTo>
                  <a:pt x="43306" y="70113"/>
                  <a:pt x="42798" y="70344"/>
                  <a:pt x="42243" y="70621"/>
                </a:cubicBezTo>
                <a:lnTo>
                  <a:pt x="41688" y="70852"/>
                </a:lnTo>
                <a:cubicBezTo>
                  <a:pt x="41134" y="71129"/>
                  <a:pt x="40579" y="71360"/>
                  <a:pt x="40024" y="71638"/>
                </a:cubicBezTo>
                <a:lnTo>
                  <a:pt x="39516" y="71869"/>
                </a:lnTo>
                <a:cubicBezTo>
                  <a:pt x="38961" y="72100"/>
                  <a:pt x="38361" y="72331"/>
                  <a:pt x="37806" y="72608"/>
                </a:cubicBezTo>
                <a:lnTo>
                  <a:pt x="37344" y="72793"/>
                </a:lnTo>
                <a:cubicBezTo>
                  <a:pt x="36743" y="73024"/>
                  <a:pt x="36142" y="73255"/>
                  <a:pt x="35541" y="73486"/>
                </a:cubicBezTo>
                <a:lnTo>
                  <a:pt x="35172" y="73671"/>
                </a:lnTo>
                <a:cubicBezTo>
                  <a:pt x="34525" y="73902"/>
                  <a:pt x="33924" y="74134"/>
                  <a:pt x="33277" y="74365"/>
                </a:cubicBezTo>
                <a:lnTo>
                  <a:pt x="32907" y="74503"/>
                </a:lnTo>
                <a:cubicBezTo>
                  <a:pt x="32306" y="74734"/>
                  <a:pt x="31659" y="74965"/>
                  <a:pt x="31012" y="75150"/>
                </a:cubicBezTo>
                <a:lnTo>
                  <a:pt x="30642" y="75289"/>
                </a:lnTo>
                <a:lnTo>
                  <a:pt x="28747" y="75890"/>
                </a:lnTo>
                <a:lnTo>
                  <a:pt x="28378" y="76028"/>
                </a:lnTo>
                <a:cubicBezTo>
                  <a:pt x="27731" y="76213"/>
                  <a:pt x="27084" y="76398"/>
                  <a:pt x="26437" y="76583"/>
                </a:cubicBezTo>
                <a:lnTo>
                  <a:pt x="26021" y="76722"/>
                </a:lnTo>
                <a:cubicBezTo>
                  <a:pt x="25374" y="76907"/>
                  <a:pt x="24727" y="77045"/>
                  <a:pt x="24079" y="77230"/>
                </a:cubicBezTo>
                <a:lnTo>
                  <a:pt x="23664" y="77323"/>
                </a:lnTo>
                <a:cubicBezTo>
                  <a:pt x="23016" y="77507"/>
                  <a:pt x="22416" y="77646"/>
                  <a:pt x="21769" y="77785"/>
                </a:cubicBezTo>
                <a:lnTo>
                  <a:pt x="21306" y="77923"/>
                </a:lnTo>
                <a:cubicBezTo>
                  <a:pt x="20659" y="78062"/>
                  <a:pt x="20012" y="78201"/>
                  <a:pt x="19412" y="78339"/>
                </a:cubicBezTo>
                <a:cubicBezTo>
                  <a:pt x="19227" y="78386"/>
                  <a:pt x="19042" y="78386"/>
                  <a:pt x="18857" y="78432"/>
                </a:cubicBezTo>
                <a:cubicBezTo>
                  <a:pt x="18256" y="78570"/>
                  <a:pt x="17655" y="78663"/>
                  <a:pt x="17008" y="78801"/>
                </a:cubicBezTo>
                <a:cubicBezTo>
                  <a:pt x="16823" y="78848"/>
                  <a:pt x="16638" y="78848"/>
                  <a:pt x="16407" y="78894"/>
                </a:cubicBezTo>
                <a:cubicBezTo>
                  <a:pt x="15853" y="78986"/>
                  <a:pt x="15252" y="79125"/>
                  <a:pt x="14651" y="79217"/>
                </a:cubicBezTo>
                <a:lnTo>
                  <a:pt x="13912" y="79310"/>
                </a:lnTo>
                <a:lnTo>
                  <a:pt x="12248" y="79541"/>
                </a:lnTo>
                <a:lnTo>
                  <a:pt x="11416" y="79633"/>
                </a:lnTo>
                <a:cubicBezTo>
                  <a:pt x="10908" y="79726"/>
                  <a:pt x="10353" y="79772"/>
                  <a:pt x="9798" y="79818"/>
                </a:cubicBezTo>
                <a:lnTo>
                  <a:pt x="8874" y="79911"/>
                </a:lnTo>
                <a:cubicBezTo>
                  <a:pt x="8366" y="79957"/>
                  <a:pt x="7903" y="80003"/>
                  <a:pt x="7395" y="80049"/>
                </a:cubicBezTo>
                <a:cubicBezTo>
                  <a:pt x="6979" y="80096"/>
                  <a:pt x="6609" y="80096"/>
                  <a:pt x="6240" y="80142"/>
                </a:cubicBezTo>
                <a:lnTo>
                  <a:pt x="4945" y="80188"/>
                </a:lnTo>
                <a:cubicBezTo>
                  <a:pt x="4437" y="80234"/>
                  <a:pt x="3975" y="80234"/>
                  <a:pt x="3467" y="80280"/>
                </a:cubicBezTo>
                <a:cubicBezTo>
                  <a:pt x="3143" y="80280"/>
                  <a:pt x="2819" y="80280"/>
                  <a:pt x="2496" y="80327"/>
                </a:cubicBezTo>
                <a:lnTo>
                  <a:pt x="0" y="80327"/>
                </a:lnTo>
                <a:lnTo>
                  <a:pt x="0" y="90957"/>
                </a:lnTo>
                <a:cubicBezTo>
                  <a:pt x="49360" y="90957"/>
                  <a:pt x="92574" y="48575"/>
                  <a:pt x="99044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55" name="Google Shape;1055;p48"/>
          <p:cNvSpPr/>
          <p:nvPr/>
        </p:nvSpPr>
        <p:spPr>
          <a:xfrm>
            <a:off x="3773633" y="2380311"/>
            <a:ext cx="2322389" cy="1239046"/>
          </a:xfrm>
          <a:custGeom>
            <a:avLst/>
            <a:gdLst/>
            <a:ahLst/>
            <a:cxnLst/>
            <a:rect l="l" t="t" r="r" b="b"/>
            <a:pathLst>
              <a:path w="101032" h="98259" extrusionOk="0">
                <a:moveTo>
                  <a:pt x="101031" y="0"/>
                </a:moveTo>
                <a:cubicBezTo>
                  <a:pt x="47604" y="0"/>
                  <a:pt x="231" y="44923"/>
                  <a:pt x="0" y="98258"/>
                </a:cubicBezTo>
                <a:lnTo>
                  <a:pt x="29764" y="98258"/>
                </a:lnTo>
                <a:cubicBezTo>
                  <a:pt x="29995" y="59066"/>
                  <a:pt x="61839" y="27407"/>
                  <a:pt x="101031" y="27407"/>
                </a:cubicBezTo>
                <a:lnTo>
                  <a:pt x="101031" y="0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27" name="Google Shape;1029;p48"/>
          <p:cNvSpPr/>
          <p:nvPr/>
        </p:nvSpPr>
        <p:spPr>
          <a:xfrm>
            <a:off x="3203369" y="4672235"/>
            <a:ext cx="649154" cy="649153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kern="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/>
              </a:rPr>
              <a:t>3</a:t>
            </a:r>
            <a:endParaRPr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29" name="Google Shape;1029;p48"/>
          <p:cNvSpPr/>
          <p:nvPr/>
        </p:nvSpPr>
        <p:spPr>
          <a:xfrm>
            <a:off x="8253496" y="2087417"/>
            <a:ext cx="649154" cy="649153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kern="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/>
              </a:rPr>
              <a:t>2</a:t>
            </a:r>
            <a:endParaRPr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1032" name="Google Shape;1032;p48"/>
          <p:cNvSpPr/>
          <p:nvPr/>
        </p:nvSpPr>
        <p:spPr>
          <a:xfrm>
            <a:off x="8253496" y="4668916"/>
            <a:ext cx="649153" cy="649153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/>
              </a:rPr>
              <a:t>4</a:t>
            </a:r>
            <a:endParaRPr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Arial" panose="020B0604020202020204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710987" y="181900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9032027" y="181900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710987" y="441781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9032027" y="441781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研究内容与展示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29"/>
          <p:cNvSpPr/>
          <p:nvPr/>
        </p:nvSpPr>
        <p:spPr>
          <a:xfrm>
            <a:off x="4433155" y="1974611"/>
            <a:ext cx="3482400" cy="3482400"/>
          </a:xfrm>
          <a:prstGeom prst="donut">
            <a:avLst>
              <a:gd name="adj" fmla="val 2666"/>
            </a:avLst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12" name="Google Shape;612;p29"/>
          <p:cNvSpPr/>
          <p:nvPr/>
        </p:nvSpPr>
        <p:spPr>
          <a:xfrm rot="1514740">
            <a:off x="4290802" y="2021278"/>
            <a:ext cx="1095427" cy="1095427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13" name="Google Shape;613;p29"/>
          <p:cNvSpPr/>
          <p:nvPr/>
        </p:nvSpPr>
        <p:spPr>
          <a:xfrm rot="1514866">
            <a:off x="4367704" y="2098160"/>
            <a:ext cx="941544" cy="941544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614" name="Google Shape;614;p29"/>
          <p:cNvSpPr/>
          <p:nvPr/>
        </p:nvSpPr>
        <p:spPr>
          <a:xfrm rot="1514866">
            <a:off x="4367704" y="2098160"/>
            <a:ext cx="941544" cy="941544"/>
          </a:xfrm>
          <a:prstGeom prst="pie">
            <a:avLst>
              <a:gd name="adj1" fmla="val 5424692"/>
              <a:gd name="adj2" fmla="val 10799571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19" name="Google Shape;619;p29"/>
          <p:cNvSpPr txBox="1"/>
          <p:nvPr/>
        </p:nvSpPr>
        <p:spPr>
          <a:xfrm>
            <a:off x="1285013" y="1597591"/>
            <a:ext cx="25440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GB" sz="2665" b="1" kern="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65 %</a:t>
            </a:r>
            <a:endParaRPr sz="2665" b="1" kern="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622" name="Google Shape;622;p29"/>
          <p:cNvSpPr/>
          <p:nvPr/>
        </p:nvSpPr>
        <p:spPr>
          <a:xfrm rot="1514740">
            <a:off x="4290802" y="4421578"/>
            <a:ext cx="1095427" cy="1095427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23" name="Google Shape;623;p29"/>
          <p:cNvSpPr/>
          <p:nvPr/>
        </p:nvSpPr>
        <p:spPr>
          <a:xfrm rot="1514866">
            <a:off x="4367704" y="4498460"/>
            <a:ext cx="941544" cy="941544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24" name="Google Shape;624;p29"/>
          <p:cNvSpPr/>
          <p:nvPr/>
        </p:nvSpPr>
        <p:spPr>
          <a:xfrm rot="1514866">
            <a:off x="4367704" y="4498460"/>
            <a:ext cx="941544" cy="941544"/>
          </a:xfrm>
          <a:prstGeom prst="pie">
            <a:avLst>
              <a:gd name="adj1" fmla="val 5424692"/>
              <a:gd name="adj2" fmla="val 20788550"/>
            </a:avLst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629" name="Google Shape;629;p29"/>
          <p:cNvSpPr txBox="1"/>
          <p:nvPr/>
        </p:nvSpPr>
        <p:spPr>
          <a:xfrm>
            <a:off x="1285013" y="3986109"/>
            <a:ext cx="25440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defTabSz="1219200">
              <a:buClr>
                <a:srgbClr val="000000"/>
              </a:buClr>
            </a:pPr>
            <a:r>
              <a:rPr lang="en-GB" sz="266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35 %</a:t>
            </a:r>
            <a:endParaRPr sz="266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632" name="Google Shape;632;p29"/>
          <p:cNvSpPr/>
          <p:nvPr/>
        </p:nvSpPr>
        <p:spPr>
          <a:xfrm rot="1514740">
            <a:off x="6780385" y="2021278"/>
            <a:ext cx="1095427" cy="1095427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33" name="Google Shape;633;p29"/>
          <p:cNvSpPr/>
          <p:nvPr/>
        </p:nvSpPr>
        <p:spPr>
          <a:xfrm rot="1514866">
            <a:off x="6857287" y="2098160"/>
            <a:ext cx="941544" cy="941544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634" name="Google Shape;634;p29"/>
          <p:cNvSpPr/>
          <p:nvPr/>
        </p:nvSpPr>
        <p:spPr>
          <a:xfrm rot="1514866">
            <a:off x="6857287" y="2098160"/>
            <a:ext cx="941544" cy="941544"/>
          </a:xfrm>
          <a:prstGeom prst="pie">
            <a:avLst>
              <a:gd name="adj1" fmla="val 5625968"/>
              <a:gd name="adj2" fmla="val 1643395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37" name="Google Shape;637;p29"/>
          <p:cNvSpPr txBox="1"/>
          <p:nvPr/>
        </p:nvSpPr>
        <p:spPr>
          <a:xfrm>
            <a:off x="8452801" y="1674926"/>
            <a:ext cx="23028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GB" sz="266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50 %</a:t>
            </a:r>
            <a:endParaRPr sz="266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640" name="Google Shape;640;p29"/>
          <p:cNvSpPr/>
          <p:nvPr/>
        </p:nvSpPr>
        <p:spPr>
          <a:xfrm rot="1514740">
            <a:off x="6780385" y="4421578"/>
            <a:ext cx="1095427" cy="1095427"/>
          </a:xfrm>
          <a:prstGeom prst="ellipse">
            <a:avLst/>
          </a:prstGeom>
          <a:solidFill>
            <a:srgbClr val="E3E5E5">
              <a:alpha val="401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41" name="Google Shape;641;p29"/>
          <p:cNvSpPr/>
          <p:nvPr/>
        </p:nvSpPr>
        <p:spPr>
          <a:xfrm rot="1514866">
            <a:off x="6857287" y="4498460"/>
            <a:ext cx="941544" cy="941544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642" name="Google Shape;642;p29"/>
          <p:cNvSpPr/>
          <p:nvPr/>
        </p:nvSpPr>
        <p:spPr>
          <a:xfrm rot="1514866">
            <a:off x="6857287" y="4498460"/>
            <a:ext cx="941544" cy="941544"/>
          </a:xfrm>
          <a:prstGeom prst="pie">
            <a:avLst>
              <a:gd name="adj1" fmla="val 5424692"/>
              <a:gd name="adj2" fmla="val 8338414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46" name="Google Shape;646;p29"/>
          <p:cNvSpPr txBox="1"/>
          <p:nvPr/>
        </p:nvSpPr>
        <p:spPr>
          <a:xfrm>
            <a:off x="8337601" y="4067034"/>
            <a:ext cx="24180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GB" sz="2665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85 %</a:t>
            </a:r>
            <a:endParaRPr sz="2665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1546362" y="225827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536584" y="456707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8519697" y="225827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8519697" y="459009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6" name="îṡḻiḓe"/>
          <p:cNvSpPr/>
          <p:nvPr/>
        </p:nvSpPr>
        <p:spPr>
          <a:xfrm>
            <a:off x="5269578" y="2867353"/>
            <a:ext cx="1760592" cy="176059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GB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ísḻïďê"/>
          <p:cNvSpPr/>
          <p:nvPr/>
        </p:nvSpPr>
        <p:spPr>
          <a:xfrm>
            <a:off x="5441299" y="3039074"/>
            <a:ext cx="1417150" cy="141715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GB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研究内容与展示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30"/>
          <p:cNvSpPr/>
          <p:nvPr/>
        </p:nvSpPr>
        <p:spPr>
          <a:xfrm>
            <a:off x="6714147" y="3108998"/>
            <a:ext cx="1733876" cy="1545141"/>
          </a:xfrm>
          <a:custGeom>
            <a:avLst/>
            <a:gdLst/>
            <a:ahLst/>
            <a:cxnLst/>
            <a:rect l="l" t="t" r="r" b="b"/>
            <a:pathLst>
              <a:path w="14622" h="13030" extrusionOk="0">
                <a:moveTo>
                  <a:pt x="9236" y="1"/>
                </a:moveTo>
                <a:lnTo>
                  <a:pt x="1" y="9235"/>
                </a:lnTo>
                <a:cubicBezTo>
                  <a:pt x="887" y="10283"/>
                  <a:pt x="1446" y="11584"/>
                  <a:pt x="1555" y="13030"/>
                </a:cubicBezTo>
                <a:lnTo>
                  <a:pt x="14621" y="13030"/>
                </a:lnTo>
                <a:cubicBezTo>
                  <a:pt x="14477" y="7988"/>
                  <a:pt x="12453" y="3434"/>
                  <a:pt x="9236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61" name="Google Shape;761;p30"/>
          <p:cNvSpPr/>
          <p:nvPr/>
        </p:nvSpPr>
        <p:spPr>
          <a:xfrm>
            <a:off x="6161327" y="2365361"/>
            <a:ext cx="1545216" cy="1735942"/>
          </a:xfrm>
          <a:custGeom>
            <a:avLst/>
            <a:gdLst/>
            <a:ahLst/>
            <a:cxnLst/>
            <a:rect l="l" t="t" r="r" b="b"/>
            <a:pathLst>
              <a:path w="13031" h="14639" extrusionOk="0">
                <a:moveTo>
                  <a:pt x="0" y="0"/>
                </a:moveTo>
                <a:lnTo>
                  <a:pt x="0" y="13048"/>
                </a:lnTo>
                <a:cubicBezTo>
                  <a:pt x="1446" y="13175"/>
                  <a:pt x="2766" y="13753"/>
                  <a:pt x="3814" y="14638"/>
                </a:cubicBezTo>
                <a:lnTo>
                  <a:pt x="13031" y="5404"/>
                </a:lnTo>
                <a:cubicBezTo>
                  <a:pt x="9614" y="2169"/>
                  <a:pt x="5043" y="145"/>
                  <a:pt x="0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62" name="Google Shape;762;p30"/>
          <p:cNvSpPr/>
          <p:nvPr/>
        </p:nvSpPr>
        <p:spPr>
          <a:xfrm>
            <a:off x="4470614" y="2365361"/>
            <a:ext cx="1545097" cy="1735942"/>
          </a:xfrm>
          <a:custGeom>
            <a:avLst/>
            <a:gdLst/>
            <a:ahLst/>
            <a:cxnLst/>
            <a:rect l="l" t="t" r="r" b="b"/>
            <a:pathLst>
              <a:path w="13030" h="14639" extrusionOk="0">
                <a:moveTo>
                  <a:pt x="13029" y="0"/>
                </a:moveTo>
                <a:cubicBezTo>
                  <a:pt x="7988" y="145"/>
                  <a:pt x="3434" y="2169"/>
                  <a:pt x="0" y="5404"/>
                </a:cubicBezTo>
                <a:lnTo>
                  <a:pt x="9234" y="14638"/>
                </a:lnTo>
                <a:cubicBezTo>
                  <a:pt x="10282" y="13753"/>
                  <a:pt x="11602" y="13175"/>
                  <a:pt x="13029" y="13048"/>
                </a:cubicBezTo>
                <a:lnTo>
                  <a:pt x="13029" y="0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63" name="Google Shape;763;p30"/>
          <p:cNvSpPr/>
          <p:nvPr/>
        </p:nvSpPr>
        <p:spPr>
          <a:xfrm>
            <a:off x="3731149" y="3108998"/>
            <a:ext cx="1731623" cy="1545141"/>
          </a:xfrm>
          <a:custGeom>
            <a:avLst/>
            <a:gdLst/>
            <a:ahLst/>
            <a:cxnLst/>
            <a:rect l="l" t="t" r="r" b="b"/>
            <a:pathLst>
              <a:path w="14603" h="13030" extrusionOk="0">
                <a:moveTo>
                  <a:pt x="5369" y="1"/>
                </a:moveTo>
                <a:cubicBezTo>
                  <a:pt x="2152" y="3434"/>
                  <a:pt x="145" y="7988"/>
                  <a:pt x="1" y="13030"/>
                </a:cubicBezTo>
                <a:lnTo>
                  <a:pt x="13049" y="13030"/>
                </a:lnTo>
                <a:cubicBezTo>
                  <a:pt x="13176" y="11584"/>
                  <a:pt x="13735" y="10283"/>
                  <a:pt x="14603" y="9235"/>
                </a:cubicBezTo>
                <a:lnTo>
                  <a:pt x="5369" y="1"/>
                </a:ln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64" name="Google Shape;764;p30"/>
          <p:cNvSpPr/>
          <p:nvPr/>
        </p:nvSpPr>
        <p:spPr>
          <a:xfrm>
            <a:off x="3731149" y="4799759"/>
            <a:ext cx="1735892" cy="1540991"/>
          </a:xfrm>
          <a:custGeom>
            <a:avLst/>
            <a:gdLst/>
            <a:ahLst/>
            <a:cxnLst/>
            <a:rect l="l" t="t" r="r" b="b"/>
            <a:pathLst>
              <a:path w="14639" h="12995" extrusionOk="0">
                <a:moveTo>
                  <a:pt x="1" y="1"/>
                </a:moveTo>
                <a:cubicBezTo>
                  <a:pt x="164" y="5025"/>
                  <a:pt x="2188" y="9579"/>
                  <a:pt x="5405" y="12995"/>
                </a:cubicBezTo>
                <a:lnTo>
                  <a:pt x="14639" y="3778"/>
                </a:lnTo>
                <a:cubicBezTo>
                  <a:pt x="13754" y="2730"/>
                  <a:pt x="13193" y="1429"/>
                  <a:pt x="13049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65" name="Google Shape;765;p30"/>
          <p:cNvSpPr/>
          <p:nvPr/>
        </p:nvSpPr>
        <p:spPr>
          <a:xfrm>
            <a:off x="3836330" y="4799759"/>
            <a:ext cx="657882" cy="1465928"/>
          </a:xfrm>
          <a:custGeom>
            <a:avLst/>
            <a:gdLst/>
            <a:ahLst/>
            <a:cxnLst/>
            <a:rect l="l" t="t" r="r" b="b"/>
            <a:pathLst>
              <a:path w="5548" h="12362" extrusionOk="0">
                <a:moveTo>
                  <a:pt x="0" y="1"/>
                </a:moveTo>
                <a:cubicBezTo>
                  <a:pt x="162" y="4772"/>
                  <a:pt x="2096" y="9109"/>
                  <a:pt x="5150" y="12362"/>
                </a:cubicBezTo>
                <a:lnTo>
                  <a:pt x="5547" y="11983"/>
                </a:lnTo>
                <a:cubicBezTo>
                  <a:pt x="2584" y="8820"/>
                  <a:pt x="704" y="4627"/>
                  <a:pt x="54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6" name="Google Shape;766;p30"/>
          <p:cNvSpPr/>
          <p:nvPr/>
        </p:nvSpPr>
        <p:spPr>
          <a:xfrm>
            <a:off x="7689349" y="3181926"/>
            <a:ext cx="653613" cy="1472212"/>
          </a:xfrm>
          <a:custGeom>
            <a:avLst/>
            <a:gdLst/>
            <a:ahLst/>
            <a:cxnLst/>
            <a:rect l="l" t="t" r="r" b="b"/>
            <a:pathLst>
              <a:path w="5512" h="12415" extrusionOk="0">
                <a:moveTo>
                  <a:pt x="398" y="0"/>
                </a:moveTo>
                <a:lnTo>
                  <a:pt x="0" y="398"/>
                </a:lnTo>
                <a:cubicBezTo>
                  <a:pt x="2964" y="3560"/>
                  <a:pt x="4824" y="7788"/>
                  <a:pt x="4969" y="12415"/>
                </a:cubicBezTo>
                <a:lnTo>
                  <a:pt x="5511" y="12415"/>
                </a:lnTo>
                <a:cubicBezTo>
                  <a:pt x="5367" y="7626"/>
                  <a:pt x="3451" y="3270"/>
                  <a:pt x="3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7" name="Google Shape;767;p30"/>
          <p:cNvSpPr/>
          <p:nvPr/>
        </p:nvSpPr>
        <p:spPr>
          <a:xfrm>
            <a:off x="6161327" y="2468173"/>
            <a:ext cx="1472408" cy="658138"/>
          </a:xfrm>
          <a:custGeom>
            <a:avLst/>
            <a:gdLst/>
            <a:ahLst/>
            <a:cxnLst/>
            <a:rect l="l" t="t" r="r" b="b"/>
            <a:pathLst>
              <a:path w="12417" h="5550" extrusionOk="0">
                <a:moveTo>
                  <a:pt x="0" y="1"/>
                </a:moveTo>
                <a:lnTo>
                  <a:pt x="0" y="561"/>
                </a:lnTo>
                <a:cubicBezTo>
                  <a:pt x="4645" y="706"/>
                  <a:pt x="8855" y="2567"/>
                  <a:pt x="12019" y="5549"/>
                </a:cubicBezTo>
                <a:lnTo>
                  <a:pt x="12416" y="5169"/>
                </a:lnTo>
                <a:cubicBezTo>
                  <a:pt x="9144" y="2079"/>
                  <a:pt x="4790" y="145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8" name="Google Shape;768;p30"/>
          <p:cNvSpPr/>
          <p:nvPr/>
        </p:nvSpPr>
        <p:spPr>
          <a:xfrm>
            <a:off x="4545556" y="2468173"/>
            <a:ext cx="1470155" cy="658138"/>
          </a:xfrm>
          <a:custGeom>
            <a:avLst/>
            <a:gdLst/>
            <a:ahLst/>
            <a:cxnLst/>
            <a:rect l="l" t="t" r="r" b="b"/>
            <a:pathLst>
              <a:path w="12398" h="5550" extrusionOk="0">
                <a:moveTo>
                  <a:pt x="12397" y="1"/>
                </a:moveTo>
                <a:cubicBezTo>
                  <a:pt x="7609" y="145"/>
                  <a:pt x="3253" y="2097"/>
                  <a:pt x="0" y="5169"/>
                </a:cubicBezTo>
                <a:lnTo>
                  <a:pt x="380" y="5549"/>
                </a:lnTo>
                <a:cubicBezTo>
                  <a:pt x="3561" y="2585"/>
                  <a:pt x="7771" y="706"/>
                  <a:pt x="12397" y="561"/>
                </a:cubicBezTo>
                <a:lnTo>
                  <a:pt x="1239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9" name="Google Shape;769;p30"/>
          <p:cNvSpPr/>
          <p:nvPr/>
        </p:nvSpPr>
        <p:spPr>
          <a:xfrm>
            <a:off x="3836330" y="3183942"/>
            <a:ext cx="653613" cy="1470197"/>
          </a:xfrm>
          <a:custGeom>
            <a:avLst/>
            <a:gdLst/>
            <a:ahLst/>
            <a:cxnLst/>
            <a:rect l="l" t="t" r="r" b="b"/>
            <a:pathLst>
              <a:path w="5512" h="12398" extrusionOk="0">
                <a:moveTo>
                  <a:pt x="5114" y="0"/>
                </a:moveTo>
                <a:cubicBezTo>
                  <a:pt x="2060" y="3272"/>
                  <a:pt x="126" y="7609"/>
                  <a:pt x="0" y="12398"/>
                </a:cubicBezTo>
                <a:lnTo>
                  <a:pt x="542" y="12398"/>
                </a:lnTo>
                <a:cubicBezTo>
                  <a:pt x="687" y="7771"/>
                  <a:pt x="2548" y="3561"/>
                  <a:pt x="5511" y="381"/>
                </a:cubicBezTo>
                <a:lnTo>
                  <a:pt x="51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0" name="Google Shape;770;p30"/>
          <p:cNvSpPr/>
          <p:nvPr/>
        </p:nvSpPr>
        <p:spPr>
          <a:xfrm>
            <a:off x="3465530" y="5159778"/>
            <a:ext cx="900141" cy="902419"/>
          </a:xfrm>
          <a:custGeom>
            <a:avLst/>
            <a:gdLst/>
            <a:ahLst/>
            <a:cxnLst/>
            <a:rect l="l" t="t" r="r" b="b"/>
            <a:pathLst>
              <a:path w="7591" h="7610" extrusionOk="0">
                <a:moveTo>
                  <a:pt x="3795" y="1"/>
                </a:moveTo>
                <a:cubicBezTo>
                  <a:pt x="1699" y="1"/>
                  <a:pt x="0" y="1699"/>
                  <a:pt x="0" y="3796"/>
                </a:cubicBezTo>
                <a:cubicBezTo>
                  <a:pt x="0" y="5892"/>
                  <a:pt x="1699" y="7610"/>
                  <a:pt x="3795" y="7610"/>
                </a:cubicBezTo>
                <a:cubicBezTo>
                  <a:pt x="5891" y="7610"/>
                  <a:pt x="7590" y="5892"/>
                  <a:pt x="7590" y="3796"/>
                </a:cubicBezTo>
                <a:cubicBezTo>
                  <a:pt x="7590" y="1699"/>
                  <a:pt x="5891" y="1"/>
                  <a:pt x="379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1" name="Google Shape;771;p30"/>
          <p:cNvSpPr/>
          <p:nvPr/>
        </p:nvSpPr>
        <p:spPr>
          <a:xfrm>
            <a:off x="3536322" y="5232707"/>
            <a:ext cx="758675" cy="756680"/>
          </a:xfrm>
          <a:custGeom>
            <a:avLst/>
            <a:gdLst/>
            <a:ahLst/>
            <a:cxnLst/>
            <a:rect l="l" t="t" r="r" b="b"/>
            <a:pathLst>
              <a:path w="6398" h="6381" extrusionOk="0">
                <a:moveTo>
                  <a:pt x="3198" y="0"/>
                </a:moveTo>
                <a:cubicBezTo>
                  <a:pt x="1427" y="0"/>
                  <a:pt x="0" y="1428"/>
                  <a:pt x="0" y="3181"/>
                </a:cubicBezTo>
                <a:cubicBezTo>
                  <a:pt x="0" y="4952"/>
                  <a:pt x="1427" y="6380"/>
                  <a:pt x="3198" y="6380"/>
                </a:cubicBezTo>
                <a:cubicBezTo>
                  <a:pt x="4969" y="6380"/>
                  <a:pt x="6397" y="4952"/>
                  <a:pt x="6397" y="3181"/>
                </a:cubicBezTo>
                <a:cubicBezTo>
                  <a:pt x="6397" y="1428"/>
                  <a:pt x="4969" y="0"/>
                  <a:pt x="3198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72" name="Google Shape;772;p30"/>
          <p:cNvSpPr/>
          <p:nvPr/>
        </p:nvSpPr>
        <p:spPr>
          <a:xfrm>
            <a:off x="3465530" y="3366205"/>
            <a:ext cx="900141" cy="900166"/>
          </a:xfrm>
          <a:custGeom>
            <a:avLst/>
            <a:gdLst/>
            <a:ahLst/>
            <a:cxnLst/>
            <a:rect l="l" t="t" r="r" b="b"/>
            <a:pathLst>
              <a:path w="7591" h="7591" extrusionOk="0">
                <a:moveTo>
                  <a:pt x="3795" y="0"/>
                </a:moveTo>
                <a:cubicBezTo>
                  <a:pt x="1699" y="0"/>
                  <a:pt x="0" y="1699"/>
                  <a:pt x="0" y="3795"/>
                </a:cubicBezTo>
                <a:cubicBezTo>
                  <a:pt x="0" y="5892"/>
                  <a:pt x="1699" y="7590"/>
                  <a:pt x="3795" y="7590"/>
                </a:cubicBezTo>
                <a:cubicBezTo>
                  <a:pt x="5891" y="7590"/>
                  <a:pt x="7590" y="5892"/>
                  <a:pt x="7590" y="3795"/>
                </a:cubicBezTo>
                <a:cubicBezTo>
                  <a:pt x="7590" y="1699"/>
                  <a:pt x="5891" y="0"/>
                  <a:pt x="37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3" name="Google Shape;773;p30"/>
          <p:cNvSpPr/>
          <p:nvPr/>
        </p:nvSpPr>
        <p:spPr>
          <a:xfrm>
            <a:off x="3536322" y="3439015"/>
            <a:ext cx="758675" cy="756562"/>
          </a:xfrm>
          <a:custGeom>
            <a:avLst/>
            <a:gdLst/>
            <a:ahLst/>
            <a:cxnLst/>
            <a:rect l="l" t="t" r="r" b="b"/>
            <a:pathLst>
              <a:path w="6398" h="6380" extrusionOk="0">
                <a:moveTo>
                  <a:pt x="3198" y="1"/>
                </a:moveTo>
                <a:cubicBezTo>
                  <a:pt x="1427" y="1"/>
                  <a:pt x="0" y="1428"/>
                  <a:pt x="0" y="3181"/>
                </a:cubicBezTo>
                <a:cubicBezTo>
                  <a:pt x="0" y="4952"/>
                  <a:pt x="1427" y="6379"/>
                  <a:pt x="3198" y="6379"/>
                </a:cubicBezTo>
                <a:cubicBezTo>
                  <a:pt x="4969" y="6379"/>
                  <a:pt x="6397" y="4952"/>
                  <a:pt x="6397" y="3181"/>
                </a:cubicBezTo>
                <a:cubicBezTo>
                  <a:pt x="6397" y="1428"/>
                  <a:pt x="4969" y="1"/>
                  <a:pt x="3198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74" name="Google Shape;774;p30"/>
          <p:cNvSpPr/>
          <p:nvPr/>
        </p:nvSpPr>
        <p:spPr>
          <a:xfrm>
            <a:off x="7824174" y="3366205"/>
            <a:ext cx="900141" cy="900166"/>
          </a:xfrm>
          <a:custGeom>
            <a:avLst/>
            <a:gdLst/>
            <a:ahLst/>
            <a:cxnLst/>
            <a:rect l="l" t="t" r="r" b="b"/>
            <a:pathLst>
              <a:path w="7591" h="7591" extrusionOk="0">
                <a:moveTo>
                  <a:pt x="3796" y="0"/>
                </a:moveTo>
                <a:cubicBezTo>
                  <a:pt x="1700" y="0"/>
                  <a:pt x="1" y="1699"/>
                  <a:pt x="1" y="3795"/>
                </a:cubicBezTo>
                <a:cubicBezTo>
                  <a:pt x="1" y="5892"/>
                  <a:pt x="1700" y="7590"/>
                  <a:pt x="3796" y="7590"/>
                </a:cubicBezTo>
                <a:cubicBezTo>
                  <a:pt x="5892" y="7590"/>
                  <a:pt x="7591" y="5892"/>
                  <a:pt x="7591" y="3795"/>
                </a:cubicBezTo>
                <a:cubicBezTo>
                  <a:pt x="7591" y="1699"/>
                  <a:pt x="5892" y="0"/>
                  <a:pt x="37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5" name="Google Shape;775;p30"/>
          <p:cNvSpPr/>
          <p:nvPr/>
        </p:nvSpPr>
        <p:spPr>
          <a:xfrm>
            <a:off x="7894967" y="3439015"/>
            <a:ext cx="758793" cy="756562"/>
          </a:xfrm>
          <a:custGeom>
            <a:avLst/>
            <a:gdLst/>
            <a:ahLst/>
            <a:cxnLst/>
            <a:rect l="l" t="t" r="r" b="b"/>
            <a:pathLst>
              <a:path w="6399" h="6380" extrusionOk="0">
                <a:moveTo>
                  <a:pt x="3199" y="1"/>
                </a:moveTo>
                <a:cubicBezTo>
                  <a:pt x="1447" y="1"/>
                  <a:pt x="1" y="1428"/>
                  <a:pt x="1" y="3181"/>
                </a:cubicBezTo>
                <a:cubicBezTo>
                  <a:pt x="1" y="4952"/>
                  <a:pt x="1447" y="6379"/>
                  <a:pt x="3199" y="6379"/>
                </a:cubicBezTo>
                <a:cubicBezTo>
                  <a:pt x="4970" y="6379"/>
                  <a:pt x="6398" y="4952"/>
                  <a:pt x="6398" y="3181"/>
                </a:cubicBezTo>
                <a:cubicBezTo>
                  <a:pt x="6398" y="1428"/>
                  <a:pt x="4970" y="1"/>
                  <a:pt x="3199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76" name="Google Shape;776;p30"/>
          <p:cNvSpPr/>
          <p:nvPr/>
        </p:nvSpPr>
        <p:spPr>
          <a:xfrm>
            <a:off x="4708367" y="2063211"/>
            <a:ext cx="902394" cy="900166"/>
          </a:xfrm>
          <a:custGeom>
            <a:avLst/>
            <a:gdLst/>
            <a:ahLst/>
            <a:cxnLst/>
            <a:rect l="l" t="t" r="r" b="b"/>
            <a:pathLst>
              <a:path w="7610" h="7591" extrusionOk="0">
                <a:moveTo>
                  <a:pt x="3814" y="1"/>
                </a:moveTo>
                <a:cubicBezTo>
                  <a:pt x="1699" y="1"/>
                  <a:pt x="1" y="1699"/>
                  <a:pt x="1" y="3796"/>
                </a:cubicBezTo>
                <a:cubicBezTo>
                  <a:pt x="1" y="5892"/>
                  <a:pt x="1699" y="7591"/>
                  <a:pt x="3814" y="7591"/>
                </a:cubicBezTo>
                <a:cubicBezTo>
                  <a:pt x="5911" y="7591"/>
                  <a:pt x="7609" y="5892"/>
                  <a:pt x="7609" y="3796"/>
                </a:cubicBezTo>
                <a:cubicBezTo>
                  <a:pt x="7609" y="1699"/>
                  <a:pt x="5911" y="1"/>
                  <a:pt x="381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7" name="Google Shape;777;p30"/>
          <p:cNvSpPr/>
          <p:nvPr/>
        </p:nvSpPr>
        <p:spPr>
          <a:xfrm>
            <a:off x="4781293" y="2133887"/>
            <a:ext cx="756659" cy="758696"/>
          </a:xfrm>
          <a:custGeom>
            <a:avLst/>
            <a:gdLst/>
            <a:ahLst/>
            <a:cxnLst/>
            <a:rect l="l" t="t" r="r" b="b"/>
            <a:pathLst>
              <a:path w="6381" h="6398" extrusionOk="0">
                <a:moveTo>
                  <a:pt x="3199" y="0"/>
                </a:moveTo>
                <a:cubicBezTo>
                  <a:pt x="1428" y="0"/>
                  <a:pt x="0" y="1429"/>
                  <a:pt x="0" y="3200"/>
                </a:cubicBezTo>
                <a:cubicBezTo>
                  <a:pt x="0" y="4971"/>
                  <a:pt x="1428" y="6398"/>
                  <a:pt x="3199" y="6398"/>
                </a:cubicBezTo>
                <a:cubicBezTo>
                  <a:pt x="4952" y="6398"/>
                  <a:pt x="6380" y="4971"/>
                  <a:pt x="6380" y="3200"/>
                </a:cubicBezTo>
                <a:cubicBezTo>
                  <a:pt x="6380" y="1429"/>
                  <a:pt x="4952" y="0"/>
                  <a:pt x="3199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78" name="Google Shape;778;p30"/>
          <p:cNvSpPr/>
          <p:nvPr/>
        </p:nvSpPr>
        <p:spPr>
          <a:xfrm>
            <a:off x="6482679" y="2063211"/>
            <a:ext cx="902394" cy="900166"/>
          </a:xfrm>
          <a:custGeom>
            <a:avLst/>
            <a:gdLst/>
            <a:ahLst/>
            <a:cxnLst/>
            <a:rect l="l" t="t" r="r" b="b"/>
            <a:pathLst>
              <a:path w="7610" h="7591" extrusionOk="0">
                <a:moveTo>
                  <a:pt x="3815" y="1"/>
                </a:moveTo>
                <a:cubicBezTo>
                  <a:pt x="1718" y="1"/>
                  <a:pt x="1" y="1699"/>
                  <a:pt x="1" y="3796"/>
                </a:cubicBezTo>
                <a:cubicBezTo>
                  <a:pt x="1" y="5892"/>
                  <a:pt x="1718" y="7591"/>
                  <a:pt x="3815" y="7591"/>
                </a:cubicBezTo>
                <a:cubicBezTo>
                  <a:pt x="5911" y="7591"/>
                  <a:pt x="7610" y="5892"/>
                  <a:pt x="7610" y="3796"/>
                </a:cubicBezTo>
                <a:cubicBezTo>
                  <a:pt x="7610" y="1699"/>
                  <a:pt x="5911" y="1"/>
                  <a:pt x="381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9" name="Google Shape;779;p30"/>
          <p:cNvSpPr/>
          <p:nvPr/>
        </p:nvSpPr>
        <p:spPr>
          <a:xfrm>
            <a:off x="6555606" y="2133887"/>
            <a:ext cx="756659" cy="758696"/>
          </a:xfrm>
          <a:custGeom>
            <a:avLst/>
            <a:gdLst/>
            <a:ahLst/>
            <a:cxnLst/>
            <a:rect l="l" t="t" r="r" b="b"/>
            <a:pathLst>
              <a:path w="6381" h="6398" extrusionOk="0">
                <a:moveTo>
                  <a:pt x="3200" y="0"/>
                </a:moveTo>
                <a:cubicBezTo>
                  <a:pt x="1429" y="0"/>
                  <a:pt x="0" y="1429"/>
                  <a:pt x="0" y="3200"/>
                </a:cubicBezTo>
                <a:cubicBezTo>
                  <a:pt x="0" y="4971"/>
                  <a:pt x="1429" y="6398"/>
                  <a:pt x="3200" y="6398"/>
                </a:cubicBezTo>
                <a:cubicBezTo>
                  <a:pt x="4952" y="6398"/>
                  <a:pt x="6380" y="4971"/>
                  <a:pt x="6380" y="3200"/>
                </a:cubicBezTo>
                <a:cubicBezTo>
                  <a:pt x="6380" y="1429"/>
                  <a:pt x="4952" y="0"/>
                  <a:pt x="3200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84" name="Google Shape;784;p30"/>
          <p:cNvSpPr txBox="1"/>
          <p:nvPr/>
        </p:nvSpPr>
        <p:spPr>
          <a:xfrm>
            <a:off x="3546481" y="5342747"/>
            <a:ext cx="707200" cy="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 dirty="0">
                <a:solidFill>
                  <a:srgbClr val="FFFF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1</a:t>
            </a:r>
            <a:endParaRPr sz="1600" kern="0" dirty="0">
              <a:solidFill>
                <a:srgbClr val="FFFFFF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85" name="Google Shape;785;p30"/>
          <p:cNvSpPr txBox="1"/>
          <p:nvPr/>
        </p:nvSpPr>
        <p:spPr>
          <a:xfrm>
            <a:off x="3546481" y="3551249"/>
            <a:ext cx="707200" cy="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FFFF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2</a:t>
            </a:r>
            <a:endParaRPr sz="1600" kern="0">
              <a:solidFill>
                <a:srgbClr val="FFFFFF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86" name="Google Shape;786;p30"/>
          <p:cNvSpPr txBox="1"/>
          <p:nvPr/>
        </p:nvSpPr>
        <p:spPr>
          <a:xfrm>
            <a:off x="4803779" y="2244731"/>
            <a:ext cx="707200" cy="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FFFF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3</a:t>
            </a:r>
            <a:endParaRPr sz="1600" kern="0">
              <a:solidFill>
                <a:srgbClr val="FFFFFF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87" name="Google Shape;787;p30"/>
          <p:cNvSpPr txBox="1"/>
          <p:nvPr/>
        </p:nvSpPr>
        <p:spPr>
          <a:xfrm>
            <a:off x="6562980" y="2244731"/>
            <a:ext cx="707200" cy="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FFFF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4</a:t>
            </a:r>
            <a:endParaRPr sz="1600" kern="0">
              <a:solidFill>
                <a:srgbClr val="FFFFFF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88" name="Google Shape;788;p30"/>
          <p:cNvSpPr txBox="1"/>
          <p:nvPr/>
        </p:nvSpPr>
        <p:spPr>
          <a:xfrm>
            <a:off x="7909745" y="3551249"/>
            <a:ext cx="707200" cy="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solidFill>
                  <a:srgbClr val="FFFF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5</a:t>
            </a:r>
            <a:endParaRPr sz="1600" kern="0">
              <a:solidFill>
                <a:srgbClr val="FFFFFF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97" name="Google Shape;797;p30"/>
          <p:cNvSpPr/>
          <p:nvPr/>
        </p:nvSpPr>
        <p:spPr>
          <a:xfrm>
            <a:off x="4638507" y="4008568"/>
            <a:ext cx="300571" cy="430817"/>
          </a:xfrm>
          <a:custGeom>
            <a:avLst/>
            <a:gdLst/>
            <a:ahLst/>
            <a:cxnLst/>
            <a:rect l="l" t="t" r="r" b="b"/>
            <a:pathLst>
              <a:path w="1500" h="2150" extrusionOk="0">
                <a:moveTo>
                  <a:pt x="1319" y="72"/>
                </a:moveTo>
                <a:cubicBezTo>
                  <a:pt x="1391" y="72"/>
                  <a:pt x="1427" y="126"/>
                  <a:pt x="1427" y="181"/>
                </a:cubicBezTo>
                <a:lnTo>
                  <a:pt x="1427" y="217"/>
                </a:lnTo>
                <a:lnTo>
                  <a:pt x="72" y="217"/>
                </a:lnTo>
                <a:lnTo>
                  <a:pt x="72" y="181"/>
                </a:lnTo>
                <a:cubicBezTo>
                  <a:pt x="72" y="126"/>
                  <a:pt x="126" y="72"/>
                  <a:pt x="181" y="72"/>
                </a:cubicBezTo>
                <a:close/>
                <a:moveTo>
                  <a:pt x="1427" y="289"/>
                </a:moveTo>
                <a:lnTo>
                  <a:pt x="1427" y="1788"/>
                </a:lnTo>
                <a:lnTo>
                  <a:pt x="72" y="1788"/>
                </a:lnTo>
                <a:lnTo>
                  <a:pt x="72" y="289"/>
                </a:lnTo>
                <a:close/>
                <a:moveTo>
                  <a:pt x="1427" y="1861"/>
                </a:moveTo>
                <a:lnTo>
                  <a:pt x="1427" y="1969"/>
                </a:lnTo>
                <a:cubicBezTo>
                  <a:pt x="1427" y="2024"/>
                  <a:pt x="1391" y="2078"/>
                  <a:pt x="1319" y="2078"/>
                </a:cubicBezTo>
                <a:lnTo>
                  <a:pt x="181" y="2078"/>
                </a:lnTo>
                <a:cubicBezTo>
                  <a:pt x="126" y="2078"/>
                  <a:pt x="72" y="2024"/>
                  <a:pt x="72" y="1969"/>
                </a:cubicBezTo>
                <a:lnTo>
                  <a:pt x="72" y="1861"/>
                </a:lnTo>
                <a:close/>
                <a:moveTo>
                  <a:pt x="181" y="0"/>
                </a:moveTo>
                <a:cubicBezTo>
                  <a:pt x="90" y="0"/>
                  <a:pt x="0" y="90"/>
                  <a:pt x="0" y="181"/>
                </a:cubicBezTo>
                <a:lnTo>
                  <a:pt x="0" y="1969"/>
                </a:lnTo>
                <a:cubicBezTo>
                  <a:pt x="0" y="2060"/>
                  <a:pt x="90" y="2150"/>
                  <a:pt x="181" y="2150"/>
                </a:cubicBezTo>
                <a:lnTo>
                  <a:pt x="1319" y="2150"/>
                </a:lnTo>
                <a:cubicBezTo>
                  <a:pt x="1427" y="2150"/>
                  <a:pt x="1499" y="2060"/>
                  <a:pt x="1499" y="1969"/>
                </a:cubicBezTo>
                <a:lnTo>
                  <a:pt x="1499" y="181"/>
                </a:lnTo>
                <a:cubicBezTo>
                  <a:pt x="1499" y="90"/>
                  <a:pt x="1427" y="0"/>
                  <a:pt x="131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98" name="Google Shape;798;p30"/>
          <p:cNvSpPr/>
          <p:nvPr/>
        </p:nvSpPr>
        <p:spPr>
          <a:xfrm>
            <a:off x="4678182" y="4097135"/>
            <a:ext cx="221220" cy="212003"/>
          </a:xfrm>
          <a:custGeom>
            <a:avLst/>
            <a:gdLst/>
            <a:ahLst/>
            <a:cxnLst/>
            <a:rect l="l" t="t" r="r" b="b"/>
            <a:pathLst>
              <a:path w="1104" h="1058" extrusionOk="0">
                <a:moveTo>
                  <a:pt x="272" y="64"/>
                </a:moveTo>
                <a:cubicBezTo>
                  <a:pt x="272" y="64"/>
                  <a:pt x="289" y="64"/>
                  <a:pt x="289" y="81"/>
                </a:cubicBezTo>
                <a:lnTo>
                  <a:pt x="398" y="190"/>
                </a:lnTo>
                <a:cubicBezTo>
                  <a:pt x="416" y="209"/>
                  <a:pt x="416" y="226"/>
                  <a:pt x="398" y="245"/>
                </a:cubicBezTo>
                <a:lnTo>
                  <a:pt x="308" y="334"/>
                </a:lnTo>
                <a:lnTo>
                  <a:pt x="308" y="353"/>
                </a:lnTo>
                <a:lnTo>
                  <a:pt x="308" y="389"/>
                </a:lnTo>
                <a:lnTo>
                  <a:pt x="706" y="768"/>
                </a:lnTo>
                <a:cubicBezTo>
                  <a:pt x="714" y="778"/>
                  <a:pt x="723" y="782"/>
                  <a:pt x="732" y="782"/>
                </a:cubicBezTo>
                <a:cubicBezTo>
                  <a:pt x="741" y="782"/>
                  <a:pt x="750" y="778"/>
                  <a:pt x="759" y="768"/>
                </a:cubicBezTo>
                <a:lnTo>
                  <a:pt x="850" y="679"/>
                </a:lnTo>
                <a:cubicBezTo>
                  <a:pt x="859" y="669"/>
                  <a:pt x="868" y="664"/>
                  <a:pt x="877" y="664"/>
                </a:cubicBezTo>
                <a:cubicBezTo>
                  <a:pt x="886" y="664"/>
                  <a:pt x="895" y="669"/>
                  <a:pt x="904" y="679"/>
                </a:cubicBezTo>
                <a:lnTo>
                  <a:pt x="1012" y="787"/>
                </a:lnTo>
                <a:cubicBezTo>
                  <a:pt x="1031" y="804"/>
                  <a:pt x="1031" y="840"/>
                  <a:pt x="1012" y="840"/>
                </a:cubicBezTo>
                <a:lnTo>
                  <a:pt x="940" y="913"/>
                </a:lnTo>
                <a:cubicBezTo>
                  <a:pt x="904" y="968"/>
                  <a:pt x="831" y="985"/>
                  <a:pt x="759" y="985"/>
                </a:cubicBezTo>
                <a:cubicBezTo>
                  <a:pt x="706" y="985"/>
                  <a:pt x="633" y="968"/>
                  <a:pt x="597" y="913"/>
                </a:cubicBezTo>
                <a:lnTo>
                  <a:pt x="181" y="498"/>
                </a:lnTo>
                <a:cubicBezTo>
                  <a:pt x="72" y="407"/>
                  <a:pt x="72" y="245"/>
                  <a:pt x="181" y="136"/>
                </a:cubicBezTo>
                <a:lnTo>
                  <a:pt x="236" y="81"/>
                </a:lnTo>
                <a:cubicBezTo>
                  <a:pt x="253" y="64"/>
                  <a:pt x="253" y="64"/>
                  <a:pt x="272" y="64"/>
                </a:cubicBezTo>
                <a:close/>
                <a:moveTo>
                  <a:pt x="272" y="1"/>
                </a:moveTo>
                <a:cubicBezTo>
                  <a:pt x="245" y="1"/>
                  <a:pt x="218" y="10"/>
                  <a:pt x="200" y="28"/>
                </a:cubicBezTo>
                <a:lnTo>
                  <a:pt x="127" y="100"/>
                </a:lnTo>
                <a:cubicBezTo>
                  <a:pt x="0" y="226"/>
                  <a:pt x="0" y="426"/>
                  <a:pt x="127" y="551"/>
                </a:cubicBezTo>
                <a:lnTo>
                  <a:pt x="542" y="968"/>
                </a:lnTo>
                <a:cubicBezTo>
                  <a:pt x="597" y="1021"/>
                  <a:pt x="687" y="1057"/>
                  <a:pt x="759" y="1057"/>
                </a:cubicBezTo>
                <a:cubicBezTo>
                  <a:pt x="850" y="1057"/>
                  <a:pt x="940" y="1021"/>
                  <a:pt x="995" y="968"/>
                </a:cubicBezTo>
                <a:lnTo>
                  <a:pt x="1067" y="895"/>
                </a:lnTo>
                <a:cubicBezTo>
                  <a:pt x="1103" y="859"/>
                  <a:pt x="1103" y="787"/>
                  <a:pt x="1067" y="751"/>
                </a:cubicBezTo>
                <a:lnTo>
                  <a:pt x="940" y="624"/>
                </a:lnTo>
                <a:cubicBezTo>
                  <a:pt x="922" y="606"/>
                  <a:pt x="895" y="597"/>
                  <a:pt x="868" y="597"/>
                </a:cubicBezTo>
                <a:cubicBezTo>
                  <a:pt x="840" y="597"/>
                  <a:pt x="813" y="606"/>
                  <a:pt x="795" y="624"/>
                </a:cubicBezTo>
                <a:lnTo>
                  <a:pt x="723" y="696"/>
                </a:lnTo>
                <a:lnTo>
                  <a:pt x="380" y="353"/>
                </a:lnTo>
                <a:lnTo>
                  <a:pt x="453" y="298"/>
                </a:lnTo>
                <a:cubicBezTo>
                  <a:pt x="489" y="245"/>
                  <a:pt x="489" y="173"/>
                  <a:pt x="453" y="136"/>
                </a:cubicBezTo>
                <a:lnTo>
                  <a:pt x="344" y="28"/>
                </a:lnTo>
                <a:cubicBezTo>
                  <a:pt x="326" y="10"/>
                  <a:pt x="299" y="1"/>
                  <a:pt x="2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99" name="Google Shape;799;p30"/>
          <p:cNvSpPr/>
          <p:nvPr/>
        </p:nvSpPr>
        <p:spPr>
          <a:xfrm>
            <a:off x="4781378" y="4323361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1"/>
                </a:moveTo>
                <a:lnTo>
                  <a:pt x="1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0" name="Google Shape;800;p30"/>
          <p:cNvSpPr/>
          <p:nvPr/>
        </p:nvSpPr>
        <p:spPr>
          <a:xfrm>
            <a:off x="4781478" y="4323361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1" name="Google Shape;801;p30"/>
          <p:cNvSpPr/>
          <p:nvPr/>
        </p:nvSpPr>
        <p:spPr>
          <a:xfrm>
            <a:off x="4781478" y="4323361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2" name="Google Shape;802;p30"/>
          <p:cNvSpPr/>
          <p:nvPr/>
        </p:nvSpPr>
        <p:spPr>
          <a:xfrm>
            <a:off x="4770656" y="4167868"/>
            <a:ext cx="36269" cy="32661"/>
          </a:xfrm>
          <a:custGeom>
            <a:avLst/>
            <a:gdLst/>
            <a:ahLst/>
            <a:cxnLst/>
            <a:rect l="l" t="t" r="r" b="b"/>
            <a:pathLst>
              <a:path w="181" h="163" extrusionOk="0">
                <a:moveTo>
                  <a:pt x="0" y="0"/>
                </a:moveTo>
                <a:lnTo>
                  <a:pt x="0" y="73"/>
                </a:lnTo>
                <a:cubicBezTo>
                  <a:pt x="54" y="73"/>
                  <a:pt x="108" y="109"/>
                  <a:pt x="108" y="162"/>
                </a:cubicBezTo>
                <a:lnTo>
                  <a:pt x="181" y="162"/>
                </a:lnTo>
                <a:cubicBezTo>
                  <a:pt x="181" y="73"/>
                  <a:pt x="90" y="0"/>
                  <a:pt x="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3" name="Google Shape;803;p30"/>
          <p:cNvSpPr/>
          <p:nvPr/>
        </p:nvSpPr>
        <p:spPr>
          <a:xfrm>
            <a:off x="4756130" y="4138813"/>
            <a:ext cx="65324" cy="61717"/>
          </a:xfrm>
          <a:custGeom>
            <a:avLst/>
            <a:gdLst/>
            <a:ahLst/>
            <a:cxnLst/>
            <a:rect l="l" t="t" r="r" b="b"/>
            <a:pathLst>
              <a:path w="326" h="308" extrusionOk="0">
                <a:moveTo>
                  <a:pt x="0" y="1"/>
                </a:moveTo>
                <a:lnTo>
                  <a:pt x="0" y="73"/>
                </a:lnTo>
                <a:cubicBezTo>
                  <a:pt x="126" y="73"/>
                  <a:pt x="253" y="181"/>
                  <a:pt x="253" y="307"/>
                </a:cubicBezTo>
                <a:lnTo>
                  <a:pt x="325" y="307"/>
                </a:lnTo>
                <a:cubicBezTo>
                  <a:pt x="325" y="145"/>
                  <a:pt x="181" y="1"/>
                  <a:pt x="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4" name="Google Shape;804;p30"/>
          <p:cNvSpPr/>
          <p:nvPr/>
        </p:nvSpPr>
        <p:spPr>
          <a:xfrm>
            <a:off x="4741702" y="4109959"/>
            <a:ext cx="94179" cy="90572"/>
          </a:xfrm>
          <a:custGeom>
            <a:avLst/>
            <a:gdLst/>
            <a:ahLst/>
            <a:cxnLst/>
            <a:rect l="l" t="t" r="r" b="b"/>
            <a:pathLst>
              <a:path w="470" h="452" extrusionOk="0">
                <a:moveTo>
                  <a:pt x="0" y="0"/>
                </a:moveTo>
                <a:lnTo>
                  <a:pt x="0" y="72"/>
                </a:lnTo>
                <a:cubicBezTo>
                  <a:pt x="217" y="72"/>
                  <a:pt x="398" y="253"/>
                  <a:pt x="398" y="451"/>
                </a:cubicBezTo>
                <a:lnTo>
                  <a:pt x="470" y="451"/>
                </a:lnTo>
                <a:cubicBezTo>
                  <a:pt x="470" y="198"/>
                  <a:pt x="253" y="0"/>
                  <a:pt x="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6" name="Google Shape;806;p30"/>
          <p:cNvSpPr/>
          <p:nvPr/>
        </p:nvSpPr>
        <p:spPr>
          <a:xfrm>
            <a:off x="4568317" y="5002103"/>
            <a:ext cx="235447" cy="416791"/>
          </a:xfrm>
          <a:custGeom>
            <a:avLst/>
            <a:gdLst/>
            <a:ahLst/>
            <a:cxnLst/>
            <a:rect l="l" t="t" r="r" b="b"/>
            <a:pathLst>
              <a:path w="1175" h="2080" extrusionOk="0">
                <a:moveTo>
                  <a:pt x="632" y="381"/>
                </a:moveTo>
                <a:lnTo>
                  <a:pt x="615" y="398"/>
                </a:lnTo>
                <a:lnTo>
                  <a:pt x="615" y="417"/>
                </a:lnTo>
                <a:lnTo>
                  <a:pt x="596" y="435"/>
                </a:lnTo>
                <a:lnTo>
                  <a:pt x="596" y="453"/>
                </a:lnTo>
                <a:cubicBezTo>
                  <a:pt x="596" y="453"/>
                  <a:pt x="596" y="435"/>
                  <a:pt x="579" y="435"/>
                </a:cubicBezTo>
                <a:lnTo>
                  <a:pt x="579" y="417"/>
                </a:lnTo>
                <a:lnTo>
                  <a:pt x="579" y="398"/>
                </a:lnTo>
                <a:cubicBezTo>
                  <a:pt x="579" y="398"/>
                  <a:pt x="560" y="398"/>
                  <a:pt x="560" y="381"/>
                </a:cubicBezTo>
                <a:close/>
                <a:moveTo>
                  <a:pt x="524" y="435"/>
                </a:moveTo>
                <a:lnTo>
                  <a:pt x="524" y="453"/>
                </a:lnTo>
                <a:lnTo>
                  <a:pt x="524" y="471"/>
                </a:lnTo>
                <a:lnTo>
                  <a:pt x="524" y="490"/>
                </a:lnTo>
                <a:lnTo>
                  <a:pt x="524" y="507"/>
                </a:lnTo>
                <a:lnTo>
                  <a:pt x="524" y="526"/>
                </a:lnTo>
                <a:lnTo>
                  <a:pt x="507" y="526"/>
                </a:lnTo>
                <a:lnTo>
                  <a:pt x="488" y="507"/>
                </a:lnTo>
                <a:lnTo>
                  <a:pt x="488" y="490"/>
                </a:lnTo>
                <a:lnTo>
                  <a:pt x="488" y="471"/>
                </a:lnTo>
                <a:lnTo>
                  <a:pt x="488" y="453"/>
                </a:lnTo>
                <a:cubicBezTo>
                  <a:pt x="488" y="453"/>
                  <a:pt x="507" y="453"/>
                  <a:pt x="507" y="435"/>
                </a:cubicBezTo>
                <a:close/>
                <a:moveTo>
                  <a:pt x="687" y="435"/>
                </a:moveTo>
                <a:lnTo>
                  <a:pt x="687" y="453"/>
                </a:lnTo>
                <a:lnTo>
                  <a:pt x="705" y="471"/>
                </a:lnTo>
                <a:lnTo>
                  <a:pt x="705" y="490"/>
                </a:lnTo>
                <a:lnTo>
                  <a:pt x="705" y="507"/>
                </a:lnTo>
                <a:lnTo>
                  <a:pt x="687" y="507"/>
                </a:lnTo>
                <a:lnTo>
                  <a:pt x="687" y="526"/>
                </a:lnTo>
                <a:lnTo>
                  <a:pt x="687" y="543"/>
                </a:lnTo>
                <a:lnTo>
                  <a:pt x="668" y="526"/>
                </a:lnTo>
                <a:lnTo>
                  <a:pt x="668" y="507"/>
                </a:lnTo>
                <a:lnTo>
                  <a:pt x="668" y="490"/>
                </a:lnTo>
                <a:lnTo>
                  <a:pt x="668" y="471"/>
                </a:lnTo>
                <a:lnTo>
                  <a:pt x="668" y="453"/>
                </a:lnTo>
                <a:lnTo>
                  <a:pt x="668" y="435"/>
                </a:lnTo>
                <a:close/>
                <a:moveTo>
                  <a:pt x="760" y="381"/>
                </a:moveTo>
                <a:cubicBezTo>
                  <a:pt x="832" y="381"/>
                  <a:pt x="868" y="435"/>
                  <a:pt x="868" y="490"/>
                </a:cubicBezTo>
                <a:cubicBezTo>
                  <a:pt x="868" y="543"/>
                  <a:pt x="849" y="598"/>
                  <a:pt x="813" y="615"/>
                </a:cubicBezTo>
                <a:lnTo>
                  <a:pt x="668" y="743"/>
                </a:lnTo>
                <a:lnTo>
                  <a:pt x="668" y="760"/>
                </a:lnTo>
                <a:lnTo>
                  <a:pt x="668" y="996"/>
                </a:lnTo>
                <a:lnTo>
                  <a:pt x="524" y="996"/>
                </a:lnTo>
                <a:lnTo>
                  <a:pt x="524" y="760"/>
                </a:lnTo>
                <a:cubicBezTo>
                  <a:pt x="524" y="743"/>
                  <a:pt x="524" y="743"/>
                  <a:pt x="507" y="743"/>
                </a:cubicBezTo>
                <a:lnTo>
                  <a:pt x="379" y="615"/>
                </a:lnTo>
                <a:cubicBezTo>
                  <a:pt x="343" y="598"/>
                  <a:pt x="326" y="543"/>
                  <a:pt x="326" y="490"/>
                </a:cubicBezTo>
                <a:cubicBezTo>
                  <a:pt x="326" y="435"/>
                  <a:pt x="362" y="381"/>
                  <a:pt x="415" y="381"/>
                </a:cubicBezTo>
                <a:lnTo>
                  <a:pt x="452" y="381"/>
                </a:lnTo>
                <a:cubicBezTo>
                  <a:pt x="452" y="398"/>
                  <a:pt x="452" y="398"/>
                  <a:pt x="434" y="398"/>
                </a:cubicBezTo>
                <a:lnTo>
                  <a:pt x="434" y="417"/>
                </a:lnTo>
                <a:lnTo>
                  <a:pt x="434" y="435"/>
                </a:lnTo>
                <a:cubicBezTo>
                  <a:pt x="434" y="435"/>
                  <a:pt x="434" y="453"/>
                  <a:pt x="415" y="453"/>
                </a:cubicBezTo>
                <a:lnTo>
                  <a:pt x="415" y="490"/>
                </a:lnTo>
                <a:cubicBezTo>
                  <a:pt x="415" y="543"/>
                  <a:pt x="452" y="579"/>
                  <a:pt x="488" y="615"/>
                </a:cubicBezTo>
                <a:lnTo>
                  <a:pt x="507" y="634"/>
                </a:lnTo>
                <a:cubicBezTo>
                  <a:pt x="524" y="634"/>
                  <a:pt x="524" y="615"/>
                  <a:pt x="524" y="615"/>
                </a:cubicBezTo>
                <a:cubicBezTo>
                  <a:pt x="579" y="579"/>
                  <a:pt x="596" y="543"/>
                  <a:pt x="596" y="490"/>
                </a:cubicBezTo>
                <a:cubicBezTo>
                  <a:pt x="596" y="543"/>
                  <a:pt x="615" y="579"/>
                  <a:pt x="651" y="615"/>
                </a:cubicBezTo>
                <a:cubicBezTo>
                  <a:pt x="668" y="615"/>
                  <a:pt x="668" y="634"/>
                  <a:pt x="687" y="634"/>
                </a:cubicBezTo>
                <a:lnTo>
                  <a:pt x="705" y="615"/>
                </a:lnTo>
                <a:cubicBezTo>
                  <a:pt x="741" y="579"/>
                  <a:pt x="760" y="543"/>
                  <a:pt x="760" y="490"/>
                </a:cubicBezTo>
                <a:lnTo>
                  <a:pt x="760" y="453"/>
                </a:lnTo>
                <a:lnTo>
                  <a:pt x="760" y="435"/>
                </a:lnTo>
                <a:cubicBezTo>
                  <a:pt x="760" y="417"/>
                  <a:pt x="760" y="417"/>
                  <a:pt x="741" y="417"/>
                </a:cubicBezTo>
                <a:lnTo>
                  <a:pt x="741" y="398"/>
                </a:lnTo>
                <a:lnTo>
                  <a:pt x="741" y="381"/>
                </a:lnTo>
                <a:close/>
                <a:moveTo>
                  <a:pt x="596" y="73"/>
                </a:moveTo>
                <a:cubicBezTo>
                  <a:pt x="885" y="73"/>
                  <a:pt x="1121" y="309"/>
                  <a:pt x="1121" y="579"/>
                </a:cubicBezTo>
                <a:cubicBezTo>
                  <a:pt x="1121" y="743"/>
                  <a:pt x="1030" y="904"/>
                  <a:pt x="904" y="996"/>
                </a:cubicBezTo>
                <a:lnTo>
                  <a:pt x="741" y="996"/>
                </a:lnTo>
                <a:lnTo>
                  <a:pt x="741" y="779"/>
                </a:lnTo>
                <a:lnTo>
                  <a:pt x="849" y="670"/>
                </a:lnTo>
                <a:cubicBezTo>
                  <a:pt x="904" y="634"/>
                  <a:pt x="940" y="562"/>
                  <a:pt x="940" y="490"/>
                </a:cubicBezTo>
                <a:cubicBezTo>
                  <a:pt x="940" y="398"/>
                  <a:pt x="868" y="309"/>
                  <a:pt x="760" y="309"/>
                </a:cubicBezTo>
                <a:cubicBezTo>
                  <a:pt x="741" y="309"/>
                  <a:pt x="705" y="326"/>
                  <a:pt x="687" y="345"/>
                </a:cubicBezTo>
                <a:cubicBezTo>
                  <a:pt x="660" y="327"/>
                  <a:pt x="628" y="318"/>
                  <a:pt x="596" y="318"/>
                </a:cubicBezTo>
                <a:cubicBezTo>
                  <a:pt x="565" y="318"/>
                  <a:pt x="533" y="327"/>
                  <a:pt x="507" y="345"/>
                </a:cubicBezTo>
                <a:cubicBezTo>
                  <a:pt x="488" y="326"/>
                  <a:pt x="452" y="309"/>
                  <a:pt x="415" y="309"/>
                </a:cubicBezTo>
                <a:cubicBezTo>
                  <a:pt x="326" y="309"/>
                  <a:pt x="254" y="398"/>
                  <a:pt x="254" y="490"/>
                </a:cubicBezTo>
                <a:cubicBezTo>
                  <a:pt x="254" y="562"/>
                  <a:pt x="271" y="634"/>
                  <a:pt x="343" y="670"/>
                </a:cubicBezTo>
                <a:lnTo>
                  <a:pt x="452" y="779"/>
                </a:lnTo>
                <a:lnTo>
                  <a:pt x="452" y="996"/>
                </a:lnTo>
                <a:lnTo>
                  <a:pt x="290" y="996"/>
                </a:lnTo>
                <a:cubicBezTo>
                  <a:pt x="145" y="904"/>
                  <a:pt x="73" y="743"/>
                  <a:pt x="73" y="579"/>
                </a:cubicBezTo>
                <a:cubicBezTo>
                  <a:pt x="73" y="309"/>
                  <a:pt x="307" y="73"/>
                  <a:pt x="596" y="73"/>
                </a:cubicBezTo>
                <a:close/>
                <a:moveTo>
                  <a:pt x="904" y="1068"/>
                </a:moveTo>
                <a:cubicBezTo>
                  <a:pt x="921" y="1068"/>
                  <a:pt x="940" y="1085"/>
                  <a:pt x="940" y="1104"/>
                </a:cubicBezTo>
                <a:cubicBezTo>
                  <a:pt x="940" y="1121"/>
                  <a:pt x="921" y="1140"/>
                  <a:pt x="904" y="1140"/>
                </a:cubicBezTo>
                <a:lnTo>
                  <a:pt x="290" y="1140"/>
                </a:lnTo>
                <a:cubicBezTo>
                  <a:pt x="271" y="1140"/>
                  <a:pt x="254" y="1121"/>
                  <a:pt x="254" y="1104"/>
                </a:cubicBezTo>
                <a:cubicBezTo>
                  <a:pt x="254" y="1085"/>
                  <a:pt x="271" y="1068"/>
                  <a:pt x="290" y="1068"/>
                </a:cubicBezTo>
                <a:close/>
                <a:moveTo>
                  <a:pt x="904" y="1212"/>
                </a:moveTo>
                <a:cubicBezTo>
                  <a:pt x="921" y="1212"/>
                  <a:pt x="940" y="1230"/>
                  <a:pt x="940" y="1249"/>
                </a:cubicBezTo>
                <a:cubicBezTo>
                  <a:pt x="940" y="1266"/>
                  <a:pt x="921" y="1285"/>
                  <a:pt x="904" y="1285"/>
                </a:cubicBezTo>
                <a:lnTo>
                  <a:pt x="290" y="1285"/>
                </a:lnTo>
                <a:cubicBezTo>
                  <a:pt x="271" y="1285"/>
                  <a:pt x="254" y="1266"/>
                  <a:pt x="254" y="1249"/>
                </a:cubicBezTo>
                <a:cubicBezTo>
                  <a:pt x="254" y="1230"/>
                  <a:pt x="271" y="1212"/>
                  <a:pt x="290" y="1212"/>
                </a:cubicBezTo>
                <a:close/>
                <a:moveTo>
                  <a:pt x="904" y="1357"/>
                </a:moveTo>
                <a:cubicBezTo>
                  <a:pt x="921" y="1357"/>
                  <a:pt x="940" y="1357"/>
                  <a:pt x="940" y="1393"/>
                </a:cubicBezTo>
                <a:cubicBezTo>
                  <a:pt x="940" y="1410"/>
                  <a:pt x="921" y="1410"/>
                  <a:pt x="904" y="1410"/>
                </a:cubicBezTo>
                <a:lnTo>
                  <a:pt x="290" y="1410"/>
                </a:lnTo>
                <a:cubicBezTo>
                  <a:pt x="271" y="1410"/>
                  <a:pt x="254" y="1410"/>
                  <a:pt x="254" y="1393"/>
                </a:cubicBezTo>
                <a:cubicBezTo>
                  <a:pt x="254" y="1357"/>
                  <a:pt x="271" y="1357"/>
                  <a:pt x="290" y="1357"/>
                </a:cubicBezTo>
                <a:close/>
                <a:moveTo>
                  <a:pt x="868" y="1483"/>
                </a:moveTo>
                <a:lnTo>
                  <a:pt x="868" y="1663"/>
                </a:lnTo>
                <a:lnTo>
                  <a:pt x="813" y="1627"/>
                </a:lnTo>
                <a:lnTo>
                  <a:pt x="777" y="1627"/>
                </a:lnTo>
                <a:lnTo>
                  <a:pt x="705" y="1682"/>
                </a:lnTo>
                <a:lnTo>
                  <a:pt x="615" y="1627"/>
                </a:lnTo>
                <a:lnTo>
                  <a:pt x="579" y="1627"/>
                </a:lnTo>
                <a:lnTo>
                  <a:pt x="488" y="1682"/>
                </a:lnTo>
                <a:lnTo>
                  <a:pt x="398" y="1627"/>
                </a:lnTo>
                <a:lnTo>
                  <a:pt x="362" y="1627"/>
                </a:lnTo>
                <a:lnTo>
                  <a:pt x="326" y="1663"/>
                </a:lnTo>
                <a:lnTo>
                  <a:pt x="326" y="1483"/>
                </a:lnTo>
                <a:close/>
                <a:moveTo>
                  <a:pt x="796" y="1700"/>
                </a:moveTo>
                <a:lnTo>
                  <a:pt x="849" y="1736"/>
                </a:lnTo>
                <a:lnTo>
                  <a:pt x="723" y="1863"/>
                </a:lnTo>
                <a:lnTo>
                  <a:pt x="470" y="1863"/>
                </a:lnTo>
                <a:lnTo>
                  <a:pt x="343" y="1736"/>
                </a:lnTo>
                <a:lnTo>
                  <a:pt x="379" y="1700"/>
                </a:lnTo>
                <a:lnTo>
                  <a:pt x="470" y="1755"/>
                </a:lnTo>
                <a:cubicBezTo>
                  <a:pt x="479" y="1763"/>
                  <a:pt x="488" y="1768"/>
                  <a:pt x="495" y="1768"/>
                </a:cubicBezTo>
                <a:cubicBezTo>
                  <a:pt x="502" y="1768"/>
                  <a:pt x="507" y="1763"/>
                  <a:pt x="507" y="1755"/>
                </a:cubicBezTo>
                <a:lnTo>
                  <a:pt x="596" y="1700"/>
                </a:lnTo>
                <a:lnTo>
                  <a:pt x="687" y="1755"/>
                </a:lnTo>
                <a:cubicBezTo>
                  <a:pt x="687" y="1763"/>
                  <a:pt x="692" y="1768"/>
                  <a:pt x="698" y="1768"/>
                </a:cubicBezTo>
                <a:cubicBezTo>
                  <a:pt x="705" y="1768"/>
                  <a:pt x="714" y="1763"/>
                  <a:pt x="723" y="1755"/>
                </a:cubicBezTo>
                <a:lnTo>
                  <a:pt x="796" y="1700"/>
                </a:lnTo>
                <a:close/>
                <a:moveTo>
                  <a:pt x="651" y="1935"/>
                </a:moveTo>
                <a:lnTo>
                  <a:pt x="596" y="1989"/>
                </a:lnTo>
                <a:lnTo>
                  <a:pt x="543" y="1935"/>
                </a:lnTo>
                <a:close/>
                <a:moveTo>
                  <a:pt x="596" y="1"/>
                </a:moveTo>
                <a:cubicBezTo>
                  <a:pt x="271" y="1"/>
                  <a:pt x="1" y="273"/>
                  <a:pt x="1" y="579"/>
                </a:cubicBezTo>
                <a:cubicBezTo>
                  <a:pt x="1" y="760"/>
                  <a:pt x="90" y="923"/>
                  <a:pt x="217" y="1032"/>
                </a:cubicBezTo>
                <a:cubicBezTo>
                  <a:pt x="199" y="1049"/>
                  <a:pt x="181" y="1085"/>
                  <a:pt x="181" y="1104"/>
                </a:cubicBezTo>
                <a:cubicBezTo>
                  <a:pt x="181" y="1140"/>
                  <a:pt x="181" y="1157"/>
                  <a:pt x="199" y="1176"/>
                </a:cubicBezTo>
                <a:cubicBezTo>
                  <a:pt x="181" y="1194"/>
                  <a:pt x="181" y="1212"/>
                  <a:pt x="181" y="1249"/>
                </a:cubicBezTo>
                <a:cubicBezTo>
                  <a:pt x="181" y="1266"/>
                  <a:pt x="181" y="1302"/>
                  <a:pt x="199" y="1321"/>
                </a:cubicBezTo>
                <a:cubicBezTo>
                  <a:pt x="181" y="1338"/>
                  <a:pt x="181" y="1357"/>
                  <a:pt x="181" y="1393"/>
                </a:cubicBezTo>
                <a:cubicBezTo>
                  <a:pt x="181" y="1429"/>
                  <a:pt x="217" y="1465"/>
                  <a:pt x="254" y="1483"/>
                </a:cubicBezTo>
                <a:lnTo>
                  <a:pt x="254" y="1736"/>
                </a:lnTo>
                <a:lnTo>
                  <a:pt x="254" y="1755"/>
                </a:lnTo>
                <a:lnTo>
                  <a:pt x="579" y="2061"/>
                </a:lnTo>
                <a:cubicBezTo>
                  <a:pt x="579" y="2080"/>
                  <a:pt x="579" y="2080"/>
                  <a:pt x="596" y="2080"/>
                </a:cubicBezTo>
                <a:cubicBezTo>
                  <a:pt x="596" y="2080"/>
                  <a:pt x="615" y="2080"/>
                  <a:pt x="615" y="2061"/>
                </a:cubicBezTo>
                <a:lnTo>
                  <a:pt x="921" y="1755"/>
                </a:lnTo>
                <a:cubicBezTo>
                  <a:pt x="940" y="1755"/>
                  <a:pt x="940" y="1736"/>
                  <a:pt x="940" y="1736"/>
                </a:cubicBezTo>
                <a:lnTo>
                  <a:pt x="940" y="1483"/>
                </a:lnTo>
                <a:cubicBezTo>
                  <a:pt x="976" y="1465"/>
                  <a:pt x="1013" y="1429"/>
                  <a:pt x="1013" y="1393"/>
                </a:cubicBezTo>
                <a:cubicBezTo>
                  <a:pt x="1013" y="1357"/>
                  <a:pt x="994" y="1338"/>
                  <a:pt x="976" y="1321"/>
                </a:cubicBezTo>
                <a:cubicBezTo>
                  <a:pt x="994" y="1302"/>
                  <a:pt x="1013" y="1266"/>
                  <a:pt x="1013" y="1249"/>
                </a:cubicBezTo>
                <a:cubicBezTo>
                  <a:pt x="1013" y="1212"/>
                  <a:pt x="994" y="1194"/>
                  <a:pt x="976" y="1176"/>
                </a:cubicBezTo>
                <a:cubicBezTo>
                  <a:pt x="994" y="1157"/>
                  <a:pt x="1013" y="1140"/>
                  <a:pt x="1013" y="1104"/>
                </a:cubicBezTo>
                <a:cubicBezTo>
                  <a:pt x="1013" y="1085"/>
                  <a:pt x="994" y="1049"/>
                  <a:pt x="976" y="1032"/>
                </a:cubicBezTo>
                <a:cubicBezTo>
                  <a:pt x="1102" y="923"/>
                  <a:pt x="1174" y="760"/>
                  <a:pt x="1174" y="579"/>
                </a:cubicBezTo>
                <a:cubicBezTo>
                  <a:pt x="1174" y="273"/>
                  <a:pt x="921" y="1"/>
                  <a:pt x="59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7" name="Google Shape;807;p30"/>
          <p:cNvSpPr/>
          <p:nvPr/>
        </p:nvSpPr>
        <p:spPr>
          <a:xfrm>
            <a:off x="4666002" y="5005911"/>
            <a:ext cx="40076" cy="36469"/>
          </a:xfrm>
          <a:custGeom>
            <a:avLst/>
            <a:gdLst/>
            <a:ahLst/>
            <a:cxnLst/>
            <a:rect l="l" t="t" r="r" b="b"/>
            <a:pathLst>
              <a:path w="200" h="182" extrusionOk="0">
                <a:moveTo>
                  <a:pt x="146" y="1"/>
                </a:moveTo>
                <a:lnTo>
                  <a:pt x="1" y="126"/>
                </a:lnTo>
                <a:lnTo>
                  <a:pt x="54" y="181"/>
                </a:lnTo>
                <a:lnTo>
                  <a:pt x="199" y="37"/>
                </a:lnTo>
                <a:lnTo>
                  <a:pt x="1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8" name="Google Shape;808;p30"/>
          <p:cNvSpPr/>
          <p:nvPr/>
        </p:nvSpPr>
        <p:spPr>
          <a:xfrm>
            <a:off x="4666002" y="5197672"/>
            <a:ext cx="40076" cy="36469"/>
          </a:xfrm>
          <a:custGeom>
            <a:avLst/>
            <a:gdLst/>
            <a:ahLst/>
            <a:cxnLst/>
            <a:rect l="l" t="t" r="r" b="b"/>
            <a:pathLst>
              <a:path w="200" h="182" extrusionOk="0">
                <a:moveTo>
                  <a:pt x="54" y="1"/>
                </a:moveTo>
                <a:lnTo>
                  <a:pt x="1" y="56"/>
                </a:lnTo>
                <a:lnTo>
                  <a:pt x="146" y="181"/>
                </a:lnTo>
                <a:lnTo>
                  <a:pt x="199" y="145"/>
                </a:lnTo>
                <a:lnTo>
                  <a:pt x="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9" name="Google Shape;809;p30"/>
          <p:cNvSpPr/>
          <p:nvPr/>
        </p:nvSpPr>
        <p:spPr>
          <a:xfrm>
            <a:off x="4664200" y="5114515"/>
            <a:ext cx="43683" cy="11021"/>
          </a:xfrm>
          <a:custGeom>
            <a:avLst/>
            <a:gdLst/>
            <a:ahLst/>
            <a:cxnLst/>
            <a:rect l="l" t="t" r="r" b="b"/>
            <a:pathLst>
              <a:path w="218" h="55" extrusionOk="0">
                <a:moveTo>
                  <a:pt x="1" y="1"/>
                </a:moveTo>
                <a:lnTo>
                  <a:pt x="1" y="54"/>
                </a:lnTo>
                <a:lnTo>
                  <a:pt x="218" y="54"/>
                </a:lnTo>
                <a:lnTo>
                  <a:pt x="21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0" name="Google Shape;810;p30"/>
          <p:cNvSpPr/>
          <p:nvPr/>
        </p:nvSpPr>
        <p:spPr>
          <a:xfrm>
            <a:off x="4666002" y="5005911"/>
            <a:ext cx="40076" cy="36469"/>
          </a:xfrm>
          <a:custGeom>
            <a:avLst/>
            <a:gdLst/>
            <a:ahLst/>
            <a:cxnLst/>
            <a:rect l="l" t="t" r="r" b="b"/>
            <a:pathLst>
              <a:path w="200" h="182" extrusionOk="0">
                <a:moveTo>
                  <a:pt x="55" y="1"/>
                </a:moveTo>
                <a:lnTo>
                  <a:pt x="0" y="37"/>
                </a:lnTo>
                <a:lnTo>
                  <a:pt x="145" y="181"/>
                </a:lnTo>
                <a:lnTo>
                  <a:pt x="200" y="126"/>
                </a:lnTo>
                <a:lnTo>
                  <a:pt x="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1" name="Google Shape;811;p30"/>
          <p:cNvSpPr/>
          <p:nvPr/>
        </p:nvSpPr>
        <p:spPr>
          <a:xfrm>
            <a:off x="4666002" y="5197672"/>
            <a:ext cx="40076" cy="36469"/>
          </a:xfrm>
          <a:custGeom>
            <a:avLst/>
            <a:gdLst/>
            <a:ahLst/>
            <a:cxnLst/>
            <a:rect l="l" t="t" r="r" b="b"/>
            <a:pathLst>
              <a:path w="200" h="182" extrusionOk="0">
                <a:moveTo>
                  <a:pt x="145" y="1"/>
                </a:moveTo>
                <a:lnTo>
                  <a:pt x="0" y="145"/>
                </a:lnTo>
                <a:lnTo>
                  <a:pt x="55" y="181"/>
                </a:lnTo>
                <a:lnTo>
                  <a:pt x="200" y="56"/>
                </a:lnTo>
                <a:lnTo>
                  <a:pt x="14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2" name="Google Shape;812;p30"/>
          <p:cNvSpPr/>
          <p:nvPr/>
        </p:nvSpPr>
        <p:spPr>
          <a:xfrm>
            <a:off x="4664200" y="5114515"/>
            <a:ext cx="43683" cy="11021"/>
          </a:xfrm>
          <a:custGeom>
            <a:avLst/>
            <a:gdLst/>
            <a:ahLst/>
            <a:cxnLst/>
            <a:rect l="l" t="t" r="r" b="b"/>
            <a:pathLst>
              <a:path w="218" h="55" extrusionOk="0">
                <a:moveTo>
                  <a:pt x="1" y="1"/>
                </a:moveTo>
                <a:lnTo>
                  <a:pt x="1" y="54"/>
                </a:lnTo>
                <a:lnTo>
                  <a:pt x="217" y="54"/>
                </a:lnTo>
                <a:lnTo>
                  <a:pt x="21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3" name="Google Shape;813;p30"/>
          <p:cNvSpPr/>
          <p:nvPr/>
        </p:nvSpPr>
        <p:spPr>
          <a:xfrm>
            <a:off x="4678726" y="5335331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1" y="0"/>
                </a:moveTo>
                <a:lnTo>
                  <a:pt x="1" y="73"/>
                </a:lnTo>
                <a:lnTo>
                  <a:pt x="73" y="73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4" name="Google Shape;814;p30"/>
          <p:cNvSpPr/>
          <p:nvPr/>
        </p:nvSpPr>
        <p:spPr>
          <a:xfrm>
            <a:off x="4680630" y="5335331"/>
            <a:ext cx="10820" cy="14628"/>
          </a:xfrm>
          <a:custGeom>
            <a:avLst/>
            <a:gdLst/>
            <a:ahLst/>
            <a:cxnLst/>
            <a:rect l="l" t="t" r="r" b="b"/>
            <a:pathLst>
              <a:path w="54" h="73" extrusionOk="0">
                <a:moveTo>
                  <a:pt x="0" y="0"/>
                </a:moveTo>
                <a:lnTo>
                  <a:pt x="0" y="73"/>
                </a:lnTo>
                <a:lnTo>
                  <a:pt x="54" y="73"/>
                </a:lnTo>
                <a:lnTo>
                  <a:pt x="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5" name="Google Shape;815;p30"/>
          <p:cNvSpPr/>
          <p:nvPr/>
        </p:nvSpPr>
        <p:spPr>
          <a:xfrm>
            <a:off x="4678626" y="5335331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0"/>
                </a:moveTo>
                <a:lnTo>
                  <a:pt x="1" y="73"/>
                </a:lnTo>
                <a:lnTo>
                  <a:pt x="73" y="73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6" name="Google Shape;816;p30"/>
          <p:cNvSpPr/>
          <p:nvPr/>
        </p:nvSpPr>
        <p:spPr>
          <a:xfrm>
            <a:off x="4678726" y="5335331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3"/>
                </a:lnTo>
                <a:lnTo>
                  <a:pt x="72" y="73"/>
                </a:lnTo>
                <a:lnTo>
                  <a:pt x="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7" name="Google Shape;817;p30"/>
          <p:cNvSpPr/>
          <p:nvPr/>
        </p:nvSpPr>
        <p:spPr>
          <a:xfrm>
            <a:off x="4678726" y="5335331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3"/>
                </a:lnTo>
                <a:lnTo>
                  <a:pt x="73" y="73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18" name="Google Shape;818;p30"/>
          <p:cNvSpPr/>
          <p:nvPr/>
        </p:nvSpPr>
        <p:spPr>
          <a:xfrm>
            <a:off x="4678626" y="5335331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0"/>
                </a:moveTo>
                <a:lnTo>
                  <a:pt x="1" y="73"/>
                </a:lnTo>
                <a:lnTo>
                  <a:pt x="73" y="73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0" name="Google Shape;820;p30"/>
          <p:cNvSpPr/>
          <p:nvPr/>
        </p:nvSpPr>
        <p:spPr>
          <a:xfrm>
            <a:off x="7270158" y="4021092"/>
            <a:ext cx="329825" cy="405769"/>
          </a:xfrm>
          <a:custGeom>
            <a:avLst/>
            <a:gdLst/>
            <a:ahLst/>
            <a:cxnLst/>
            <a:rect l="l" t="t" r="r" b="b"/>
            <a:pathLst>
              <a:path w="1646" h="2025" extrusionOk="0">
                <a:moveTo>
                  <a:pt x="634" y="236"/>
                </a:moveTo>
                <a:cubicBezTo>
                  <a:pt x="778" y="236"/>
                  <a:pt x="904" y="362"/>
                  <a:pt x="904" y="507"/>
                </a:cubicBezTo>
                <a:lnTo>
                  <a:pt x="904" y="615"/>
                </a:lnTo>
                <a:lnTo>
                  <a:pt x="362" y="615"/>
                </a:lnTo>
                <a:lnTo>
                  <a:pt x="362" y="507"/>
                </a:lnTo>
                <a:cubicBezTo>
                  <a:pt x="362" y="362"/>
                  <a:pt x="489" y="236"/>
                  <a:pt x="634" y="236"/>
                </a:cubicBezTo>
                <a:close/>
                <a:moveTo>
                  <a:pt x="634" y="73"/>
                </a:moveTo>
                <a:cubicBezTo>
                  <a:pt x="868" y="73"/>
                  <a:pt x="1067" y="273"/>
                  <a:pt x="1067" y="507"/>
                </a:cubicBezTo>
                <a:lnTo>
                  <a:pt x="1067" y="615"/>
                </a:lnTo>
                <a:lnTo>
                  <a:pt x="976" y="615"/>
                </a:lnTo>
                <a:lnTo>
                  <a:pt x="976" y="507"/>
                </a:lnTo>
                <a:cubicBezTo>
                  <a:pt x="976" y="326"/>
                  <a:pt x="814" y="181"/>
                  <a:pt x="634" y="181"/>
                </a:cubicBezTo>
                <a:cubicBezTo>
                  <a:pt x="453" y="181"/>
                  <a:pt x="289" y="326"/>
                  <a:pt x="289" y="507"/>
                </a:cubicBezTo>
                <a:lnTo>
                  <a:pt x="289" y="615"/>
                </a:lnTo>
                <a:lnTo>
                  <a:pt x="200" y="615"/>
                </a:lnTo>
                <a:lnTo>
                  <a:pt x="200" y="507"/>
                </a:lnTo>
                <a:cubicBezTo>
                  <a:pt x="200" y="273"/>
                  <a:pt x="398" y="73"/>
                  <a:pt x="634" y="73"/>
                </a:cubicBezTo>
                <a:close/>
                <a:moveTo>
                  <a:pt x="272" y="923"/>
                </a:moveTo>
                <a:lnTo>
                  <a:pt x="272" y="1013"/>
                </a:lnTo>
                <a:lnTo>
                  <a:pt x="55" y="1013"/>
                </a:lnTo>
                <a:lnTo>
                  <a:pt x="55" y="923"/>
                </a:lnTo>
                <a:close/>
                <a:moveTo>
                  <a:pt x="272" y="1085"/>
                </a:moveTo>
                <a:lnTo>
                  <a:pt x="272" y="1176"/>
                </a:lnTo>
                <a:lnTo>
                  <a:pt x="55" y="1176"/>
                </a:lnTo>
                <a:lnTo>
                  <a:pt x="55" y="1085"/>
                </a:lnTo>
                <a:close/>
                <a:moveTo>
                  <a:pt x="272" y="1248"/>
                </a:moveTo>
                <a:lnTo>
                  <a:pt x="272" y="1357"/>
                </a:lnTo>
                <a:lnTo>
                  <a:pt x="55" y="1357"/>
                </a:lnTo>
                <a:lnTo>
                  <a:pt x="55" y="1248"/>
                </a:lnTo>
                <a:close/>
                <a:moveTo>
                  <a:pt x="1338" y="1248"/>
                </a:moveTo>
                <a:cubicBezTo>
                  <a:pt x="1338" y="1321"/>
                  <a:pt x="1320" y="1393"/>
                  <a:pt x="1284" y="1447"/>
                </a:cubicBezTo>
                <a:lnTo>
                  <a:pt x="1085" y="1248"/>
                </a:lnTo>
                <a:close/>
                <a:moveTo>
                  <a:pt x="272" y="1410"/>
                </a:moveTo>
                <a:lnTo>
                  <a:pt x="272" y="1519"/>
                </a:lnTo>
                <a:lnTo>
                  <a:pt x="55" y="1519"/>
                </a:lnTo>
                <a:lnTo>
                  <a:pt x="55" y="1410"/>
                </a:lnTo>
                <a:close/>
                <a:moveTo>
                  <a:pt x="1465" y="1248"/>
                </a:moveTo>
                <a:lnTo>
                  <a:pt x="1465" y="1266"/>
                </a:lnTo>
                <a:cubicBezTo>
                  <a:pt x="1465" y="1374"/>
                  <a:pt x="1446" y="1465"/>
                  <a:pt x="1393" y="1574"/>
                </a:cubicBezTo>
                <a:lnTo>
                  <a:pt x="1338" y="1501"/>
                </a:lnTo>
                <a:cubicBezTo>
                  <a:pt x="1374" y="1429"/>
                  <a:pt x="1393" y="1338"/>
                  <a:pt x="1410" y="1248"/>
                </a:cubicBezTo>
                <a:close/>
                <a:moveTo>
                  <a:pt x="1212" y="688"/>
                </a:moveTo>
                <a:lnTo>
                  <a:pt x="1212" y="851"/>
                </a:lnTo>
                <a:lnTo>
                  <a:pt x="506" y="851"/>
                </a:lnTo>
                <a:cubicBezTo>
                  <a:pt x="489" y="851"/>
                  <a:pt x="470" y="868"/>
                  <a:pt x="470" y="887"/>
                </a:cubicBezTo>
                <a:lnTo>
                  <a:pt x="470" y="1266"/>
                </a:lnTo>
                <a:cubicBezTo>
                  <a:pt x="470" y="1447"/>
                  <a:pt x="525" y="1610"/>
                  <a:pt x="651" y="1754"/>
                </a:cubicBezTo>
                <a:lnTo>
                  <a:pt x="164" y="1754"/>
                </a:lnTo>
                <a:cubicBezTo>
                  <a:pt x="109" y="1754"/>
                  <a:pt x="55" y="1718"/>
                  <a:pt x="55" y="1646"/>
                </a:cubicBezTo>
                <a:lnTo>
                  <a:pt x="55" y="1591"/>
                </a:lnTo>
                <a:lnTo>
                  <a:pt x="289" y="1591"/>
                </a:lnTo>
                <a:cubicBezTo>
                  <a:pt x="308" y="1591"/>
                  <a:pt x="326" y="1574"/>
                  <a:pt x="326" y="1555"/>
                </a:cubicBezTo>
                <a:lnTo>
                  <a:pt x="326" y="1393"/>
                </a:lnTo>
                <a:lnTo>
                  <a:pt x="326" y="1212"/>
                </a:lnTo>
                <a:lnTo>
                  <a:pt x="326" y="1049"/>
                </a:lnTo>
                <a:lnTo>
                  <a:pt x="326" y="887"/>
                </a:lnTo>
                <a:cubicBezTo>
                  <a:pt x="326" y="868"/>
                  <a:pt x="308" y="851"/>
                  <a:pt x="289" y="851"/>
                </a:cubicBezTo>
                <a:lnTo>
                  <a:pt x="55" y="851"/>
                </a:lnTo>
                <a:lnTo>
                  <a:pt x="55" y="688"/>
                </a:lnTo>
                <a:close/>
                <a:moveTo>
                  <a:pt x="1338" y="1049"/>
                </a:moveTo>
                <a:lnTo>
                  <a:pt x="1338" y="1176"/>
                </a:lnTo>
                <a:lnTo>
                  <a:pt x="995" y="1176"/>
                </a:lnTo>
                <a:cubicBezTo>
                  <a:pt x="995" y="1176"/>
                  <a:pt x="976" y="1194"/>
                  <a:pt x="976" y="1212"/>
                </a:cubicBezTo>
                <a:cubicBezTo>
                  <a:pt x="959" y="1212"/>
                  <a:pt x="976" y="1230"/>
                  <a:pt x="976" y="1248"/>
                </a:cubicBezTo>
                <a:lnTo>
                  <a:pt x="1265" y="1519"/>
                </a:lnTo>
                <a:cubicBezTo>
                  <a:pt x="1193" y="1627"/>
                  <a:pt x="1103" y="1718"/>
                  <a:pt x="995" y="1791"/>
                </a:cubicBezTo>
                <a:cubicBezTo>
                  <a:pt x="795" y="1663"/>
                  <a:pt x="670" y="1447"/>
                  <a:pt x="670" y="1194"/>
                </a:cubicBezTo>
                <a:lnTo>
                  <a:pt x="670" y="1049"/>
                </a:lnTo>
                <a:close/>
                <a:moveTo>
                  <a:pt x="1465" y="923"/>
                </a:moveTo>
                <a:lnTo>
                  <a:pt x="1465" y="1176"/>
                </a:lnTo>
                <a:lnTo>
                  <a:pt x="1410" y="1176"/>
                </a:lnTo>
                <a:lnTo>
                  <a:pt x="1410" y="1013"/>
                </a:lnTo>
                <a:cubicBezTo>
                  <a:pt x="1410" y="995"/>
                  <a:pt x="1393" y="977"/>
                  <a:pt x="1374" y="977"/>
                </a:cubicBezTo>
                <a:lnTo>
                  <a:pt x="634" y="977"/>
                </a:lnTo>
                <a:cubicBezTo>
                  <a:pt x="615" y="977"/>
                  <a:pt x="597" y="995"/>
                  <a:pt x="597" y="1013"/>
                </a:cubicBezTo>
                <a:lnTo>
                  <a:pt x="597" y="1194"/>
                </a:lnTo>
                <a:cubicBezTo>
                  <a:pt x="597" y="1465"/>
                  <a:pt x="742" y="1718"/>
                  <a:pt x="995" y="1844"/>
                </a:cubicBezTo>
                <a:lnTo>
                  <a:pt x="995" y="1863"/>
                </a:lnTo>
                <a:cubicBezTo>
                  <a:pt x="1012" y="1863"/>
                  <a:pt x="1012" y="1863"/>
                  <a:pt x="1012" y="1844"/>
                </a:cubicBezTo>
                <a:cubicBezTo>
                  <a:pt x="1140" y="1791"/>
                  <a:pt x="1248" y="1682"/>
                  <a:pt x="1301" y="1574"/>
                </a:cubicBezTo>
                <a:lnTo>
                  <a:pt x="1356" y="1627"/>
                </a:lnTo>
                <a:cubicBezTo>
                  <a:pt x="1284" y="1754"/>
                  <a:pt x="1157" y="1863"/>
                  <a:pt x="995" y="1953"/>
                </a:cubicBezTo>
                <a:cubicBezTo>
                  <a:pt x="706" y="1791"/>
                  <a:pt x="525" y="1538"/>
                  <a:pt x="525" y="1266"/>
                </a:cubicBezTo>
                <a:lnTo>
                  <a:pt x="525" y="923"/>
                </a:lnTo>
                <a:close/>
                <a:moveTo>
                  <a:pt x="634" y="1"/>
                </a:moveTo>
                <a:cubicBezTo>
                  <a:pt x="362" y="1"/>
                  <a:pt x="128" y="236"/>
                  <a:pt x="128" y="507"/>
                </a:cubicBezTo>
                <a:lnTo>
                  <a:pt x="128" y="615"/>
                </a:lnTo>
                <a:lnTo>
                  <a:pt x="36" y="615"/>
                </a:lnTo>
                <a:cubicBezTo>
                  <a:pt x="19" y="615"/>
                  <a:pt x="0" y="634"/>
                  <a:pt x="0" y="651"/>
                </a:cubicBezTo>
                <a:lnTo>
                  <a:pt x="0" y="887"/>
                </a:lnTo>
                <a:lnTo>
                  <a:pt x="0" y="1049"/>
                </a:lnTo>
                <a:lnTo>
                  <a:pt x="0" y="1212"/>
                </a:lnTo>
                <a:lnTo>
                  <a:pt x="0" y="1393"/>
                </a:lnTo>
                <a:lnTo>
                  <a:pt x="0" y="1555"/>
                </a:lnTo>
                <a:lnTo>
                  <a:pt x="0" y="1646"/>
                </a:lnTo>
                <a:cubicBezTo>
                  <a:pt x="0" y="1754"/>
                  <a:pt x="73" y="1827"/>
                  <a:pt x="164" y="1827"/>
                </a:cubicBezTo>
                <a:lnTo>
                  <a:pt x="723" y="1827"/>
                </a:lnTo>
                <a:cubicBezTo>
                  <a:pt x="795" y="1899"/>
                  <a:pt x="887" y="1971"/>
                  <a:pt x="995" y="2025"/>
                </a:cubicBezTo>
                <a:lnTo>
                  <a:pt x="1012" y="2025"/>
                </a:lnTo>
                <a:cubicBezTo>
                  <a:pt x="1193" y="1935"/>
                  <a:pt x="1320" y="1808"/>
                  <a:pt x="1410" y="1682"/>
                </a:cubicBezTo>
                <a:lnTo>
                  <a:pt x="1518" y="1791"/>
                </a:lnTo>
                <a:lnTo>
                  <a:pt x="1410" y="1791"/>
                </a:lnTo>
                <a:lnTo>
                  <a:pt x="1410" y="1863"/>
                </a:lnTo>
                <a:lnTo>
                  <a:pt x="1609" y="1863"/>
                </a:lnTo>
                <a:cubicBezTo>
                  <a:pt x="1627" y="1863"/>
                  <a:pt x="1646" y="1844"/>
                  <a:pt x="1646" y="1827"/>
                </a:cubicBezTo>
                <a:lnTo>
                  <a:pt x="1646" y="1627"/>
                </a:lnTo>
                <a:lnTo>
                  <a:pt x="1573" y="1627"/>
                </a:lnTo>
                <a:lnTo>
                  <a:pt x="1573" y="1736"/>
                </a:lnTo>
                <a:lnTo>
                  <a:pt x="1446" y="1610"/>
                </a:lnTo>
                <a:cubicBezTo>
                  <a:pt x="1501" y="1501"/>
                  <a:pt x="1537" y="1393"/>
                  <a:pt x="1537" y="1266"/>
                </a:cubicBezTo>
                <a:lnTo>
                  <a:pt x="1537" y="1248"/>
                </a:lnTo>
                <a:lnTo>
                  <a:pt x="1609" y="1248"/>
                </a:lnTo>
                <a:lnTo>
                  <a:pt x="1609" y="1176"/>
                </a:lnTo>
                <a:lnTo>
                  <a:pt x="1537" y="1176"/>
                </a:lnTo>
                <a:lnTo>
                  <a:pt x="1537" y="887"/>
                </a:lnTo>
                <a:cubicBezTo>
                  <a:pt x="1537" y="868"/>
                  <a:pt x="1518" y="851"/>
                  <a:pt x="1501" y="851"/>
                </a:cubicBezTo>
                <a:lnTo>
                  <a:pt x="1265" y="851"/>
                </a:lnTo>
                <a:lnTo>
                  <a:pt x="1265" y="651"/>
                </a:lnTo>
                <a:cubicBezTo>
                  <a:pt x="1265" y="634"/>
                  <a:pt x="1248" y="615"/>
                  <a:pt x="1229" y="615"/>
                </a:cubicBezTo>
                <a:lnTo>
                  <a:pt x="1140" y="615"/>
                </a:lnTo>
                <a:lnTo>
                  <a:pt x="1140" y="507"/>
                </a:lnTo>
                <a:cubicBezTo>
                  <a:pt x="1140" y="236"/>
                  <a:pt x="904" y="1"/>
                  <a:pt x="63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1" name="Google Shape;821;p30"/>
          <p:cNvSpPr/>
          <p:nvPr/>
        </p:nvSpPr>
        <p:spPr>
          <a:xfrm>
            <a:off x="7429561" y="4256736"/>
            <a:ext cx="11021" cy="14628"/>
          </a:xfrm>
          <a:custGeom>
            <a:avLst/>
            <a:gdLst/>
            <a:ahLst/>
            <a:cxnLst/>
            <a:rect l="l" t="t" r="r" b="b"/>
            <a:pathLst>
              <a:path w="55" h="73" extrusionOk="0">
                <a:moveTo>
                  <a:pt x="1" y="0"/>
                </a:moveTo>
                <a:lnTo>
                  <a:pt x="1" y="72"/>
                </a:lnTo>
                <a:lnTo>
                  <a:pt x="54" y="72"/>
                </a:lnTo>
                <a:lnTo>
                  <a:pt x="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2" name="Google Shape;822;p30"/>
          <p:cNvSpPr/>
          <p:nvPr/>
        </p:nvSpPr>
        <p:spPr>
          <a:xfrm>
            <a:off x="7427757" y="4256736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3" name="Google Shape;823;p30"/>
          <p:cNvSpPr/>
          <p:nvPr/>
        </p:nvSpPr>
        <p:spPr>
          <a:xfrm>
            <a:off x="7427757" y="4256736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1" y="0"/>
                </a:moveTo>
                <a:lnTo>
                  <a:pt x="1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4" name="Google Shape;824;p30"/>
          <p:cNvSpPr/>
          <p:nvPr/>
        </p:nvSpPr>
        <p:spPr>
          <a:xfrm>
            <a:off x="7427757" y="4075595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5" name="Google Shape;825;p30"/>
          <p:cNvSpPr/>
          <p:nvPr/>
        </p:nvSpPr>
        <p:spPr>
          <a:xfrm>
            <a:off x="7427757" y="4075595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1" y="1"/>
                </a:moveTo>
                <a:lnTo>
                  <a:pt x="1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6" name="Google Shape;826;p30"/>
          <p:cNvSpPr/>
          <p:nvPr/>
        </p:nvSpPr>
        <p:spPr>
          <a:xfrm>
            <a:off x="7384275" y="4119076"/>
            <a:ext cx="101592" cy="61516"/>
          </a:xfrm>
          <a:custGeom>
            <a:avLst/>
            <a:gdLst/>
            <a:ahLst/>
            <a:cxnLst/>
            <a:rect l="l" t="t" r="r" b="b"/>
            <a:pathLst>
              <a:path w="507" h="307" extrusionOk="0">
                <a:moveTo>
                  <a:pt x="163" y="0"/>
                </a:moveTo>
                <a:lnTo>
                  <a:pt x="18" y="126"/>
                </a:lnTo>
                <a:cubicBezTo>
                  <a:pt x="1" y="145"/>
                  <a:pt x="1" y="162"/>
                  <a:pt x="18" y="181"/>
                </a:cubicBezTo>
                <a:lnTo>
                  <a:pt x="163" y="307"/>
                </a:lnTo>
                <a:lnTo>
                  <a:pt x="199" y="271"/>
                </a:lnTo>
                <a:lnTo>
                  <a:pt x="126" y="199"/>
                </a:lnTo>
                <a:lnTo>
                  <a:pt x="507" y="199"/>
                </a:lnTo>
                <a:lnTo>
                  <a:pt x="507" y="126"/>
                </a:lnTo>
                <a:lnTo>
                  <a:pt x="126" y="126"/>
                </a:lnTo>
                <a:lnTo>
                  <a:pt x="199" y="54"/>
                </a:lnTo>
                <a:lnTo>
                  <a:pt x="16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7" name="Google Shape;827;p30"/>
          <p:cNvSpPr/>
          <p:nvPr/>
        </p:nvSpPr>
        <p:spPr>
          <a:xfrm>
            <a:off x="7395195" y="4180392"/>
            <a:ext cx="79751" cy="61917"/>
          </a:xfrm>
          <a:custGeom>
            <a:avLst/>
            <a:gdLst/>
            <a:ahLst/>
            <a:cxnLst/>
            <a:rect l="l" t="t" r="r" b="b"/>
            <a:pathLst>
              <a:path w="398" h="309" extrusionOk="0">
                <a:moveTo>
                  <a:pt x="145" y="1"/>
                </a:moveTo>
                <a:lnTo>
                  <a:pt x="0" y="128"/>
                </a:lnTo>
                <a:lnTo>
                  <a:pt x="0" y="182"/>
                </a:lnTo>
                <a:lnTo>
                  <a:pt x="145" y="309"/>
                </a:lnTo>
                <a:lnTo>
                  <a:pt x="181" y="273"/>
                </a:lnTo>
                <a:lnTo>
                  <a:pt x="109" y="182"/>
                </a:lnTo>
                <a:lnTo>
                  <a:pt x="398" y="182"/>
                </a:lnTo>
                <a:lnTo>
                  <a:pt x="398" y="128"/>
                </a:lnTo>
                <a:lnTo>
                  <a:pt x="109" y="128"/>
                </a:lnTo>
                <a:lnTo>
                  <a:pt x="181" y="37"/>
                </a:lnTo>
                <a:lnTo>
                  <a:pt x="14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8" name="Google Shape;828;p30"/>
          <p:cNvSpPr/>
          <p:nvPr/>
        </p:nvSpPr>
        <p:spPr>
          <a:xfrm>
            <a:off x="7384275" y="4050147"/>
            <a:ext cx="101592" cy="65324"/>
          </a:xfrm>
          <a:custGeom>
            <a:avLst/>
            <a:gdLst/>
            <a:ahLst/>
            <a:cxnLst/>
            <a:rect l="l" t="t" r="r" b="b"/>
            <a:pathLst>
              <a:path w="507" h="326" extrusionOk="0">
                <a:moveTo>
                  <a:pt x="145" y="0"/>
                </a:moveTo>
                <a:lnTo>
                  <a:pt x="19" y="145"/>
                </a:lnTo>
                <a:cubicBezTo>
                  <a:pt x="0" y="164"/>
                  <a:pt x="0" y="181"/>
                  <a:pt x="19" y="181"/>
                </a:cubicBezTo>
                <a:lnTo>
                  <a:pt x="145" y="326"/>
                </a:lnTo>
                <a:lnTo>
                  <a:pt x="200" y="272"/>
                </a:lnTo>
                <a:lnTo>
                  <a:pt x="127" y="200"/>
                </a:lnTo>
                <a:lnTo>
                  <a:pt x="506" y="200"/>
                </a:lnTo>
                <a:lnTo>
                  <a:pt x="506" y="128"/>
                </a:lnTo>
                <a:lnTo>
                  <a:pt x="127" y="128"/>
                </a:lnTo>
                <a:lnTo>
                  <a:pt x="200" y="55"/>
                </a:lnTo>
                <a:lnTo>
                  <a:pt x="14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0" name="Google Shape;830;p30"/>
          <p:cNvSpPr/>
          <p:nvPr/>
        </p:nvSpPr>
        <p:spPr>
          <a:xfrm>
            <a:off x="6451066" y="3202489"/>
            <a:ext cx="329825" cy="431217"/>
          </a:xfrm>
          <a:custGeom>
            <a:avLst/>
            <a:gdLst/>
            <a:ahLst/>
            <a:cxnLst/>
            <a:rect l="l" t="t" r="r" b="b"/>
            <a:pathLst>
              <a:path w="1646" h="2152" extrusionOk="0">
                <a:moveTo>
                  <a:pt x="831" y="73"/>
                </a:moveTo>
                <a:cubicBezTo>
                  <a:pt x="1301" y="73"/>
                  <a:pt x="1573" y="362"/>
                  <a:pt x="1573" y="851"/>
                </a:cubicBezTo>
                <a:cubicBezTo>
                  <a:pt x="1573" y="1357"/>
                  <a:pt x="959" y="1952"/>
                  <a:pt x="831" y="2061"/>
                </a:cubicBezTo>
                <a:cubicBezTo>
                  <a:pt x="706" y="1952"/>
                  <a:pt x="72" y="1357"/>
                  <a:pt x="72" y="851"/>
                </a:cubicBezTo>
                <a:cubicBezTo>
                  <a:pt x="72" y="362"/>
                  <a:pt x="362" y="73"/>
                  <a:pt x="831" y="73"/>
                </a:cubicBezTo>
                <a:close/>
                <a:moveTo>
                  <a:pt x="831" y="1"/>
                </a:moveTo>
                <a:cubicBezTo>
                  <a:pt x="308" y="1"/>
                  <a:pt x="0" y="308"/>
                  <a:pt x="0" y="851"/>
                </a:cubicBezTo>
                <a:cubicBezTo>
                  <a:pt x="0" y="1446"/>
                  <a:pt x="778" y="2116"/>
                  <a:pt x="795" y="2133"/>
                </a:cubicBezTo>
                <a:cubicBezTo>
                  <a:pt x="814" y="2152"/>
                  <a:pt x="814" y="2152"/>
                  <a:pt x="831" y="2152"/>
                </a:cubicBezTo>
                <a:cubicBezTo>
                  <a:pt x="831" y="2152"/>
                  <a:pt x="850" y="2152"/>
                  <a:pt x="850" y="2133"/>
                </a:cubicBezTo>
                <a:cubicBezTo>
                  <a:pt x="886" y="2116"/>
                  <a:pt x="1645" y="1446"/>
                  <a:pt x="1645" y="851"/>
                </a:cubicBezTo>
                <a:cubicBezTo>
                  <a:pt x="1645" y="308"/>
                  <a:pt x="1337" y="1"/>
                  <a:pt x="83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1" name="Google Shape;831;p30"/>
          <p:cNvSpPr/>
          <p:nvPr/>
        </p:nvSpPr>
        <p:spPr>
          <a:xfrm>
            <a:off x="6494547" y="3238757"/>
            <a:ext cx="246266" cy="242860"/>
          </a:xfrm>
          <a:custGeom>
            <a:avLst/>
            <a:gdLst/>
            <a:ahLst/>
            <a:cxnLst/>
            <a:rect l="l" t="t" r="r" b="b"/>
            <a:pathLst>
              <a:path w="1229" h="1212" extrusionOk="0">
                <a:moveTo>
                  <a:pt x="614" y="73"/>
                </a:moveTo>
                <a:cubicBezTo>
                  <a:pt x="904" y="73"/>
                  <a:pt x="1157" y="308"/>
                  <a:pt x="1157" y="597"/>
                </a:cubicBezTo>
                <a:cubicBezTo>
                  <a:pt x="1157" y="904"/>
                  <a:pt x="904" y="1140"/>
                  <a:pt x="614" y="1140"/>
                </a:cubicBezTo>
                <a:cubicBezTo>
                  <a:pt x="308" y="1140"/>
                  <a:pt x="72" y="904"/>
                  <a:pt x="72" y="597"/>
                </a:cubicBezTo>
                <a:cubicBezTo>
                  <a:pt x="72" y="308"/>
                  <a:pt x="308" y="73"/>
                  <a:pt x="614" y="73"/>
                </a:cubicBezTo>
                <a:close/>
                <a:moveTo>
                  <a:pt x="614" y="0"/>
                </a:moveTo>
                <a:cubicBezTo>
                  <a:pt x="272" y="0"/>
                  <a:pt x="0" y="272"/>
                  <a:pt x="0" y="597"/>
                </a:cubicBezTo>
                <a:cubicBezTo>
                  <a:pt x="0" y="940"/>
                  <a:pt x="272" y="1212"/>
                  <a:pt x="614" y="1212"/>
                </a:cubicBezTo>
                <a:cubicBezTo>
                  <a:pt x="940" y="1212"/>
                  <a:pt x="1229" y="940"/>
                  <a:pt x="1229" y="597"/>
                </a:cubicBezTo>
                <a:cubicBezTo>
                  <a:pt x="1229" y="272"/>
                  <a:pt x="940" y="0"/>
                  <a:pt x="61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2" name="Google Shape;832;p30"/>
          <p:cNvSpPr/>
          <p:nvPr/>
        </p:nvSpPr>
        <p:spPr>
          <a:xfrm>
            <a:off x="6545243" y="3278632"/>
            <a:ext cx="144875" cy="130648"/>
          </a:xfrm>
          <a:custGeom>
            <a:avLst/>
            <a:gdLst/>
            <a:ahLst/>
            <a:cxnLst/>
            <a:rect l="l" t="t" r="r" b="b"/>
            <a:pathLst>
              <a:path w="723" h="652" extrusionOk="0">
                <a:moveTo>
                  <a:pt x="434" y="73"/>
                </a:moveTo>
                <a:lnTo>
                  <a:pt x="434" y="145"/>
                </a:lnTo>
                <a:lnTo>
                  <a:pt x="289" y="145"/>
                </a:lnTo>
                <a:lnTo>
                  <a:pt x="289" y="73"/>
                </a:lnTo>
                <a:close/>
                <a:moveTo>
                  <a:pt x="651" y="218"/>
                </a:moveTo>
                <a:lnTo>
                  <a:pt x="651" y="254"/>
                </a:lnTo>
                <a:cubicBezTo>
                  <a:pt x="651" y="326"/>
                  <a:pt x="597" y="362"/>
                  <a:pt x="542" y="362"/>
                </a:cubicBezTo>
                <a:lnTo>
                  <a:pt x="181" y="362"/>
                </a:lnTo>
                <a:cubicBezTo>
                  <a:pt x="127" y="362"/>
                  <a:pt x="72" y="326"/>
                  <a:pt x="72" y="254"/>
                </a:cubicBezTo>
                <a:lnTo>
                  <a:pt x="72" y="218"/>
                </a:lnTo>
                <a:close/>
                <a:moveTo>
                  <a:pt x="651" y="398"/>
                </a:moveTo>
                <a:lnTo>
                  <a:pt x="651" y="579"/>
                </a:lnTo>
                <a:lnTo>
                  <a:pt x="72" y="579"/>
                </a:lnTo>
                <a:lnTo>
                  <a:pt x="72" y="398"/>
                </a:lnTo>
                <a:cubicBezTo>
                  <a:pt x="108" y="416"/>
                  <a:pt x="145" y="434"/>
                  <a:pt x="181" y="434"/>
                </a:cubicBezTo>
                <a:lnTo>
                  <a:pt x="325" y="434"/>
                </a:lnTo>
                <a:lnTo>
                  <a:pt x="325" y="471"/>
                </a:lnTo>
                <a:lnTo>
                  <a:pt x="398" y="471"/>
                </a:lnTo>
                <a:lnTo>
                  <a:pt x="398" y="434"/>
                </a:lnTo>
                <a:lnTo>
                  <a:pt x="542" y="434"/>
                </a:lnTo>
                <a:cubicBezTo>
                  <a:pt x="578" y="434"/>
                  <a:pt x="614" y="416"/>
                  <a:pt x="651" y="398"/>
                </a:cubicBezTo>
                <a:close/>
                <a:moveTo>
                  <a:pt x="289" y="1"/>
                </a:moveTo>
                <a:cubicBezTo>
                  <a:pt x="253" y="1"/>
                  <a:pt x="217" y="37"/>
                  <a:pt x="217" y="73"/>
                </a:cubicBezTo>
                <a:lnTo>
                  <a:pt x="217" y="145"/>
                </a:lnTo>
                <a:lnTo>
                  <a:pt x="36" y="145"/>
                </a:lnTo>
                <a:cubicBezTo>
                  <a:pt x="19" y="145"/>
                  <a:pt x="0" y="163"/>
                  <a:pt x="0" y="181"/>
                </a:cubicBezTo>
                <a:lnTo>
                  <a:pt x="0" y="254"/>
                </a:lnTo>
                <a:lnTo>
                  <a:pt x="0" y="615"/>
                </a:lnTo>
                <a:cubicBezTo>
                  <a:pt x="0" y="633"/>
                  <a:pt x="19" y="651"/>
                  <a:pt x="36" y="651"/>
                </a:cubicBezTo>
                <a:lnTo>
                  <a:pt x="687" y="651"/>
                </a:lnTo>
                <a:cubicBezTo>
                  <a:pt x="706" y="651"/>
                  <a:pt x="723" y="633"/>
                  <a:pt x="723" y="615"/>
                </a:cubicBezTo>
                <a:lnTo>
                  <a:pt x="723" y="254"/>
                </a:lnTo>
                <a:lnTo>
                  <a:pt x="723" y="181"/>
                </a:lnTo>
                <a:cubicBezTo>
                  <a:pt x="723" y="163"/>
                  <a:pt x="706" y="145"/>
                  <a:pt x="687" y="145"/>
                </a:cubicBezTo>
                <a:lnTo>
                  <a:pt x="506" y="145"/>
                </a:lnTo>
                <a:lnTo>
                  <a:pt x="506" y="73"/>
                </a:lnTo>
                <a:cubicBezTo>
                  <a:pt x="506" y="37"/>
                  <a:pt x="470" y="1"/>
                  <a:pt x="43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3" name="Google Shape;833;p30"/>
          <p:cNvSpPr/>
          <p:nvPr/>
        </p:nvSpPr>
        <p:spPr>
          <a:xfrm>
            <a:off x="6581311" y="3423505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1"/>
                </a:moveTo>
                <a:lnTo>
                  <a:pt x="1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4" name="Google Shape;834;p30"/>
          <p:cNvSpPr/>
          <p:nvPr/>
        </p:nvSpPr>
        <p:spPr>
          <a:xfrm>
            <a:off x="6610366" y="3423505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5" name="Google Shape;835;p30"/>
          <p:cNvSpPr/>
          <p:nvPr/>
        </p:nvSpPr>
        <p:spPr>
          <a:xfrm>
            <a:off x="6639219" y="3423505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1"/>
                </a:moveTo>
                <a:lnTo>
                  <a:pt x="1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6" name="Google Shape;836;p30"/>
          <p:cNvSpPr/>
          <p:nvPr/>
        </p:nvSpPr>
        <p:spPr>
          <a:xfrm>
            <a:off x="6704543" y="3597433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2"/>
                </a:lnTo>
                <a:lnTo>
                  <a:pt x="72" y="72"/>
                </a:lnTo>
                <a:lnTo>
                  <a:pt x="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7" name="Google Shape;837;p30"/>
          <p:cNvSpPr/>
          <p:nvPr/>
        </p:nvSpPr>
        <p:spPr>
          <a:xfrm>
            <a:off x="6733398" y="3597433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0"/>
                </a:moveTo>
                <a:lnTo>
                  <a:pt x="1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8" name="Google Shape;838;p30"/>
          <p:cNvSpPr/>
          <p:nvPr/>
        </p:nvSpPr>
        <p:spPr>
          <a:xfrm>
            <a:off x="6758846" y="3597433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0"/>
                </a:moveTo>
                <a:lnTo>
                  <a:pt x="1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9" name="Google Shape;839;p30"/>
          <p:cNvSpPr/>
          <p:nvPr/>
        </p:nvSpPr>
        <p:spPr>
          <a:xfrm>
            <a:off x="6458279" y="3597433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0" name="Google Shape;840;p30"/>
          <p:cNvSpPr/>
          <p:nvPr/>
        </p:nvSpPr>
        <p:spPr>
          <a:xfrm>
            <a:off x="6487134" y="3597433"/>
            <a:ext cx="14828" cy="14628"/>
          </a:xfrm>
          <a:custGeom>
            <a:avLst/>
            <a:gdLst/>
            <a:ahLst/>
            <a:cxnLst/>
            <a:rect l="l" t="t" r="r" b="b"/>
            <a:pathLst>
              <a:path w="74" h="73" extrusionOk="0">
                <a:moveTo>
                  <a:pt x="1" y="0"/>
                </a:moveTo>
                <a:lnTo>
                  <a:pt x="1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1" name="Google Shape;841;p30"/>
          <p:cNvSpPr/>
          <p:nvPr/>
        </p:nvSpPr>
        <p:spPr>
          <a:xfrm>
            <a:off x="6516189" y="3597433"/>
            <a:ext cx="14628" cy="14628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3" name="Google Shape;843;p30"/>
          <p:cNvSpPr/>
          <p:nvPr/>
        </p:nvSpPr>
        <p:spPr>
          <a:xfrm>
            <a:off x="5338817" y="3277656"/>
            <a:ext cx="131316" cy="362149"/>
          </a:xfrm>
          <a:custGeom>
            <a:avLst/>
            <a:gdLst/>
            <a:ahLst/>
            <a:cxnLst/>
            <a:rect l="l" t="t" r="r" b="b"/>
            <a:pathLst>
              <a:path w="669" h="1845" extrusionOk="0">
                <a:moveTo>
                  <a:pt x="145" y="73"/>
                </a:moveTo>
                <a:lnTo>
                  <a:pt x="145" y="905"/>
                </a:lnTo>
                <a:lnTo>
                  <a:pt x="72" y="851"/>
                </a:lnTo>
                <a:lnTo>
                  <a:pt x="72" y="73"/>
                </a:lnTo>
                <a:close/>
                <a:moveTo>
                  <a:pt x="596" y="73"/>
                </a:moveTo>
                <a:lnTo>
                  <a:pt x="596" y="851"/>
                </a:lnTo>
                <a:lnTo>
                  <a:pt x="524" y="905"/>
                </a:lnTo>
                <a:lnTo>
                  <a:pt x="524" y="73"/>
                </a:lnTo>
                <a:close/>
                <a:moveTo>
                  <a:pt x="451" y="73"/>
                </a:moveTo>
                <a:lnTo>
                  <a:pt x="451" y="959"/>
                </a:lnTo>
                <a:lnTo>
                  <a:pt x="325" y="1049"/>
                </a:lnTo>
                <a:lnTo>
                  <a:pt x="217" y="959"/>
                </a:lnTo>
                <a:lnTo>
                  <a:pt x="217" y="73"/>
                </a:lnTo>
                <a:close/>
                <a:moveTo>
                  <a:pt x="325" y="1249"/>
                </a:moveTo>
                <a:cubicBezTo>
                  <a:pt x="470" y="1249"/>
                  <a:pt x="596" y="1357"/>
                  <a:pt x="596" y="1502"/>
                </a:cubicBezTo>
                <a:cubicBezTo>
                  <a:pt x="596" y="1646"/>
                  <a:pt x="470" y="1772"/>
                  <a:pt x="325" y="1772"/>
                </a:cubicBezTo>
                <a:cubicBezTo>
                  <a:pt x="181" y="1772"/>
                  <a:pt x="72" y="1646"/>
                  <a:pt x="72" y="1502"/>
                </a:cubicBezTo>
                <a:cubicBezTo>
                  <a:pt x="72" y="1357"/>
                  <a:pt x="181" y="1249"/>
                  <a:pt x="325" y="1249"/>
                </a:cubicBezTo>
                <a:close/>
                <a:moveTo>
                  <a:pt x="36" y="1"/>
                </a:moveTo>
                <a:cubicBezTo>
                  <a:pt x="18" y="1"/>
                  <a:pt x="0" y="20"/>
                  <a:pt x="0" y="37"/>
                </a:cubicBezTo>
                <a:lnTo>
                  <a:pt x="0" y="868"/>
                </a:lnTo>
                <a:lnTo>
                  <a:pt x="0" y="887"/>
                </a:lnTo>
                <a:lnTo>
                  <a:pt x="289" y="1104"/>
                </a:lnTo>
                <a:lnTo>
                  <a:pt x="289" y="1158"/>
                </a:lnTo>
                <a:cubicBezTo>
                  <a:pt x="126" y="1194"/>
                  <a:pt x="0" y="1338"/>
                  <a:pt x="0" y="1502"/>
                </a:cubicBezTo>
                <a:cubicBezTo>
                  <a:pt x="0" y="1700"/>
                  <a:pt x="145" y="1844"/>
                  <a:pt x="325" y="1844"/>
                </a:cubicBezTo>
                <a:cubicBezTo>
                  <a:pt x="524" y="1844"/>
                  <a:pt x="668" y="1700"/>
                  <a:pt x="668" y="1502"/>
                </a:cubicBezTo>
                <a:cubicBezTo>
                  <a:pt x="668" y="1338"/>
                  <a:pt x="542" y="1194"/>
                  <a:pt x="362" y="1158"/>
                </a:cubicBezTo>
                <a:lnTo>
                  <a:pt x="362" y="1104"/>
                </a:lnTo>
                <a:lnTo>
                  <a:pt x="651" y="887"/>
                </a:lnTo>
                <a:cubicBezTo>
                  <a:pt x="668" y="887"/>
                  <a:pt x="668" y="868"/>
                  <a:pt x="668" y="868"/>
                </a:cubicBezTo>
                <a:lnTo>
                  <a:pt x="668" y="37"/>
                </a:lnTo>
                <a:cubicBezTo>
                  <a:pt x="668" y="20"/>
                  <a:pt x="651" y="1"/>
                  <a:pt x="6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4" name="Google Shape;844;p30"/>
          <p:cNvSpPr/>
          <p:nvPr/>
        </p:nvSpPr>
        <p:spPr>
          <a:xfrm>
            <a:off x="5484069" y="3196393"/>
            <a:ext cx="149178" cy="397481"/>
          </a:xfrm>
          <a:custGeom>
            <a:avLst/>
            <a:gdLst/>
            <a:ahLst/>
            <a:cxnLst/>
            <a:rect l="l" t="t" r="r" b="b"/>
            <a:pathLst>
              <a:path w="760" h="2025" extrusionOk="0">
                <a:moveTo>
                  <a:pt x="164" y="72"/>
                </a:moveTo>
                <a:lnTo>
                  <a:pt x="164" y="885"/>
                </a:lnTo>
                <a:lnTo>
                  <a:pt x="91" y="849"/>
                </a:lnTo>
                <a:lnTo>
                  <a:pt x="91" y="72"/>
                </a:lnTo>
                <a:close/>
                <a:moveTo>
                  <a:pt x="687" y="72"/>
                </a:moveTo>
                <a:lnTo>
                  <a:pt x="687" y="849"/>
                </a:lnTo>
                <a:lnTo>
                  <a:pt x="615" y="885"/>
                </a:lnTo>
                <a:lnTo>
                  <a:pt x="615" y="72"/>
                </a:lnTo>
                <a:close/>
                <a:moveTo>
                  <a:pt x="543" y="72"/>
                </a:moveTo>
                <a:lnTo>
                  <a:pt x="543" y="940"/>
                </a:lnTo>
                <a:lnTo>
                  <a:pt x="381" y="1048"/>
                </a:lnTo>
                <a:lnTo>
                  <a:pt x="236" y="940"/>
                </a:lnTo>
                <a:lnTo>
                  <a:pt x="236" y="72"/>
                </a:lnTo>
                <a:close/>
                <a:moveTo>
                  <a:pt x="381" y="1319"/>
                </a:moveTo>
                <a:lnTo>
                  <a:pt x="470" y="1446"/>
                </a:lnTo>
                <a:cubicBezTo>
                  <a:pt x="470" y="1463"/>
                  <a:pt x="489" y="1463"/>
                  <a:pt x="489" y="1463"/>
                </a:cubicBezTo>
                <a:lnTo>
                  <a:pt x="651" y="1463"/>
                </a:lnTo>
                <a:lnTo>
                  <a:pt x="543" y="1590"/>
                </a:lnTo>
                <a:cubicBezTo>
                  <a:pt x="525" y="1608"/>
                  <a:pt x="525" y="1627"/>
                  <a:pt x="543" y="1644"/>
                </a:cubicBezTo>
                <a:lnTo>
                  <a:pt x="651" y="1771"/>
                </a:lnTo>
                <a:lnTo>
                  <a:pt x="489" y="1771"/>
                </a:lnTo>
                <a:cubicBezTo>
                  <a:pt x="489" y="1771"/>
                  <a:pt x="470" y="1771"/>
                  <a:pt x="470" y="1788"/>
                </a:cubicBezTo>
                <a:lnTo>
                  <a:pt x="381" y="1916"/>
                </a:lnTo>
                <a:lnTo>
                  <a:pt x="308" y="1788"/>
                </a:lnTo>
                <a:cubicBezTo>
                  <a:pt x="290" y="1771"/>
                  <a:pt x="290" y="1771"/>
                  <a:pt x="272" y="1771"/>
                </a:cubicBezTo>
                <a:lnTo>
                  <a:pt x="128" y="1771"/>
                </a:lnTo>
                <a:lnTo>
                  <a:pt x="217" y="1644"/>
                </a:lnTo>
                <a:cubicBezTo>
                  <a:pt x="236" y="1627"/>
                  <a:pt x="236" y="1608"/>
                  <a:pt x="217" y="1590"/>
                </a:cubicBezTo>
                <a:lnTo>
                  <a:pt x="128" y="1463"/>
                </a:lnTo>
                <a:lnTo>
                  <a:pt x="272" y="1463"/>
                </a:lnTo>
                <a:cubicBezTo>
                  <a:pt x="290" y="1463"/>
                  <a:pt x="290" y="1463"/>
                  <a:pt x="308" y="1446"/>
                </a:cubicBezTo>
                <a:lnTo>
                  <a:pt x="381" y="1319"/>
                </a:lnTo>
                <a:close/>
                <a:moveTo>
                  <a:pt x="37" y="0"/>
                </a:moveTo>
                <a:cubicBezTo>
                  <a:pt x="19" y="0"/>
                  <a:pt x="0" y="17"/>
                  <a:pt x="0" y="36"/>
                </a:cubicBezTo>
                <a:lnTo>
                  <a:pt x="0" y="867"/>
                </a:lnTo>
                <a:lnTo>
                  <a:pt x="19" y="885"/>
                </a:lnTo>
                <a:lnTo>
                  <a:pt x="344" y="1102"/>
                </a:lnTo>
                <a:lnTo>
                  <a:pt x="344" y="1229"/>
                </a:lnTo>
                <a:lnTo>
                  <a:pt x="253" y="1391"/>
                </a:lnTo>
                <a:lnTo>
                  <a:pt x="37" y="1391"/>
                </a:lnTo>
                <a:cubicBezTo>
                  <a:pt x="37" y="1391"/>
                  <a:pt x="19" y="1391"/>
                  <a:pt x="19" y="1410"/>
                </a:cubicBezTo>
                <a:cubicBezTo>
                  <a:pt x="0" y="1427"/>
                  <a:pt x="0" y="1446"/>
                  <a:pt x="19" y="1446"/>
                </a:cubicBezTo>
                <a:lnTo>
                  <a:pt x="145" y="1608"/>
                </a:lnTo>
                <a:lnTo>
                  <a:pt x="19" y="1788"/>
                </a:lnTo>
                <a:cubicBezTo>
                  <a:pt x="0" y="1788"/>
                  <a:pt x="0" y="1807"/>
                  <a:pt x="19" y="1825"/>
                </a:cubicBezTo>
                <a:cubicBezTo>
                  <a:pt x="19" y="1843"/>
                  <a:pt x="37" y="1843"/>
                  <a:pt x="37" y="1843"/>
                </a:cubicBezTo>
                <a:lnTo>
                  <a:pt x="253" y="1843"/>
                </a:lnTo>
                <a:lnTo>
                  <a:pt x="344" y="2005"/>
                </a:lnTo>
                <a:cubicBezTo>
                  <a:pt x="362" y="2024"/>
                  <a:pt x="362" y="2024"/>
                  <a:pt x="381" y="2024"/>
                </a:cubicBezTo>
                <a:cubicBezTo>
                  <a:pt x="398" y="2024"/>
                  <a:pt x="417" y="2024"/>
                  <a:pt x="417" y="2005"/>
                </a:cubicBezTo>
                <a:lnTo>
                  <a:pt x="525" y="1843"/>
                </a:lnTo>
                <a:lnTo>
                  <a:pt x="723" y="1843"/>
                </a:lnTo>
                <a:cubicBezTo>
                  <a:pt x="742" y="1843"/>
                  <a:pt x="759" y="1843"/>
                  <a:pt x="759" y="1825"/>
                </a:cubicBezTo>
                <a:lnTo>
                  <a:pt x="759" y="1788"/>
                </a:lnTo>
                <a:lnTo>
                  <a:pt x="615" y="1608"/>
                </a:lnTo>
                <a:lnTo>
                  <a:pt x="759" y="1446"/>
                </a:lnTo>
                <a:lnTo>
                  <a:pt x="759" y="1410"/>
                </a:lnTo>
                <a:cubicBezTo>
                  <a:pt x="759" y="1391"/>
                  <a:pt x="742" y="1391"/>
                  <a:pt x="723" y="1391"/>
                </a:cubicBezTo>
                <a:lnTo>
                  <a:pt x="525" y="1391"/>
                </a:lnTo>
                <a:lnTo>
                  <a:pt x="417" y="1229"/>
                </a:lnTo>
                <a:lnTo>
                  <a:pt x="417" y="1102"/>
                </a:lnTo>
                <a:lnTo>
                  <a:pt x="742" y="885"/>
                </a:lnTo>
                <a:cubicBezTo>
                  <a:pt x="759" y="885"/>
                  <a:pt x="759" y="867"/>
                  <a:pt x="759" y="867"/>
                </a:cubicBezTo>
                <a:lnTo>
                  <a:pt x="759" y="36"/>
                </a:lnTo>
                <a:cubicBezTo>
                  <a:pt x="759" y="17"/>
                  <a:pt x="742" y="0"/>
                  <a:pt x="72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5" name="Google Shape;845;p30"/>
          <p:cNvSpPr/>
          <p:nvPr/>
        </p:nvSpPr>
        <p:spPr>
          <a:xfrm>
            <a:off x="5367082" y="3536754"/>
            <a:ext cx="74589" cy="74589"/>
          </a:xfrm>
          <a:custGeom>
            <a:avLst/>
            <a:gdLst/>
            <a:ahLst/>
            <a:cxnLst/>
            <a:rect l="l" t="t" r="r" b="b"/>
            <a:pathLst>
              <a:path w="380" h="380" extrusionOk="0">
                <a:moveTo>
                  <a:pt x="181" y="73"/>
                </a:moveTo>
                <a:cubicBezTo>
                  <a:pt x="254" y="73"/>
                  <a:pt x="307" y="127"/>
                  <a:pt x="307" y="182"/>
                </a:cubicBezTo>
                <a:cubicBezTo>
                  <a:pt x="307" y="254"/>
                  <a:pt x="254" y="290"/>
                  <a:pt x="181" y="290"/>
                </a:cubicBezTo>
                <a:cubicBezTo>
                  <a:pt x="127" y="290"/>
                  <a:pt x="73" y="254"/>
                  <a:pt x="73" y="182"/>
                </a:cubicBezTo>
                <a:cubicBezTo>
                  <a:pt x="73" y="127"/>
                  <a:pt x="127" y="73"/>
                  <a:pt x="181" y="73"/>
                </a:cubicBezTo>
                <a:close/>
                <a:moveTo>
                  <a:pt x="181" y="1"/>
                </a:moveTo>
                <a:cubicBezTo>
                  <a:pt x="90" y="1"/>
                  <a:pt x="1" y="73"/>
                  <a:pt x="1" y="182"/>
                </a:cubicBezTo>
                <a:cubicBezTo>
                  <a:pt x="1" y="290"/>
                  <a:pt x="90" y="380"/>
                  <a:pt x="181" y="380"/>
                </a:cubicBezTo>
                <a:cubicBezTo>
                  <a:pt x="290" y="380"/>
                  <a:pt x="380" y="290"/>
                  <a:pt x="380" y="182"/>
                </a:cubicBezTo>
                <a:cubicBezTo>
                  <a:pt x="380" y="73"/>
                  <a:pt x="290" y="1"/>
                  <a:pt x="18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6" name="Google Shape;846;p30"/>
          <p:cNvSpPr/>
          <p:nvPr/>
        </p:nvSpPr>
        <p:spPr>
          <a:xfrm>
            <a:off x="5647184" y="3277656"/>
            <a:ext cx="135045" cy="362149"/>
          </a:xfrm>
          <a:custGeom>
            <a:avLst/>
            <a:gdLst/>
            <a:ahLst/>
            <a:cxnLst/>
            <a:rect l="l" t="t" r="r" b="b"/>
            <a:pathLst>
              <a:path w="688" h="1845" extrusionOk="0">
                <a:moveTo>
                  <a:pt x="164" y="73"/>
                </a:moveTo>
                <a:lnTo>
                  <a:pt x="164" y="905"/>
                </a:lnTo>
                <a:lnTo>
                  <a:pt x="73" y="851"/>
                </a:lnTo>
                <a:lnTo>
                  <a:pt x="73" y="73"/>
                </a:lnTo>
                <a:close/>
                <a:moveTo>
                  <a:pt x="615" y="73"/>
                </a:moveTo>
                <a:lnTo>
                  <a:pt x="615" y="851"/>
                </a:lnTo>
                <a:lnTo>
                  <a:pt x="525" y="905"/>
                </a:lnTo>
                <a:lnTo>
                  <a:pt x="525" y="73"/>
                </a:lnTo>
                <a:close/>
                <a:moveTo>
                  <a:pt x="453" y="73"/>
                </a:moveTo>
                <a:lnTo>
                  <a:pt x="453" y="959"/>
                </a:lnTo>
                <a:lnTo>
                  <a:pt x="345" y="1049"/>
                </a:lnTo>
                <a:lnTo>
                  <a:pt x="236" y="959"/>
                </a:lnTo>
                <a:lnTo>
                  <a:pt x="236" y="73"/>
                </a:lnTo>
                <a:close/>
                <a:moveTo>
                  <a:pt x="345" y="1249"/>
                </a:moveTo>
                <a:cubicBezTo>
                  <a:pt x="489" y="1249"/>
                  <a:pt x="615" y="1357"/>
                  <a:pt x="615" y="1502"/>
                </a:cubicBezTo>
                <a:cubicBezTo>
                  <a:pt x="615" y="1646"/>
                  <a:pt x="489" y="1772"/>
                  <a:pt x="345" y="1772"/>
                </a:cubicBezTo>
                <a:cubicBezTo>
                  <a:pt x="200" y="1772"/>
                  <a:pt x="73" y="1646"/>
                  <a:pt x="73" y="1502"/>
                </a:cubicBezTo>
                <a:cubicBezTo>
                  <a:pt x="73" y="1357"/>
                  <a:pt x="200" y="1249"/>
                  <a:pt x="345" y="1249"/>
                </a:cubicBezTo>
                <a:close/>
                <a:moveTo>
                  <a:pt x="37" y="1"/>
                </a:moveTo>
                <a:cubicBezTo>
                  <a:pt x="19" y="1"/>
                  <a:pt x="1" y="20"/>
                  <a:pt x="1" y="37"/>
                </a:cubicBezTo>
                <a:lnTo>
                  <a:pt x="1" y="868"/>
                </a:lnTo>
                <a:lnTo>
                  <a:pt x="19" y="887"/>
                </a:lnTo>
                <a:lnTo>
                  <a:pt x="309" y="1104"/>
                </a:lnTo>
                <a:lnTo>
                  <a:pt x="309" y="1158"/>
                </a:lnTo>
                <a:cubicBezTo>
                  <a:pt x="145" y="1194"/>
                  <a:pt x="1" y="1338"/>
                  <a:pt x="1" y="1502"/>
                </a:cubicBezTo>
                <a:cubicBezTo>
                  <a:pt x="1" y="1700"/>
                  <a:pt x="164" y="1844"/>
                  <a:pt x="345" y="1844"/>
                </a:cubicBezTo>
                <a:cubicBezTo>
                  <a:pt x="525" y="1844"/>
                  <a:pt x="687" y="1700"/>
                  <a:pt x="687" y="1502"/>
                </a:cubicBezTo>
                <a:cubicBezTo>
                  <a:pt x="687" y="1338"/>
                  <a:pt x="543" y="1194"/>
                  <a:pt x="381" y="1158"/>
                </a:cubicBezTo>
                <a:lnTo>
                  <a:pt x="381" y="1104"/>
                </a:lnTo>
                <a:lnTo>
                  <a:pt x="670" y="887"/>
                </a:lnTo>
                <a:lnTo>
                  <a:pt x="687" y="868"/>
                </a:lnTo>
                <a:lnTo>
                  <a:pt x="687" y="37"/>
                </a:lnTo>
                <a:cubicBezTo>
                  <a:pt x="687" y="20"/>
                  <a:pt x="670" y="1"/>
                  <a:pt x="6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7" name="Google Shape;847;p30"/>
          <p:cNvSpPr/>
          <p:nvPr/>
        </p:nvSpPr>
        <p:spPr>
          <a:xfrm>
            <a:off x="5679375" y="3536754"/>
            <a:ext cx="71056" cy="74589"/>
          </a:xfrm>
          <a:custGeom>
            <a:avLst/>
            <a:gdLst/>
            <a:ahLst/>
            <a:cxnLst/>
            <a:rect l="l" t="t" r="r" b="b"/>
            <a:pathLst>
              <a:path w="362" h="380" extrusionOk="0">
                <a:moveTo>
                  <a:pt x="181" y="73"/>
                </a:moveTo>
                <a:cubicBezTo>
                  <a:pt x="234" y="73"/>
                  <a:pt x="289" y="127"/>
                  <a:pt x="289" y="182"/>
                </a:cubicBezTo>
                <a:cubicBezTo>
                  <a:pt x="289" y="254"/>
                  <a:pt x="234" y="290"/>
                  <a:pt x="181" y="290"/>
                </a:cubicBezTo>
                <a:cubicBezTo>
                  <a:pt x="126" y="290"/>
                  <a:pt x="72" y="254"/>
                  <a:pt x="72" y="182"/>
                </a:cubicBezTo>
                <a:cubicBezTo>
                  <a:pt x="72" y="127"/>
                  <a:pt x="126" y="73"/>
                  <a:pt x="181" y="73"/>
                </a:cubicBezTo>
                <a:close/>
                <a:moveTo>
                  <a:pt x="181" y="1"/>
                </a:moveTo>
                <a:cubicBezTo>
                  <a:pt x="72" y="1"/>
                  <a:pt x="0" y="73"/>
                  <a:pt x="0" y="182"/>
                </a:cubicBezTo>
                <a:cubicBezTo>
                  <a:pt x="0" y="290"/>
                  <a:pt x="72" y="380"/>
                  <a:pt x="181" y="380"/>
                </a:cubicBezTo>
                <a:cubicBezTo>
                  <a:pt x="289" y="380"/>
                  <a:pt x="361" y="290"/>
                  <a:pt x="361" y="182"/>
                </a:cubicBezTo>
                <a:cubicBezTo>
                  <a:pt x="361" y="73"/>
                  <a:pt x="289" y="1"/>
                  <a:pt x="18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8" name="Google Shape;848;p30"/>
          <p:cNvSpPr/>
          <p:nvPr/>
        </p:nvSpPr>
        <p:spPr>
          <a:xfrm>
            <a:off x="5580054" y="3611147"/>
            <a:ext cx="17666" cy="14525"/>
          </a:xfrm>
          <a:custGeom>
            <a:avLst/>
            <a:gdLst/>
            <a:ahLst/>
            <a:cxnLst/>
            <a:rect l="l" t="t" r="r" b="b"/>
            <a:pathLst>
              <a:path w="90" h="74" extrusionOk="0">
                <a:moveTo>
                  <a:pt x="0" y="1"/>
                </a:moveTo>
                <a:lnTo>
                  <a:pt x="0" y="73"/>
                </a:lnTo>
                <a:lnTo>
                  <a:pt x="90" y="73"/>
                </a:lnTo>
                <a:lnTo>
                  <a:pt x="9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49" name="Google Shape;849;p30"/>
          <p:cNvSpPr/>
          <p:nvPr/>
        </p:nvSpPr>
        <p:spPr>
          <a:xfrm>
            <a:off x="5551592" y="3611147"/>
            <a:ext cx="14329" cy="14525"/>
          </a:xfrm>
          <a:custGeom>
            <a:avLst/>
            <a:gdLst/>
            <a:ahLst/>
            <a:cxnLst/>
            <a:rect l="l" t="t" r="r" b="b"/>
            <a:pathLst>
              <a:path w="73" h="74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0" name="Google Shape;850;p30"/>
          <p:cNvSpPr/>
          <p:nvPr/>
        </p:nvSpPr>
        <p:spPr>
          <a:xfrm>
            <a:off x="5523130" y="3611147"/>
            <a:ext cx="14525" cy="14525"/>
          </a:xfrm>
          <a:custGeom>
            <a:avLst/>
            <a:gdLst/>
            <a:ahLst/>
            <a:cxnLst/>
            <a:rect l="l" t="t" r="r" b="b"/>
            <a:pathLst>
              <a:path w="74" h="74" extrusionOk="0">
                <a:moveTo>
                  <a:pt x="1" y="1"/>
                </a:moveTo>
                <a:lnTo>
                  <a:pt x="1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1" name="Google Shape;851;p30"/>
          <p:cNvSpPr/>
          <p:nvPr/>
        </p:nvSpPr>
        <p:spPr>
          <a:xfrm>
            <a:off x="5551592" y="3224658"/>
            <a:ext cx="14329" cy="14329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2" name="Google Shape;852;p30"/>
          <p:cNvSpPr/>
          <p:nvPr/>
        </p:nvSpPr>
        <p:spPr>
          <a:xfrm>
            <a:off x="5551592" y="3253120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0" y="0"/>
                </a:moveTo>
                <a:lnTo>
                  <a:pt x="0" y="90"/>
                </a:lnTo>
                <a:lnTo>
                  <a:pt x="73" y="90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3" name="Google Shape;853;p30"/>
          <p:cNvSpPr/>
          <p:nvPr/>
        </p:nvSpPr>
        <p:spPr>
          <a:xfrm>
            <a:off x="5551592" y="3284918"/>
            <a:ext cx="14329" cy="14329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0"/>
                </a:moveTo>
                <a:lnTo>
                  <a:pt x="0" y="72"/>
                </a:lnTo>
                <a:lnTo>
                  <a:pt x="73" y="72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4" name="Google Shape;854;p30"/>
          <p:cNvSpPr/>
          <p:nvPr/>
        </p:nvSpPr>
        <p:spPr>
          <a:xfrm>
            <a:off x="5551592" y="3313184"/>
            <a:ext cx="14329" cy="14329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5" name="Google Shape;855;p30"/>
          <p:cNvSpPr/>
          <p:nvPr/>
        </p:nvSpPr>
        <p:spPr>
          <a:xfrm>
            <a:off x="5551592" y="3341645"/>
            <a:ext cx="14329" cy="18058"/>
          </a:xfrm>
          <a:custGeom>
            <a:avLst/>
            <a:gdLst/>
            <a:ahLst/>
            <a:cxnLst/>
            <a:rect l="l" t="t" r="r" b="b"/>
            <a:pathLst>
              <a:path w="73" h="92" extrusionOk="0">
                <a:moveTo>
                  <a:pt x="0" y="0"/>
                </a:moveTo>
                <a:lnTo>
                  <a:pt x="0" y="91"/>
                </a:lnTo>
                <a:lnTo>
                  <a:pt x="73" y="91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6" name="Google Shape;856;p30"/>
          <p:cNvSpPr/>
          <p:nvPr/>
        </p:nvSpPr>
        <p:spPr>
          <a:xfrm>
            <a:off x="5551592" y="3373640"/>
            <a:ext cx="14329" cy="14329"/>
          </a:xfrm>
          <a:custGeom>
            <a:avLst/>
            <a:gdLst/>
            <a:ahLst/>
            <a:cxnLst/>
            <a:rect l="l" t="t" r="r" b="b"/>
            <a:pathLst>
              <a:path w="73" h="73" extrusionOk="0">
                <a:moveTo>
                  <a:pt x="0" y="1"/>
                </a:moveTo>
                <a:lnTo>
                  <a:pt x="0" y="73"/>
                </a:lnTo>
                <a:lnTo>
                  <a:pt x="73" y="73"/>
                </a:lnTo>
                <a:lnTo>
                  <a:pt x="7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7" name="Google Shape;857;p30"/>
          <p:cNvSpPr/>
          <p:nvPr/>
        </p:nvSpPr>
        <p:spPr>
          <a:xfrm>
            <a:off x="5736102" y="3246054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0" y="0"/>
                </a:moveTo>
                <a:lnTo>
                  <a:pt x="0" y="90"/>
                </a:lnTo>
                <a:lnTo>
                  <a:pt x="72" y="90"/>
                </a:lnTo>
                <a:lnTo>
                  <a:pt x="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8" name="Google Shape;858;p30"/>
          <p:cNvSpPr/>
          <p:nvPr/>
        </p:nvSpPr>
        <p:spPr>
          <a:xfrm>
            <a:off x="5707640" y="3246054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1" y="0"/>
                </a:moveTo>
                <a:lnTo>
                  <a:pt x="1" y="90"/>
                </a:lnTo>
                <a:lnTo>
                  <a:pt x="73" y="90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9" name="Google Shape;859;p30"/>
          <p:cNvSpPr/>
          <p:nvPr/>
        </p:nvSpPr>
        <p:spPr>
          <a:xfrm>
            <a:off x="5679375" y="3246054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0" y="0"/>
                </a:moveTo>
                <a:lnTo>
                  <a:pt x="0" y="90"/>
                </a:lnTo>
                <a:lnTo>
                  <a:pt x="72" y="90"/>
                </a:lnTo>
                <a:lnTo>
                  <a:pt x="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60" name="Google Shape;860;p30"/>
          <p:cNvSpPr/>
          <p:nvPr/>
        </p:nvSpPr>
        <p:spPr>
          <a:xfrm>
            <a:off x="5427342" y="3246054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0" y="0"/>
                </a:moveTo>
                <a:lnTo>
                  <a:pt x="0" y="90"/>
                </a:lnTo>
                <a:lnTo>
                  <a:pt x="73" y="90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61" name="Google Shape;861;p30"/>
          <p:cNvSpPr/>
          <p:nvPr/>
        </p:nvSpPr>
        <p:spPr>
          <a:xfrm>
            <a:off x="5395544" y="3246054"/>
            <a:ext cx="14329" cy="17666"/>
          </a:xfrm>
          <a:custGeom>
            <a:avLst/>
            <a:gdLst/>
            <a:ahLst/>
            <a:cxnLst/>
            <a:rect l="l" t="t" r="r" b="b"/>
            <a:pathLst>
              <a:path w="73" h="90" extrusionOk="0">
                <a:moveTo>
                  <a:pt x="0" y="0"/>
                </a:moveTo>
                <a:lnTo>
                  <a:pt x="0" y="90"/>
                </a:lnTo>
                <a:lnTo>
                  <a:pt x="73" y="90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62" name="Google Shape;862;p30"/>
          <p:cNvSpPr/>
          <p:nvPr/>
        </p:nvSpPr>
        <p:spPr>
          <a:xfrm>
            <a:off x="5367082" y="3246054"/>
            <a:ext cx="14525" cy="17666"/>
          </a:xfrm>
          <a:custGeom>
            <a:avLst/>
            <a:gdLst/>
            <a:ahLst/>
            <a:cxnLst/>
            <a:rect l="l" t="t" r="r" b="b"/>
            <a:pathLst>
              <a:path w="74" h="90" extrusionOk="0">
                <a:moveTo>
                  <a:pt x="1" y="0"/>
                </a:moveTo>
                <a:lnTo>
                  <a:pt x="1" y="90"/>
                </a:lnTo>
                <a:lnTo>
                  <a:pt x="73" y="90"/>
                </a:lnTo>
                <a:lnTo>
                  <a:pt x="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Synergistically utilize technically sound portals with frictionless chains. Dramatically customize…"/>
          <p:cNvSpPr txBox="1"/>
          <p:nvPr/>
        </p:nvSpPr>
        <p:spPr>
          <a:xfrm>
            <a:off x="974376" y="5197672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96" name="Synergistically utilize technically sound portals with frictionless chains. Dramatically customize…"/>
          <p:cNvSpPr txBox="1"/>
          <p:nvPr/>
        </p:nvSpPr>
        <p:spPr>
          <a:xfrm>
            <a:off x="974376" y="3350674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97" name="Synergistically utilize technically sound portals with frictionless chains. Dramatically customize…"/>
          <p:cNvSpPr txBox="1"/>
          <p:nvPr/>
        </p:nvSpPr>
        <p:spPr>
          <a:xfrm>
            <a:off x="2231416" y="1483252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98" name="Synergistically utilize technically sound portals with frictionless chains. Dramatically customize…"/>
          <p:cNvSpPr txBox="1"/>
          <p:nvPr/>
        </p:nvSpPr>
        <p:spPr>
          <a:xfrm>
            <a:off x="7495211" y="1473175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99" name="Synergistically utilize technically sound portals with frictionless chains. Dramatically customize…"/>
          <p:cNvSpPr txBox="1"/>
          <p:nvPr/>
        </p:nvSpPr>
        <p:spPr>
          <a:xfrm>
            <a:off x="8859140" y="3364233"/>
            <a:ext cx="2243467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103" name="Google Shape;372;p21"/>
          <p:cNvSpPr/>
          <p:nvPr/>
        </p:nvSpPr>
        <p:spPr>
          <a:xfrm>
            <a:off x="6914755" y="4976863"/>
            <a:ext cx="1960423" cy="390000"/>
          </a:xfrm>
          <a:prstGeom prst="rect">
            <a:avLst/>
          </a:pr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" panose="020F0502020204030204"/>
              <a:sym typeface="Arial" panose="020B0604020202020204"/>
            </a:endParaRPr>
          </a:p>
        </p:txBody>
      </p:sp>
      <p:sp>
        <p:nvSpPr>
          <p:cNvPr id="104" name="iṩļïḓè"/>
          <p:cNvSpPr txBox="1"/>
          <p:nvPr/>
        </p:nvSpPr>
        <p:spPr bwMode="auto">
          <a:xfrm>
            <a:off x="7127570" y="4996678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输入标题名称</a:t>
            </a:r>
            <a:endParaRPr lang="en-US" altLang="zh-CN" sz="1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研究内容与展示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Oval 1162"/>
          <p:cNvSpPr>
            <a:spLocks noChangeArrowheads="1"/>
          </p:cNvSpPr>
          <p:nvPr/>
        </p:nvSpPr>
        <p:spPr bwMode="auto">
          <a:xfrm>
            <a:off x="9613650" y="6133683"/>
            <a:ext cx="838200" cy="8366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Freeform 1156"/>
          <p:cNvSpPr/>
          <p:nvPr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Freeform 1157"/>
          <p:cNvSpPr/>
          <p:nvPr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66" name="Oval 1187"/>
          <p:cNvSpPr>
            <a:spLocks noChangeArrowheads="1"/>
          </p:cNvSpPr>
          <p:nvPr/>
        </p:nvSpPr>
        <p:spPr bwMode="auto">
          <a:xfrm>
            <a:off x="11210141" y="5877429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7" name="Oval 1187"/>
          <p:cNvSpPr>
            <a:spLocks noChangeArrowheads="1"/>
          </p:cNvSpPr>
          <p:nvPr/>
        </p:nvSpPr>
        <p:spPr bwMode="auto">
          <a:xfrm>
            <a:off x="10311782" y="5492416"/>
            <a:ext cx="372260" cy="3722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35" y="1040298"/>
            <a:ext cx="2377172" cy="223826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068183" y="3580504"/>
            <a:ext cx="25795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2B789"/>
              </a:solidFill>
              <a:effectLst/>
              <a:uLnTx/>
              <a:uFillTx/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57369" y="3728657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论文总结与答谢</a:t>
            </a:r>
            <a:endParaRPr lang="zh-CN" altLang="en-US" sz="48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57369" y="4505928"/>
            <a:ext cx="5333379" cy="51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A designer can use default text to simulate what text would look like. It looks even better with you using this text.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33"/>
          <p:cNvSpPr/>
          <p:nvPr/>
        </p:nvSpPr>
        <p:spPr>
          <a:xfrm>
            <a:off x="2391979" y="2720867"/>
            <a:ext cx="1619453" cy="1619453"/>
          </a:xfrm>
          <a:custGeom>
            <a:avLst/>
            <a:gdLst/>
            <a:ahLst/>
            <a:cxnLst/>
            <a:rect l="l" t="t" r="r" b="b"/>
            <a:pathLst>
              <a:path w="13885" h="13885" extrusionOk="0">
                <a:moveTo>
                  <a:pt x="1282" y="1"/>
                </a:moveTo>
                <a:cubicBezTo>
                  <a:pt x="577" y="1"/>
                  <a:pt x="1" y="577"/>
                  <a:pt x="1" y="1283"/>
                </a:cubicBezTo>
                <a:lnTo>
                  <a:pt x="1" y="12588"/>
                </a:lnTo>
                <a:cubicBezTo>
                  <a:pt x="1" y="13308"/>
                  <a:pt x="577" y="13885"/>
                  <a:pt x="1282" y="13885"/>
                </a:cubicBezTo>
                <a:lnTo>
                  <a:pt x="12588" y="13885"/>
                </a:lnTo>
                <a:cubicBezTo>
                  <a:pt x="13308" y="13885"/>
                  <a:pt x="13884" y="13308"/>
                  <a:pt x="13884" y="12588"/>
                </a:cubicBezTo>
                <a:lnTo>
                  <a:pt x="13884" y="1283"/>
                </a:lnTo>
                <a:cubicBezTo>
                  <a:pt x="13884" y="577"/>
                  <a:pt x="13308" y="1"/>
                  <a:pt x="12588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003" name="Google Shape;1003;p33"/>
          <p:cNvSpPr/>
          <p:nvPr/>
        </p:nvSpPr>
        <p:spPr>
          <a:xfrm>
            <a:off x="4548834" y="2720867"/>
            <a:ext cx="1619337" cy="1619453"/>
          </a:xfrm>
          <a:custGeom>
            <a:avLst/>
            <a:gdLst/>
            <a:ahLst/>
            <a:cxnLst/>
            <a:rect l="l" t="t" r="r" b="b"/>
            <a:pathLst>
              <a:path w="13884" h="13885" extrusionOk="0">
                <a:moveTo>
                  <a:pt x="1296" y="1"/>
                </a:moveTo>
                <a:cubicBezTo>
                  <a:pt x="576" y="1"/>
                  <a:pt x="0" y="577"/>
                  <a:pt x="0" y="1283"/>
                </a:cubicBezTo>
                <a:lnTo>
                  <a:pt x="0" y="12588"/>
                </a:lnTo>
                <a:cubicBezTo>
                  <a:pt x="0" y="13308"/>
                  <a:pt x="576" y="13885"/>
                  <a:pt x="1296" y="13885"/>
                </a:cubicBezTo>
                <a:lnTo>
                  <a:pt x="12602" y="13885"/>
                </a:lnTo>
                <a:cubicBezTo>
                  <a:pt x="13308" y="13885"/>
                  <a:pt x="13884" y="13308"/>
                  <a:pt x="13884" y="12588"/>
                </a:cubicBezTo>
                <a:lnTo>
                  <a:pt x="13884" y="1283"/>
                </a:lnTo>
                <a:cubicBezTo>
                  <a:pt x="13884" y="577"/>
                  <a:pt x="13308" y="1"/>
                  <a:pt x="12602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004" name="Google Shape;1004;p33"/>
          <p:cNvSpPr/>
          <p:nvPr/>
        </p:nvSpPr>
        <p:spPr>
          <a:xfrm>
            <a:off x="6705572" y="2720867"/>
            <a:ext cx="1619453" cy="1619453"/>
          </a:xfrm>
          <a:custGeom>
            <a:avLst/>
            <a:gdLst/>
            <a:ahLst/>
            <a:cxnLst/>
            <a:rect l="l" t="t" r="r" b="b"/>
            <a:pathLst>
              <a:path w="13885" h="13885" extrusionOk="0">
                <a:moveTo>
                  <a:pt x="1297" y="1"/>
                </a:moveTo>
                <a:cubicBezTo>
                  <a:pt x="577" y="1"/>
                  <a:pt x="1" y="577"/>
                  <a:pt x="1" y="1283"/>
                </a:cubicBezTo>
                <a:lnTo>
                  <a:pt x="1" y="12588"/>
                </a:lnTo>
                <a:cubicBezTo>
                  <a:pt x="1" y="13308"/>
                  <a:pt x="577" y="13885"/>
                  <a:pt x="1297" y="13885"/>
                </a:cubicBezTo>
                <a:lnTo>
                  <a:pt x="12602" y="13885"/>
                </a:lnTo>
                <a:cubicBezTo>
                  <a:pt x="13308" y="13885"/>
                  <a:pt x="13884" y="13308"/>
                  <a:pt x="13884" y="12588"/>
                </a:cubicBezTo>
                <a:lnTo>
                  <a:pt x="13884" y="1283"/>
                </a:lnTo>
                <a:cubicBezTo>
                  <a:pt x="13884" y="577"/>
                  <a:pt x="13308" y="1"/>
                  <a:pt x="12602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005" name="Google Shape;1005;p33"/>
          <p:cNvSpPr/>
          <p:nvPr/>
        </p:nvSpPr>
        <p:spPr>
          <a:xfrm>
            <a:off x="8864059" y="2720867"/>
            <a:ext cx="1617704" cy="1619453"/>
          </a:xfrm>
          <a:custGeom>
            <a:avLst/>
            <a:gdLst/>
            <a:ahLst/>
            <a:cxnLst/>
            <a:rect l="l" t="t" r="r" b="b"/>
            <a:pathLst>
              <a:path w="13870" h="13885" extrusionOk="0">
                <a:moveTo>
                  <a:pt x="1282" y="1"/>
                </a:moveTo>
                <a:cubicBezTo>
                  <a:pt x="577" y="1"/>
                  <a:pt x="1" y="577"/>
                  <a:pt x="1" y="1283"/>
                </a:cubicBezTo>
                <a:lnTo>
                  <a:pt x="1" y="12588"/>
                </a:lnTo>
                <a:cubicBezTo>
                  <a:pt x="1" y="13308"/>
                  <a:pt x="577" y="13885"/>
                  <a:pt x="1282" y="13885"/>
                </a:cubicBezTo>
                <a:lnTo>
                  <a:pt x="12588" y="13885"/>
                </a:lnTo>
                <a:cubicBezTo>
                  <a:pt x="13294" y="13885"/>
                  <a:pt x="13870" y="13308"/>
                  <a:pt x="13870" y="12588"/>
                </a:cubicBezTo>
                <a:lnTo>
                  <a:pt x="13870" y="1283"/>
                </a:lnTo>
                <a:cubicBezTo>
                  <a:pt x="13870" y="577"/>
                  <a:pt x="13294" y="1"/>
                  <a:pt x="12588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006" name="Google Shape;1006;p33"/>
          <p:cNvSpPr/>
          <p:nvPr/>
        </p:nvSpPr>
        <p:spPr>
          <a:xfrm>
            <a:off x="4448245" y="2720867"/>
            <a:ext cx="1068948" cy="1619453"/>
          </a:xfrm>
          <a:custGeom>
            <a:avLst/>
            <a:gdLst/>
            <a:ahLst/>
            <a:cxnLst/>
            <a:rect l="l" t="t" r="r" b="b"/>
            <a:pathLst>
              <a:path w="9074" h="13885" extrusionOk="0">
                <a:moveTo>
                  <a:pt x="1815" y="1"/>
                </a:moveTo>
                <a:cubicBezTo>
                  <a:pt x="821" y="1"/>
                  <a:pt x="0" y="822"/>
                  <a:pt x="0" y="1816"/>
                </a:cubicBezTo>
                <a:lnTo>
                  <a:pt x="0" y="12070"/>
                </a:lnTo>
                <a:cubicBezTo>
                  <a:pt x="0" y="13064"/>
                  <a:pt x="821" y="13885"/>
                  <a:pt x="1815" y="13885"/>
                </a:cubicBezTo>
                <a:lnTo>
                  <a:pt x="2132" y="13885"/>
                </a:lnTo>
                <a:lnTo>
                  <a:pt x="9073" y="6943"/>
                </a:lnTo>
                <a:lnTo>
                  <a:pt x="213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007" name="Google Shape;1007;p33"/>
          <p:cNvSpPr/>
          <p:nvPr/>
        </p:nvSpPr>
        <p:spPr>
          <a:xfrm>
            <a:off x="6624573" y="2720867"/>
            <a:ext cx="1067299" cy="1619453"/>
          </a:xfrm>
          <a:custGeom>
            <a:avLst/>
            <a:gdLst/>
            <a:ahLst/>
            <a:cxnLst/>
            <a:rect l="l" t="t" r="r" b="b"/>
            <a:pathLst>
              <a:path w="9060" h="13885" extrusionOk="0">
                <a:moveTo>
                  <a:pt x="1801" y="1"/>
                </a:moveTo>
                <a:cubicBezTo>
                  <a:pt x="807" y="1"/>
                  <a:pt x="1" y="822"/>
                  <a:pt x="1" y="1816"/>
                </a:cubicBezTo>
                <a:lnTo>
                  <a:pt x="1" y="12070"/>
                </a:lnTo>
                <a:cubicBezTo>
                  <a:pt x="1" y="13064"/>
                  <a:pt x="807" y="13885"/>
                  <a:pt x="1801" y="13885"/>
                </a:cubicBezTo>
                <a:lnTo>
                  <a:pt x="2118" y="13885"/>
                </a:lnTo>
                <a:lnTo>
                  <a:pt x="9060" y="6943"/>
                </a:lnTo>
                <a:lnTo>
                  <a:pt x="211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008" name="Google Shape;1008;p33"/>
          <p:cNvSpPr/>
          <p:nvPr/>
        </p:nvSpPr>
        <p:spPr>
          <a:xfrm>
            <a:off x="8801021" y="2720867"/>
            <a:ext cx="1067299" cy="1619453"/>
          </a:xfrm>
          <a:custGeom>
            <a:avLst/>
            <a:gdLst/>
            <a:ahLst/>
            <a:cxnLst/>
            <a:rect l="l" t="t" r="r" b="b"/>
            <a:pathLst>
              <a:path w="9060" h="13885" extrusionOk="0">
                <a:moveTo>
                  <a:pt x="1800" y="1"/>
                </a:moveTo>
                <a:cubicBezTo>
                  <a:pt x="807" y="1"/>
                  <a:pt x="0" y="822"/>
                  <a:pt x="0" y="1816"/>
                </a:cubicBezTo>
                <a:lnTo>
                  <a:pt x="0" y="12070"/>
                </a:lnTo>
                <a:cubicBezTo>
                  <a:pt x="0" y="13064"/>
                  <a:pt x="807" y="13885"/>
                  <a:pt x="1800" y="13885"/>
                </a:cubicBezTo>
                <a:lnTo>
                  <a:pt x="2132" y="13885"/>
                </a:lnTo>
                <a:lnTo>
                  <a:pt x="9059" y="6943"/>
                </a:lnTo>
                <a:lnTo>
                  <a:pt x="213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009" name="Google Shape;1009;p33"/>
          <p:cNvSpPr/>
          <p:nvPr/>
        </p:nvSpPr>
        <p:spPr>
          <a:xfrm>
            <a:off x="3859450" y="2945975"/>
            <a:ext cx="1179329" cy="1167616"/>
          </a:xfrm>
          <a:custGeom>
            <a:avLst/>
            <a:gdLst/>
            <a:ahLst/>
            <a:cxnLst/>
            <a:rect l="l" t="t" r="r" b="b"/>
            <a:pathLst>
              <a:path w="10011" h="10011" extrusionOk="0">
                <a:moveTo>
                  <a:pt x="4998" y="1"/>
                </a:moveTo>
                <a:lnTo>
                  <a:pt x="1" y="5013"/>
                </a:lnTo>
                <a:lnTo>
                  <a:pt x="4998" y="10010"/>
                </a:lnTo>
                <a:lnTo>
                  <a:pt x="10010" y="5013"/>
                </a:lnTo>
                <a:lnTo>
                  <a:pt x="4998" y="1"/>
                </a:ln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010" name="Google Shape;1010;p33"/>
          <p:cNvSpPr/>
          <p:nvPr/>
        </p:nvSpPr>
        <p:spPr>
          <a:xfrm>
            <a:off x="6034132" y="2945975"/>
            <a:ext cx="1179329" cy="1167616"/>
          </a:xfrm>
          <a:custGeom>
            <a:avLst/>
            <a:gdLst/>
            <a:ahLst/>
            <a:cxnLst/>
            <a:rect l="l" t="t" r="r" b="b"/>
            <a:pathLst>
              <a:path w="10011" h="10011" extrusionOk="0">
                <a:moveTo>
                  <a:pt x="5013" y="1"/>
                </a:moveTo>
                <a:lnTo>
                  <a:pt x="1" y="5013"/>
                </a:lnTo>
                <a:lnTo>
                  <a:pt x="5013" y="10010"/>
                </a:lnTo>
                <a:lnTo>
                  <a:pt x="10010" y="5013"/>
                </a:lnTo>
                <a:lnTo>
                  <a:pt x="5013" y="1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011" name="Google Shape;1011;p33"/>
          <p:cNvSpPr/>
          <p:nvPr/>
        </p:nvSpPr>
        <p:spPr>
          <a:xfrm>
            <a:off x="8210579" y="2945975"/>
            <a:ext cx="1179212" cy="1167616"/>
          </a:xfrm>
          <a:custGeom>
            <a:avLst/>
            <a:gdLst/>
            <a:ahLst/>
            <a:cxnLst/>
            <a:rect l="l" t="t" r="r" b="b"/>
            <a:pathLst>
              <a:path w="10010" h="10011" extrusionOk="0">
                <a:moveTo>
                  <a:pt x="5012" y="1"/>
                </a:moveTo>
                <a:lnTo>
                  <a:pt x="0" y="5013"/>
                </a:lnTo>
                <a:lnTo>
                  <a:pt x="5012" y="10010"/>
                </a:lnTo>
                <a:lnTo>
                  <a:pt x="10010" y="5013"/>
                </a:lnTo>
                <a:lnTo>
                  <a:pt x="5012" y="1"/>
                </a:ln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012" name="Google Shape;1012;p33"/>
          <p:cNvSpPr/>
          <p:nvPr/>
        </p:nvSpPr>
        <p:spPr>
          <a:xfrm>
            <a:off x="2271911" y="2720867"/>
            <a:ext cx="1068948" cy="1619453"/>
          </a:xfrm>
          <a:custGeom>
            <a:avLst/>
            <a:gdLst/>
            <a:ahLst/>
            <a:cxnLst/>
            <a:rect l="l" t="t" r="r" b="b"/>
            <a:pathLst>
              <a:path w="9074" h="13885" extrusionOk="0">
                <a:moveTo>
                  <a:pt x="1815" y="1"/>
                </a:moveTo>
                <a:cubicBezTo>
                  <a:pt x="821" y="1"/>
                  <a:pt x="0" y="822"/>
                  <a:pt x="0" y="1816"/>
                </a:cubicBezTo>
                <a:lnTo>
                  <a:pt x="0" y="12070"/>
                </a:lnTo>
                <a:cubicBezTo>
                  <a:pt x="0" y="13064"/>
                  <a:pt x="821" y="13885"/>
                  <a:pt x="1815" y="13885"/>
                </a:cubicBezTo>
                <a:lnTo>
                  <a:pt x="2132" y="13885"/>
                </a:lnTo>
                <a:lnTo>
                  <a:pt x="9073" y="6943"/>
                </a:lnTo>
                <a:lnTo>
                  <a:pt x="213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013" name="Google Shape;1013;p33"/>
          <p:cNvSpPr/>
          <p:nvPr/>
        </p:nvSpPr>
        <p:spPr>
          <a:xfrm>
            <a:off x="1683117" y="2945975"/>
            <a:ext cx="1179329" cy="1167616"/>
          </a:xfrm>
          <a:custGeom>
            <a:avLst/>
            <a:gdLst/>
            <a:ahLst/>
            <a:cxnLst/>
            <a:rect l="l" t="t" r="r" b="b"/>
            <a:pathLst>
              <a:path w="10011" h="10011" extrusionOk="0">
                <a:moveTo>
                  <a:pt x="4998" y="1"/>
                </a:moveTo>
                <a:lnTo>
                  <a:pt x="1" y="5013"/>
                </a:lnTo>
                <a:lnTo>
                  <a:pt x="4998" y="10010"/>
                </a:lnTo>
                <a:lnTo>
                  <a:pt x="10010" y="5013"/>
                </a:lnTo>
                <a:lnTo>
                  <a:pt x="4998" y="1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29" name="Google Shape;1014;p33"/>
          <p:cNvSpPr/>
          <p:nvPr/>
        </p:nvSpPr>
        <p:spPr>
          <a:xfrm>
            <a:off x="8573787" y="3287256"/>
            <a:ext cx="454468" cy="454468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28" name="Google Shape;1015;p33"/>
          <p:cNvSpPr/>
          <p:nvPr/>
        </p:nvSpPr>
        <p:spPr>
          <a:xfrm>
            <a:off x="6346316" y="3190745"/>
            <a:ext cx="556725" cy="550979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24" name="Google Shape;1016;p33"/>
          <p:cNvSpPr/>
          <p:nvPr/>
        </p:nvSpPr>
        <p:spPr>
          <a:xfrm>
            <a:off x="1992945" y="3185598"/>
            <a:ext cx="561139" cy="561287"/>
          </a:xfrm>
          <a:custGeom>
            <a:avLst/>
            <a:gdLst>
              <a:gd name="T0" fmla="*/ 7651 w 7964"/>
              <a:gd name="T1" fmla="*/ 2432 h 7964"/>
              <a:gd name="T2" fmla="*/ 6798 w 7964"/>
              <a:gd name="T3" fmla="*/ 1166 h 7964"/>
              <a:gd name="T4" fmla="*/ 5532 w 7964"/>
              <a:gd name="T5" fmla="*/ 313 h 7964"/>
              <a:gd name="T6" fmla="*/ 3982 w 7964"/>
              <a:gd name="T7" fmla="*/ 0 h 7964"/>
              <a:gd name="T8" fmla="*/ 2432 w 7964"/>
              <a:gd name="T9" fmla="*/ 313 h 7964"/>
              <a:gd name="T10" fmla="*/ 1166 w 7964"/>
              <a:gd name="T11" fmla="*/ 1166 h 7964"/>
              <a:gd name="T12" fmla="*/ 313 w 7964"/>
              <a:gd name="T13" fmla="*/ 2432 h 7964"/>
              <a:gd name="T14" fmla="*/ 0 w 7964"/>
              <a:gd name="T15" fmla="*/ 3982 h 7964"/>
              <a:gd name="T16" fmla="*/ 313 w 7964"/>
              <a:gd name="T17" fmla="*/ 5532 h 7964"/>
              <a:gd name="T18" fmla="*/ 1166 w 7964"/>
              <a:gd name="T19" fmla="*/ 6798 h 7964"/>
              <a:gd name="T20" fmla="*/ 2432 w 7964"/>
              <a:gd name="T21" fmla="*/ 7651 h 7964"/>
              <a:gd name="T22" fmla="*/ 3982 w 7964"/>
              <a:gd name="T23" fmla="*/ 7964 h 7964"/>
              <a:gd name="T24" fmla="*/ 5532 w 7964"/>
              <a:gd name="T25" fmla="*/ 7651 h 7964"/>
              <a:gd name="T26" fmla="*/ 6798 w 7964"/>
              <a:gd name="T27" fmla="*/ 6798 h 7964"/>
              <a:gd name="T28" fmla="*/ 7651 w 7964"/>
              <a:gd name="T29" fmla="*/ 5532 h 7964"/>
              <a:gd name="T30" fmla="*/ 7964 w 7964"/>
              <a:gd name="T31" fmla="*/ 3982 h 7964"/>
              <a:gd name="T32" fmla="*/ 7651 w 7964"/>
              <a:gd name="T33" fmla="*/ 2432 h 7964"/>
              <a:gd name="T34" fmla="*/ 2667 w 7964"/>
              <a:gd name="T35" fmla="*/ 2870 h 7964"/>
              <a:gd name="T36" fmla="*/ 2882 w 7964"/>
              <a:gd name="T37" fmla="*/ 2741 h 7964"/>
              <a:gd name="T38" fmla="*/ 5082 w 7964"/>
              <a:gd name="T39" fmla="*/ 2741 h 7964"/>
              <a:gd name="T40" fmla="*/ 5296 w 7964"/>
              <a:gd name="T41" fmla="*/ 2870 h 7964"/>
              <a:gd name="T42" fmla="*/ 5326 w 7964"/>
              <a:gd name="T43" fmla="*/ 2989 h 7964"/>
              <a:gd name="T44" fmla="*/ 5288 w 7964"/>
              <a:gd name="T45" fmla="*/ 3123 h 7964"/>
              <a:gd name="T46" fmla="*/ 4188 w 7964"/>
              <a:gd name="T47" fmla="*/ 4861 h 7964"/>
              <a:gd name="T48" fmla="*/ 3982 w 7964"/>
              <a:gd name="T49" fmla="*/ 4975 h 7964"/>
              <a:gd name="T50" fmla="*/ 3776 w 7964"/>
              <a:gd name="T51" fmla="*/ 4861 h 7964"/>
              <a:gd name="T52" fmla="*/ 2676 w 7964"/>
              <a:gd name="T53" fmla="*/ 3123 h 7964"/>
              <a:gd name="T54" fmla="*/ 2637 w 7964"/>
              <a:gd name="T55" fmla="*/ 2989 h 7964"/>
              <a:gd name="T56" fmla="*/ 2667 w 7964"/>
              <a:gd name="T57" fmla="*/ 2870 h 7964"/>
              <a:gd name="T58" fmla="*/ 5204 w 7964"/>
              <a:gd name="T59" fmla="*/ 5223 h 7964"/>
              <a:gd name="T60" fmla="*/ 2760 w 7964"/>
              <a:gd name="T61" fmla="*/ 5223 h 7964"/>
              <a:gd name="T62" fmla="*/ 2637 w 7964"/>
              <a:gd name="T63" fmla="*/ 5100 h 7964"/>
              <a:gd name="T64" fmla="*/ 2760 w 7964"/>
              <a:gd name="T65" fmla="*/ 4977 h 7964"/>
              <a:gd name="T66" fmla="*/ 5204 w 7964"/>
              <a:gd name="T67" fmla="*/ 4977 h 7964"/>
              <a:gd name="T68" fmla="*/ 5326 w 7964"/>
              <a:gd name="T69" fmla="*/ 5100 h 7964"/>
              <a:gd name="T70" fmla="*/ 5204 w 7964"/>
              <a:gd name="T71" fmla="*/ 5223 h 7964"/>
              <a:gd name="T72" fmla="*/ 5082 w 7964"/>
              <a:gd name="T73" fmla="*/ 2989 h 7964"/>
              <a:gd name="T74" fmla="*/ 2882 w 7964"/>
              <a:gd name="T75" fmla="*/ 2989 h 7964"/>
              <a:gd name="T76" fmla="*/ 3982 w 7964"/>
              <a:gd name="T77" fmla="*/ 4727 h 7964"/>
              <a:gd name="T78" fmla="*/ 5082 w 7964"/>
              <a:gd name="T79" fmla="*/ 2989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64" h="7964"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2667" y="2870"/>
                </a:moveTo>
                <a:cubicBezTo>
                  <a:pt x="2710" y="2791"/>
                  <a:pt x="2792" y="2741"/>
                  <a:pt x="2882" y="2741"/>
                </a:cubicBezTo>
                <a:lnTo>
                  <a:pt x="5082" y="2741"/>
                </a:lnTo>
                <a:cubicBezTo>
                  <a:pt x="5171" y="2741"/>
                  <a:pt x="5254" y="2791"/>
                  <a:pt x="5296" y="2870"/>
                </a:cubicBezTo>
                <a:cubicBezTo>
                  <a:pt x="5317" y="2907"/>
                  <a:pt x="5326" y="2948"/>
                  <a:pt x="5326" y="2989"/>
                </a:cubicBezTo>
                <a:cubicBezTo>
                  <a:pt x="5326" y="3036"/>
                  <a:pt x="5313" y="3083"/>
                  <a:pt x="5288" y="3123"/>
                </a:cubicBezTo>
                <a:lnTo>
                  <a:pt x="4188" y="4861"/>
                </a:lnTo>
                <a:cubicBezTo>
                  <a:pt x="4143" y="4932"/>
                  <a:pt x="4065" y="4975"/>
                  <a:pt x="3982" y="4975"/>
                </a:cubicBezTo>
                <a:cubicBezTo>
                  <a:pt x="3899" y="4975"/>
                  <a:pt x="3821" y="4932"/>
                  <a:pt x="3776" y="4861"/>
                </a:cubicBezTo>
                <a:lnTo>
                  <a:pt x="2676" y="3123"/>
                </a:lnTo>
                <a:cubicBezTo>
                  <a:pt x="2650" y="3083"/>
                  <a:pt x="2637" y="3036"/>
                  <a:pt x="2637" y="2989"/>
                </a:cubicBezTo>
                <a:cubicBezTo>
                  <a:pt x="2637" y="2948"/>
                  <a:pt x="2647" y="2907"/>
                  <a:pt x="2667" y="2870"/>
                </a:cubicBezTo>
                <a:close/>
                <a:moveTo>
                  <a:pt x="5204" y="5223"/>
                </a:moveTo>
                <a:lnTo>
                  <a:pt x="2760" y="5223"/>
                </a:lnTo>
                <a:cubicBezTo>
                  <a:pt x="2692" y="5223"/>
                  <a:pt x="2637" y="5168"/>
                  <a:pt x="2637" y="5100"/>
                </a:cubicBezTo>
                <a:cubicBezTo>
                  <a:pt x="2638" y="5032"/>
                  <a:pt x="2692" y="4977"/>
                  <a:pt x="2760" y="4977"/>
                </a:cubicBezTo>
                <a:lnTo>
                  <a:pt x="5204" y="4977"/>
                </a:lnTo>
                <a:cubicBezTo>
                  <a:pt x="5271" y="4977"/>
                  <a:pt x="5326" y="5032"/>
                  <a:pt x="5326" y="5100"/>
                </a:cubicBezTo>
                <a:cubicBezTo>
                  <a:pt x="5326" y="5168"/>
                  <a:pt x="5271" y="5223"/>
                  <a:pt x="5204" y="5223"/>
                </a:cubicBezTo>
                <a:close/>
                <a:moveTo>
                  <a:pt x="5082" y="2989"/>
                </a:moveTo>
                <a:lnTo>
                  <a:pt x="2882" y="2989"/>
                </a:lnTo>
                <a:lnTo>
                  <a:pt x="3982" y="4727"/>
                </a:lnTo>
                <a:lnTo>
                  <a:pt x="5082" y="29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31" name="Google Shape;1018;p33"/>
          <p:cNvSpPr/>
          <p:nvPr/>
        </p:nvSpPr>
        <p:spPr>
          <a:xfrm>
            <a:off x="4238414" y="3266691"/>
            <a:ext cx="385763" cy="454468"/>
          </a:xfrm>
          <a:custGeom>
            <a:avLst/>
            <a:gdLst>
              <a:gd name="T0" fmla="*/ 7333 w 11084"/>
              <a:gd name="T1" fmla="*/ 2084 h 13057"/>
              <a:gd name="T2" fmla="*/ 7833 w 11084"/>
              <a:gd name="T3" fmla="*/ 84 h 13057"/>
              <a:gd name="T4" fmla="*/ 5917 w 11084"/>
              <a:gd name="T5" fmla="*/ 1167 h 13057"/>
              <a:gd name="T6" fmla="*/ 5333 w 11084"/>
              <a:gd name="T7" fmla="*/ 3167 h 13057"/>
              <a:gd name="T8" fmla="*/ 7333 w 11084"/>
              <a:gd name="T9" fmla="*/ 2084 h 13057"/>
              <a:gd name="T10" fmla="*/ 7333 w 11084"/>
              <a:gd name="T11" fmla="*/ 2084 h 13057"/>
              <a:gd name="T12" fmla="*/ 9139 w 11084"/>
              <a:gd name="T13" fmla="*/ 6751 h 13057"/>
              <a:gd name="T14" fmla="*/ 10556 w 11084"/>
              <a:gd name="T15" fmla="*/ 4417 h 13057"/>
              <a:gd name="T16" fmla="*/ 10556 w 11084"/>
              <a:gd name="T17" fmla="*/ 4334 h 13057"/>
              <a:gd name="T18" fmla="*/ 7889 w 11084"/>
              <a:gd name="T19" fmla="*/ 3084 h 13057"/>
              <a:gd name="T20" fmla="*/ 5722 w 11084"/>
              <a:gd name="T21" fmla="*/ 3667 h 13057"/>
              <a:gd name="T22" fmla="*/ 3222 w 11084"/>
              <a:gd name="T23" fmla="*/ 3084 h 13057"/>
              <a:gd name="T24" fmla="*/ 138 w 11084"/>
              <a:gd name="T25" fmla="*/ 6584 h 13057"/>
              <a:gd name="T26" fmla="*/ 2750 w 11084"/>
              <a:gd name="T27" fmla="*/ 12557 h 13057"/>
              <a:gd name="T28" fmla="*/ 4833 w 11084"/>
              <a:gd name="T29" fmla="*/ 12473 h 13057"/>
              <a:gd name="T30" fmla="*/ 7333 w 11084"/>
              <a:gd name="T31" fmla="*/ 12640 h 13057"/>
              <a:gd name="T32" fmla="*/ 11084 w 11084"/>
              <a:gd name="T33" fmla="*/ 9390 h 13057"/>
              <a:gd name="T34" fmla="*/ 9139 w 11084"/>
              <a:gd name="T35" fmla="*/ 6751 h 13057"/>
              <a:gd name="T36" fmla="*/ 9139 w 11084"/>
              <a:gd name="T37" fmla="*/ 6751 h 13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84" h="13057">
                <a:moveTo>
                  <a:pt x="7333" y="2084"/>
                </a:moveTo>
                <a:cubicBezTo>
                  <a:pt x="8056" y="1167"/>
                  <a:pt x="7889" y="167"/>
                  <a:pt x="7833" y="84"/>
                </a:cubicBezTo>
                <a:cubicBezTo>
                  <a:pt x="7750" y="0"/>
                  <a:pt x="6667" y="167"/>
                  <a:pt x="5917" y="1167"/>
                </a:cubicBezTo>
                <a:cubicBezTo>
                  <a:pt x="5250" y="2084"/>
                  <a:pt x="5250" y="3084"/>
                  <a:pt x="5333" y="3167"/>
                </a:cubicBezTo>
                <a:cubicBezTo>
                  <a:pt x="5417" y="3251"/>
                  <a:pt x="6500" y="3167"/>
                  <a:pt x="7333" y="2084"/>
                </a:cubicBezTo>
                <a:close/>
                <a:moveTo>
                  <a:pt x="7333" y="2084"/>
                </a:moveTo>
                <a:close/>
                <a:moveTo>
                  <a:pt x="9139" y="6751"/>
                </a:moveTo>
                <a:cubicBezTo>
                  <a:pt x="9056" y="5417"/>
                  <a:pt x="10306" y="4584"/>
                  <a:pt x="10556" y="4417"/>
                </a:cubicBezTo>
                <a:lnTo>
                  <a:pt x="10556" y="4334"/>
                </a:lnTo>
                <a:cubicBezTo>
                  <a:pt x="10556" y="4334"/>
                  <a:pt x="9472" y="3001"/>
                  <a:pt x="7889" y="3084"/>
                </a:cubicBezTo>
                <a:cubicBezTo>
                  <a:pt x="6889" y="3167"/>
                  <a:pt x="6389" y="3667"/>
                  <a:pt x="5722" y="3667"/>
                </a:cubicBezTo>
                <a:cubicBezTo>
                  <a:pt x="4889" y="3667"/>
                  <a:pt x="4139" y="3084"/>
                  <a:pt x="3222" y="3084"/>
                </a:cubicBezTo>
                <a:cubicBezTo>
                  <a:pt x="2472" y="3084"/>
                  <a:pt x="305" y="3751"/>
                  <a:pt x="138" y="6584"/>
                </a:cubicBezTo>
                <a:cubicBezTo>
                  <a:pt x="0" y="9418"/>
                  <a:pt x="2000" y="12057"/>
                  <a:pt x="2750" y="12557"/>
                </a:cubicBezTo>
                <a:cubicBezTo>
                  <a:pt x="3500" y="13057"/>
                  <a:pt x="4000" y="12890"/>
                  <a:pt x="4833" y="12473"/>
                </a:cubicBezTo>
                <a:cubicBezTo>
                  <a:pt x="5250" y="12223"/>
                  <a:pt x="6583" y="12140"/>
                  <a:pt x="7333" y="12640"/>
                </a:cubicBezTo>
                <a:cubicBezTo>
                  <a:pt x="8250" y="12973"/>
                  <a:pt x="9583" y="12723"/>
                  <a:pt x="11084" y="9390"/>
                </a:cubicBezTo>
                <a:cubicBezTo>
                  <a:pt x="10889" y="9418"/>
                  <a:pt x="9222" y="9001"/>
                  <a:pt x="9139" y="6751"/>
                </a:cubicBezTo>
                <a:close/>
                <a:moveTo>
                  <a:pt x="9139" y="6751"/>
                </a:move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2" name="Google Shape;1032;p33"/>
          <p:cNvSpPr txBox="1"/>
          <p:nvPr/>
        </p:nvSpPr>
        <p:spPr>
          <a:xfrm>
            <a:off x="2365700" y="1650267"/>
            <a:ext cx="167200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kumimoji="0" sz="4135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033" name="Google Shape;1033;p33"/>
          <p:cNvSpPr txBox="1"/>
          <p:nvPr/>
        </p:nvSpPr>
        <p:spPr>
          <a:xfrm>
            <a:off x="4522500" y="1650267"/>
            <a:ext cx="167200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02</a:t>
            </a:r>
            <a:endParaRPr kumimoji="0" sz="4135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034" name="Google Shape;1034;p33"/>
          <p:cNvSpPr txBox="1"/>
          <p:nvPr/>
        </p:nvSpPr>
        <p:spPr>
          <a:xfrm>
            <a:off x="6624567" y="1650267"/>
            <a:ext cx="167200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03</a:t>
            </a:r>
            <a:endParaRPr kumimoji="0" sz="4135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035" name="Google Shape;1035;p33"/>
          <p:cNvSpPr txBox="1"/>
          <p:nvPr/>
        </p:nvSpPr>
        <p:spPr>
          <a:xfrm>
            <a:off x="8836916" y="1650267"/>
            <a:ext cx="167200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04</a:t>
            </a:r>
            <a:endParaRPr kumimoji="0" sz="4135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2009871" y="4565428"/>
            <a:ext cx="184957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4238414" y="4565428"/>
            <a:ext cx="184957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6288671" y="4564796"/>
            <a:ext cx="184957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8517214" y="4564796"/>
            <a:ext cx="184957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论文总结与答谢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56"/>
          <p:cNvSpPr/>
          <p:nvPr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66" name="Oval 1187"/>
          <p:cNvSpPr>
            <a:spLocks noChangeArrowheads="1"/>
          </p:cNvSpPr>
          <p:nvPr/>
        </p:nvSpPr>
        <p:spPr bwMode="auto">
          <a:xfrm>
            <a:off x="11210141" y="5877429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0" name="TextBox 21"/>
          <p:cNvSpPr txBox="1"/>
          <p:nvPr/>
        </p:nvSpPr>
        <p:spPr>
          <a:xfrm>
            <a:off x="4235615" y="1046622"/>
            <a:ext cx="3720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srgbClr val="FF9101"/>
                </a:solidFill>
                <a:effectLst>
                  <a:outerShdw blurRad="254000" dist="101600" dir="5400000" algn="ctr" rotWithShape="0">
                    <a:srgbClr val="D8D8D8">
                      <a:alpha val="23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录 </a:t>
            </a:r>
            <a:r>
              <a:rPr lang="en-US" altLang="zh-CN" sz="2400" b="1" dirty="0">
                <a:solidFill>
                  <a:srgbClr val="FF9101"/>
                </a:solidFill>
                <a:effectLst>
                  <a:outerShdw blurRad="254000" dist="101600" dir="5400000" algn="ctr" rotWithShape="0">
                    <a:srgbClr val="D8D8D8">
                      <a:alpha val="23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</a:t>
            </a:r>
            <a:endParaRPr lang="id-ID" sz="6000" b="1" dirty="0">
              <a:solidFill>
                <a:srgbClr val="FF9101"/>
              </a:solidFill>
              <a:effectLst>
                <a:outerShdw blurRad="254000" dist="101600" dir="5400000" algn="ctr" rotWithShape="0">
                  <a:srgbClr val="D8D8D8">
                    <a:alpha val="23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1777064" y="2800573"/>
            <a:ext cx="3695904" cy="599563"/>
            <a:chOff x="3192378" y="2380971"/>
            <a:chExt cx="3695904" cy="599563"/>
          </a:xfrm>
        </p:grpSpPr>
        <p:grpSp>
          <p:nvGrpSpPr>
            <p:cNvPr id="192" name="组合 191"/>
            <p:cNvGrpSpPr/>
            <p:nvPr/>
          </p:nvGrpSpPr>
          <p:grpSpPr>
            <a:xfrm>
              <a:off x="3192378" y="2386977"/>
              <a:ext cx="914399" cy="593557"/>
              <a:chOff x="3416968" y="2438400"/>
              <a:chExt cx="914399" cy="593557"/>
            </a:xfrm>
          </p:grpSpPr>
          <p:sp>
            <p:nvSpPr>
              <p:cNvPr id="194" name="矩形: 圆角 193"/>
              <p:cNvSpPr/>
              <p:nvPr/>
            </p:nvSpPr>
            <p:spPr>
              <a:xfrm>
                <a:off x="3416968" y="2438400"/>
                <a:ext cx="914399" cy="593557"/>
              </a:xfrm>
              <a:prstGeom prst="roundRect">
                <a:avLst>
                  <a:gd name="adj" fmla="val 50000"/>
                </a:avLst>
              </a:prstGeom>
              <a:solidFill>
                <a:srgbClr val="12B7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3173F7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563826" y="2473568"/>
                <a:ext cx="62068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8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28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193" name="矩形 192"/>
            <p:cNvSpPr/>
            <p:nvPr/>
          </p:nvSpPr>
          <p:spPr>
            <a:xfrm>
              <a:off x="4190107" y="238097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选题背景与意义</a:t>
              </a:r>
              <a:endParaRPr lang="zh-CN" altLang="en-US" sz="28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777064" y="4212280"/>
            <a:ext cx="3695904" cy="599563"/>
            <a:chOff x="3192378" y="2380971"/>
            <a:chExt cx="3695904" cy="599563"/>
          </a:xfrm>
        </p:grpSpPr>
        <p:grpSp>
          <p:nvGrpSpPr>
            <p:cNvPr id="212" name="组合 211"/>
            <p:cNvGrpSpPr/>
            <p:nvPr/>
          </p:nvGrpSpPr>
          <p:grpSpPr>
            <a:xfrm>
              <a:off x="3192378" y="2386977"/>
              <a:ext cx="914399" cy="593557"/>
              <a:chOff x="3416968" y="2438400"/>
              <a:chExt cx="914399" cy="593557"/>
            </a:xfrm>
          </p:grpSpPr>
          <p:sp>
            <p:nvSpPr>
              <p:cNvPr id="214" name="矩形: 圆角 213"/>
              <p:cNvSpPr/>
              <p:nvPr/>
            </p:nvSpPr>
            <p:spPr>
              <a:xfrm>
                <a:off x="3416968" y="2438400"/>
                <a:ext cx="914399" cy="593557"/>
              </a:xfrm>
              <a:prstGeom prst="roundRect">
                <a:avLst>
                  <a:gd name="adj" fmla="val 50000"/>
                </a:avLst>
              </a:prstGeom>
              <a:solidFill>
                <a:srgbClr val="FF9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3173F7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3563825" y="2473568"/>
                <a:ext cx="62068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8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28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4190107" y="238097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研究思路与理论</a:t>
              </a:r>
              <a:endParaRPr lang="zh-CN" altLang="en-US" sz="28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6108433" y="2800573"/>
            <a:ext cx="3695904" cy="599563"/>
            <a:chOff x="3192378" y="2380971"/>
            <a:chExt cx="3695904" cy="599563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192378" y="2386977"/>
              <a:ext cx="914399" cy="593557"/>
              <a:chOff x="3416968" y="2438400"/>
              <a:chExt cx="914399" cy="593557"/>
            </a:xfrm>
          </p:grpSpPr>
          <p:sp>
            <p:nvSpPr>
              <p:cNvPr id="219" name="矩形: 圆角 218"/>
              <p:cNvSpPr/>
              <p:nvPr/>
            </p:nvSpPr>
            <p:spPr>
              <a:xfrm>
                <a:off x="3416968" y="2438400"/>
                <a:ext cx="914399" cy="593557"/>
              </a:xfrm>
              <a:prstGeom prst="roundRect">
                <a:avLst>
                  <a:gd name="adj" fmla="val 50000"/>
                </a:avLst>
              </a:prstGeom>
              <a:solidFill>
                <a:srgbClr val="FF9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3173F7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3563825" y="2473568"/>
                <a:ext cx="62068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8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28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18" name="矩形 217"/>
            <p:cNvSpPr/>
            <p:nvPr/>
          </p:nvSpPr>
          <p:spPr>
            <a:xfrm>
              <a:off x="4190107" y="238097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研究内容与展示</a:t>
              </a:r>
              <a:endParaRPr lang="zh-CN" altLang="en-US" sz="28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6108433" y="4212280"/>
            <a:ext cx="3695904" cy="599563"/>
            <a:chOff x="3192378" y="2380971"/>
            <a:chExt cx="3695904" cy="599563"/>
          </a:xfrm>
        </p:grpSpPr>
        <p:grpSp>
          <p:nvGrpSpPr>
            <p:cNvPr id="222" name="组合 221"/>
            <p:cNvGrpSpPr/>
            <p:nvPr/>
          </p:nvGrpSpPr>
          <p:grpSpPr>
            <a:xfrm>
              <a:off x="3192378" y="2386977"/>
              <a:ext cx="914399" cy="593557"/>
              <a:chOff x="3416968" y="2438400"/>
              <a:chExt cx="914399" cy="593557"/>
            </a:xfrm>
          </p:grpSpPr>
          <p:sp>
            <p:nvSpPr>
              <p:cNvPr id="224" name="矩形: 圆角 223"/>
              <p:cNvSpPr/>
              <p:nvPr/>
            </p:nvSpPr>
            <p:spPr>
              <a:xfrm>
                <a:off x="3416968" y="2438400"/>
                <a:ext cx="914399" cy="593557"/>
              </a:xfrm>
              <a:prstGeom prst="roundRect">
                <a:avLst>
                  <a:gd name="adj" fmla="val 50000"/>
                </a:avLst>
              </a:prstGeom>
              <a:solidFill>
                <a:srgbClr val="12B7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3173F7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3563825" y="2473568"/>
                <a:ext cx="62068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8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28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23" name="矩形 222"/>
            <p:cNvSpPr/>
            <p:nvPr/>
          </p:nvSpPr>
          <p:spPr>
            <a:xfrm>
              <a:off x="4190107" y="238097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论文总结与答谢</a:t>
              </a:r>
              <a:endParaRPr lang="zh-CN" altLang="en-US" sz="28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1000" decel="7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accel="21000" decel="7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accel="21000" decel="7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accel="21000" decel="7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accel="21000" decel="7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/>
          <p:nvPr/>
        </p:nvSpPr>
        <p:spPr>
          <a:xfrm>
            <a:off x="5886590" y="1824188"/>
            <a:ext cx="11081" cy="3693"/>
          </a:xfrm>
          <a:custGeom>
            <a:avLst/>
            <a:gdLst/>
            <a:ahLst/>
            <a:cxnLst/>
            <a:rect l="l" t="t" r="r" b="b"/>
            <a:pathLst>
              <a:path w="75" h="25" extrusionOk="0">
                <a:moveTo>
                  <a:pt x="1" y="1"/>
                </a:moveTo>
                <a:lnTo>
                  <a:pt x="24" y="25"/>
                </a:lnTo>
                <a:lnTo>
                  <a:pt x="74" y="25"/>
                </a:lnTo>
                <a:lnTo>
                  <a:pt x="74" y="1"/>
                </a:lnTo>
                <a:close/>
              </a:path>
            </a:pathLst>
          </a:custGeom>
          <a:solidFill>
            <a:srgbClr val="B2CE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4246068" y="4848140"/>
            <a:ext cx="7536" cy="14776"/>
          </a:xfrm>
          <a:custGeom>
            <a:avLst/>
            <a:gdLst/>
            <a:ahLst/>
            <a:cxnLst/>
            <a:rect l="l" t="t" r="r" b="b"/>
            <a:pathLst>
              <a:path w="51" h="100" extrusionOk="0">
                <a:moveTo>
                  <a:pt x="26" y="0"/>
                </a:moveTo>
                <a:lnTo>
                  <a:pt x="1" y="24"/>
                </a:lnTo>
                <a:lnTo>
                  <a:pt x="50" y="100"/>
                </a:lnTo>
                <a:lnTo>
                  <a:pt x="50" y="50"/>
                </a:lnTo>
                <a:cubicBezTo>
                  <a:pt x="50" y="50"/>
                  <a:pt x="50" y="24"/>
                  <a:pt x="26" y="0"/>
                </a:cubicBezTo>
                <a:close/>
              </a:path>
            </a:pathLst>
          </a:custGeom>
          <a:solidFill>
            <a:srgbClr val="73C4B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7692155" y="4756236"/>
            <a:ext cx="10933" cy="14776"/>
          </a:xfrm>
          <a:custGeom>
            <a:avLst/>
            <a:gdLst/>
            <a:ahLst/>
            <a:cxnLst/>
            <a:rect l="l" t="t" r="r" b="b"/>
            <a:pathLst>
              <a:path w="74" h="100" extrusionOk="0">
                <a:moveTo>
                  <a:pt x="50" y="0"/>
                </a:moveTo>
                <a:lnTo>
                  <a:pt x="24" y="26"/>
                </a:lnTo>
                <a:cubicBezTo>
                  <a:pt x="0" y="26"/>
                  <a:pt x="0" y="50"/>
                  <a:pt x="0" y="76"/>
                </a:cubicBezTo>
                <a:lnTo>
                  <a:pt x="50" y="100"/>
                </a:lnTo>
                <a:lnTo>
                  <a:pt x="74" y="76"/>
                </a:lnTo>
                <a:lnTo>
                  <a:pt x="24" y="50"/>
                </a:lnTo>
                <a:lnTo>
                  <a:pt x="50" y="0"/>
                </a:lnTo>
                <a:close/>
              </a:path>
            </a:pathLst>
          </a:custGeom>
          <a:solidFill>
            <a:srgbClr val="F76B5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6" name="Google Shape;116;p17"/>
          <p:cNvCxnSpPr/>
          <p:nvPr/>
        </p:nvCxnSpPr>
        <p:spPr>
          <a:xfrm>
            <a:off x="2794000" y="2584400"/>
            <a:ext cx="2235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19" name="Google Shape;119;p17"/>
          <p:cNvCxnSpPr/>
          <p:nvPr/>
        </p:nvCxnSpPr>
        <p:spPr>
          <a:xfrm>
            <a:off x="2794000" y="5568900"/>
            <a:ext cx="269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22" name="Google Shape;122;p17"/>
          <p:cNvCxnSpPr/>
          <p:nvPr/>
        </p:nvCxnSpPr>
        <p:spPr>
          <a:xfrm rot="10800000">
            <a:off x="7950300" y="3702000"/>
            <a:ext cx="1447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24" name="Google Shape;124;p17"/>
          <p:cNvSpPr/>
          <p:nvPr/>
        </p:nvSpPr>
        <p:spPr>
          <a:xfrm>
            <a:off x="6167598" y="1827734"/>
            <a:ext cx="1923009" cy="3152613"/>
          </a:xfrm>
          <a:custGeom>
            <a:avLst/>
            <a:gdLst/>
            <a:ahLst/>
            <a:cxnLst/>
            <a:rect l="l" t="t" r="r" b="b"/>
            <a:pathLst>
              <a:path w="13015" h="21337" extrusionOk="0">
                <a:moveTo>
                  <a:pt x="24" y="1"/>
                </a:moveTo>
                <a:lnTo>
                  <a:pt x="2359" y="2733"/>
                </a:lnTo>
                <a:lnTo>
                  <a:pt x="0" y="5465"/>
                </a:lnTo>
                <a:cubicBezTo>
                  <a:pt x="1193" y="5540"/>
                  <a:pt x="2385" y="5912"/>
                  <a:pt x="3452" y="6508"/>
                </a:cubicBezTo>
                <a:cubicBezTo>
                  <a:pt x="5290" y="7577"/>
                  <a:pt x="6631" y="9316"/>
                  <a:pt x="7177" y="11376"/>
                </a:cubicBezTo>
                <a:cubicBezTo>
                  <a:pt x="7700" y="13339"/>
                  <a:pt x="7475" y="15376"/>
                  <a:pt x="6557" y="17164"/>
                </a:cubicBezTo>
                <a:lnTo>
                  <a:pt x="5687" y="16667"/>
                </a:lnTo>
                <a:lnTo>
                  <a:pt x="7302" y="21336"/>
                </a:lnTo>
                <a:lnTo>
                  <a:pt x="12145" y="20393"/>
                </a:lnTo>
                <a:lnTo>
                  <a:pt x="11276" y="19896"/>
                </a:lnTo>
                <a:cubicBezTo>
                  <a:pt x="12071" y="18406"/>
                  <a:pt x="12592" y="16790"/>
                  <a:pt x="12790" y="15127"/>
                </a:cubicBezTo>
                <a:cubicBezTo>
                  <a:pt x="13015" y="13389"/>
                  <a:pt x="12890" y="11674"/>
                  <a:pt x="12443" y="9985"/>
                </a:cubicBezTo>
                <a:cubicBezTo>
                  <a:pt x="11996" y="8296"/>
                  <a:pt x="11227" y="6733"/>
                  <a:pt x="10183" y="5342"/>
                </a:cubicBezTo>
                <a:cubicBezTo>
                  <a:pt x="9091" y="3901"/>
                  <a:pt x="7749" y="2709"/>
                  <a:pt x="6160" y="1815"/>
                </a:cubicBezTo>
                <a:cubicBezTo>
                  <a:pt x="4296" y="722"/>
                  <a:pt x="2160" y="100"/>
                  <a:pt x="24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schemeClr val="bg1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25" name="Google Shape;125;p17"/>
          <p:cNvSpPr/>
          <p:nvPr/>
        </p:nvSpPr>
        <p:spPr>
          <a:xfrm>
            <a:off x="4101394" y="1677467"/>
            <a:ext cx="2414733" cy="3056869"/>
          </a:xfrm>
          <a:custGeom>
            <a:avLst/>
            <a:gdLst/>
            <a:ahLst/>
            <a:cxnLst/>
            <a:rect l="l" t="t" r="r" b="b"/>
            <a:pathLst>
              <a:path w="16343" h="20689" extrusionOk="0">
                <a:moveTo>
                  <a:pt x="13114" y="1"/>
                </a:moveTo>
                <a:lnTo>
                  <a:pt x="13114" y="1018"/>
                </a:lnTo>
                <a:cubicBezTo>
                  <a:pt x="11425" y="1067"/>
                  <a:pt x="9786" y="1415"/>
                  <a:pt x="8222" y="2087"/>
                </a:cubicBezTo>
                <a:cubicBezTo>
                  <a:pt x="6633" y="2756"/>
                  <a:pt x="5192" y="3726"/>
                  <a:pt x="3950" y="4968"/>
                </a:cubicBezTo>
                <a:cubicBezTo>
                  <a:pt x="2708" y="6210"/>
                  <a:pt x="1739" y="7650"/>
                  <a:pt x="1069" y="9240"/>
                </a:cubicBezTo>
                <a:cubicBezTo>
                  <a:pt x="374" y="10903"/>
                  <a:pt x="0" y="12667"/>
                  <a:pt x="0" y="14479"/>
                </a:cubicBezTo>
                <a:cubicBezTo>
                  <a:pt x="0" y="16641"/>
                  <a:pt x="523" y="18777"/>
                  <a:pt x="1516" y="20688"/>
                </a:cubicBezTo>
                <a:lnTo>
                  <a:pt x="2708" y="17311"/>
                </a:lnTo>
                <a:lnTo>
                  <a:pt x="6259" y="18006"/>
                </a:lnTo>
                <a:cubicBezTo>
                  <a:pt x="5739" y="16913"/>
                  <a:pt x="5441" y="15697"/>
                  <a:pt x="5441" y="14479"/>
                </a:cubicBezTo>
                <a:cubicBezTo>
                  <a:pt x="5441" y="12343"/>
                  <a:pt x="6285" y="10333"/>
                  <a:pt x="7799" y="8816"/>
                </a:cubicBezTo>
                <a:cubicBezTo>
                  <a:pt x="9240" y="7376"/>
                  <a:pt x="11103" y="6557"/>
                  <a:pt x="13114" y="6458"/>
                </a:cubicBezTo>
                <a:lnTo>
                  <a:pt x="13114" y="7475"/>
                </a:lnTo>
                <a:lnTo>
                  <a:pt x="16343" y="3750"/>
                </a:lnTo>
                <a:lnTo>
                  <a:pt x="13114" y="1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4262890" y="4235106"/>
            <a:ext cx="3501014" cy="1563379"/>
          </a:xfrm>
          <a:custGeom>
            <a:avLst/>
            <a:gdLst/>
            <a:ahLst/>
            <a:cxnLst/>
            <a:rect l="l" t="t" r="r" b="b"/>
            <a:pathLst>
              <a:path w="23695" h="10581" extrusionOk="0">
                <a:moveTo>
                  <a:pt x="1615" y="1"/>
                </a:moveTo>
                <a:lnTo>
                  <a:pt x="0" y="4670"/>
                </a:lnTo>
                <a:lnTo>
                  <a:pt x="870" y="4149"/>
                </a:lnTo>
                <a:cubicBezTo>
                  <a:pt x="1764" y="5614"/>
                  <a:pt x="2881" y="6855"/>
                  <a:pt x="4222" y="7875"/>
                </a:cubicBezTo>
                <a:cubicBezTo>
                  <a:pt x="5613" y="8918"/>
                  <a:pt x="7179" y="9687"/>
                  <a:pt x="8868" y="10134"/>
                </a:cubicBezTo>
                <a:cubicBezTo>
                  <a:pt x="10010" y="10432"/>
                  <a:pt x="11177" y="10581"/>
                  <a:pt x="12345" y="10581"/>
                </a:cubicBezTo>
                <a:cubicBezTo>
                  <a:pt x="12915" y="10581"/>
                  <a:pt x="13462" y="10557"/>
                  <a:pt x="14008" y="10482"/>
                </a:cubicBezTo>
                <a:cubicBezTo>
                  <a:pt x="15796" y="10259"/>
                  <a:pt x="17511" y="9687"/>
                  <a:pt x="19075" y="8793"/>
                </a:cubicBezTo>
                <a:cubicBezTo>
                  <a:pt x="20962" y="7700"/>
                  <a:pt x="22552" y="6186"/>
                  <a:pt x="23694" y="4372"/>
                </a:cubicBezTo>
                <a:lnTo>
                  <a:pt x="23694" y="4372"/>
                </a:lnTo>
                <a:lnTo>
                  <a:pt x="20193" y="5043"/>
                </a:lnTo>
                <a:lnTo>
                  <a:pt x="19001" y="1616"/>
                </a:lnTo>
                <a:cubicBezTo>
                  <a:pt x="18330" y="2609"/>
                  <a:pt x="17412" y="3454"/>
                  <a:pt x="16369" y="4074"/>
                </a:cubicBezTo>
                <a:cubicBezTo>
                  <a:pt x="15151" y="4769"/>
                  <a:pt x="13760" y="5143"/>
                  <a:pt x="12369" y="5143"/>
                </a:cubicBezTo>
                <a:cubicBezTo>
                  <a:pt x="11673" y="5143"/>
                  <a:pt x="10954" y="5067"/>
                  <a:pt x="10283" y="4869"/>
                </a:cubicBezTo>
                <a:cubicBezTo>
                  <a:pt x="8321" y="4348"/>
                  <a:pt x="6656" y="3130"/>
                  <a:pt x="5589" y="1441"/>
                </a:cubicBezTo>
                <a:lnTo>
                  <a:pt x="6458" y="944"/>
                </a:lnTo>
                <a:lnTo>
                  <a:pt x="1615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dist="47625" dir="141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7" name="Google Shape;127;p17"/>
          <p:cNvSpPr txBox="1"/>
          <p:nvPr/>
        </p:nvSpPr>
        <p:spPr>
          <a:xfrm>
            <a:off x="5410200" y="2097433"/>
            <a:ext cx="6204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chemeClr val="bg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01</a:t>
            </a:r>
            <a:endParaRPr sz="2400" b="1" kern="0">
              <a:solidFill>
                <a:schemeClr val="bg1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4523051" y="4591447"/>
            <a:ext cx="6216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chemeClr val="bg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03</a:t>
            </a:r>
            <a:endParaRPr sz="2400" b="1" kern="0">
              <a:solidFill>
                <a:schemeClr val="bg1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7253551" y="4172767"/>
            <a:ext cx="6216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chemeClr val="bg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02</a:t>
            </a:r>
            <a:endParaRPr sz="2400" b="1" kern="0">
              <a:solidFill>
                <a:schemeClr val="bg1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597393" y="1923051"/>
            <a:ext cx="2054840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527270" y="4855528"/>
            <a:ext cx="2054840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9655551" y="3109017"/>
            <a:ext cx="2054840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71748" y="3359752"/>
            <a:ext cx="1059956" cy="1060416"/>
            <a:chOff x="1637990" y="3119347"/>
            <a:chExt cx="433620" cy="433808"/>
          </a:xfrm>
        </p:grpSpPr>
        <p:sp>
          <p:nvSpPr>
            <p:cNvPr id="21" name="Google Shape;85;p16"/>
            <p:cNvSpPr/>
            <p:nvPr/>
          </p:nvSpPr>
          <p:spPr>
            <a:xfrm>
              <a:off x="1637990" y="3119347"/>
              <a:ext cx="363633" cy="363821"/>
            </a:xfrm>
            <a:custGeom>
              <a:avLst/>
              <a:gdLst/>
              <a:ahLst/>
              <a:cxnLst/>
              <a:rect l="l" t="t" r="r" b="b"/>
              <a:pathLst>
                <a:path w="1938" h="1939" extrusionOk="0">
                  <a:moveTo>
                    <a:pt x="970" y="76"/>
                  </a:moveTo>
                  <a:cubicBezTo>
                    <a:pt x="1192" y="76"/>
                    <a:pt x="1441" y="150"/>
                    <a:pt x="1615" y="325"/>
                  </a:cubicBezTo>
                  <a:cubicBezTo>
                    <a:pt x="1788" y="498"/>
                    <a:pt x="1864" y="746"/>
                    <a:pt x="1864" y="971"/>
                  </a:cubicBezTo>
                  <a:cubicBezTo>
                    <a:pt x="1864" y="1193"/>
                    <a:pt x="1788" y="1418"/>
                    <a:pt x="1615" y="1590"/>
                  </a:cubicBezTo>
                  <a:cubicBezTo>
                    <a:pt x="1441" y="1789"/>
                    <a:pt x="1192" y="1865"/>
                    <a:pt x="970" y="1865"/>
                  </a:cubicBezTo>
                  <a:cubicBezTo>
                    <a:pt x="745" y="1865"/>
                    <a:pt x="523" y="1789"/>
                    <a:pt x="348" y="1590"/>
                  </a:cubicBezTo>
                  <a:cubicBezTo>
                    <a:pt x="175" y="1418"/>
                    <a:pt x="76" y="1193"/>
                    <a:pt x="76" y="971"/>
                  </a:cubicBezTo>
                  <a:cubicBezTo>
                    <a:pt x="76" y="746"/>
                    <a:pt x="175" y="498"/>
                    <a:pt x="348" y="325"/>
                  </a:cubicBezTo>
                  <a:cubicBezTo>
                    <a:pt x="523" y="150"/>
                    <a:pt x="745" y="76"/>
                    <a:pt x="970" y="76"/>
                  </a:cubicBezTo>
                  <a:close/>
                  <a:moveTo>
                    <a:pt x="970" y="1"/>
                  </a:moveTo>
                  <a:cubicBezTo>
                    <a:pt x="721" y="1"/>
                    <a:pt x="473" y="100"/>
                    <a:pt x="298" y="275"/>
                  </a:cubicBezTo>
                  <a:cubicBezTo>
                    <a:pt x="99" y="474"/>
                    <a:pt x="0" y="722"/>
                    <a:pt x="0" y="971"/>
                  </a:cubicBezTo>
                  <a:cubicBezTo>
                    <a:pt x="0" y="1219"/>
                    <a:pt x="99" y="1467"/>
                    <a:pt x="298" y="1640"/>
                  </a:cubicBezTo>
                  <a:cubicBezTo>
                    <a:pt x="473" y="1839"/>
                    <a:pt x="721" y="1938"/>
                    <a:pt x="970" y="1938"/>
                  </a:cubicBezTo>
                  <a:cubicBezTo>
                    <a:pt x="1218" y="1938"/>
                    <a:pt x="1466" y="1839"/>
                    <a:pt x="1665" y="1640"/>
                  </a:cubicBezTo>
                  <a:cubicBezTo>
                    <a:pt x="1838" y="1467"/>
                    <a:pt x="1937" y="1219"/>
                    <a:pt x="1937" y="971"/>
                  </a:cubicBezTo>
                  <a:cubicBezTo>
                    <a:pt x="1937" y="722"/>
                    <a:pt x="1838" y="474"/>
                    <a:pt x="1665" y="275"/>
                  </a:cubicBezTo>
                  <a:cubicBezTo>
                    <a:pt x="1466" y="100"/>
                    <a:pt x="1218" y="1"/>
                    <a:pt x="970" y="1"/>
                  </a:cubicBezTo>
                  <a:close/>
                </a:path>
              </a:pathLst>
            </a:custGeom>
            <a:solidFill>
              <a:srgbClr val="455262"/>
            </a:solidFill>
            <a:ln w="19050" cap="flat" cmpd="sng">
              <a:solidFill>
                <a:srgbClr val="45526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" name="Google Shape;86;p16"/>
            <p:cNvSpPr/>
            <p:nvPr/>
          </p:nvSpPr>
          <p:spPr>
            <a:xfrm>
              <a:off x="1721862" y="3161564"/>
              <a:ext cx="195889" cy="51224"/>
            </a:xfrm>
            <a:custGeom>
              <a:avLst/>
              <a:gdLst/>
              <a:ahLst/>
              <a:cxnLst/>
              <a:rect l="l" t="t" r="r" b="b"/>
              <a:pathLst>
                <a:path w="1044" h="273" extrusionOk="0">
                  <a:moveTo>
                    <a:pt x="523" y="0"/>
                  </a:moveTo>
                  <a:cubicBezTo>
                    <a:pt x="348" y="0"/>
                    <a:pt x="149" y="74"/>
                    <a:pt x="0" y="223"/>
                  </a:cubicBezTo>
                  <a:lnTo>
                    <a:pt x="50" y="273"/>
                  </a:lnTo>
                  <a:cubicBezTo>
                    <a:pt x="175" y="124"/>
                    <a:pt x="348" y="74"/>
                    <a:pt x="523" y="74"/>
                  </a:cubicBezTo>
                  <a:cubicBezTo>
                    <a:pt x="695" y="74"/>
                    <a:pt x="870" y="124"/>
                    <a:pt x="994" y="273"/>
                  </a:cubicBezTo>
                  <a:lnTo>
                    <a:pt x="1043" y="223"/>
                  </a:lnTo>
                  <a:cubicBezTo>
                    <a:pt x="894" y="74"/>
                    <a:pt x="721" y="0"/>
                    <a:pt x="523" y="0"/>
                  </a:cubicBezTo>
                  <a:close/>
                </a:path>
              </a:pathLst>
            </a:custGeom>
            <a:solidFill>
              <a:srgbClr val="455262"/>
            </a:solidFill>
            <a:ln w="19050" cap="flat" cmpd="sng">
              <a:solidFill>
                <a:srgbClr val="45526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" name="Google Shape;87;p16"/>
            <p:cNvSpPr/>
            <p:nvPr/>
          </p:nvSpPr>
          <p:spPr>
            <a:xfrm>
              <a:off x="1941018" y="3417683"/>
              <a:ext cx="51224" cy="51599"/>
            </a:xfrm>
            <a:custGeom>
              <a:avLst/>
              <a:gdLst/>
              <a:ahLst/>
              <a:cxnLst/>
              <a:rect l="l" t="t" r="r" b="b"/>
              <a:pathLst>
                <a:path w="273" h="275" extrusionOk="0">
                  <a:moveTo>
                    <a:pt x="50" y="0"/>
                  </a:moveTo>
                  <a:lnTo>
                    <a:pt x="0" y="50"/>
                  </a:lnTo>
                  <a:lnTo>
                    <a:pt x="223" y="275"/>
                  </a:lnTo>
                  <a:lnTo>
                    <a:pt x="273" y="24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55262"/>
            </a:solidFill>
            <a:ln w="19050" cap="flat" cmpd="sng">
              <a:solidFill>
                <a:srgbClr val="45526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4" name="Google Shape;88;p16"/>
            <p:cNvSpPr/>
            <p:nvPr/>
          </p:nvSpPr>
          <p:spPr>
            <a:xfrm>
              <a:off x="1973478" y="3455023"/>
              <a:ext cx="98132" cy="98132"/>
            </a:xfrm>
            <a:custGeom>
              <a:avLst/>
              <a:gdLst/>
              <a:ahLst/>
              <a:cxnLst/>
              <a:rect l="l" t="t" r="r" b="b"/>
              <a:pathLst>
                <a:path w="523" h="523" extrusionOk="0">
                  <a:moveTo>
                    <a:pt x="199" y="76"/>
                  </a:moveTo>
                  <a:lnTo>
                    <a:pt x="423" y="324"/>
                  </a:lnTo>
                  <a:cubicBezTo>
                    <a:pt x="447" y="348"/>
                    <a:pt x="447" y="348"/>
                    <a:pt x="447" y="374"/>
                  </a:cubicBezTo>
                  <a:cubicBezTo>
                    <a:pt x="447" y="398"/>
                    <a:pt x="447" y="423"/>
                    <a:pt x="423" y="423"/>
                  </a:cubicBezTo>
                  <a:cubicBezTo>
                    <a:pt x="423" y="447"/>
                    <a:pt x="398" y="447"/>
                    <a:pt x="374" y="447"/>
                  </a:cubicBezTo>
                  <a:cubicBezTo>
                    <a:pt x="374" y="447"/>
                    <a:pt x="348" y="447"/>
                    <a:pt x="348" y="423"/>
                  </a:cubicBezTo>
                  <a:lnTo>
                    <a:pt x="100" y="175"/>
                  </a:lnTo>
                  <a:cubicBezTo>
                    <a:pt x="76" y="175"/>
                    <a:pt x="76" y="149"/>
                    <a:pt x="76" y="125"/>
                  </a:cubicBezTo>
                  <a:cubicBezTo>
                    <a:pt x="76" y="125"/>
                    <a:pt x="76" y="100"/>
                    <a:pt x="100" y="76"/>
                  </a:cubicBezTo>
                  <a:close/>
                  <a:moveTo>
                    <a:pt x="149" y="0"/>
                  </a:moveTo>
                  <a:cubicBezTo>
                    <a:pt x="100" y="0"/>
                    <a:pt x="76" y="26"/>
                    <a:pt x="50" y="50"/>
                  </a:cubicBezTo>
                  <a:cubicBezTo>
                    <a:pt x="26" y="76"/>
                    <a:pt x="0" y="100"/>
                    <a:pt x="0" y="125"/>
                  </a:cubicBezTo>
                  <a:cubicBezTo>
                    <a:pt x="0" y="175"/>
                    <a:pt x="26" y="199"/>
                    <a:pt x="50" y="225"/>
                  </a:cubicBezTo>
                  <a:lnTo>
                    <a:pt x="298" y="473"/>
                  </a:lnTo>
                  <a:cubicBezTo>
                    <a:pt x="324" y="497"/>
                    <a:pt x="348" y="523"/>
                    <a:pt x="374" y="523"/>
                  </a:cubicBezTo>
                  <a:cubicBezTo>
                    <a:pt x="423" y="523"/>
                    <a:pt x="447" y="497"/>
                    <a:pt x="473" y="473"/>
                  </a:cubicBezTo>
                  <a:cubicBezTo>
                    <a:pt x="497" y="447"/>
                    <a:pt x="523" y="423"/>
                    <a:pt x="523" y="374"/>
                  </a:cubicBezTo>
                  <a:cubicBezTo>
                    <a:pt x="523" y="348"/>
                    <a:pt x="497" y="298"/>
                    <a:pt x="473" y="274"/>
                  </a:cubicBezTo>
                  <a:lnTo>
                    <a:pt x="249" y="50"/>
                  </a:lnTo>
                  <a:cubicBezTo>
                    <a:pt x="225" y="26"/>
                    <a:pt x="175" y="0"/>
                    <a:pt x="149" y="0"/>
                  </a:cubicBezTo>
                  <a:close/>
                </a:path>
              </a:pathLst>
            </a:custGeom>
            <a:solidFill>
              <a:srgbClr val="455262"/>
            </a:solidFill>
            <a:ln>
              <a:solidFill>
                <a:srgbClr val="4552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Arial" panose="020B0604020202020204"/>
              </a:endParaRPr>
            </a:p>
          </p:txBody>
        </p:sp>
      </p:grpSp>
      <p:sp>
        <p:nvSpPr>
          <p:cNvPr id="26" name="Google Shape;90;p16"/>
          <p:cNvSpPr/>
          <p:nvPr/>
        </p:nvSpPr>
        <p:spPr>
          <a:xfrm>
            <a:off x="3420831" y="1963225"/>
            <a:ext cx="186508" cy="405851"/>
          </a:xfrm>
          <a:custGeom>
            <a:avLst/>
            <a:gdLst/>
            <a:ahLst/>
            <a:cxnLst/>
            <a:rect l="l" t="t" r="r" b="b"/>
            <a:pathLst>
              <a:path w="994" h="2163" extrusionOk="0">
                <a:moveTo>
                  <a:pt x="920" y="84"/>
                </a:moveTo>
                <a:lnTo>
                  <a:pt x="920" y="1119"/>
                </a:lnTo>
                <a:lnTo>
                  <a:pt x="563" y="2068"/>
                </a:lnTo>
                <a:lnTo>
                  <a:pt x="563" y="2068"/>
                </a:lnTo>
                <a:cubicBezTo>
                  <a:pt x="259" y="1888"/>
                  <a:pt x="50" y="1527"/>
                  <a:pt x="50" y="1143"/>
                </a:cubicBezTo>
                <a:cubicBezTo>
                  <a:pt x="50" y="614"/>
                  <a:pt x="422" y="178"/>
                  <a:pt x="920" y="84"/>
                </a:cubicBezTo>
                <a:close/>
                <a:moveTo>
                  <a:pt x="970" y="0"/>
                </a:moveTo>
                <a:cubicBezTo>
                  <a:pt x="398" y="100"/>
                  <a:pt x="0" y="573"/>
                  <a:pt x="0" y="1143"/>
                </a:cubicBezTo>
                <a:cubicBezTo>
                  <a:pt x="0" y="1566"/>
                  <a:pt x="199" y="1938"/>
                  <a:pt x="573" y="2162"/>
                </a:cubicBezTo>
                <a:lnTo>
                  <a:pt x="596" y="2162"/>
                </a:lnTo>
                <a:lnTo>
                  <a:pt x="596" y="2136"/>
                </a:lnTo>
                <a:lnTo>
                  <a:pt x="994" y="1119"/>
                </a:lnTo>
                <a:lnTo>
                  <a:pt x="994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" name="Google Shape;91;p16"/>
          <p:cNvSpPr/>
          <p:nvPr/>
        </p:nvSpPr>
        <p:spPr>
          <a:xfrm>
            <a:off x="3658750" y="1963225"/>
            <a:ext cx="158551" cy="177313"/>
          </a:xfrm>
          <a:custGeom>
            <a:avLst/>
            <a:gdLst/>
            <a:ahLst/>
            <a:cxnLst/>
            <a:rect l="l" t="t" r="r" b="b"/>
            <a:pathLst>
              <a:path w="845" h="945" extrusionOk="0">
                <a:moveTo>
                  <a:pt x="50" y="81"/>
                </a:moveTo>
                <a:cubicBezTo>
                  <a:pt x="327" y="134"/>
                  <a:pt x="581" y="294"/>
                  <a:pt x="749" y="543"/>
                </a:cubicBezTo>
                <a:lnTo>
                  <a:pt x="749" y="543"/>
                </a:lnTo>
                <a:lnTo>
                  <a:pt x="50" y="845"/>
                </a:lnTo>
                <a:lnTo>
                  <a:pt x="50" y="81"/>
                </a:lnTo>
                <a:close/>
                <a:moveTo>
                  <a:pt x="0" y="0"/>
                </a:moveTo>
                <a:lnTo>
                  <a:pt x="0" y="26"/>
                </a:lnTo>
                <a:lnTo>
                  <a:pt x="0" y="944"/>
                </a:lnTo>
                <a:lnTo>
                  <a:pt x="844" y="573"/>
                </a:lnTo>
                <a:lnTo>
                  <a:pt x="819" y="547"/>
                </a:lnTo>
                <a:cubicBezTo>
                  <a:pt x="646" y="249"/>
                  <a:pt x="372" y="50"/>
                  <a:pt x="24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8" name="Google Shape;92;p16"/>
          <p:cNvSpPr/>
          <p:nvPr/>
        </p:nvSpPr>
        <p:spPr>
          <a:xfrm>
            <a:off x="3579192" y="2238296"/>
            <a:ext cx="135659" cy="158737"/>
          </a:xfrm>
          <a:custGeom>
            <a:avLst/>
            <a:gdLst/>
            <a:ahLst/>
            <a:cxnLst/>
            <a:rect l="l" t="t" r="r" b="b"/>
            <a:pathLst>
              <a:path w="723" h="846" extrusionOk="0">
                <a:moveTo>
                  <a:pt x="325" y="150"/>
                </a:moveTo>
                <a:lnTo>
                  <a:pt x="625" y="706"/>
                </a:lnTo>
                <a:lnTo>
                  <a:pt x="625" y="706"/>
                </a:lnTo>
                <a:cubicBezTo>
                  <a:pt x="527" y="749"/>
                  <a:pt x="390" y="770"/>
                  <a:pt x="275" y="770"/>
                </a:cubicBezTo>
                <a:cubicBezTo>
                  <a:pt x="213" y="770"/>
                  <a:pt x="153" y="770"/>
                  <a:pt x="91" y="757"/>
                </a:cubicBezTo>
                <a:lnTo>
                  <a:pt x="91" y="757"/>
                </a:lnTo>
                <a:lnTo>
                  <a:pt x="325" y="150"/>
                </a:lnTo>
                <a:close/>
                <a:moveTo>
                  <a:pt x="299" y="1"/>
                </a:moveTo>
                <a:lnTo>
                  <a:pt x="1" y="796"/>
                </a:lnTo>
                <a:lnTo>
                  <a:pt x="27" y="819"/>
                </a:lnTo>
                <a:cubicBezTo>
                  <a:pt x="126" y="819"/>
                  <a:pt x="200" y="845"/>
                  <a:pt x="275" y="845"/>
                </a:cubicBezTo>
                <a:cubicBezTo>
                  <a:pt x="424" y="845"/>
                  <a:pt x="547" y="819"/>
                  <a:pt x="672" y="770"/>
                </a:cubicBezTo>
                <a:lnTo>
                  <a:pt x="722" y="746"/>
                </a:lnTo>
                <a:lnTo>
                  <a:pt x="299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Google Shape;93;p16"/>
          <p:cNvSpPr/>
          <p:nvPr/>
        </p:nvSpPr>
        <p:spPr>
          <a:xfrm>
            <a:off x="3667943" y="2117272"/>
            <a:ext cx="177313" cy="237544"/>
          </a:xfrm>
          <a:custGeom>
            <a:avLst/>
            <a:gdLst/>
            <a:ahLst/>
            <a:cxnLst/>
            <a:rect l="l" t="t" r="r" b="b"/>
            <a:pathLst>
              <a:path w="945" h="1266" extrusionOk="0">
                <a:moveTo>
                  <a:pt x="855" y="91"/>
                </a:moveTo>
                <a:lnTo>
                  <a:pt x="855" y="91"/>
                </a:lnTo>
                <a:cubicBezTo>
                  <a:pt x="876" y="171"/>
                  <a:pt x="895" y="237"/>
                  <a:pt x="895" y="322"/>
                </a:cubicBezTo>
                <a:cubicBezTo>
                  <a:pt x="895" y="658"/>
                  <a:pt x="732" y="971"/>
                  <a:pt x="497" y="1171"/>
                </a:cubicBezTo>
                <a:lnTo>
                  <a:pt x="497" y="1171"/>
                </a:lnTo>
                <a:lnTo>
                  <a:pt x="91" y="429"/>
                </a:lnTo>
                <a:lnTo>
                  <a:pt x="91" y="429"/>
                </a:lnTo>
                <a:lnTo>
                  <a:pt x="855" y="91"/>
                </a:lnTo>
                <a:close/>
                <a:moveTo>
                  <a:pt x="895" y="0"/>
                </a:moveTo>
                <a:lnTo>
                  <a:pt x="1" y="397"/>
                </a:lnTo>
                <a:lnTo>
                  <a:pt x="25" y="421"/>
                </a:lnTo>
                <a:lnTo>
                  <a:pt x="472" y="1266"/>
                </a:lnTo>
                <a:lnTo>
                  <a:pt x="497" y="1242"/>
                </a:lnTo>
                <a:cubicBezTo>
                  <a:pt x="770" y="1043"/>
                  <a:pt x="945" y="695"/>
                  <a:pt x="945" y="322"/>
                </a:cubicBezTo>
                <a:cubicBezTo>
                  <a:pt x="945" y="223"/>
                  <a:pt x="945" y="123"/>
                  <a:pt x="919" y="24"/>
                </a:cubicBezTo>
                <a:lnTo>
                  <a:pt x="895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" name="Google Shape;95;p16"/>
          <p:cNvSpPr/>
          <p:nvPr/>
        </p:nvSpPr>
        <p:spPr>
          <a:xfrm>
            <a:off x="8621951" y="3089185"/>
            <a:ext cx="335676" cy="340555"/>
          </a:xfrm>
          <a:custGeom>
            <a:avLst/>
            <a:gdLst/>
            <a:ahLst/>
            <a:cxnLst/>
            <a:rect l="l" t="t" r="r" b="b"/>
            <a:pathLst>
              <a:path w="1789" h="1815" extrusionOk="0">
                <a:moveTo>
                  <a:pt x="1540" y="76"/>
                </a:moveTo>
                <a:cubicBezTo>
                  <a:pt x="1590" y="76"/>
                  <a:pt x="1640" y="100"/>
                  <a:pt x="1665" y="126"/>
                </a:cubicBezTo>
                <a:cubicBezTo>
                  <a:pt x="1715" y="175"/>
                  <a:pt x="1739" y="225"/>
                  <a:pt x="1739" y="275"/>
                </a:cubicBezTo>
                <a:cubicBezTo>
                  <a:pt x="1739" y="324"/>
                  <a:pt x="1715" y="398"/>
                  <a:pt x="1665" y="497"/>
                </a:cubicBezTo>
                <a:cubicBezTo>
                  <a:pt x="1616" y="573"/>
                  <a:pt x="1516" y="696"/>
                  <a:pt x="1391" y="821"/>
                </a:cubicBezTo>
                <a:lnTo>
                  <a:pt x="1318" y="894"/>
                </a:lnTo>
                <a:cubicBezTo>
                  <a:pt x="1242" y="994"/>
                  <a:pt x="1143" y="1093"/>
                  <a:pt x="1044" y="1169"/>
                </a:cubicBezTo>
                <a:cubicBezTo>
                  <a:pt x="1020" y="1193"/>
                  <a:pt x="994" y="1193"/>
                  <a:pt x="970" y="1218"/>
                </a:cubicBezTo>
                <a:cubicBezTo>
                  <a:pt x="795" y="1367"/>
                  <a:pt x="596" y="1516"/>
                  <a:pt x="447" y="1616"/>
                </a:cubicBezTo>
                <a:cubicBezTo>
                  <a:pt x="374" y="1665"/>
                  <a:pt x="298" y="1689"/>
                  <a:pt x="249" y="1715"/>
                </a:cubicBezTo>
                <a:cubicBezTo>
                  <a:pt x="199" y="1739"/>
                  <a:pt x="149" y="1765"/>
                  <a:pt x="100" y="1765"/>
                </a:cubicBezTo>
                <a:lnTo>
                  <a:pt x="76" y="1765"/>
                </a:lnTo>
                <a:lnTo>
                  <a:pt x="76" y="1739"/>
                </a:lnTo>
                <a:lnTo>
                  <a:pt x="76" y="1715"/>
                </a:lnTo>
                <a:cubicBezTo>
                  <a:pt x="76" y="1689"/>
                  <a:pt x="76" y="1640"/>
                  <a:pt x="100" y="1566"/>
                </a:cubicBezTo>
                <a:cubicBezTo>
                  <a:pt x="199" y="1391"/>
                  <a:pt x="374" y="1093"/>
                  <a:pt x="596" y="845"/>
                </a:cubicBezTo>
                <a:cubicBezTo>
                  <a:pt x="696" y="722"/>
                  <a:pt x="821" y="596"/>
                  <a:pt x="920" y="497"/>
                </a:cubicBezTo>
                <a:lnTo>
                  <a:pt x="994" y="424"/>
                </a:lnTo>
                <a:cubicBezTo>
                  <a:pt x="1119" y="298"/>
                  <a:pt x="1242" y="199"/>
                  <a:pt x="1318" y="149"/>
                </a:cubicBezTo>
                <a:cubicBezTo>
                  <a:pt x="1417" y="100"/>
                  <a:pt x="1491" y="76"/>
                  <a:pt x="1540" y="76"/>
                </a:cubicBezTo>
                <a:close/>
                <a:moveTo>
                  <a:pt x="1540" y="0"/>
                </a:moveTo>
                <a:cubicBezTo>
                  <a:pt x="1467" y="0"/>
                  <a:pt x="1391" y="50"/>
                  <a:pt x="1292" y="100"/>
                </a:cubicBezTo>
                <a:cubicBezTo>
                  <a:pt x="1193" y="149"/>
                  <a:pt x="1069" y="249"/>
                  <a:pt x="944" y="374"/>
                </a:cubicBezTo>
                <a:lnTo>
                  <a:pt x="871" y="447"/>
                </a:lnTo>
                <a:cubicBezTo>
                  <a:pt x="771" y="547"/>
                  <a:pt x="646" y="672"/>
                  <a:pt x="547" y="795"/>
                </a:cubicBezTo>
                <a:cubicBezTo>
                  <a:pt x="398" y="970"/>
                  <a:pt x="275" y="1169"/>
                  <a:pt x="175" y="1318"/>
                </a:cubicBezTo>
                <a:cubicBezTo>
                  <a:pt x="126" y="1391"/>
                  <a:pt x="76" y="1467"/>
                  <a:pt x="50" y="1540"/>
                </a:cubicBezTo>
                <a:cubicBezTo>
                  <a:pt x="26" y="1616"/>
                  <a:pt x="0" y="1665"/>
                  <a:pt x="0" y="1715"/>
                </a:cubicBezTo>
                <a:lnTo>
                  <a:pt x="0" y="1765"/>
                </a:lnTo>
                <a:lnTo>
                  <a:pt x="26" y="1789"/>
                </a:lnTo>
                <a:cubicBezTo>
                  <a:pt x="50" y="1814"/>
                  <a:pt x="50" y="1814"/>
                  <a:pt x="76" y="1814"/>
                </a:cubicBezTo>
                <a:lnTo>
                  <a:pt x="100" y="1814"/>
                </a:lnTo>
                <a:cubicBezTo>
                  <a:pt x="149" y="1814"/>
                  <a:pt x="225" y="1814"/>
                  <a:pt x="275" y="1789"/>
                </a:cubicBezTo>
                <a:cubicBezTo>
                  <a:pt x="348" y="1765"/>
                  <a:pt x="398" y="1715"/>
                  <a:pt x="473" y="1665"/>
                </a:cubicBezTo>
                <a:cubicBezTo>
                  <a:pt x="646" y="1566"/>
                  <a:pt x="845" y="1417"/>
                  <a:pt x="1020" y="1268"/>
                </a:cubicBezTo>
                <a:cubicBezTo>
                  <a:pt x="1044" y="1242"/>
                  <a:pt x="1069" y="1242"/>
                  <a:pt x="1069" y="1218"/>
                </a:cubicBezTo>
                <a:cubicBezTo>
                  <a:pt x="1169" y="1143"/>
                  <a:pt x="1292" y="1043"/>
                  <a:pt x="1367" y="944"/>
                </a:cubicBezTo>
                <a:lnTo>
                  <a:pt x="1441" y="871"/>
                </a:lnTo>
                <a:cubicBezTo>
                  <a:pt x="1566" y="722"/>
                  <a:pt x="1665" y="622"/>
                  <a:pt x="1715" y="523"/>
                </a:cubicBezTo>
                <a:cubicBezTo>
                  <a:pt x="1765" y="424"/>
                  <a:pt x="1789" y="348"/>
                  <a:pt x="1789" y="275"/>
                </a:cubicBezTo>
                <a:cubicBezTo>
                  <a:pt x="1789" y="199"/>
                  <a:pt x="1765" y="126"/>
                  <a:pt x="1715" y="100"/>
                </a:cubicBezTo>
                <a:cubicBezTo>
                  <a:pt x="1665" y="50"/>
                  <a:pt x="1616" y="0"/>
                  <a:pt x="1540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1" name="Google Shape;96;p16"/>
          <p:cNvSpPr/>
          <p:nvPr/>
        </p:nvSpPr>
        <p:spPr>
          <a:xfrm>
            <a:off x="8794573" y="3243045"/>
            <a:ext cx="195889" cy="251992"/>
          </a:xfrm>
          <a:custGeom>
            <a:avLst/>
            <a:gdLst/>
            <a:ahLst/>
            <a:cxnLst/>
            <a:rect l="l" t="t" r="r" b="b"/>
            <a:pathLst>
              <a:path w="1044" h="1343" extrusionOk="0">
                <a:moveTo>
                  <a:pt x="487" y="85"/>
                </a:moveTo>
                <a:lnTo>
                  <a:pt x="968" y="1143"/>
                </a:lnTo>
                <a:lnTo>
                  <a:pt x="968" y="1143"/>
                </a:lnTo>
                <a:lnTo>
                  <a:pt x="869" y="1243"/>
                </a:lnTo>
                <a:lnTo>
                  <a:pt x="92" y="466"/>
                </a:lnTo>
                <a:lnTo>
                  <a:pt x="92" y="466"/>
                </a:lnTo>
                <a:cubicBezTo>
                  <a:pt x="96" y="462"/>
                  <a:pt x="100" y="456"/>
                  <a:pt x="100" y="448"/>
                </a:cubicBezTo>
                <a:cubicBezTo>
                  <a:pt x="124" y="422"/>
                  <a:pt x="149" y="422"/>
                  <a:pt x="149" y="398"/>
                </a:cubicBezTo>
                <a:cubicBezTo>
                  <a:pt x="249" y="323"/>
                  <a:pt x="372" y="223"/>
                  <a:pt x="447" y="124"/>
                </a:cubicBezTo>
                <a:lnTo>
                  <a:pt x="487" y="85"/>
                </a:lnTo>
                <a:close/>
                <a:moveTo>
                  <a:pt x="471" y="1"/>
                </a:moveTo>
                <a:lnTo>
                  <a:pt x="398" y="74"/>
                </a:lnTo>
                <a:cubicBezTo>
                  <a:pt x="322" y="174"/>
                  <a:pt x="223" y="273"/>
                  <a:pt x="124" y="349"/>
                </a:cubicBezTo>
                <a:cubicBezTo>
                  <a:pt x="100" y="373"/>
                  <a:pt x="74" y="373"/>
                  <a:pt x="50" y="398"/>
                </a:cubicBezTo>
                <a:cubicBezTo>
                  <a:pt x="50" y="422"/>
                  <a:pt x="24" y="448"/>
                  <a:pt x="24" y="448"/>
                </a:cubicBezTo>
                <a:lnTo>
                  <a:pt x="0" y="472"/>
                </a:lnTo>
                <a:lnTo>
                  <a:pt x="869" y="1342"/>
                </a:lnTo>
                <a:lnTo>
                  <a:pt x="1043" y="1143"/>
                </a:lnTo>
                <a:lnTo>
                  <a:pt x="1043" y="1118"/>
                </a:lnTo>
                <a:lnTo>
                  <a:pt x="521" y="1"/>
                </a:lnTo>
                <a:close/>
              </a:path>
            </a:pathLst>
          </a:custGeom>
          <a:solidFill>
            <a:srgbClr val="455262"/>
          </a:solidFill>
          <a:ln>
            <a:solidFill>
              <a:srgbClr val="455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32" name="Google Shape;97;p16"/>
          <p:cNvSpPr/>
          <p:nvPr/>
        </p:nvSpPr>
        <p:spPr>
          <a:xfrm>
            <a:off x="8659289" y="3387335"/>
            <a:ext cx="65296" cy="79744"/>
          </a:xfrm>
          <a:custGeom>
            <a:avLst/>
            <a:gdLst/>
            <a:ahLst/>
            <a:cxnLst/>
            <a:rect l="l" t="t" r="r" b="b"/>
            <a:pathLst>
              <a:path w="348" h="425" extrusionOk="0">
                <a:moveTo>
                  <a:pt x="235" y="103"/>
                </a:moveTo>
                <a:lnTo>
                  <a:pt x="271" y="282"/>
                </a:lnTo>
                <a:lnTo>
                  <a:pt x="271" y="282"/>
                </a:lnTo>
                <a:lnTo>
                  <a:pt x="248" y="325"/>
                </a:lnTo>
                <a:lnTo>
                  <a:pt x="111" y="186"/>
                </a:lnTo>
                <a:lnTo>
                  <a:pt x="111" y="186"/>
                </a:lnTo>
                <a:cubicBezTo>
                  <a:pt x="154" y="165"/>
                  <a:pt x="191" y="135"/>
                  <a:pt x="235" y="103"/>
                </a:cubicBezTo>
                <a:close/>
                <a:moveTo>
                  <a:pt x="298" y="1"/>
                </a:moveTo>
                <a:lnTo>
                  <a:pt x="248" y="27"/>
                </a:lnTo>
                <a:cubicBezTo>
                  <a:pt x="175" y="76"/>
                  <a:pt x="99" y="100"/>
                  <a:pt x="50" y="126"/>
                </a:cubicBezTo>
                <a:lnTo>
                  <a:pt x="26" y="150"/>
                </a:lnTo>
                <a:lnTo>
                  <a:pt x="0" y="176"/>
                </a:lnTo>
                <a:lnTo>
                  <a:pt x="248" y="424"/>
                </a:lnTo>
                <a:lnTo>
                  <a:pt x="348" y="325"/>
                </a:lnTo>
                <a:lnTo>
                  <a:pt x="348" y="299"/>
                </a:lnTo>
                <a:lnTo>
                  <a:pt x="298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" name="Google Shape;98;p16"/>
          <p:cNvSpPr/>
          <p:nvPr/>
        </p:nvSpPr>
        <p:spPr>
          <a:xfrm>
            <a:off x="8561532" y="3056725"/>
            <a:ext cx="246925" cy="200392"/>
          </a:xfrm>
          <a:custGeom>
            <a:avLst/>
            <a:gdLst/>
            <a:ahLst/>
            <a:cxnLst/>
            <a:rect l="l" t="t" r="r" b="b"/>
            <a:pathLst>
              <a:path w="1316" h="1068" extrusionOk="0">
                <a:moveTo>
                  <a:pt x="199" y="100"/>
                </a:moveTo>
                <a:lnTo>
                  <a:pt x="1232" y="581"/>
                </a:lnTo>
                <a:lnTo>
                  <a:pt x="1232" y="581"/>
                </a:lnTo>
                <a:lnTo>
                  <a:pt x="1193" y="620"/>
                </a:lnTo>
                <a:cubicBezTo>
                  <a:pt x="1093" y="720"/>
                  <a:pt x="968" y="845"/>
                  <a:pt x="869" y="968"/>
                </a:cubicBezTo>
                <a:cubicBezTo>
                  <a:pt x="869" y="968"/>
                  <a:pt x="863" y="974"/>
                  <a:pt x="855" y="980"/>
                </a:cubicBezTo>
                <a:lnTo>
                  <a:pt x="855" y="980"/>
                </a:lnTo>
                <a:lnTo>
                  <a:pt x="74" y="199"/>
                </a:lnTo>
                <a:lnTo>
                  <a:pt x="199" y="100"/>
                </a:lnTo>
                <a:close/>
                <a:moveTo>
                  <a:pt x="173" y="0"/>
                </a:moveTo>
                <a:lnTo>
                  <a:pt x="1" y="199"/>
                </a:lnTo>
                <a:lnTo>
                  <a:pt x="845" y="1067"/>
                </a:lnTo>
                <a:lnTo>
                  <a:pt x="869" y="1044"/>
                </a:lnTo>
                <a:cubicBezTo>
                  <a:pt x="895" y="1044"/>
                  <a:pt x="895" y="1018"/>
                  <a:pt x="918" y="1018"/>
                </a:cubicBezTo>
                <a:cubicBezTo>
                  <a:pt x="1018" y="895"/>
                  <a:pt x="1143" y="769"/>
                  <a:pt x="1242" y="670"/>
                </a:cubicBezTo>
                <a:lnTo>
                  <a:pt x="1316" y="597"/>
                </a:lnTo>
                <a:lnTo>
                  <a:pt x="1316" y="571"/>
                </a:lnTo>
                <a:lnTo>
                  <a:pt x="1316" y="547"/>
                </a:lnTo>
                <a:lnTo>
                  <a:pt x="173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" name="Google Shape;99;p16"/>
          <p:cNvSpPr/>
          <p:nvPr/>
        </p:nvSpPr>
        <p:spPr>
          <a:xfrm>
            <a:off x="8589489" y="3327104"/>
            <a:ext cx="74679" cy="65296"/>
          </a:xfrm>
          <a:custGeom>
            <a:avLst/>
            <a:gdLst/>
            <a:ahLst/>
            <a:cxnLst/>
            <a:rect l="l" t="t" r="r" b="b"/>
            <a:pathLst>
              <a:path w="398" h="348" extrusionOk="0">
                <a:moveTo>
                  <a:pt x="120" y="77"/>
                </a:moveTo>
                <a:lnTo>
                  <a:pt x="298" y="113"/>
                </a:lnTo>
                <a:lnTo>
                  <a:pt x="298" y="113"/>
                </a:lnTo>
                <a:cubicBezTo>
                  <a:pt x="268" y="167"/>
                  <a:pt x="249" y="217"/>
                  <a:pt x="231" y="257"/>
                </a:cubicBezTo>
                <a:lnTo>
                  <a:pt x="231" y="257"/>
                </a:lnTo>
                <a:lnTo>
                  <a:pt x="74" y="123"/>
                </a:lnTo>
                <a:lnTo>
                  <a:pt x="120" y="77"/>
                </a:lnTo>
                <a:close/>
                <a:moveTo>
                  <a:pt x="100" y="0"/>
                </a:moveTo>
                <a:lnTo>
                  <a:pt x="74" y="24"/>
                </a:lnTo>
                <a:lnTo>
                  <a:pt x="1" y="123"/>
                </a:lnTo>
                <a:lnTo>
                  <a:pt x="223" y="348"/>
                </a:lnTo>
                <a:lnTo>
                  <a:pt x="249" y="322"/>
                </a:lnTo>
                <a:lnTo>
                  <a:pt x="273" y="322"/>
                </a:lnTo>
                <a:lnTo>
                  <a:pt x="273" y="298"/>
                </a:lnTo>
                <a:cubicBezTo>
                  <a:pt x="299" y="248"/>
                  <a:pt x="348" y="173"/>
                  <a:pt x="372" y="99"/>
                </a:cubicBezTo>
                <a:lnTo>
                  <a:pt x="398" y="74"/>
                </a:lnTo>
                <a:lnTo>
                  <a:pt x="100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5" name="Google Shape;101;p16"/>
          <p:cNvSpPr/>
          <p:nvPr/>
        </p:nvSpPr>
        <p:spPr>
          <a:xfrm>
            <a:off x="3465857" y="4910386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9" y="50"/>
                </a:moveTo>
                <a:cubicBezTo>
                  <a:pt x="348" y="50"/>
                  <a:pt x="422" y="74"/>
                  <a:pt x="448" y="124"/>
                </a:cubicBezTo>
                <a:cubicBezTo>
                  <a:pt x="497" y="173"/>
                  <a:pt x="521" y="223"/>
                  <a:pt x="521" y="298"/>
                </a:cubicBezTo>
                <a:cubicBezTo>
                  <a:pt x="521" y="372"/>
                  <a:pt x="497" y="422"/>
                  <a:pt x="448" y="471"/>
                </a:cubicBezTo>
                <a:cubicBezTo>
                  <a:pt x="422" y="521"/>
                  <a:pt x="348" y="547"/>
                  <a:pt x="299" y="547"/>
                </a:cubicBezTo>
                <a:cubicBezTo>
                  <a:pt x="223" y="547"/>
                  <a:pt x="173" y="521"/>
                  <a:pt x="124" y="471"/>
                </a:cubicBezTo>
                <a:cubicBezTo>
                  <a:pt x="100" y="422"/>
                  <a:pt x="74" y="372"/>
                  <a:pt x="74" y="298"/>
                </a:cubicBezTo>
                <a:cubicBezTo>
                  <a:pt x="74" y="223"/>
                  <a:pt x="100" y="173"/>
                  <a:pt x="124" y="124"/>
                </a:cubicBezTo>
                <a:cubicBezTo>
                  <a:pt x="173" y="74"/>
                  <a:pt x="223" y="50"/>
                  <a:pt x="299" y="50"/>
                </a:cubicBezTo>
                <a:close/>
                <a:moveTo>
                  <a:pt x="299" y="0"/>
                </a:moveTo>
                <a:cubicBezTo>
                  <a:pt x="223" y="0"/>
                  <a:pt x="150" y="24"/>
                  <a:pt x="100" y="74"/>
                </a:cubicBezTo>
                <a:cubicBezTo>
                  <a:pt x="24" y="149"/>
                  <a:pt x="1" y="223"/>
                  <a:pt x="1" y="298"/>
                </a:cubicBezTo>
                <a:cubicBezTo>
                  <a:pt x="1" y="372"/>
                  <a:pt x="24" y="447"/>
                  <a:pt x="100" y="521"/>
                </a:cubicBezTo>
                <a:cubicBezTo>
                  <a:pt x="150" y="571"/>
                  <a:pt x="223" y="596"/>
                  <a:pt x="299" y="596"/>
                </a:cubicBezTo>
                <a:cubicBezTo>
                  <a:pt x="372" y="596"/>
                  <a:pt x="448" y="571"/>
                  <a:pt x="497" y="521"/>
                </a:cubicBezTo>
                <a:cubicBezTo>
                  <a:pt x="571" y="447"/>
                  <a:pt x="597" y="372"/>
                  <a:pt x="597" y="298"/>
                </a:cubicBezTo>
                <a:cubicBezTo>
                  <a:pt x="597" y="223"/>
                  <a:pt x="571" y="149"/>
                  <a:pt x="497" y="74"/>
                </a:cubicBezTo>
                <a:cubicBezTo>
                  <a:pt x="448" y="24"/>
                  <a:pt x="372" y="0"/>
                  <a:pt x="299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6" name="Google Shape;102;p16"/>
          <p:cNvSpPr/>
          <p:nvPr/>
        </p:nvSpPr>
        <p:spPr>
          <a:xfrm>
            <a:off x="3619529" y="5068749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8" y="50"/>
                </a:moveTo>
                <a:cubicBezTo>
                  <a:pt x="348" y="50"/>
                  <a:pt x="423" y="74"/>
                  <a:pt x="447" y="124"/>
                </a:cubicBezTo>
                <a:cubicBezTo>
                  <a:pt x="497" y="174"/>
                  <a:pt x="523" y="223"/>
                  <a:pt x="523" y="299"/>
                </a:cubicBezTo>
                <a:cubicBezTo>
                  <a:pt x="523" y="372"/>
                  <a:pt x="497" y="422"/>
                  <a:pt x="447" y="472"/>
                </a:cubicBezTo>
                <a:cubicBezTo>
                  <a:pt x="423" y="521"/>
                  <a:pt x="348" y="547"/>
                  <a:pt x="298" y="547"/>
                </a:cubicBezTo>
                <a:cubicBezTo>
                  <a:pt x="225" y="547"/>
                  <a:pt x="175" y="521"/>
                  <a:pt x="125" y="472"/>
                </a:cubicBezTo>
                <a:cubicBezTo>
                  <a:pt x="100" y="422"/>
                  <a:pt x="76" y="372"/>
                  <a:pt x="76" y="299"/>
                </a:cubicBezTo>
                <a:cubicBezTo>
                  <a:pt x="76" y="223"/>
                  <a:pt x="100" y="174"/>
                  <a:pt x="125" y="124"/>
                </a:cubicBezTo>
                <a:cubicBezTo>
                  <a:pt x="175" y="74"/>
                  <a:pt x="225" y="50"/>
                  <a:pt x="298" y="50"/>
                </a:cubicBezTo>
                <a:close/>
                <a:moveTo>
                  <a:pt x="298" y="1"/>
                </a:moveTo>
                <a:cubicBezTo>
                  <a:pt x="225" y="1"/>
                  <a:pt x="149" y="25"/>
                  <a:pt x="76" y="74"/>
                </a:cubicBezTo>
                <a:cubicBezTo>
                  <a:pt x="26" y="150"/>
                  <a:pt x="0" y="223"/>
                  <a:pt x="0" y="299"/>
                </a:cubicBezTo>
                <a:cubicBezTo>
                  <a:pt x="0" y="372"/>
                  <a:pt x="26" y="448"/>
                  <a:pt x="76" y="521"/>
                </a:cubicBezTo>
                <a:cubicBezTo>
                  <a:pt x="149" y="571"/>
                  <a:pt x="225" y="597"/>
                  <a:pt x="298" y="597"/>
                </a:cubicBezTo>
                <a:cubicBezTo>
                  <a:pt x="374" y="597"/>
                  <a:pt x="447" y="571"/>
                  <a:pt x="497" y="521"/>
                </a:cubicBezTo>
                <a:cubicBezTo>
                  <a:pt x="547" y="448"/>
                  <a:pt x="596" y="372"/>
                  <a:pt x="596" y="299"/>
                </a:cubicBezTo>
                <a:cubicBezTo>
                  <a:pt x="596" y="223"/>
                  <a:pt x="547" y="150"/>
                  <a:pt x="497" y="74"/>
                </a:cubicBezTo>
                <a:cubicBezTo>
                  <a:pt x="447" y="25"/>
                  <a:pt x="374" y="1"/>
                  <a:pt x="298" y="1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" name="Google Shape;103;p16"/>
          <p:cNvSpPr/>
          <p:nvPr/>
        </p:nvSpPr>
        <p:spPr>
          <a:xfrm>
            <a:off x="3465857" y="5227298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9" y="50"/>
                </a:moveTo>
                <a:cubicBezTo>
                  <a:pt x="348" y="50"/>
                  <a:pt x="422" y="100"/>
                  <a:pt x="448" y="123"/>
                </a:cubicBezTo>
                <a:cubicBezTo>
                  <a:pt x="497" y="173"/>
                  <a:pt x="521" y="223"/>
                  <a:pt x="521" y="298"/>
                </a:cubicBezTo>
                <a:cubicBezTo>
                  <a:pt x="521" y="372"/>
                  <a:pt x="497" y="421"/>
                  <a:pt x="448" y="471"/>
                </a:cubicBezTo>
                <a:cubicBezTo>
                  <a:pt x="422" y="521"/>
                  <a:pt x="348" y="547"/>
                  <a:pt x="299" y="547"/>
                </a:cubicBezTo>
                <a:cubicBezTo>
                  <a:pt x="223" y="547"/>
                  <a:pt x="173" y="521"/>
                  <a:pt x="124" y="471"/>
                </a:cubicBezTo>
                <a:cubicBezTo>
                  <a:pt x="100" y="421"/>
                  <a:pt x="74" y="372"/>
                  <a:pt x="74" y="298"/>
                </a:cubicBezTo>
                <a:cubicBezTo>
                  <a:pt x="74" y="223"/>
                  <a:pt x="100" y="173"/>
                  <a:pt x="124" y="123"/>
                </a:cubicBezTo>
                <a:cubicBezTo>
                  <a:pt x="173" y="100"/>
                  <a:pt x="223" y="50"/>
                  <a:pt x="299" y="50"/>
                </a:cubicBezTo>
                <a:close/>
                <a:moveTo>
                  <a:pt x="299" y="0"/>
                </a:moveTo>
                <a:cubicBezTo>
                  <a:pt x="223" y="0"/>
                  <a:pt x="150" y="24"/>
                  <a:pt x="100" y="74"/>
                </a:cubicBezTo>
                <a:cubicBezTo>
                  <a:pt x="24" y="149"/>
                  <a:pt x="1" y="223"/>
                  <a:pt x="1" y="298"/>
                </a:cubicBezTo>
                <a:cubicBezTo>
                  <a:pt x="1" y="372"/>
                  <a:pt x="24" y="471"/>
                  <a:pt x="100" y="521"/>
                </a:cubicBezTo>
                <a:cubicBezTo>
                  <a:pt x="150" y="570"/>
                  <a:pt x="223" y="596"/>
                  <a:pt x="299" y="596"/>
                </a:cubicBezTo>
                <a:cubicBezTo>
                  <a:pt x="372" y="596"/>
                  <a:pt x="448" y="570"/>
                  <a:pt x="497" y="521"/>
                </a:cubicBezTo>
                <a:cubicBezTo>
                  <a:pt x="571" y="471"/>
                  <a:pt x="597" y="372"/>
                  <a:pt x="597" y="298"/>
                </a:cubicBezTo>
                <a:cubicBezTo>
                  <a:pt x="597" y="223"/>
                  <a:pt x="571" y="149"/>
                  <a:pt x="497" y="74"/>
                </a:cubicBezTo>
                <a:cubicBezTo>
                  <a:pt x="448" y="24"/>
                  <a:pt x="372" y="0"/>
                  <a:pt x="299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8" name="Google Shape;104;p16"/>
          <p:cNvSpPr/>
          <p:nvPr/>
        </p:nvSpPr>
        <p:spPr>
          <a:xfrm>
            <a:off x="3549729" y="4998761"/>
            <a:ext cx="93441" cy="93253"/>
          </a:xfrm>
          <a:custGeom>
            <a:avLst/>
            <a:gdLst/>
            <a:ahLst/>
            <a:cxnLst/>
            <a:rect l="l" t="t" r="r" b="b"/>
            <a:pathLst>
              <a:path w="498" h="497" extrusionOk="0">
                <a:moveTo>
                  <a:pt x="50" y="0"/>
                </a:moveTo>
                <a:lnTo>
                  <a:pt x="1" y="50"/>
                </a:lnTo>
                <a:lnTo>
                  <a:pt x="448" y="497"/>
                </a:lnTo>
                <a:lnTo>
                  <a:pt x="497" y="447"/>
                </a:lnTo>
                <a:lnTo>
                  <a:pt x="50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9" name="Google Shape;105;p16"/>
          <p:cNvSpPr/>
          <p:nvPr/>
        </p:nvSpPr>
        <p:spPr>
          <a:xfrm>
            <a:off x="3549729" y="5157123"/>
            <a:ext cx="93441" cy="93441"/>
          </a:xfrm>
          <a:custGeom>
            <a:avLst/>
            <a:gdLst/>
            <a:ahLst/>
            <a:cxnLst/>
            <a:rect l="l" t="t" r="r" b="b"/>
            <a:pathLst>
              <a:path w="498" h="498" extrusionOk="0">
                <a:moveTo>
                  <a:pt x="448" y="1"/>
                </a:moveTo>
                <a:lnTo>
                  <a:pt x="1" y="448"/>
                </a:lnTo>
                <a:lnTo>
                  <a:pt x="50" y="497"/>
                </a:lnTo>
                <a:lnTo>
                  <a:pt x="497" y="50"/>
                </a:lnTo>
                <a:lnTo>
                  <a:pt x="448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论文总结与答谢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/>
          <p:nvPr/>
        </p:nvSpPr>
        <p:spPr>
          <a:xfrm>
            <a:off x="1211597" y="3087280"/>
            <a:ext cx="472468" cy="462232"/>
          </a:xfrm>
          <a:custGeom>
            <a:avLst/>
            <a:gdLst/>
            <a:ahLst/>
            <a:cxnLst/>
            <a:rect l="l" t="t" r="r" b="b"/>
            <a:pathLst>
              <a:path w="2260" h="2211" extrusionOk="0">
                <a:moveTo>
                  <a:pt x="2160" y="74"/>
                </a:moveTo>
                <a:cubicBezTo>
                  <a:pt x="2186" y="100"/>
                  <a:pt x="2186" y="100"/>
                  <a:pt x="2186" y="124"/>
                </a:cubicBezTo>
                <a:lnTo>
                  <a:pt x="1862" y="1988"/>
                </a:lnTo>
                <a:cubicBezTo>
                  <a:pt x="1862" y="2012"/>
                  <a:pt x="1838" y="2012"/>
                  <a:pt x="1838" y="2012"/>
                </a:cubicBezTo>
                <a:lnTo>
                  <a:pt x="1812" y="2012"/>
                </a:lnTo>
                <a:lnTo>
                  <a:pt x="1266" y="1789"/>
                </a:lnTo>
                <a:lnTo>
                  <a:pt x="1216" y="1763"/>
                </a:lnTo>
                <a:lnTo>
                  <a:pt x="1193" y="1813"/>
                </a:lnTo>
                <a:lnTo>
                  <a:pt x="918" y="2137"/>
                </a:lnTo>
                <a:cubicBezTo>
                  <a:pt x="918" y="2161"/>
                  <a:pt x="894" y="2161"/>
                  <a:pt x="894" y="2161"/>
                </a:cubicBezTo>
                <a:cubicBezTo>
                  <a:pt x="869" y="2161"/>
                  <a:pt x="845" y="2137"/>
                  <a:pt x="845" y="2111"/>
                </a:cubicBezTo>
                <a:lnTo>
                  <a:pt x="845" y="1789"/>
                </a:lnTo>
                <a:lnTo>
                  <a:pt x="1888" y="547"/>
                </a:lnTo>
                <a:cubicBezTo>
                  <a:pt x="1912" y="521"/>
                  <a:pt x="1912" y="472"/>
                  <a:pt x="1888" y="448"/>
                </a:cubicBezTo>
                <a:cubicBezTo>
                  <a:pt x="1888" y="398"/>
                  <a:pt x="1838" y="398"/>
                  <a:pt x="1812" y="398"/>
                </a:cubicBezTo>
                <a:cubicBezTo>
                  <a:pt x="1789" y="398"/>
                  <a:pt x="1763" y="398"/>
                  <a:pt x="1739" y="422"/>
                </a:cubicBezTo>
                <a:lnTo>
                  <a:pt x="547" y="1491"/>
                </a:lnTo>
                <a:lnTo>
                  <a:pt x="124" y="1292"/>
                </a:lnTo>
                <a:cubicBezTo>
                  <a:pt x="100" y="1292"/>
                  <a:pt x="100" y="1266"/>
                  <a:pt x="100" y="1266"/>
                </a:cubicBezTo>
                <a:cubicBezTo>
                  <a:pt x="100" y="1266"/>
                  <a:pt x="100" y="1243"/>
                  <a:pt x="124" y="1243"/>
                </a:cubicBezTo>
                <a:lnTo>
                  <a:pt x="2110" y="74"/>
                </a:lnTo>
                <a:close/>
                <a:moveTo>
                  <a:pt x="2136" y="1"/>
                </a:moveTo>
                <a:cubicBezTo>
                  <a:pt x="2110" y="1"/>
                  <a:pt x="2110" y="1"/>
                  <a:pt x="2087" y="25"/>
                </a:cubicBezTo>
                <a:lnTo>
                  <a:pt x="74" y="1167"/>
                </a:lnTo>
                <a:cubicBezTo>
                  <a:pt x="0" y="1217"/>
                  <a:pt x="24" y="1342"/>
                  <a:pt x="100" y="1366"/>
                </a:cubicBezTo>
                <a:lnTo>
                  <a:pt x="547" y="1565"/>
                </a:lnTo>
                <a:lnTo>
                  <a:pt x="1789" y="472"/>
                </a:lnTo>
                <a:cubicBezTo>
                  <a:pt x="1789" y="448"/>
                  <a:pt x="1812" y="448"/>
                  <a:pt x="1812" y="448"/>
                </a:cubicBezTo>
                <a:cubicBezTo>
                  <a:pt x="1838" y="448"/>
                  <a:pt x="1838" y="472"/>
                  <a:pt x="1838" y="498"/>
                </a:cubicBezTo>
                <a:lnTo>
                  <a:pt x="795" y="1763"/>
                </a:lnTo>
                <a:lnTo>
                  <a:pt x="795" y="2111"/>
                </a:lnTo>
                <a:cubicBezTo>
                  <a:pt x="795" y="2186"/>
                  <a:pt x="845" y="2210"/>
                  <a:pt x="894" y="2210"/>
                </a:cubicBezTo>
                <a:cubicBezTo>
                  <a:pt x="918" y="2210"/>
                  <a:pt x="944" y="2210"/>
                  <a:pt x="968" y="2186"/>
                </a:cubicBezTo>
                <a:lnTo>
                  <a:pt x="1242" y="1839"/>
                </a:lnTo>
                <a:lnTo>
                  <a:pt x="1789" y="2087"/>
                </a:lnTo>
                <a:lnTo>
                  <a:pt x="1838" y="2087"/>
                </a:lnTo>
                <a:cubicBezTo>
                  <a:pt x="1888" y="2087"/>
                  <a:pt x="1912" y="2037"/>
                  <a:pt x="1938" y="1988"/>
                </a:cubicBezTo>
                <a:lnTo>
                  <a:pt x="2236" y="124"/>
                </a:lnTo>
                <a:cubicBezTo>
                  <a:pt x="2260" y="50"/>
                  <a:pt x="2210" y="1"/>
                  <a:pt x="213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2" name="Google Shape;182;p20"/>
          <p:cNvSpPr/>
          <p:nvPr/>
        </p:nvSpPr>
        <p:spPr>
          <a:xfrm>
            <a:off x="1189315" y="1852870"/>
            <a:ext cx="570768" cy="566305"/>
          </a:xfrm>
          <a:custGeom>
            <a:avLst/>
            <a:gdLst/>
            <a:ahLst/>
            <a:cxnLst/>
            <a:rect l="l" t="t" r="r" b="b"/>
            <a:pathLst>
              <a:path w="3205" h="3180" extrusionOk="0">
                <a:moveTo>
                  <a:pt x="1292" y="497"/>
                </a:moveTo>
                <a:cubicBezTo>
                  <a:pt x="1739" y="497"/>
                  <a:pt x="2086" y="869"/>
                  <a:pt x="2086" y="1292"/>
                </a:cubicBezTo>
                <a:cubicBezTo>
                  <a:pt x="2086" y="1739"/>
                  <a:pt x="1739" y="2087"/>
                  <a:pt x="1292" y="2087"/>
                </a:cubicBezTo>
                <a:cubicBezTo>
                  <a:pt x="870" y="2087"/>
                  <a:pt x="497" y="1739"/>
                  <a:pt x="497" y="1292"/>
                </a:cubicBezTo>
                <a:cubicBezTo>
                  <a:pt x="497" y="869"/>
                  <a:pt x="870" y="497"/>
                  <a:pt x="1292" y="497"/>
                </a:cubicBezTo>
                <a:close/>
                <a:moveTo>
                  <a:pt x="1292" y="448"/>
                </a:moveTo>
                <a:cubicBezTo>
                  <a:pt x="821" y="448"/>
                  <a:pt x="447" y="819"/>
                  <a:pt x="447" y="1292"/>
                </a:cubicBezTo>
                <a:cubicBezTo>
                  <a:pt x="447" y="1763"/>
                  <a:pt x="821" y="2160"/>
                  <a:pt x="1292" y="2160"/>
                </a:cubicBezTo>
                <a:cubicBezTo>
                  <a:pt x="1764" y="2160"/>
                  <a:pt x="2162" y="1763"/>
                  <a:pt x="2162" y="1292"/>
                </a:cubicBezTo>
                <a:cubicBezTo>
                  <a:pt x="2162" y="819"/>
                  <a:pt x="1764" y="448"/>
                  <a:pt x="1292" y="448"/>
                </a:cubicBezTo>
                <a:close/>
                <a:moveTo>
                  <a:pt x="1292" y="74"/>
                </a:moveTo>
                <a:cubicBezTo>
                  <a:pt x="1963" y="74"/>
                  <a:pt x="2510" y="621"/>
                  <a:pt x="2510" y="1292"/>
                </a:cubicBezTo>
                <a:cubicBezTo>
                  <a:pt x="2510" y="1564"/>
                  <a:pt x="2434" y="1839"/>
                  <a:pt x="2261" y="2061"/>
                </a:cubicBezTo>
                <a:lnTo>
                  <a:pt x="2186" y="2160"/>
                </a:lnTo>
                <a:lnTo>
                  <a:pt x="2410" y="2160"/>
                </a:lnTo>
                <a:cubicBezTo>
                  <a:pt x="2434" y="2160"/>
                  <a:pt x="2460" y="2160"/>
                  <a:pt x="2484" y="2186"/>
                </a:cubicBezTo>
                <a:lnTo>
                  <a:pt x="3080" y="2806"/>
                </a:lnTo>
                <a:cubicBezTo>
                  <a:pt x="3130" y="2832"/>
                  <a:pt x="3130" y="2882"/>
                  <a:pt x="3080" y="2905"/>
                </a:cubicBezTo>
                <a:lnTo>
                  <a:pt x="2907" y="3104"/>
                </a:lnTo>
                <a:lnTo>
                  <a:pt x="2808" y="3104"/>
                </a:lnTo>
                <a:lnTo>
                  <a:pt x="2186" y="2484"/>
                </a:lnTo>
                <a:cubicBezTo>
                  <a:pt x="2162" y="2458"/>
                  <a:pt x="2162" y="2435"/>
                  <a:pt x="2162" y="2409"/>
                </a:cubicBezTo>
                <a:lnTo>
                  <a:pt x="2162" y="2309"/>
                </a:lnTo>
                <a:lnTo>
                  <a:pt x="2162" y="2186"/>
                </a:lnTo>
                <a:lnTo>
                  <a:pt x="2037" y="2260"/>
                </a:lnTo>
                <a:cubicBezTo>
                  <a:pt x="1838" y="2435"/>
                  <a:pt x="1566" y="2534"/>
                  <a:pt x="1292" y="2534"/>
                </a:cubicBezTo>
                <a:cubicBezTo>
                  <a:pt x="622" y="2534"/>
                  <a:pt x="76" y="1962"/>
                  <a:pt x="76" y="1292"/>
                </a:cubicBezTo>
                <a:cubicBezTo>
                  <a:pt x="76" y="621"/>
                  <a:pt x="622" y="74"/>
                  <a:pt x="1292" y="74"/>
                </a:cubicBezTo>
                <a:close/>
                <a:moveTo>
                  <a:pt x="1292" y="1"/>
                </a:moveTo>
                <a:cubicBezTo>
                  <a:pt x="596" y="1"/>
                  <a:pt x="0" y="597"/>
                  <a:pt x="0" y="1292"/>
                </a:cubicBezTo>
                <a:cubicBezTo>
                  <a:pt x="0" y="2011"/>
                  <a:pt x="596" y="2584"/>
                  <a:pt x="1292" y="2584"/>
                </a:cubicBezTo>
                <a:cubicBezTo>
                  <a:pt x="1590" y="2584"/>
                  <a:pt x="1864" y="2484"/>
                  <a:pt x="2086" y="2309"/>
                </a:cubicBezTo>
                <a:lnTo>
                  <a:pt x="2086" y="2409"/>
                </a:lnTo>
                <a:cubicBezTo>
                  <a:pt x="2086" y="2458"/>
                  <a:pt x="2112" y="2484"/>
                  <a:pt x="2136" y="2534"/>
                </a:cubicBezTo>
                <a:lnTo>
                  <a:pt x="2758" y="3130"/>
                </a:lnTo>
                <a:cubicBezTo>
                  <a:pt x="2782" y="3180"/>
                  <a:pt x="2808" y="3180"/>
                  <a:pt x="2857" y="3180"/>
                </a:cubicBezTo>
                <a:cubicBezTo>
                  <a:pt x="2881" y="3180"/>
                  <a:pt x="2931" y="3180"/>
                  <a:pt x="2957" y="3130"/>
                </a:cubicBezTo>
                <a:lnTo>
                  <a:pt x="3130" y="2955"/>
                </a:lnTo>
                <a:cubicBezTo>
                  <a:pt x="3205" y="2905"/>
                  <a:pt x="3205" y="2806"/>
                  <a:pt x="3130" y="2756"/>
                </a:cubicBezTo>
                <a:lnTo>
                  <a:pt x="2510" y="2137"/>
                </a:lnTo>
                <a:cubicBezTo>
                  <a:pt x="2484" y="2111"/>
                  <a:pt x="2460" y="2087"/>
                  <a:pt x="2410" y="2087"/>
                </a:cubicBezTo>
                <a:lnTo>
                  <a:pt x="2311" y="2087"/>
                </a:lnTo>
                <a:cubicBezTo>
                  <a:pt x="2484" y="1862"/>
                  <a:pt x="2583" y="1590"/>
                  <a:pt x="2583" y="1292"/>
                </a:cubicBezTo>
                <a:cubicBezTo>
                  <a:pt x="2583" y="597"/>
                  <a:pt x="2013" y="1"/>
                  <a:pt x="129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1278926" y="5443997"/>
            <a:ext cx="391548" cy="566299"/>
          </a:xfrm>
          <a:custGeom>
            <a:avLst/>
            <a:gdLst/>
            <a:ahLst/>
            <a:cxnLst/>
            <a:rect l="l" t="t" r="r" b="b"/>
            <a:pathLst>
              <a:path w="1564" h="2262" extrusionOk="0">
                <a:moveTo>
                  <a:pt x="769" y="298"/>
                </a:moveTo>
                <a:cubicBezTo>
                  <a:pt x="819" y="298"/>
                  <a:pt x="845" y="324"/>
                  <a:pt x="845" y="348"/>
                </a:cubicBezTo>
                <a:cubicBezTo>
                  <a:pt x="845" y="397"/>
                  <a:pt x="819" y="423"/>
                  <a:pt x="769" y="423"/>
                </a:cubicBezTo>
                <a:cubicBezTo>
                  <a:pt x="596" y="423"/>
                  <a:pt x="421" y="596"/>
                  <a:pt x="421" y="771"/>
                </a:cubicBezTo>
                <a:cubicBezTo>
                  <a:pt x="421" y="821"/>
                  <a:pt x="397" y="844"/>
                  <a:pt x="372" y="844"/>
                </a:cubicBezTo>
                <a:cubicBezTo>
                  <a:pt x="322" y="844"/>
                  <a:pt x="298" y="821"/>
                  <a:pt x="298" y="771"/>
                </a:cubicBezTo>
                <a:cubicBezTo>
                  <a:pt x="298" y="497"/>
                  <a:pt x="521" y="298"/>
                  <a:pt x="769" y="298"/>
                </a:cubicBezTo>
                <a:close/>
                <a:moveTo>
                  <a:pt x="769" y="225"/>
                </a:moveTo>
                <a:cubicBezTo>
                  <a:pt x="471" y="225"/>
                  <a:pt x="223" y="473"/>
                  <a:pt x="223" y="771"/>
                </a:cubicBezTo>
                <a:cubicBezTo>
                  <a:pt x="223" y="844"/>
                  <a:pt x="298" y="920"/>
                  <a:pt x="372" y="920"/>
                </a:cubicBezTo>
                <a:cubicBezTo>
                  <a:pt x="447" y="920"/>
                  <a:pt x="497" y="844"/>
                  <a:pt x="497" y="771"/>
                </a:cubicBezTo>
                <a:cubicBezTo>
                  <a:pt x="497" y="622"/>
                  <a:pt x="620" y="497"/>
                  <a:pt x="769" y="497"/>
                </a:cubicBezTo>
                <a:cubicBezTo>
                  <a:pt x="868" y="497"/>
                  <a:pt x="918" y="423"/>
                  <a:pt x="918" y="348"/>
                </a:cubicBezTo>
                <a:cubicBezTo>
                  <a:pt x="918" y="274"/>
                  <a:pt x="868" y="225"/>
                  <a:pt x="769" y="225"/>
                </a:cubicBezTo>
                <a:close/>
                <a:moveTo>
                  <a:pt x="769" y="76"/>
                </a:moveTo>
                <a:cubicBezTo>
                  <a:pt x="1166" y="76"/>
                  <a:pt x="1490" y="397"/>
                  <a:pt x="1490" y="771"/>
                </a:cubicBezTo>
                <a:cubicBezTo>
                  <a:pt x="1490" y="944"/>
                  <a:pt x="1415" y="1119"/>
                  <a:pt x="1315" y="1242"/>
                </a:cubicBezTo>
                <a:cubicBezTo>
                  <a:pt x="1242" y="1317"/>
                  <a:pt x="1143" y="1466"/>
                  <a:pt x="1093" y="1615"/>
                </a:cubicBezTo>
                <a:lnTo>
                  <a:pt x="471" y="1615"/>
                </a:lnTo>
                <a:cubicBezTo>
                  <a:pt x="421" y="1466"/>
                  <a:pt x="322" y="1317"/>
                  <a:pt x="248" y="1242"/>
                </a:cubicBezTo>
                <a:cubicBezTo>
                  <a:pt x="149" y="1119"/>
                  <a:pt x="74" y="944"/>
                  <a:pt x="74" y="771"/>
                </a:cubicBezTo>
                <a:cubicBezTo>
                  <a:pt x="74" y="596"/>
                  <a:pt x="149" y="423"/>
                  <a:pt x="272" y="298"/>
                </a:cubicBezTo>
                <a:cubicBezTo>
                  <a:pt x="397" y="149"/>
                  <a:pt x="596" y="76"/>
                  <a:pt x="769" y="76"/>
                </a:cubicBezTo>
                <a:close/>
                <a:moveTo>
                  <a:pt x="769" y="0"/>
                </a:moveTo>
                <a:cubicBezTo>
                  <a:pt x="322" y="0"/>
                  <a:pt x="0" y="374"/>
                  <a:pt x="0" y="771"/>
                </a:cubicBezTo>
                <a:cubicBezTo>
                  <a:pt x="0" y="970"/>
                  <a:pt x="74" y="1142"/>
                  <a:pt x="199" y="1292"/>
                </a:cubicBezTo>
                <a:cubicBezTo>
                  <a:pt x="272" y="1367"/>
                  <a:pt x="397" y="1540"/>
                  <a:pt x="421" y="1689"/>
                </a:cubicBezTo>
                <a:lnTo>
                  <a:pt x="1143" y="1689"/>
                </a:lnTo>
                <a:cubicBezTo>
                  <a:pt x="1166" y="1540"/>
                  <a:pt x="1292" y="1367"/>
                  <a:pt x="1365" y="1292"/>
                </a:cubicBezTo>
                <a:cubicBezTo>
                  <a:pt x="1490" y="1142"/>
                  <a:pt x="1564" y="970"/>
                  <a:pt x="1564" y="771"/>
                </a:cubicBezTo>
                <a:cubicBezTo>
                  <a:pt x="1564" y="348"/>
                  <a:pt x="1216" y="0"/>
                  <a:pt x="769" y="0"/>
                </a:cubicBezTo>
                <a:close/>
                <a:moveTo>
                  <a:pt x="1067" y="1888"/>
                </a:moveTo>
                <a:lnTo>
                  <a:pt x="1067" y="1987"/>
                </a:lnTo>
                <a:cubicBezTo>
                  <a:pt x="1067" y="2013"/>
                  <a:pt x="1067" y="2037"/>
                  <a:pt x="1043" y="2037"/>
                </a:cubicBezTo>
                <a:lnTo>
                  <a:pt x="968" y="2162"/>
                </a:lnTo>
                <a:cubicBezTo>
                  <a:pt x="968" y="2162"/>
                  <a:pt x="944" y="2186"/>
                  <a:pt x="918" y="2186"/>
                </a:cubicBezTo>
                <a:lnTo>
                  <a:pt x="646" y="2186"/>
                </a:lnTo>
                <a:cubicBezTo>
                  <a:pt x="620" y="2186"/>
                  <a:pt x="596" y="2162"/>
                  <a:pt x="596" y="2162"/>
                </a:cubicBezTo>
                <a:lnTo>
                  <a:pt x="521" y="2037"/>
                </a:lnTo>
                <a:cubicBezTo>
                  <a:pt x="497" y="2037"/>
                  <a:pt x="497" y="2013"/>
                  <a:pt x="497" y="1987"/>
                </a:cubicBezTo>
                <a:lnTo>
                  <a:pt x="497" y="1888"/>
                </a:lnTo>
                <a:close/>
                <a:moveTo>
                  <a:pt x="421" y="1838"/>
                </a:moveTo>
                <a:lnTo>
                  <a:pt x="421" y="1987"/>
                </a:lnTo>
                <a:cubicBezTo>
                  <a:pt x="421" y="2037"/>
                  <a:pt x="447" y="2062"/>
                  <a:pt x="447" y="2086"/>
                </a:cubicBezTo>
                <a:lnTo>
                  <a:pt x="521" y="2186"/>
                </a:lnTo>
                <a:cubicBezTo>
                  <a:pt x="546" y="2211"/>
                  <a:pt x="596" y="2261"/>
                  <a:pt x="646" y="2261"/>
                </a:cubicBezTo>
                <a:lnTo>
                  <a:pt x="918" y="2261"/>
                </a:lnTo>
                <a:cubicBezTo>
                  <a:pt x="968" y="2261"/>
                  <a:pt x="1017" y="2211"/>
                  <a:pt x="1043" y="2186"/>
                </a:cubicBezTo>
                <a:lnTo>
                  <a:pt x="1117" y="2086"/>
                </a:lnTo>
                <a:cubicBezTo>
                  <a:pt x="1117" y="2062"/>
                  <a:pt x="1143" y="2013"/>
                  <a:pt x="1143" y="1987"/>
                </a:cubicBezTo>
                <a:lnTo>
                  <a:pt x="1143" y="183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4" name="Google Shape;184;p20"/>
          <p:cNvSpPr/>
          <p:nvPr/>
        </p:nvSpPr>
        <p:spPr>
          <a:xfrm>
            <a:off x="1189330" y="4250980"/>
            <a:ext cx="570741" cy="557600"/>
          </a:xfrm>
          <a:custGeom>
            <a:avLst/>
            <a:gdLst/>
            <a:ahLst/>
            <a:cxnLst/>
            <a:rect l="l" t="t" r="r" b="b"/>
            <a:pathLst>
              <a:path w="2161" h="2111" extrusionOk="0">
                <a:moveTo>
                  <a:pt x="273" y="1739"/>
                </a:moveTo>
                <a:cubicBezTo>
                  <a:pt x="348" y="1739"/>
                  <a:pt x="372" y="1789"/>
                  <a:pt x="372" y="1838"/>
                </a:cubicBezTo>
                <a:cubicBezTo>
                  <a:pt x="372" y="1912"/>
                  <a:pt x="348" y="1938"/>
                  <a:pt x="273" y="1938"/>
                </a:cubicBezTo>
                <a:cubicBezTo>
                  <a:pt x="223" y="1938"/>
                  <a:pt x="173" y="1912"/>
                  <a:pt x="173" y="1838"/>
                </a:cubicBezTo>
                <a:cubicBezTo>
                  <a:pt x="173" y="1789"/>
                  <a:pt x="223" y="1739"/>
                  <a:pt x="273" y="1739"/>
                </a:cubicBezTo>
                <a:close/>
                <a:moveTo>
                  <a:pt x="273" y="1689"/>
                </a:moveTo>
                <a:cubicBezTo>
                  <a:pt x="199" y="1689"/>
                  <a:pt x="124" y="1763"/>
                  <a:pt x="124" y="1838"/>
                </a:cubicBezTo>
                <a:cubicBezTo>
                  <a:pt x="124" y="1938"/>
                  <a:pt x="199" y="2011"/>
                  <a:pt x="273" y="2011"/>
                </a:cubicBezTo>
                <a:cubicBezTo>
                  <a:pt x="372" y="2011"/>
                  <a:pt x="447" y="1938"/>
                  <a:pt x="447" y="1838"/>
                </a:cubicBezTo>
                <a:cubicBezTo>
                  <a:pt x="447" y="1763"/>
                  <a:pt x="372" y="1689"/>
                  <a:pt x="273" y="1689"/>
                </a:cubicBezTo>
                <a:close/>
                <a:moveTo>
                  <a:pt x="1640" y="74"/>
                </a:moveTo>
                <a:lnTo>
                  <a:pt x="1342" y="348"/>
                </a:lnTo>
                <a:lnTo>
                  <a:pt x="1316" y="372"/>
                </a:lnTo>
                <a:lnTo>
                  <a:pt x="1342" y="422"/>
                </a:lnTo>
                <a:lnTo>
                  <a:pt x="1365" y="696"/>
                </a:lnTo>
                <a:lnTo>
                  <a:pt x="1391" y="746"/>
                </a:lnTo>
                <a:lnTo>
                  <a:pt x="1441" y="746"/>
                </a:lnTo>
                <a:lnTo>
                  <a:pt x="1713" y="795"/>
                </a:lnTo>
                <a:lnTo>
                  <a:pt x="1739" y="795"/>
                </a:lnTo>
                <a:lnTo>
                  <a:pt x="1763" y="769"/>
                </a:lnTo>
                <a:lnTo>
                  <a:pt x="2061" y="497"/>
                </a:lnTo>
                <a:lnTo>
                  <a:pt x="2061" y="497"/>
                </a:lnTo>
                <a:cubicBezTo>
                  <a:pt x="2087" y="670"/>
                  <a:pt x="2037" y="845"/>
                  <a:pt x="1912" y="968"/>
                </a:cubicBezTo>
                <a:cubicBezTo>
                  <a:pt x="1812" y="1067"/>
                  <a:pt x="1689" y="1117"/>
                  <a:pt x="1540" y="1117"/>
                </a:cubicBezTo>
                <a:cubicBezTo>
                  <a:pt x="1491" y="1117"/>
                  <a:pt x="1415" y="1117"/>
                  <a:pt x="1365" y="1093"/>
                </a:cubicBezTo>
                <a:lnTo>
                  <a:pt x="1342" y="1067"/>
                </a:lnTo>
                <a:lnTo>
                  <a:pt x="1292" y="1117"/>
                </a:lnTo>
                <a:lnTo>
                  <a:pt x="422" y="1987"/>
                </a:lnTo>
                <a:cubicBezTo>
                  <a:pt x="372" y="2011"/>
                  <a:pt x="322" y="2037"/>
                  <a:pt x="273" y="2037"/>
                </a:cubicBezTo>
                <a:cubicBezTo>
                  <a:pt x="223" y="2037"/>
                  <a:pt x="173" y="2011"/>
                  <a:pt x="149" y="1987"/>
                </a:cubicBezTo>
                <a:cubicBezTo>
                  <a:pt x="100" y="1938"/>
                  <a:pt x="74" y="1888"/>
                  <a:pt x="74" y="1838"/>
                </a:cubicBezTo>
                <a:cubicBezTo>
                  <a:pt x="74" y="1789"/>
                  <a:pt x="100" y="1739"/>
                  <a:pt x="149" y="1713"/>
                </a:cubicBezTo>
                <a:lnTo>
                  <a:pt x="1018" y="819"/>
                </a:lnTo>
                <a:lnTo>
                  <a:pt x="1044" y="795"/>
                </a:lnTo>
                <a:lnTo>
                  <a:pt x="1044" y="769"/>
                </a:lnTo>
                <a:cubicBezTo>
                  <a:pt x="968" y="571"/>
                  <a:pt x="1018" y="348"/>
                  <a:pt x="1167" y="223"/>
                </a:cubicBezTo>
                <a:cubicBezTo>
                  <a:pt x="1266" y="124"/>
                  <a:pt x="1391" y="74"/>
                  <a:pt x="1540" y="74"/>
                </a:cubicBezTo>
                <a:close/>
                <a:moveTo>
                  <a:pt x="1540" y="0"/>
                </a:moveTo>
                <a:cubicBezTo>
                  <a:pt x="1391" y="0"/>
                  <a:pt x="1242" y="50"/>
                  <a:pt x="1117" y="173"/>
                </a:cubicBezTo>
                <a:cubicBezTo>
                  <a:pt x="944" y="348"/>
                  <a:pt x="918" y="571"/>
                  <a:pt x="968" y="769"/>
                </a:cubicBezTo>
                <a:lnTo>
                  <a:pt x="100" y="1664"/>
                </a:lnTo>
                <a:cubicBezTo>
                  <a:pt x="0" y="1763"/>
                  <a:pt x="0" y="1938"/>
                  <a:pt x="100" y="2037"/>
                </a:cubicBezTo>
                <a:cubicBezTo>
                  <a:pt x="149" y="2087"/>
                  <a:pt x="223" y="2111"/>
                  <a:pt x="273" y="2111"/>
                </a:cubicBezTo>
                <a:cubicBezTo>
                  <a:pt x="348" y="2111"/>
                  <a:pt x="422" y="2087"/>
                  <a:pt x="471" y="2037"/>
                </a:cubicBezTo>
                <a:lnTo>
                  <a:pt x="1342" y="1143"/>
                </a:lnTo>
                <a:cubicBezTo>
                  <a:pt x="1415" y="1167"/>
                  <a:pt x="1465" y="1193"/>
                  <a:pt x="1540" y="1193"/>
                </a:cubicBezTo>
                <a:cubicBezTo>
                  <a:pt x="1689" y="1193"/>
                  <a:pt x="1838" y="1117"/>
                  <a:pt x="1961" y="1018"/>
                </a:cubicBezTo>
                <a:cubicBezTo>
                  <a:pt x="2111" y="869"/>
                  <a:pt x="2160" y="646"/>
                  <a:pt x="2111" y="448"/>
                </a:cubicBezTo>
                <a:cubicBezTo>
                  <a:pt x="2111" y="422"/>
                  <a:pt x="2087" y="422"/>
                  <a:pt x="2061" y="422"/>
                </a:cubicBezTo>
                <a:lnTo>
                  <a:pt x="2037" y="422"/>
                </a:lnTo>
                <a:lnTo>
                  <a:pt x="1713" y="720"/>
                </a:lnTo>
                <a:lnTo>
                  <a:pt x="1441" y="696"/>
                </a:lnTo>
                <a:lnTo>
                  <a:pt x="1391" y="398"/>
                </a:lnTo>
                <a:lnTo>
                  <a:pt x="1713" y="100"/>
                </a:lnTo>
                <a:cubicBezTo>
                  <a:pt x="1739" y="74"/>
                  <a:pt x="1713" y="24"/>
                  <a:pt x="1689" y="24"/>
                </a:cubicBezTo>
                <a:cubicBezTo>
                  <a:pt x="1640" y="0"/>
                  <a:pt x="1590" y="0"/>
                  <a:pt x="154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6" name="Google Shape;186;p20"/>
          <p:cNvSpPr/>
          <p:nvPr/>
        </p:nvSpPr>
        <p:spPr>
          <a:xfrm>
            <a:off x="903101" y="2806700"/>
            <a:ext cx="10415200" cy="10028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  <a:effectLst>
            <a:outerShdw dist="2857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7" name="Google Shape;187;p20"/>
          <p:cNvSpPr/>
          <p:nvPr/>
        </p:nvSpPr>
        <p:spPr>
          <a:xfrm>
            <a:off x="903104" y="2806700"/>
            <a:ext cx="2688407" cy="1007243"/>
          </a:xfrm>
          <a:custGeom>
            <a:avLst/>
            <a:gdLst/>
            <a:ahLst/>
            <a:cxnLst/>
            <a:rect l="l" t="t" r="r" b="b"/>
            <a:pathLst>
              <a:path w="25309" h="6558" extrusionOk="0">
                <a:moveTo>
                  <a:pt x="820" y="0"/>
                </a:moveTo>
                <a:cubicBezTo>
                  <a:pt x="349" y="0"/>
                  <a:pt x="1" y="374"/>
                  <a:pt x="1" y="821"/>
                </a:cubicBezTo>
                <a:lnTo>
                  <a:pt x="1" y="5739"/>
                </a:lnTo>
                <a:cubicBezTo>
                  <a:pt x="1" y="6186"/>
                  <a:pt x="349" y="6557"/>
                  <a:pt x="820" y="6557"/>
                </a:cubicBezTo>
                <a:lnTo>
                  <a:pt x="22577" y="6557"/>
                </a:lnTo>
                <a:cubicBezTo>
                  <a:pt x="22825" y="6557"/>
                  <a:pt x="23073" y="6434"/>
                  <a:pt x="23222" y="6235"/>
                </a:cubicBezTo>
                <a:lnTo>
                  <a:pt x="25086" y="3776"/>
                </a:lnTo>
                <a:cubicBezTo>
                  <a:pt x="25309" y="3478"/>
                  <a:pt x="25309" y="3080"/>
                  <a:pt x="25086" y="2782"/>
                </a:cubicBezTo>
                <a:lnTo>
                  <a:pt x="23222" y="324"/>
                </a:lnTo>
                <a:cubicBezTo>
                  <a:pt x="23073" y="126"/>
                  <a:pt x="22825" y="0"/>
                  <a:pt x="22577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88" name="Google Shape;188;p20"/>
          <p:cNvSpPr/>
          <p:nvPr/>
        </p:nvSpPr>
        <p:spPr>
          <a:xfrm>
            <a:off x="903104" y="2806700"/>
            <a:ext cx="1143200" cy="1002800"/>
          </a:xfrm>
          <a:prstGeom prst="roundRect">
            <a:avLst>
              <a:gd name="adj" fmla="val 7883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89" name="Google Shape;189;p20"/>
          <p:cNvSpPr/>
          <p:nvPr/>
        </p:nvSpPr>
        <p:spPr>
          <a:xfrm>
            <a:off x="873700" y="1612900"/>
            <a:ext cx="10415200" cy="10028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  <a:effectLst>
            <a:outerShdw dist="2857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0" name="Google Shape;190;p20"/>
          <p:cNvSpPr/>
          <p:nvPr/>
        </p:nvSpPr>
        <p:spPr>
          <a:xfrm>
            <a:off x="903100" y="1612900"/>
            <a:ext cx="2688407" cy="1010908"/>
          </a:xfrm>
          <a:custGeom>
            <a:avLst/>
            <a:gdLst/>
            <a:ahLst/>
            <a:cxnLst/>
            <a:rect l="l" t="t" r="r" b="b"/>
            <a:pathLst>
              <a:path w="25309" h="6582" extrusionOk="0">
                <a:moveTo>
                  <a:pt x="820" y="1"/>
                </a:moveTo>
                <a:cubicBezTo>
                  <a:pt x="349" y="1"/>
                  <a:pt x="1" y="373"/>
                  <a:pt x="1" y="845"/>
                </a:cubicBezTo>
                <a:lnTo>
                  <a:pt x="1" y="5763"/>
                </a:lnTo>
                <a:cubicBezTo>
                  <a:pt x="1" y="6210"/>
                  <a:pt x="349" y="6582"/>
                  <a:pt x="820" y="6582"/>
                </a:cubicBezTo>
                <a:lnTo>
                  <a:pt x="22577" y="6582"/>
                </a:lnTo>
                <a:cubicBezTo>
                  <a:pt x="22825" y="6582"/>
                  <a:pt x="23073" y="6458"/>
                  <a:pt x="23222" y="6260"/>
                </a:cubicBezTo>
                <a:lnTo>
                  <a:pt x="25086" y="3800"/>
                </a:lnTo>
                <a:cubicBezTo>
                  <a:pt x="25309" y="3502"/>
                  <a:pt x="25309" y="3105"/>
                  <a:pt x="25086" y="2807"/>
                </a:cubicBezTo>
                <a:lnTo>
                  <a:pt x="23222" y="349"/>
                </a:lnTo>
                <a:cubicBezTo>
                  <a:pt x="23073" y="124"/>
                  <a:pt x="22825" y="1"/>
                  <a:pt x="22577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91" name="Google Shape;191;p20"/>
          <p:cNvSpPr/>
          <p:nvPr/>
        </p:nvSpPr>
        <p:spPr>
          <a:xfrm>
            <a:off x="903100" y="1612900"/>
            <a:ext cx="1143200" cy="1002800"/>
          </a:xfrm>
          <a:prstGeom prst="roundRect">
            <a:avLst>
              <a:gd name="adj" fmla="val 12318"/>
            </a:avLst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92" name="Google Shape;192;p20"/>
          <p:cNvSpPr/>
          <p:nvPr/>
        </p:nvSpPr>
        <p:spPr>
          <a:xfrm>
            <a:off x="903101" y="5211500"/>
            <a:ext cx="10415200" cy="10028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  <a:effectLst>
            <a:outerShdw dist="2857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3" name="Google Shape;193;p20"/>
          <p:cNvSpPr/>
          <p:nvPr/>
        </p:nvSpPr>
        <p:spPr>
          <a:xfrm>
            <a:off x="903100" y="5211494"/>
            <a:ext cx="2688407" cy="1010908"/>
          </a:xfrm>
          <a:custGeom>
            <a:avLst/>
            <a:gdLst/>
            <a:ahLst/>
            <a:cxnLst/>
            <a:rect l="l" t="t" r="r" b="b"/>
            <a:pathLst>
              <a:path w="25309" h="6582" extrusionOk="0">
                <a:moveTo>
                  <a:pt x="820" y="0"/>
                </a:moveTo>
                <a:cubicBezTo>
                  <a:pt x="349" y="0"/>
                  <a:pt x="1" y="372"/>
                  <a:pt x="1" y="845"/>
                </a:cubicBezTo>
                <a:lnTo>
                  <a:pt x="1" y="5763"/>
                </a:lnTo>
                <a:cubicBezTo>
                  <a:pt x="1" y="6210"/>
                  <a:pt x="349" y="6581"/>
                  <a:pt x="820" y="6581"/>
                </a:cubicBezTo>
                <a:lnTo>
                  <a:pt x="22577" y="6581"/>
                </a:lnTo>
                <a:cubicBezTo>
                  <a:pt x="22825" y="6581"/>
                  <a:pt x="23073" y="6458"/>
                  <a:pt x="23222" y="6259"/>
                </a:cubicBezTo>
                <a:lnTo>
                  <a:pt x="25086" y="3799"/>
                </a:lnTo>
                <a:cubicBezTo>
                  <a:pt x="25309" y="3501"/>
                  <a:pt x="25309" y="3080"/>
                  <a:pt x="25086" y="2806"/>
                </a:cubicBezTo>
                <a:lnTo>
                  <a:pt x="23222" y="348"/>
                </a:lnTo>
                <a:cubicBezTo>
                  <a:pt x="23073" y="124"/>
                  <a:pt x="22825" y="0"/>
                  <a:pt x="22577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94" name="Google Shape;194;p20"/>
          <p:cNvSpPr/>
          <p:nvPr/>
        </p:nvSpPr>
        <p:spPr>
          <a:xfrm>
            <a:off x="903100" y="5211494"/>
            <a:ext cx="1143200" cy="1002800"/>
          </a:xfrm>
          <a:prstGeom prst="roundRect">
            <a:avLst>
              <a:gd name="adj" fmla="val 10283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95" name="Google Shape;195;p20"/>
          <p:cNvSpPr/>
          <p:nvPr/>
        </p:nvSpPr>
        <p:spPr>
          <a:xfrm>
            <a:off x="903101" y="4000500"/>
            <a:ext cx="10415200" cy="10028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  <a:effectLst>
            <a:outerShdw dist="2857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6" name="Google Shape;196;p20"/>
          <p:cNvSpPr/>
          <p:nvPr/>
        </p:nvSpPr>
        <p:spPr>
          <a:xfrm>
            <a:off x="903100" y="4000500"/>
            <a:ext cx="2688407" cy="1007243"/>
          </a:xfrm>
          <a:custGeom>
            <a:avLst/>
            <a:gdLst/>
            <a:ahLst/>
            <a:cxnLst/>
            <a:rect l="l" t="t" r="r" b="b"/>
            <a:pathLst>
              <a:path w="25309" h="6558" extrusionOk="0">
                <a:moveTo>
                  <a:pt x="820" y="1"/>
                </a:moveTo>
                <a:cubicBezTo>
                  <a:pt x="349" y="1"/>
                  <a:pt x="1" y="349"/>
                  <a:pt x="1" y="819"/>
                </a:cubicBezTo>
                <a:lnTo>
                  <a:pt x="1" y="5737"/>
                </a:lnTo>
                <a:cubicBezTo>
                  <a:pt x="1" y="6184"/>
                  <a:pt x="349" y="6558"/>
                  <a:pt x="820" y="6558"/>
                </a:cubicBezTo>
                <a:lnTo>
                  <a:pt x="22577" y="6558"/>
                </a:lnTo>
                <a:cubicBezTo>
                  <a:pt x="22825" y="6558"/>
                  <a:pt x="23073" y="6433"/>
                  <a:pt x="23222" y="6234"/>
                </a:cubicBezTo>
                <a:lnTo>
                  <a:pt x="25086" y="3776"/>
                </a:lnTo>
                <a:cubicBezTo>
                  <a:pt x="25309" y="3478"/>
                  <a:pt x="25309" y="3081"/>
                  <a:pt x="25086" y="2783"/>
                </a:cubicBezTo>
                <a:lnTo>
                  <a:pt x="23222" y="323"/>
                </a:lnTo>
                <a:cubicBezTo>
                  <a:pt x="23073" y="100"/>
                  <a:pt x="22825" y="1"/>
                  <a:pt x="22577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97" name="Google Shape;197;p20"/>
          <p:cNvSpPr/>
          <p:nvPr/>
        </p:nvSpPr>
        <p:spPr>
          <a:xfrm>
            <a:off x="903100" y="4000500"/>
            <a:ext cx="1143200" cy="1002800"/>
          </a:xfrm>
          <a:prstGeom prst="roundRect">
            <a:avLst>
              <a:gd name="adj" fmla="val 11052"/>
            </a:avLst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98" name="Google Shape;198;p20"/>
          <p:cNvSpPr/>
          <p:nvPr/>
        </p:nvSpPr>
        <p:spPr>
          <a:xfrm>
            <a:off x="2462599" y="1849811"/>
            <a:ext cx="530488" cy="534175"/>
          </a:xfrm>
          <a:custGeom>
            <a:avLst/>
            <a:gdLst/>
            <a:ahLst/>
            <a:cxnLst/>
            <a:rect l="l" t="t" r="r" b="b"/>
            <a:pathLst>
              <a:path w="3454" h="3478" extrusionOk="0">
                <a:moveTo>
                  <a:pt x="1739" y="1"/>
                </a:moveTo>
                <a:cubicBezTo>
                  <a:pt x="772" y="1"/>
                  <a:pt x="1" y="770"/>
                  <a:pt x="1" y="1739"/>
                </a:cubicBezTo>
                <a:cubicBezTo>
                  <a:pt x="1" y="2707"/>
                  <a:pt x="772" y="3478"/>
                  <a:pt x="1739" y="3478"/>
                </a:cubicBezTo>
                <a:cubicBezTo>
                  <a:pt x="2683" y="3478"/>
                  <a:pt x="3454" y="2707"/>
                  <a:pt x="3454" y="1739"/>
                </a:cubicBezTo>
                <a:cubicBezTo>
                  <a:pt x="3454" y="770"/>
                  <a:pt x="2683" y="1"/>
                  <a:pt x="1739" y="1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9" name="Google Shape;199;p20"/>
          <p:cNvSpPr/>
          <p:nvPr/>
        </p:nvSpPr>
        <p:spPr>
          <a:xfrm>
            <a:off x="2462599" y="3049696"/>
            <a:ext cx="530488" cy="534175"/>
          </a:xfrm>
          <a:custGeom>
            <a:avLst/>
            <a:gdLst/>
            <a:ahLst/>
            <a:cxnLst/>
            <a:rect l="l" t="t" r="r" b="b"/>
            <a:pathLst>
              <a:path w="3454" h="3478" extrusionOk="0">
                <a:moveTo>
                  <a:pt x="1739" y="0"/>
                </a:moveTo>
                <a:cubicBezTo>
                  <a:pt x="772" y="0"/>
                  <a:pt x="1" y="771"/>
                  <a:pt x="1" y="1739"/>
                </a:cubicBezTo>
                <a:cubicBezTo>
                  <a:pt x="1" y="2683"/>
                  <a:pt x="772" y="3477"/>
                  <a:pt x="1739" y="3477"/>
                </a:cubicBezTo>
                <a:cubicBezTo>
                  <a:pt x="2683" y="3477"/>
                  <a:pt x="3454" y="2683"/>
                  <a:pt x="3454" y="1739"/>
                </a:cubicBezTo>
                <a:cubicBezTo>
                  <a:pt x="3454" y="771"/>
                  <a:pt x="2683" y="0"/>
                  <a:pt x="1739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0" name="Google Shape;200;p20"/>
          <p:cNvSpPr/>
          <p:nvPr/>
        </p:nvSpPr>
        <p:spPr>
          <a:xfrm>
            <a:off x="2462599" y="4247034"/>
            <a:ext cx="530488" cy="530335"/>
          </a:xfrm>
          <a:custGeom>
            <a:avLst/>
            <a:gdLst/>
            <a:ahLst/>
            <a:cxnLst/>
            <a:rect l="l" t="t" r="r" b="b"/>
            <a:pathLst>
              <a:path w="3454" h="3453" extrusionOk="0">
                <a:moveTo>
                  <a:pt x="1739" y="1"/>
                </a:moveTo>
                <a:cubicBezTo>
                  <a:pt x="772" y="1"/>
                  <a:pt x="1" y="770"/>
                  <a:pt x="1" y="1739"/>
                </a:cubicBezTo>
                <a:cubicBezTo>
                  <a:pt x="1" y="2683"/>
                  <a:pt x="772" y="3452"/>
                  <a:pt x="1739" y="3452"/>
                </a:cubicBezTo>
                <a:cubicBezTo>
                  <a:pt x="2683" y="3452"/>
                  <a:pt x="3454" y="2683"/>
                  <a:pt x="3454" y="1739"/>
                </a:cubicBezTo>
                <a:cubicBezTo>
                  <a:pt x="3454" y="770"/>
                  <a:pt x="2683" y="1"/>
                  <a:pt x="1739" y="1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1" name="Google Shape;201;p20"/>
          <p:cNvSpPr/>
          <p:nvPr/>
        </p:nvSpPr>
        <p:spPr>
          <a:xfrm>
            <a:off x="2462599" y="5451708"/>
            <a:ext cx="530488" cy="530488"/>
          </a:xfrm>
          <a:custGeom>
            <a:avLst/>
            <a:gdLst/>
            <a:ahLst/>
            <a:cxnLst/>
            <a:rect l="l" t="t" r="r" b="b"/>
            <a:pathLst>
              <a:path w="3454" h="3454" extrusionOk="0">
                <a:moveTo>
                  <a:pt x="1739" y="0"/>
                </a:moveTo>
                <a:cubicBezTo>
                  <a:pt x="772" y="0"/>
                  <a:pt x="1" y="771"/>
                  <a:pt x="1" y="1739"/>
                </a:cubicBezTo>
                <a:cubicBezTo>
                  <a:pt x="1" y="2683"/>
                  <a:pt x="772" y="3453"/>
                  <a:pt x="1739" y="3453"/>
                </a:cubicBezTo>
                <a:cubicBezTo>
                  <a:pt x="2683" y="3453"/>
                  <a:pt x="3454" y="2683"/>
                  <a:pt x="3454" y="1739"/>
                </a:cubicBezTo>
                <a:cubicBezTo>
                  <a:pt x="3454" y="771"/>
                  <a:pt x="2683" y="0"/>
                  <a:pt x="1739" y="0"/>
                </a:cubicBezTo>
                <a:close/>
              </a:path>
            </a:pathLst>
          </a:custGeom>
          <a:solidFill>
            <a:srgbClr val="F6FAF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7" name="Google Shape;207;p20"/>
          <p:cNvSpPr txBox="1"/>
          <p:nvPr/>
        </p:nvSpPr>
        <p:spPr>
          <a:xfrm>
            <a:off x="2484767" y="1966200"/>
            <a:ext cx="4660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rgbClr val="000000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1</a:t>
            </a:r>
            <a:endParaRPr sz="2400" b="1" kern="0">
              <a:solidFill>
                <a:srgbClr val="000000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208" name="Google Shape;208;p20"/>
          <p:cNvSpPr txBox="1"/>
          <p:nvPr/>
        </p:nvSpPr>
        <p:spPr>
          <a:xfrm>
            <a:off x="2484767" y="3164813"/>
            <a:ext cx="4660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rgbClr val="000000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2</a:t>
            </a:r>
            <a:endParaRPr sz="2400" b="1" kern="0">
              <a:solidFill>
                <a:srgbClr val="000000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209" name="Google Shape;209;p20"/>
          <p:cNvSpPr txBox="1"/>
          <p:nvPr/>
        </p:nvSpPr>
        <p:spPr>
          <a:xfrm>
            <a:off x="2484767" y="4363976"/>
            <a:ext cx="4660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rgbClr val="000000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3</a:t>
            </a:r>
            <a:endParaRPr sz="2400" b="1" kern="0">
              <a:solidFill>
                <a:srgbClr val="000000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210" name="Google Shape;210;p20"/>
          <p:cNvSpPr txBox="1"/>
          <p:nvPr/>
        </p:nvSpPr>
        <p:spPr>
          <a:xfrm>
            <a:off x="2484767" y="5565533"/>
            <a:ext cx="4660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solidFill>
                  <a:srgbClr val="000000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4</a:t>
            </a:r>
            <a:endParaRPr sz="2400" b="1" kern="0">
              <a:solidFill>
                <a:srgbClr val="000000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4007806" y="1769037"/>
            <a:ext cx="6792274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。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4007806" y="2966174"/>
            <a:ext cx="6792274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。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4007806" y="4151958"/>
            <a:ext cx="6792274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。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4058767" y="5362285"/>
            <a:ext cx="6792274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。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with, Synergistically,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 smtClean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52688" y="63084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论文总结与答谢</a:t>
            </a:r>
            <a:endParaRPr lang="zh-CN" altLang="en-US" sz="24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3082449"/>
            <a:ext cx="12217704" cy="3868644"/>
          </a:xfrm>
          <a:prstGeom prst="rect">
            <a:avLst/>
          </a:prstGeom>
        </p:spPr>
      </p:pic>
      <p:sp>
        <p:nvSpPr>
          <p:cNvPr id="8" name="Freeform 1156"/>
          <p:cNvSpPr/>
          <p:nvPr/>
        </p:nvSpPr>
        <p:spPr bwMode="auto">
          <a:xfrm>
            <a:off x="8809892" y="0"/>
            <a:ext cx="3406224" cy="3101093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3" name="Oval 1161"/>
          <p:cNvSpPr>
            <a:spLocks noChangeArrowheads="1"/>
          </p:cNvSpPr>
          <p:nvPr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4" name="Oval 1162"/>
          <p:cNvSpPr>
            <a:spLocks noChangeArrowheads="1"/>
          </p:cNvSpPr>
          <p:nvPr/>
        </p:nvSpPr>
        <p:spPr bwMode="auto">
          <a:xfrm>
            <a:off x="6132513" y="6166770"/>
            <a:ext cx="838200" cy="836612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168" name="Oval 1187"/>
          <p:cNvSpPr>
            <a:spLocks noChangeArrowheads="1"/>
          </p:cNvSpPr>
          <p:nvPr/>
        </p:nvSpPr>
        <p:spPr bwMode="auto">
          <a:xfrm>
            <a:off x="7568583" y="6022810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473" name="Oval 1187"/>
          <p:cNvSpPr>
            <a:spLocks noChangeArrowheads="1"/>
          </p:cNvSpPr>
          <p:nvPr/>
        </p:nvSpPr>
        <p:spPr bwMode="auto">
          <a:xfrm>
            <a:off x="6830645" y="5525503"/>
            <a:ext cx="372260" cy="372260"/>
          </a:xfrm>
          <a:prstGeom prst="ellipse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  <a:ea typeface="微软雅黑" panose="020B0503020204020204" charset="-122"/>
            </a:endParaRPr>
          </a:p>
        </p:txBody>
      </p:sp>
      <p:sp>
        <p:nvSpPr>
          <p:cNvPr id="624" name="TextBox 1"/>
          <p:cNvSpPr txBox="1"/>
          <p:nvPr/>
        </p:nvSpPr>
        <p:spPr>
          <a:xfrm>
            <a:off x="1882623" y="1873415"/>
            <a:ext cx="7617129" cy="144652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800" b="1" dirty="0" smtClean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感谢老师指导</a:t>
            </a:r>
            <a:endParaRPr lang="zh-CN" altLang="en-US" sz="8000" b="1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25" name="组合 624"/>
          <p:cNvGrpSpPr/>
          <p:nvPr/>
        </p:nvGrpSpPr>
        <p:grpSpPr>
          <a:xfrm>
            <a:off x="3479813" y="4034473"/>
            <a:ext cx="2227581" cy="374854"/>
            <a:chOff x="704555" y="4129663"/>
            <a:chExt cx="2227581" cy="374854"/>
          </a:xfrm>
        </p:grpSpPr>
        <p:grpSp>
          <p:nvGrpSpPr>
            <p:cNvPr id="626" name="组合 625"/>
            <p:cNvGrpSpPr/>
            <p:nvPr/>
          </p:nvGrpSpPr>
          <p:grpSpPr>
            <a:xfrm>
              <a:off x="704555" y="4129663"/>
              <a:ext cx="370821" cy="370766"/>
              <a:chOff x="3725237" y="4930504"/>
              <a:chExt cx="531780" cy="531780"/>
            </a:xfrm>
          </p:grpSpPr>
          <p:sp>
            <p:nvSpPr>
              <p:cNvPr id="62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7" name="文本框 22"/>
            <p:cNvSpPr txBox="1"/>
            <p:nvPr/>
          </p:nvSpPr>
          <p:spPr>
            <a:xfrm>
              <a:off x="1067564" y="4135185"/>
              <a:ext cx="1864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答辩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人</a:t>
              </a:r>
              <a:r>
                <a:rPr kumimoji="0" lang="zh-CN" alt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：某某某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0" name="组合 629"/>
          <p:cNvGrpSpPr/>
          <p:nvPr/>
        </p:nvGrpSpPr>
        <p:grpSpPr>
          <a:xfrm>
            <a:off x="5883119" y="4039834"/>
            <a:ext cx="2314372" cy="371480"/>
            <a:chOff x="3107861" y="4135024"/>
            <a:chExt cx="2314372" cy="371480"/>
          </a:xfrm>
        </p:grpSpPr>
        <p:grpSp>
          <p:nvGrpSpPr>
            <p:cNvPr id="631" name="组合 630"/>
            <p:cNvGrpSpPr/>
            <p:nvPr/>
          </p:nvGrpSpPr>
          <p:grpSpPr>
            <a:xfrm>
              <a:off x="3107861" y="4135546"/>
              <a:ext cx="370834" cy="370958"/>
              <a:chOff x="6392770" y="4930504"/>
              <a:chExt cx="531780" cy="531780"/>
            </a:xfrm>
          </p:grpSpPr>
          <p:sp>
            <p:nvSpPr>
              <p:cNvPr id="63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2" name="文本框 27"/>
            <p:cNvSpPr txBox="1"/>
            <p:nvPr/>
          </p:nvSpPr>
          <p:spPr>
            <a:xfrm>
              <a:off x="3473643" y="4135024"/>
              <a:ext cx="1948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202X</a:t>
              </a:r>
              <a:r>
                <a:rPr lang="en-US" altLang="zh-CN" b="1" dirty="0">
                  <a:solidFill>
                    <a:schemeClr val="tx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微软雅黑" panose="020B0503020204020204" charset="-122"/>
                  <a:sym typeface="Arial" panose="020B0604020202020204" pitchFamily="34" charset="0"/>
                </a:rPr>
                <a:t>.XX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5" name="TextBox 36"/>
          <p:cNvSpPr txBox="1"/>
          <p:nvPr/>
        </p:nvSpPr>
        <p:spPr>
          <a:xfrm>
            <a:off x="2654737" y="3340799"/>
            <a:ext cx="607290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1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A designer can use default text to simulate what text would look like. It looks even better with you using this text. </a:t>
            </a:r>
            <a:endParaRPr lang="zh-CN" altLang="en-US" sz="11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accel="17000" decel="8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17000" decel="8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17000" decel="8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4" grpId="0" animBg="1"/>
      <p:bldP spid="168" grpId="0" animBg="1"/>
      <p:bldP spid="473" grpId="0" animBg="1"/>
      <p:bldP spid="624" grpId="0"/>
      <p:bldP spid="6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Oval 1162"/>
          <p:cNvSpPr>
            <a:spLocks noChangeArrowheads="1"/>
          </p:cNvSpPr>
          <p:nvPr/>
        </p:nvSpPr>
        <p:spPr bwMode="auto">
          <a:xfrm>
            <a:off x="9613650" y="6133683"/>
            <a:ext cx="838200" cy="83661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Freeform 1156"/>
          <p:cNvSpPr/>
          <p:nvPr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Freeform 1157"/>
          <p:cNvSpPr/>
          <p:nvPr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66" name="Oval 1187"/>
          <p:cNvSpPr>
            <a:spLocks noChangeArrowheads="1"/>
          </p:cNvSpPr>
          <p:nvPr/>
        </p:nvSpPr>
        <p:spPr bwMode="auto">
          <a:xfrm>
            <a:off x="11210141" y="5877429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7" name="Oval 1187"/>
          <p:cNvSpPr>
            <a:spLocks noChangeArrowheads="1"/>
          </p:cNvSpPr>
          <p:nvPr/>
        </p:nvSpPr>
        <p:spPr bwMode="auto">
          <a:xfrm>
            <a:off x="10311782" y="5492416"/>
            <a:ext cx="372260" cy="372260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585" y="981831"/>
            <a:ext cx="2802566" cy="26388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181399" y="3680118"/>
            <a:ext cx="25795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7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70585" y="3828271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48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70585" y="4605542"/>
            <a:ext cx="5333379" cy="51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A designer can use default text to simulate what text would look like. It looks even better with you using this text.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34"/>
          <p:cNvSpPr/>
          <p:nvPr/>
        </p:nvSpPr>
        <p:spPr>
          <a:xfrm rot="5400000">
            <a:off x="3247644" y="3716925"/>
            <a:ext cx="380800" cy="3012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1" name="Google Shape;881;p34"/>
          <p:cNvSpPr/>
          <p:nvPr/>
        </p:nvSpPr>
        <p:spPr>
          <a:xfrm rot="5400000">
            <a:off x="5931124" y="3716925"/>
            <a:ext cx="380800" cy="3012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2" name="Google Shape;882;p34"/>
          <p:cNvSpPr/>
          <p:nvPr/>
        </p:nvSpPr>
        <p:spPr>
          <a:xfrm rot="5400000">
            <a:off x="8498804" y="3716925"/>
            <a:ext cx="380800" cy="3012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7" name="Google Shape;887;p34"/>
          <p:cNvSpPr/>
          <p:nvPr/>
        </p:nvSpPr>
        <p:spPr>
          <a:xfrm>
            <a:off x="1409369" y="3157907"/>
            <a:ext cx="1373600" cy="1374000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sym typeface="Arial" panose="020B0604020202020204"/>
            </a:endParaRPr>
          </a:p>
        </p:txBody>
      </p:sp>
      <p:sp>
        <p:nvSpPr>
          <p:cNvPr id="888" name="Google Shape;888;p34"/>
          <p:cNvSpPr/>
          <p:nvPr/>
        </p:nvSpPr>
        <p:spPr>
          <a:xfrm>
            <a:off x="1505788" y="3254340"/>
            <a:ext cx="1180800" cy="1181200"/>
          </a:xfrm>
          <a:prstGeom prst="ellipse">
            <a:avLst/>
          </a:pr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9" name="Google Shape;889;p34"/>
          <p:cNvSpPr/>
          <p:nvPr/>
        </p:nvSpPr>
        <p:spPr>
          <a:xfrm>
            <a:off x="1505788" y="3254340"/>
            <a:ext cx="1180800" cy="1181200"/>
          </a:xfrm>
          <a:prstGeom prst="pie">
            <a:avLst>
              <a:gd name="adj1" fmla="val 5345191"/>
              <a:gd name="adj2" fmla="val 10765552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890" name="Google Shape;890;p34"/>
          <p:cNvSpPr/>
          <p:nvPr/>
        </p:nvSpPr>
        <p:spPr>
          <a:xfrm>
            <a:off x="1845451" y="3597800"/>
            <a:ext cx="501600" cy="516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91" name="Google Shape;891;p34"/>
          <p:cNvSpPr txBox="1"/>
          <p:nvPr/>
        </p:nvSpPr>
        <p:spPr>
          <a:xfrm>
            <a:off x="1505784" y="3525967"/>
            <a:ext cx="1155600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latin typeface="Fira Sans"/>
                <a:ea typeface="Fira Sans"/>
                <a:cs typeface="Fira Sans"/>
                <a:sym typeface="Fira Sans"/>
              </a:rPr>
              <a:t>1</a:t>
            </a:r>
            <a:endParaRPr sz="2665" b="1" kern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896" name="Google Shape;896;p34"/>
          <p:cNvSpPr/>
          <p:nvPr/>
        </p:nvSpPr>
        <p:spPr>
          <a:xfrm>
            <a:off x="4093019" y="3157907"/>
            <a:ext cx="1373600" cy="1374000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sym typeface="Arial" panose="020B0604020202020204"/>
            </a:endParaRPr>
          </a:p>
        </p:txBody>
      </p:sp>
      <p:sp>
        <p:nvSpPr>
          <p:cNvPr id="897" name="Google Shape;897;p34"/>
          <p:cNvSpPr/>
          <p:nvPr/>
        </p:nvSpPr>
        <p:spPr>
          <a:xfrm>
            <a:off x="4189436" y="3254340"/>
            <a:ext cx="1180800" cy="11812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98" name="Google Shape;898;p34"/>
          <p:cNvSpPr/>
          <p:nvPr/>
        </p:nvSpPr>
        <p:spPr>
          <a:xfrm>
            <a:off x="4189436" y="3254340"/>
            <a:ext cx="1180800" cy="1181200"/>
          </a:xfrm>
          <a:prstGeom prst="pie">
            <a:avLst>
              <a:gd name="adj1" fmla="val 10757742"/>
              <a:gd name="adj2" fmla="val 21576975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899" name="Google Shape;899;p34"/>
          <p:cNvSpPr/>
          <p:nvPr/>
        </p:nvSpPr>
        <p:spPr>
          <a:xfrm>
            <a:off x="4528984" y="3597800"/>
            <a:ext cx="501600" cy="516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00" name="Google Shape;900;p34"/>
          <p:cNvSpPr txBox="1"/>
          <p:nvPr/>
        </p:nvSpPr>
        <p:spPr>
          <a:xfrm>
            <a:off x="4189284" y="3525967"/>
            <a:ext cx="1155600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latin typeface="Fira Sans"/>
                <a:ea typeface="Fira Sans"/>
                <a:cs typeface="Fira Sans"/>
                <a:sym typeface="Fira Sans"/>
              </a:rPr>
              <a:t>2</a:t>
            </a:r>
            <a:endParaRPr sz="2665" b="1" kern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905" name="Google Shape;905;p34"/>
          <p:cNvSpPr/>
          <p:nvPr/>
        </p:nvSpPr>
        <p:spPr>
          <a:xfrm>
            <a:off x="6776313" y="3157907"/>
            <a:ext cx="1373600" cy="1374000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sym typeface="Arial" panose="020B0604020202020204"/>
            </a:endParaRPr>
          </a:p>
        </p:txBody>
      </p:sp>
      <p:sp>
        <p:nvSpPr>
          <p:cNvPr id="906" name="Google Shape;906;p34"/>
          <p:cNvSpPr/>
          <p:nvPr/>
        </p:nvSpPr>
        <p:spPr>
          <a:xfrm>
            <a:off x="6872731" y="3254340"/>
            <a:ext cx="1180800" cy="11812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07" name="Google Shape;907;p34"/>
          <p:cNvSpPr/>
          <p:nvPr/>
        </p:nvSpPr>
        <p:spPr>
          <a:xfrm>
            <a:off x="6872731" y="3254340"/>
            <a:ext cx="1180800" cy="1181200"/>
          </a:xfrm>
          <a:prstGeom prst="pie">
            <a:avLst>
              <a:gd name="adj1" fmla="val 16210317"/>
              <a:gd name="adj2" fmla="val 10799571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908" name="Google Shape;908;p34"/>
          <p:cNvSpPr/>
          <p:nvPr/>
        </p:nvSpPr>
        <p:spPr>
          <a:xfrm>
            <a:off x="7212451" y="3597800"/>
            <a:ext cx="501600" cy="516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09" name="Google Shape;909;p34"/>
          <p:cNvSpPr txBox="1"/>
          <p:nvPr/>
        </p:nvSpPr>
        <p:spPr>
          <a:xfrm>
            <a:off x="6872751" y="3525967"/>
            <a:ext cx="1155600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latin typeface="Fira Sans"/>
                <a:ea typeface="Fira Sans"/>
                <a:cs typeface="Fira Sans"/>
                <a:sym typeface="Fira Sans"/>
              </a:rPr>
              <a:t>3</a:t>
            </a:r>
            <a:endParaRPr sz="2665" b="1" kern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914" name="Google Shape;914;p34"/>
          <p:cNvSpPr/>
          <p:nvPr/>
        </p:nvSpPr>
        <p:spPr>
          <a:xfrm>
            <a:off x="9459603" y="3157907"/>
            <a:ext cx="1373600" cy="1374000"/>
          </a:xfrm>
          <a:prstGeom prst="ellipse">
            <a:avLst/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sym typeface="Arial" panose="020B0604020202020204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9556020" y="3254340"/>
            <a:ext cx="1180800" cy="1181200"/>
          </a:xfrm>
          <a:prstGeom prst="ellipse">
            <a:avLst/>
          </a:prstGeom>
          <a:solidFill>
            <a:srgbClr val="70AD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16" name="Google Shape;916;p34"/>
          <p:cNvSpPr/>
          <p:nvPr/>
        </p:nvSpPr>
        <p:spPr>
          <a:xfrm>
            <a:off x="9556020" y="3254340"/>
            <a:ext cx="1180800" cy="1181200"/>
          </a:xfrm>
          <a:prstGeom prst="pie">
            <a:avLst>
              <a:gd name="adj1" fmla="val 10744955"/>
              <a:gd name="adj2" fmla="val 12336078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17" name="Google Shape;917;p34"/>
          <p:cNvSpPr/>
          <p:nvPr/>
        </p:nvSpPr>
        <p:spPr>
          <a:xfrm>
            <a:off x="9895684" y="3597800"/>
            <a:ext cx="501600" cy="516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18" name="Google Shape;918;p34"/>
          <p:cNvSpPr txBox="1"/>
          <p:nvPr/>
        </p:nvSpPr>
        <p:spPr>
          <a:xfrm>
            <a:off x="9862074" y="3525967"/>
            <a:ext cx="568657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665" b="1" kern="0">
                <a:latin typeface="Fira Sans"/>
                <a:ea typeface="Fira Sans"/>
                <a:cs typeface="Fira Sans"/>
                <a:sym typeface="Fira Sans"/>
              </a:rPr>
              <a:t>4</a:t>
            </a:r>
            <a:endParaRPr sz="2665" b="1" kern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1043977" y="1747601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3588644" y="480353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6162703" y="1651168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9109103" y="4803534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50182" y="62930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24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43"/>
          <p:cNvSpPr txBox="1"/>
          <p:nvPr/>
        </p:nvSpPr>
        <p:spPr>
          <a:xfrm>
            <a:off x="7434642" y="2029915"/>
            <a:ext cx="1036000" cy="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50 %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330" name="Google Shape;1330;p43"/>
          <p:cNvSpPr/>
          <p:nvPr/>
        </p:nvSpPr>
        <p:spPr>
          <a:xfrm>
            <a:off x="3995237" y="4319670"/>
            <a:ext cx="1672112" cy="1673165"/>
          </a:xfrm>
          <a:prstGeom prst="donut">
            <a:avLst>
              <a:gd name="adj" fmla="val 11699"/>
            </a:avLst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31" name="Google Shape;1331;p43"/>
          <p:cNvSpPr/>
          <p:nvPr/>
        </p:nvSpPr>
        <p:spPr>
          <a:xfrm>
            <a:off x="3896777" y="4221505"/>
            <a:ext cx="1868972" cy="1868972"/>
          </a:xfrm>
          <a:prstGeom prst="blockArc">
            <a:avLst>
              <a:gd name="adj1" fmla="val 19732939"/>
              <a:gd name="adj2" fmla="val 20889299"/>
              <a:gd name="adj3" fmla="val 18135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333" name="Google Shape;1333;p43"/>
          <p:cNvSpPr/>
          <p:nvPr/>
        </p:nvSpPr>
        <p:spPr>
          <a:xfrm>
            <a:off x="4639991" y="5271976"/>
            <a:ext cx="44272" cy="42659"/>
          </a:xfrm>
          <a:custGeom>
            <a:avLst/>
            <a:gdLst/>
            <a:ahLst/>
            <a:cxnLst/>
            <a:rect l="l" t="t" r="r" b="b"/>
            <a:pathLst>
              <a:path w="851" h="820" extrusionOk="0">
                <a:moveTo>
                  <a:pt x="0" y="1"/>
                </a:moveTo>
                <a:lnTo>
                  <a:pt x="0" y="820"/>
                </a:lnTo>
                <a:lnTo>
                  <a:pt x="851" y="820"/>
                </a:lnTo>
                <a:lnTo>
                  <a:pt x="851" y="1"/>
                </a:ln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34" name="Google Shape;1334;p43"/>
          <p:cNvSpPr/>
          <p:nvPr/>
        </p:nvSpPr>
        <p:spPr>
          <a:xfrm>
            <a:off x="4726870" y="5271976"/>
            <a:ext cx="42659" cy="42659"/>
          </a:xfrm>
          <a:custGeom>
            <a:avLst/>
            <a:gdLst/>
            <a:ahLst/>
            <a:cxnLst/>
            <a:rect l="l" t="t" r="r" b="b"/>
            <a:pathLst>
              <a:path w="820" h="820" extrusionOk="0">
                <a:moveTo>
                  <a:pt x="0" y="1"/>
                </a:moveTo>
                <a:lnTo>
                  <a:pt x="0" y="820"/>
                </a:lnTo>
                <a:lnTo>
                  <a:pt x="819" y="820"/>
                </a:lnTo>
                <a:lnTo>
                  <a:pt x="819" y="1"/>
                </a:ln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35" name="Google Shape;1335;p43"/>
          <p:cNvSpPr/>
          <p:nvPr/>
        </p:nvSpPr>
        <p:spPr>
          <a:xfrm>
            <a:off x="4812084" y="5271976"/>
            <a:ext cx="42659" cy="42659"/>
          </a:xfrm>
          <a:custGeom>
            <a:avLst/>
            <a:gdLst/>
            <a:ahLst/>
            <a:cxnLst/>
            <a:rect l="l" t="t" r="r" b="b"/>
            <a:pathLst>
              <a:path w="820" h="820" extrusionOk="0">
                <a:moveTo>
                  <a:pt x="0" y="1"/>
                </a:moveTo>
                <a:lnTo>
                  <a:pt x="0" y="820"/>
                </a:lnTo>
                <a:lnTo>
                  <a:pt x="820" y="820"/>
                </a:lnTo>
                <a:lnTo>
                  <a:pt x="820" y="1"/>
                </a:ln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36" name="Google Shape;1336;p43"/>
          <p:cNvSpPr/>
          <p:nvPr/>
        </p:nvSpPr>
        <p:spPr>
          <a:xfrm>
            <a:off x="4898963" y="5271976"/>
            <a:ext cx="42659" cy="42659"/>
          </a:xfrm>
          <a:custGeom>
            <a:avLst/>
            <a:gdLst/>
            <a:ahLst/>
            <a:cxnLst/>
            <a:rect l="l" t="t" r="r" b="b"/>
            <a:pathLst>
              <a:path w="820" h="820" extrusionOk="0">
                <a:moveTo>
                  <a:pt x="0" y="1"/>
                </a:moveTo>
                <a:lnTo>
                  <a:pt x="0" y="820"/>
                </a:lnTo>
                <a:lnTo>
                  <a:pt x="819" y="820"/>
                </a:lnTo>
                <a:lnTo>
                  <a:pt x="819" y="1"/>
                </a:ln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37" name="Google Shape;1337;p43"/>
          <p:cNvSpPr/>
          <p:nvPr/>
        </p:nvSpPr>
        <p:spPr>
          <a:xfrm>
            <a:off x="4502337" y="5055976"/>
            <a:ext cx="660540" cy="429140"/>
          </a:xfrm>
          <a:custGeom>
            <a:avLst/>
            <a:gdLst/>
            <a:ahLst/>
            <a:cxnLst/>
            <a:rect l="l" t="t" r="r" b="b"/>
            <a:pathLst>
              <a:path w="12697" h="8249" extrusionOk="0">
                <a:moveTo>
                  <a:pt x="10523" y="3334"/>
                </a:moveTo>
                <a:cubicBezTo>
                  <a:pt x="10775" y="3334"/>
                  <a:pt x="10932" y="3523"/>
                  <a:pt x="10932" y="3775"/>
                </a:cubicBezTo>
                <a:lnTo>
                  <a:pt x="10932" y="5413"/>
                </a:lnTo>
                <a:cubicBezTo>
                  <a:pt x="10932" y="5665"/>
                  <a:pt x="10712" y="5854"/>
                  <a:pt x="10523" y="5854"/>
                </a:cubicBezTo>
                <a:lnTo>
                  <a:pt x="2268" y="5854"/>
                </a:lnTo>
                <a:cubicBezTo>
                  <a:pt x="2016" y="5854"/>
                  <a:pt x="1827" y="5665"/>
                  <a:pt x="1827" y="5413"/>
                </a:cubicBezTo>
                <a:lnTo>
                  <a:pt x="1827" y="3775"/>
                </a:lnTo>
                <a:cubicBezTo>
                  <a:pt x="1827" y="3523"/>
                  <a:pt x="2016" y="3334"/>
                  <a:pt x="2268" y="3334"/>
                </a:cubicBezTo>
                <a:close/>
                <a:moveTo>
                  <a:pt x="2893" y="1"/>
                </a:moveTo>
                <a:cubicBezTo>
                  <a:pt x="2822" y="1"/>
                  <a:pt x="2748" y="18"/>
                  <a:pt x="2678" y="57"/>
                </a:cubicBezTo>
                <a:lnTo>
                  <a:pt x="221" y="1727"/>
                </a:lnTo>
                <a:cubicBezTo>
                  <a:pt x="95" y="1790"/>
                  <a:pt x="0" y="1916"/>
                  <a:pt x="0" y="2073"/>
                </a:cubicBezTo>
                <a:lnTo>
                  <a:pt x="0" y="7870"/>
                </a:lnTo>
                <a:cubicBezTo>
                  <a:pt x="0" y="8091"/>
                  <a:pt x="221" y="8248"/>
                  <a:pt x="410" y="8248"/>
                </a:cubicBezTo>
                <a:lnTo>
                  <a:pt x="12255" y="8248"/>
                </a:lnTo>
                <a:cubicBezTo>
                  <a:pt x="12507" y="8248"/>
                  <a:pt x="12665" y="8059"/>
                  <a:pt x="12665" y="7870"/>
                </a:cubicBezTo>
                <a:lnTo>
                  <a:pt x="12665" y="2073"/>
                </a:lnTo>
                <a:cubicBezTo>
                  <a:pt x="12697" y="1884"/>
                  <a:pt x="12507" y="1664"/>
                  <a:pt x="12287" y="1664"/>
                </a:cubicBezTo>
                <a:lnTo>
                  <a:pt x="5797" y="1664"/>
                </a:lnTo>
                <a:lnTo>
                  <a:pt x="5797" y="404"/>
                </a:lnTo>
                <a:cubicBezTo>
                  <a:pt x="5797" y="166"/>
                  <a:pt x="5600" y="1"/>
                  <a:pt x="5382" y="1"/>
                </a:cubicBezTo>
                <a:cubicBezTo>
                  <a:pt x="5311" y="1"/>
                  <a:pt x="5237" y="18"/>
                  <a:pt x="5167" y="57"/>
                </a:cubicBezTo>
                <a:lnTo>
                  <a:pt x="3308" y="1286"/>
                </a:lnTo>
                <a:lnTo>
                  <a:pt x="3308" y="404"/>
                </a:lnTo>
                <a:cubicBezTo>
                  <a:pt x="3308" y="166"/>
                  <a:pt x="3111" y="1"/>
                  <a:pt x="2893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38" name="Google Shape;1338;p43"/>
          <p:cNvSpPr/>
          <p:nvPr/>
        </p:nvSpPr>
        <p:spPr>
          <a:xfrm>
            <a:off x="4984177" y="5271976"/>
            <a:ext cx="42659" cy="42659"/>
          </a:xfrm>
          <a:custGeom>
            <a:avLst/>
            <a:gdLst/>
            <a:ahLst/>
            <a:cxnLst/>
            <a:rect l="l" t="t" r="r" b="b"/>
            <a:pathLst>
              <a:path w="820" h="820" extrusionOk="0">
                <a:moveTo>
                  <a:pt x="0" y="1"/>
                </a:moveTo>
                <a:lnTo>
                  <a:pt x="0" y="820"/>
                </a:lnTo>
                <a:lnTo>
                  <a:pt x="820" y="820"/>
                </a:lnTo>
                <a:lnTo>
                  <a:pt x="820" y="1"/>
                </a:ln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39" name="Google Shape;1339;p43"/>
          <p:cNvSpPr/>
          <p:nvPr/>
        </p:nvSpPr>
        <p:spPr>
          <a:xfrm>
            <a:off x="4871078" y="4827385"/>
            <a:ext cx="221307" cy="86151"/>
          </a:xfrm>
          <a:custGeom>
            <a:avLst/>
            <a:gdLst/>
            <a:ahLst/>
            <a:cxnLst/>
            <a:rect l="l" t="t" r="r" b="b"/>
            <a:pathLst>
              <a:path w="4254" h="1656" extrusionOk="0">
                <a:moveTo>
                  <a:pt x="1305" y="1"/>
                </a:moveTo>
                <a:cubicBezTo>
                  <a:pt x="904" y="1"/>
                  <a:pt x="497" y="175"/>
                  <a:pt x="158" y="545"/>
                </a:cubicBezTo>
                <a:cubicBezTo>
                  <a:pt x="1" y="702"/>
                  <a:pt x="64" y="986"/>
                  <a:pt x="221" y="1143"/>
                </a:cubicBezTo>
                <a:cubicBezTo>
                  <a:pt x="311" y="1218"/>
                  <a:pt x="409" y="1258"/>
                  <a:pt x="503" y="1258"/>
                </a:cubicBezTo>
                <a:cubicBezTo>
                  <a:pt x="606" y="1258"/>
                  <a:pt x="706" y="1210"/>
                  <a:pt x="788" y="1112"/>
                </a:cubicBezTo>
                <a:cubicBezTo>
                  <a:pt x="946" y="938"/>
                  <a:pt x="1127" y="852"/>
                  <a:pt x="1308" y="852"/>
                </a:cubicBezTo>
                <a:cubicBezTo>
                  <a:pt x="1489" y="852"/>
                  <a:pt x="1670" y="938"/>
                  <a:pt x="1828" y="1112"/>
                </a:cubicBezTo>
                <a:cubicBezTo>
                  <a:pt x="2150" y="1466"/>
                  <a:pt x="2562" y="1655"/>
                  <a:pt x="2977" y="1655"/>
                </a:cubicBezTo>
                <a:cubicBezTo>
                  <a:pt x="3374" y="1655"/>
                  <a:pt x="3773" y="1482"/>
                  <a:pt x="4096" y="1112"/>
                </a:cubicBezTo>
                <a:cubicBezTo>
                  <a:pt x="4254" y="954"/>
                  <a:pt x="4222" y="671"/>
                  <a:pt x="4065" y="513"/>
                </a:cubicBezTo>
                <a:cubicBezTo>
                  <a:pt x="3990" y="438"/>
                  <a:pt x="3886" y="399"/>
                  <a:pt x="3781" y="399"/>
                </a:cubicBezTo>
                <a:cubicBezTo>
                  <a:pt x="3665" y="399"/>
                  <a:pt x="3549" y="446"/>
                  <a:pt x="3466" y="545"/>
                </a:cubicBezTo>
                <a:cubicBezTo>
                  <a:pt x="3309" y="734"/>
                  <a:pt x="3135" y="828"/>
                  <a:pt x="2962" y="828"/>
                </a:cubicBezTo>
                <a:cubicBezTo>
                  <a:pt x="2789" y="828"/>
                  <a:pt x="2616" y="734"/>
                  <a:pt x="2458" y="545"/>
                </a:cubicBezTo>
                <a:cubicBezTo>
                  <a:pt x="2136" y="191"/>
                  <a:pt x="1724" y="1"/>
                  <a:pt x="1305" y="1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0" name="Google Shape;1340;p43"/>
          <p:cNvSpPr/>
          <p:nvPr/>
        </p:nvSpPr>
        <p:spPr>
          <a:xfrm>
            <a:off x="5035004" y="4957287"/>
            <a:ext cx="129486" cy="142648"/>
          </a:xfrm>
          <a:custGeom>
            <a:avLst/>
            <a:gdLst/>
            <a:ahLst/>
            <a:cxnLst/>
            <a:rect l="l" t="t" r="r" b="b"/>
            <a:pathLst>
              <a:path w="2489" h="2742" extrusionOk="0">
                <a:moveTo>
                  <a:pt x="410" y="1"/>
                </a:moveTo>
                <a:cubicBezTo>
                  <a:pt x="158" y="1"/>
                  <a:pt x="0" y="190"/>
                  <a:pt x="0" y="379"/>
                </a:cubicBezTo>
                <a:lnTo>
                  <a:pt x="0" y="2742"/>
                </a:lnTo>
                <a:lnTo>
                  <a:pt x="2489" y="2742"/>
                </a:lnTo>
                <a:lnTo>
                  <a:pt x="2489" y="379"/>
                </a:lnTo>
                <a:cubicBezTo>
                  <a:pt x="2458" y="190"/>
                  <a:pt x="2268" y="1"/>
                  <a:pt x="2048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41" name="Google Shape;1341;p43"/>
          <p:cNvSpPr/>
          <p:nvPr/>
        </p:nvSpPr>
        <p:spPr>
          <a:xfrm>
            <a:off x="4861246" y="5001403"/>
            <a:ext cx="129538" cy="100197"/>
          </a:xfrm>
          <a:custGeom>
            <a:avLst/>
            <a:gdLst/>
            <a:ahLst/>
            <a:cxnLst/>
            <a:rect l="l" t="t" r="r" b="b"/>
            <a:pathLst>
              <a:path w="2490" h="1926" extrusionOk="0">
                <a:moveTo>
                  <a:pt x="387" y="0"/>
                </a:moveTo>
                <a:cubicBezTo>
                  <a:pt x="163" y="0"/>
                  <a:pt x="1" y="177"/>
                  <a:pt x="1" y="382"/>
                </a:cubicBezTo>
                <a:lnTo>
                  <a:pt x="1" y="1925"/>
                </a:lnTo>
                <a:lnTo>
                  <a:pt x="2489" y="1925"/>
                </a:lnTo>
                <a:lnTo>
                  <a:pt x="2489" y="382"/>
                </a:lnTo>
                <a:cubicBezTo>
                  <a:pt x="2489" y="161"/>
                  <a:pt x="2300" y="4"/>
                  <a:pt x="2080" y="4"/>
                </a:cubicBezTo>
                <a:lnTo>
                  <a:pt x="442" y="4"/>
                </a:lnTo>
                <a:cubicBezTo>
                  <a:pt x="423" y="1"/>
                  <a:pt x="405" y="0"/>
                  <a:pt x="387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43" name="Google Shape;1343;p43"/>
          <p:cNvSpPr/>
          <p:nvPr/>
        </p:nvSpPr>
        <p:spPr>
          <a:xfrm>
            <a:off x="4539400" y="1697043"/>
            <a:ext cx="2269321" cy="2270598"/>
          </a:xfrm>
          <a:prstGeom prst="donut">
            <a:avLst>
              <a:gd name="adj" fmla="val 9660"/>
            </a:avLst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44" name="Google Shape;1344;p43"/>
          <p:cNvSpPr/>
          <p:nvPr/>
        </p:nvSpPr>
        <p:spPr>
          <a:xfrm>
            <a:off x="4405797" y="1564013"/>
            <a:ext cx="2536525" cy="2536525"/>
          </a:xfrm>
          <a:prstGeom prst="blockArc">
            <a:avLst>
              <a:gd name="adj1" fmla="val 12210842"/>
              <a:gd name="adj2" fmla="val 16859337"/>
              <a:gd name="adj3" fmla="val 16105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346" name="Google Shape;1346;p43"/>
          <p:cNvSpPr/>
          <p:nvPr/>
        </p:nvSpPr>
        <p:spPr>
          <a:xfrm>
            <a:off x="5523225" y="2639765"/>
            <a:ext cx="314410" cy="129415"/>
          </a:xfrm>
          <a:custGeom>
            <a:avLst/>
            <a:gdLst/>
            <a:ahLst/>
            <a:cxnLst/>
            <a:rect l="l" t="t" r="r" b="b"/>
            <a:pathLst>
              <a:path w="4978" h="2049" extrusionOk="0">
                <a:moveTo>
                  <a:pt x="630" y="1"/>
                </a:moveTo>
                <a:cubicBezTo>
                  <a:pt x="252" y="442"/>
                  <a:pt x="0" y="1041"/>
                  <a:pt x="0" y="1671"/>
                </a:cubicBezTo>
                <a:cubicBezTo>
                  <a:pt x="0" y="1891"/>
                  <a:pt x="189" y="2049"/>
                  <a:pt x="441" y="2049"/>
                </a:cubicBezTo>
                <a:lnTo>
                  <a:pt x="4568" y="2049"/>
                </a:lnTo>
                <a:cubicBezTo>
                  <a:pt x="4820" y="2049"/>
                  <a:pt x="4978" y="1860"/>
                  <a:pt x="4978" y="1671"/>
                </a:cubicBezTo>
                <a:cubicBezTo>
                  <a:pt x="4978" y="1041"/>
                  <a:pt x="4726" y="442"/>
                  <a:pt x="4348" y="1"/>
                </a:cubicBezTo>
                <a:cubicBezTo>
                  <a:pt x="3875" y="568"/>
                  <a:pt x="3182" y="852"/>
                  <a:pt x="2489" y="852"/>
                </a:cubicBezTo>
                <a:cubicBezTo>
                  <a:pt x="1827" y="852"/>
                  <a:pt x="1134" y="568"/>
                  <a:pt x="630" y="1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47" name="Google Shape;1347;p43"/>
          <p:cNvSpPr/>
          <p:nvPr/>
        </p:nvSpPr>
        <p:spPr>
          <a:xfrm>
            <a:off x="5549057" y="2787559"/>
            <a:ext cx="264703" cy="156258"/>
          </a:xfrm>
          <a:custGeom>
            <a:avLst/>
            <a:gdLst/>
            <a:ahLst/>
            <a:cxnLst/>
            <a:rect l="l" t="t" r="r" b="b"/>
            <a:pathLst>
              <a:path w="4191" h="2474" extrusionOk="0">
                <a:moveTo>
                  <a:pt x="2096" y="0"/>
                </a:moveTo>
                <a:cubicBezTo>
                  <a:pt x="1985" y="0"/>
                  <a:pt x="1875" y="40"/>
                  <a:pt x="1796" y="118"/>
                </a:cubicBezTo>
                <a:lnTo>
                  <a:pt x="158" y="1757"/>
                </a:lnTo>
                <a:cubicBezTo>
                  <a:pt x="1" y="1914"/>
                  <a:pt x="1" y="2198"/>
                  <a:pt x="158" y="2355"/>
                </a:cubicBezTo>
                <a:cubicBezTo>
                  <a:pt x="237" y="2434"/>
                  <a:pt x="339" y="2473"/>
                  <a:pt x="442" y="2473"/>
                </a:cubicBezTo>
                <a:cubicBezTo>
                  <a:pt x="544" y="2473"/>
                  <a:pt x="646" y="2434"/>
                  <a:pt x="725" y="2355"/>
                </a:cubicBezTo>
                <a:lnTo>
                  <a:pt x="2111" y="969"/>
                </a:lnTo>
                <a:lnTo>
                  <a:pt x="3498" y="2355"/>
                </a:lnTo>
                <a:cubicBezTo>
                  <a:pt x="3576" y="2434"/>
                  <a:pt x="3687" y="2473"/>
                  <a:pt x="3797" y="2473"/>
                </a:cubicBezTo>
                <a:cubicBezTo>
                  <a:pt x="3907" y="2473"/>
                  <a:pt x="4017" y="2434"/>
                  <a:pt x="4096" y="2355"/>
                </a:cubicBezTo>
                <a:cubicBezTo>
                  <a:pt x="4191" y="2198"/>
                  <a:pt x="4191" y="1914"/>
                  <a:pt x="4033" y="1757"/>
                </a:cubicBezTo>
                <a:lnTo>
                  <a:pt x="2395" y="118"/>
                </a:lnTo>
                <a:cubicBezTo>
                  <a:pt x="2316" y="40"/>
                  <a:pt x="2206" y="0"/>
                  <a:pt x="2096" y="0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8" name="Google Shape;1348;p43"/>
          <p:cNvSpPr/>
          <p:nvPr/>
        </p:nvSpPr>
        <p:spPr>
          <a:xfrm>
            <a:off x="5574953" y="2430832"/>
            <a:ext cx="208933" cy="208996"/>
          </a:xfrm>
          <a:custGeom>
            <a:avLst/>
            <a:gdLst/>
            <a:ahLst/>
            <a:cxnLst/>
            <a:rect l="l" t="t" r="r" b="b"/>
            <a:pathLst>
              <a:path w="3308" h="3309" extrusionOk="0">
                <a:moveTo>
                  <a:pt x="1670" y="1"/>
                </a:moveTo>
                <a:cubicBezTo>
                  <a:pt x="756" y="1"/>
                  <a:pt x="0" y="757"/>
                  <a:pt x="0" y="1671"/>
                </a:cubicBezTo>
                <a:cubicBezTo>
                  <a:pt x="0" y="2584"/>
                  <a:pt x="756" y="3309"/>
                  <a:pt x="1670" y="3309"/>
                </a:cubicBezTo>
                <a:cubicBezTo>
                  <a:pt x="2584" y="3309"/>
                  <a:pt x="3308" y="2584"/>
                  <a:pt x="3308" y="1671"/>
                </a:cubicBezTo>
                <a:cubicBezTo>
                  <a:pt x="3308" y="757"/>
                  <a:pt x="2584" y="1"/>
                  <a:pt x="1670" y="1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9" name="Google Shape;1349;p43"/>
          <p:cNvSpPr/>
          <p:nvPr/>
        </p:nvSpPr>
        <p:spPr>
          <a:xfrm>
            <a:off x="5767970" y="3101464"/>
            <a:ext cx="312452" cy="129352"/>
          </a:xfrm>
          <a:custGeom>
            <a:avLst/>
            <a:gdLst/>
            <a:ahLst/>
            <a:cxnLst/>
            <a:rect l="l" t="t" r="r" b="b"/>
            <a:pathLst>
              <a:path w="4947" h="2048" extrusionOk="0">
                <a:moveTo>
                  <a:pt x="630" y="0"/>
                </a:moveTo>
                <a:cubicBezTo>
                  <a:pt x="221" y="410"/>
                  <a:pt x="0" y="1008"/>
                  <a:pt x="0" y="1638"/>
                </a:cubicBezTo>
                <a:cubicBezTo>
                  <a:pt x="0" y="1890"/>
                  <a:pt x="189" y="2048"/>
                  <a:pt x="378" y="2048"/>
                </a:cubicBezTo>
                <a:lnTo>
                  <a:pt x="4505" y="2048"/>
                </a:lnTo>
                <a:cubicBezTo>
                  <a:pt x="4757" y="2048"/>
                  <a:pt x="4946" y="1827"/>
                  <a:pt x="4946" y="1638"/>
                </a:cubicBezTo>
                <a:cubicBezTo>
                  <a:pt x="4946" y="1008"/>
                  <a:pt x="4726" y="410"/>
                  <a:pt x="4316" y="0"/>
                </a:cubicBezTo>
                <a:cubicBezTo>
                  <a:pt x="3844" y="536"/>
                  <a:pt x="3182" y="819"/>
                  <a:pt x="2458" y="819"/>
                </a:cubicBezTo>
                <a:cubicBezTo>
                  <a:pt x="1796" y="819"/>
                  <a:pt x="1134" y="536"/>
                  <a:pt x="630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50" name="Google Shape;1350;p43"/>
          <p:cNvSpPr/>
          <p:nvPr/>
        </p:nvSpPr>
        <p:spPr>
          <a:xfrm>
            <a:off x="5819698" y="2892531"/>
            <a:ext cx="208996" cy="208996"/>
          </a:xfrm>
          <a:custGeom>
            <a:avLst/>
            <a:gdLst/>
            <a:ahLst/>
            <a:cxnLst/>
            <a:rect l="l" t="t" r="r" b="b"/>
            <a:pathLst>
              <a:path w="3309" h="3309" extrusionOk="0">
                <a:moveTo>
                  <a:pt x="1670" y="0"/>
                </a:moveTo>
                <a:cubicBezTo>
                  <a:pt x="756" y="0"/>
                  <a:pt x="0" y="725"/>
                  <a:pt x="0" y="1638"/>
                </a:cubicBezTo>
                <a:cubicBezTo>
                  <a:pt x="0" y="2552"/>
                  <a:pt x="756" y="3308"/>
                  <a:pt x="1670" y="3308"/>
                </a:cubicBezTo>
                <a:cubicBezTo>
                  <a:pt x="2552" y="3308"/>
                  <a:pt x="3308" y="2552"/>
                  <a:pt x="3308" y="1638"/>
                </a:cubicBezTo>
                <a:cubicBezTo>
                  <a:pt x="3308" y="725"/>
                  <a:pt x="2552" y="0"/>
                  <a:pt x="1670" y="0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1" name="Google Shape;1351;p43"/>
          <p:cNvSpPr/>
          <p:nvPr/>
        </p:nvSpPr>
        <p:spPr>
          <a:xfrm>
            <a:off x="5280438" y="3103422"/>
            <a:ext cx="314410" cy="129415"/>
          </a:xfrm>
          <a:custGeom>
            <a:avLst/>
            <a:gdLst/>
            <a:ahLst/>
            <a:cxnLst/>
            <a:rect l="l" t="t" r="r" b="b"/>
            <a:pathLst>
              <a:path w="4978" h="2049" extrusionOk="0">
                <a:moveTo>
                  <a:pt x="662" y="1"/>
                </a:moveTo>
                <a:cubicBezTo>
                  <a:pt x="252" y="442"/>
                  <a:pt x="32" y="1009"/>
                  <a:pt x="32" y="1639"/>
                </a:cubicBezTo>
                <a:cubicBezTo>
                  <a:pt x="0" y="1859"/>
                  <a:pt x="189" y="2048"/>
                  <a:pt x="410" y="2048"/>
                </a:cubicBezTo>
                <a:lnTo>
                  <a:pt x="4569" y="2048"/>
                </a:lnTo>
                <a:cubicBezTo>
                  <a:pt x="4789" y="2048"/>
                  <a:pt x="4978" y="1859"/>
                  <a:pt x="4978" y="1639"/>
                </a:cubicBezTo>
                <a:cubicBezTo>
                  <a:pt x="4978" y="1009"/>
                  <a:pt x="4758" y="442"/>
                  <a:pt x="4348" y="1"/>
                </a:cubicBezTo>
                <a:cubicBezTo>
                  <a:pt x="3876" y="536"/>
                  <a:pt x="3214" y="820"/>
                  <a:pt x="2521" y="820"/>
                </a:cubicBezTo>
                <a:cubicBezTo>
                  <a:pt x="1828" y="820"/>
                  <a:pt x="1166" y="536"/>
                  <a:pt x="662" y="1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2" name="Google Shape;1352;p43"/>
          <p:cNvSpPr/>
          <p:nvPr/>
        </p:nvSpPr>
        <p:spPr>
          <a:xfrm>
            <a:off x="5332166" y="2892531"/>
            <a:ext cx="208996" cy="208996"/>
          </a:xfrm>
          <a:custGeom>
            <a:avLst/>
            <a:gdLst/>
            <a:ahLst/>
            <a:cxnLst/>
            <a:rect l="l" t="t" r="r" b="b"/>
            <a:pathLst>
              <a:path w="3309" h="3309" extrusionOk="0">
                <a:moveTo>
                  <a:pt x="1670" y="0"/>
                </a:moveTo>
                <a:cubicBezTo>
                  <a:pt x="757" y="0"/>
                  <a:pt x="1" y="725"/>
                  <a:pt x="1" y="1638"/>
                </a:cubicBezTo>
                <a:cubicBezTo>
                  <a:pt x="1" y="2552"/>
                  <a:pt x="757" y="3308"/>
                  <a:pt x="1670" y="3308"/>
                </a:cubicBezTo>
                <a:cubicBezTo>
                  <a:pt x="2552" y="3308"/>
                  <a:pt x="3309" y="2552"/>
                  <a:pt x="3309" y="1638"/>
                </a:cubicBezTo>
                <a:cubicBezTo>
                  <a:pt x="3309" y="725"/>
                  <a:pt x="2552" y="0"/>
                  <a:pt x="1670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55" name="Google Shape;1355;p43"/>
          <p:cNvSpPr/>
          <p:nvPr/>
        </p:nvSpPr>
        <p:spPr>
          <a:xfrm>
            <a:off x="833275" y="1628476"/>
            <a:ext cx="3072043" cy="3073405"/>
          </a:xfrm>
          <a:prstGeom prst="donut">
            <a:avLst>
              <a:gd name="adj" fmla="val 7342"/>
            </a:avLst>
          </a:pr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356" name="Google Shape;1356;p43"/>
          <p:cNvSpPr/>
          <p:nvPr/>
        </p:nvSpPr>
        <p:spPr>
          <a:xfrm>
            <a:off x="629693" y="1425653"/>
            <a:ext cx="3456028" cy="3456028"/>
          </a:xfrm>
          <a:prstGeom prst="blockArc">
            <a:avLst>
              <a:gd name="adj1" fmla="val 15584266"/>
              <a:gd name="adj2" fmla="val 4819320"/>
              <a:gd name="adj3" fmla="val 15956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1358" name="Google Shape;1358;p43"/>
          <p:cNvSpPr/>
          <p:nvPr/>
        </p:nvSpPr>
        <p:spPr>
          <a:xfrm>
            <a:off x="1968220" y="3005166"/>
            <a:ext cx="828811" cy="589353"/>
          </a:xfrm>
          <a:custGeom>
            <a:avLst/>
            <a:gdLst/>
            <a:ahLst/>
            <a:cxnLst/>
            <a:rect l="l" t="t" r="r" b="b"/>
            <a:pathLst>
              <a:path w="11122" h="7909" extrusionOk="0">
                <a:moveTo>
                  <a:pt x="10535" y="0"/>
                </a:moveTo>
                <a:cubicBezTo>
                  <a:pt x="10489" y="0"/>
                  <a:pt x="10442" y="10"/>
                  <a:pt x="10397" y="33"/>
                </a:cubicBezTo>
                <a:cubicBezTo>
                  <a:pt x="10208" y="64"/>
                  <a:pt x="10114" y="253"/>
                  <a:pt x="10177" y="474"/>
                </a:cubicBezTo>
                <a:cubicBezTo>
                  <a:pt x="10334" y="978"/>
                  <a:pt x="10429" y="1482"/>
                  <a:pt x="10429" y="1986"/>
                </a:cubicBezTo>
                <a:cubicBezTo>
                  <a:pt x="10429" y="4885"/>
                  <a:pt x="8066" y="7247"/>
                  <a:pt x="5199" y="7247"/>
                </a:cubicBezTo>
                <a:cubicBezTo>
                  <a:pt x="3561" y="7247"/>
                  <a:pt x="2017" y="6397"/>
                  <a:pt x="1072" y="5137"/>
                </a:cubicBezTo>
                <a:lnTo>
                  <a:pt x="1733" y="5137"/>
                </a:lnTo>
                <a:cubicBezTo>
                  <a:pt x="1922" y="5137"/>
                  <a:pt x="2080" y="4979"/>
                  <a:pt x="2080" y="4790"/>
                </a:cubicBezTo>
                <a:cubicBezTo>
                  <a:pt x="2080" y="4601"/>
                  <a:pt x="1922" y="4443"/>
                  <a:pt x="1733" y="4443"/>
                </a:cubicBezTo>
                <a:lnTo>
                  <a:pt x="347" y="4443"/>
                </a:lnTo>
                <a:cubicBezTo>
                  <a:pt x="158" y="4443"/>
                  <a:pt x="1" y="4601"/>
                  <a:pt x="1" y="4790"/>
                </a:cubicBezTo>
                <a:lnTo>
                  <a:pt x="1" y="6176"/>
                </a:lnTo>
                <a:cubicBezTo>
                  <a:pt x="1" y="6365"/>
                  <a:pt x="158" y="6523"/>
                  <a:pt x="347" y="6523"/>
                </a:cubicBezTo>
                <a:cubicBezTo>
                  <a:pt x="536" y="6523"/>
                  <a:pt x="694" y="6365"/>
                  <a:pt x="694" y="6176"/>
                </a:cubicBezTo>
                <a:lnTo>
                  <a:pt x="694" y="5767"/>
                </a:lnTo>
                <a:cubicBezTo>
                  <a:pt x="1796" y="7090"/>
                  <a:pt x="3466" y="7909"/>
                  <a:pt x="5199" y="7909"/>
                </a:cubicBezTo>
                <a:cubicBezTo>
                  <a:pt x="8412" y="7909"/>
                  <a:pt x="11122" y="5231"/>
                  <a:pt x="11122" y="1986"/>
                </a:cubicBezTo>
                <a:cubicBezTo>
                  <a:pt x="11122" y="1419"/>
                  <a:pt x="10996" y="820"/>
                  <a:pt x="10838" y="222"/>
                </a:cubicBezTo>
                <a:cubicBezTo>
                  <a:pt x="10814" y="102"/>
                  <a:pt x="10681" y="0"/>
                  <a:pt x="10535" y="0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9" name="Google Shape;1359;p43"/>
          <p:cNvSpPr/>
          <p:nvPr/>
        </p:nvSpPr>
        <p:spPr>
          <a:xfrm>
            <a:off x="1918962" y="2714104"/>
            <a:ext cx="826427" cy="589874"/>
          </a:xfrm>
          <a:custGeom>
            <a:avLst/>
            <a:gdLst/>
            <a:ahLst/>
            <a:cxnLst/>
            <a:rect l="l" t="t" r="r" b="b"/>
            <a:pathLst>
              <a:path w="11090" h="7916" extrusionOk="0">
                <a:moveTo>
                  <a:pt x="5891" y="1"/>
                </a:moveTo>
                <a:cubicBezTo>
                  <a:pt x="2678" y="1"/>
                  <a:pt x="0" y="2679"/>
                  <a:pt x="0" y="5892"/>
                </a:cubicBezTo>
                <a:cubicBezTo>
                  <a:pt x="0" y="6491"/>
                  <a:pt x="126" y="7089"/>
                  <a:pt x="284" y="7656"/>
                </a:cubicBezTo>
                <a:cubicBezTo>
                  <a:pt x="310" y="7842"/>
                  <a:pt x="448" y="7916"/>
                  <a:pt x="604" y="7916"/>
                </a:cubicBezTo>
                <a:cubicBezTo>
                  <a:pt x="633" y="7916"/>
                  <a:pt x="663" y="7913"/>
                  <a:pt x="693" y="7908"/>
                </a:cubicBezTo>
                <a:cubicBezTo>
                  <a:pt x="882" y="7877"/>
                  <a:pt x="977" y="7656"/>
                  <a:pt x="945" y="7467"/>
                </a:cubicBezTo>
                <a:cubicBezTo>
                  <a:pt x="788" y="6963"/>
                  <a:pt x="662" y="6459"/>
                  <a:pt x="662" y="5892"/>
                </a:cubicBezTo>
                <a:cubicBezTo>
                  <a:pt x="662" y="3025"/>
                  <a:pt x="3025" y="662"/>
                  <a:pt x="5891" y="662"/>
                </a:cubicBezTo>
                <a:cubicBezTo>
                  <a:pt x="7561" y="662"/>
                  <a:pt x="9105" y="1481"/>
                  <a:pt x="10050" y="2742"/>
                </a:cubicBezTo>
                <a:lnTo>
                  <a:pt x="9357" y="2742"/>
                </a:lnTo>
                <a:cubicBezTo>
                  <a:pt x="9168" y="2742"/>
                  <a:pt x="9010" y="2899"/>
                  <a:pt x="9010" y="3088"/>
                </a:cubicBezTo>
                <a:cubicBezTo>
                  <a:pt x="9010" y="3309"/>
                  <a:pt x="9168" y="3466"/>
                  <a:pt x="9357" y="3466"/>
                </a:cubicBezTo>
                <a:lnTo>
                  <a:pt x="10743" y="3466"/>
                </a:lnTo>
                <a:cubicBezTo>
                  <a:pt x="10932" y="3466"/>
                  <a:pt x="11090" y="3309"/>
                  <a:pt x="11090" y="3088"/>
                </a:cubicBezTo>
                <a:lnTo>
                  <a:pt x="11090" y="1733"/>
                </a:lnTo>
                <a:cubicBezTo>
                  <a:pt x="11090" y="1513"/>
                  <a:pt x="10932" y="1355"/>
                  <a:pt x="10743" y="1355"/>
                </a:cubicBezTo>
                <a:cubicBezTo>
                  <a:pt x="10554" y="1355"/>
                  <a:pt x="10397" y="1513"/>
                  <a:pt x="10397" y="1733"/>
                </a:cubicBezTo>
                <a:lnTo>
                  <a:pt x="10397" y="2111"/>
                </a:lnTo>
                <a:cubicBezTo>
                  <a:pt x="9294" y="820"/>
                  <a:pt x="7624" y="1"/>
                  <a:pt x="5891" y="1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60" name="Google Shape;1360;p43"/>
          <p:cNvSpPr/>
          <p:nvPr/>
        </p:nvSpPr>
        <p:spPr>
          <a:xfrm>
            <a:off x="2076199" y="2871409"/>
            <a:ext cx="563595" cy="563495"/>
          </a:xfrm>
          <a:custGeom>
            <a:avLst/>
            <a:gdLst/>
            <a:ahLst/>
            <a:cxnLst/>
            <a:rect l="l" t="t" r="r" b="b"/>
            <a:pathLst>
              <a:path w="7563" h="7562" extrusionOk="0">
                <a:moveTo>
                  <a:pt x="3750" y="2048"/>
                </a:moveTo>
                <a:cubicBezTo>
                  <a:pt x="3939" y="2048"/>
                  <a:pt x="4097" y="2206"/>
                  <a:pt x="4097" y="2426"/>
                </a:cubicBezTo>
                <a:lnTo>
                  <a:pt x="4097" y="3435"/>
                </a:lnTo>
                <a:lnTo>
                  <a:pt x="4475" y="3435"/>
                </a:lnTo>
                <a:cubicBezTo>
                  <a:pt x="4664" y="3435"/>
                  <a:pt x="4821" y="3592"/>
                  <a:pt x="4821" y="3781"/>
                </a:cubicBezTo>
                <a:cubicBezTo>
                  <a:pt x="4821" y="4002"/>
                  <a:pt x="4664" y="4159"/>
                  <a:pt x="4475" y="4159"/>
                </a:cubicBezTo>
                <a:lnTo>
                  <a:pt x="3750" y="4159"/>
                </a:lnTo>
                <a:cubicBezTo>
                  <a:pt x="3561" y="4159"/>
                  <a:pt x="3403" y="4002"/>
                  <a:pt x="3403" y="3781"/>
                </a:cubicBezTo>
                <a:lnTo>
                  <a:pt x="3403" y="2426"/>
                </a:lnTo>
                <a:cubicBezTo>
                  <a:pt x="3403" y="2206"/>
                  <a:pt x="3561" y="2048"/>
                  <a:pt x="3750" y="2048"/>
                </a:cubicBezTo>
                <a:close/>
                <a:moveTo>
                  <a:pt x="3435" y="0"/>
                </a:moveTo>
                <a:cubicBezTo>
                  <a:pt x="2647" y="95"/>
                  <a:pt x="1923" y="410"/>
                  <a:pt x="1356" y="883"/>
                </a:cubicBezTo>
                <a:lnTo>
                  <a:pt x="2049" y="1576"/>
                </a:lnTo>
                <a:cubicBezTo>
                  <a:pt x="2175" y="1702"/>
                  <a:pt x="2175" y="1954"/>
                  <a:pt x="2049" y="2048"/>
                </a:cubicBezTo>
                <a:cubicBezTo>
                  <a:pt x="1986" y="2111"/>
                  <a:pt x="1899" y="2143"/>
                  <a:pt x="1812" y="2143"/>
                </a:cubicBezTo>
                <a:cubicBezTo>
                  <a:pt x="1726" y="2143"/>
                  <a:pt x="1639" y="2111"/>
                  <a:pt x="1576" y="2048"/>
                </a:cubicBezTo>
                <a:lnTo>
                  <a:pt x="883" y="1355"/>
                </a:lnTo>
                <a:cubicBezTo>
                  <a:pt x="410" y="1922"/>
                  <a:pt x="95" y="2647"/>
                  <a:pt x="1" y="3435"/>
                </a:cubicBezTo>
                <a:lnTo>
                  <a:pt x="1041" y="3435"/>
                </a:lnTo>
                <a:cubicBezTo>
                  <a:pt x="1230" y="3435"/>
                  <a:pt x="1387" y="3592"/>
                  <a:pt x="1387" y="3781"/>
                </a:cubicBezTo>
                <a:cubicBezTo>
                  <a:pt x="1387" y="3970"/>
                  <a:pt x="1230" y="4128"/>
                  <a:pt x="1041" y="4128"/>
                </a:cubicBezTo>
                <a:lnTo>
                  <a:pt x="1" y="4128"/>
                </a:lnTo>
                <a:cubicBezTo>
                  <a:pt x="95" y="4915"/>
                  <a:pt x="410" y="5640"/>
                  <a:pt x="883" y="6238"/>
                </a:cubicBezTo>
                <a:lnTo>
                  <a:pt x="1576" y="5514"/>
                </a:lnTo>
                <a:cubicBezTo>
                  <a:pt x="1639" y="5451"/>
                  <a:pt x="1734" y="5419"/>
                  <a:pt x="1824" y="5419"/>
                </a:cubicBezTo>
                <a:cubicBezTo>
                  <a:pt x="1915" y="5419"/>
                  <a:pt x="2001" y="5451"/>
                  <a:pt x="2049" y="5514"/>
                </a:cubicBezTo>
                <a:cubicBezTo>
                  <a:pt x="2175" y="5640"/>
                  <a:pt x="2175" y="5860"/>
                  <a:pt x="2049" y="5986"/>
                </a:cubicBezTo>
                <a:lnTo>
                  <a:pt x="1356" y="6711"/>
                </a:lnTo>
                <a:cubicBezTo>
                  <a:pt x="1923" y="7184"/>
                  <a:pt x="2647" y="7499"/>
                  <a:pt x="3435" y="7562"/>
                </a:cubicBezTo>
                <a:lnTo>
                  <a:pt x="3435" y="6553"/>
                </a:lnTo>
                <a:cubicBezTo>
                  <a:pt x="3435" y="6333"/>
                  <a:pt x="3592" y="6175"/>
                  <a:pt x="3781" y="6175"/>
                </a:cubicBezTo>
                <a:cubicBezTo>
                  <a:pt x="4002" y="6175"/>
                  <a:pt x="4160" y="6333"/>
                  <a:pt x="4160" y="6553"/>
                </a:cubicBezTo>
                <a:lnTo>
                  <a:pt x="4160" y="7562"/>
                </a:lnTo>
                <a:cubicBezTo>
                  <a:pt x="4947" y="7499"/>
                  <a:pt x="5640" y="7184"/>
                  <a:pt x="6239" y="6711"/>
                </a:cubicBezTo>
                <a:lnTo>
                  <a:pt x="5514" y="5986"/>
                </a:lnTo>
                <a:cubicBezTo>
                  <a:pt x="5420" y="5860"/>
                  <a:pt x="5420" y="5640"/>
                  <a:pt x="5514" y="5514"/>
                </a:cubicBezTo>
                <a:cubicBezTo>
                  <a:pt x="5577" y="5451"/>
                  <a:pt x="5672" y="5419"/>
                  <a:pt x="5762" y="5419"/>
                </a:cubicBezTo>
                <a:cubicBezTo>
                  <a:pt x="5853" y="5419"/>
                  <a:pt x="5940" y="5451"/>
                  <a:pt x="5987" y="5514"/>
                </a:cubicBezTo>
                <a:lnTo>
                  <a:pt x="6711" y="6238"/>
                </a:lnTo>
                <a:cubicBezTo>
                  <a:pt x="7184" y="5640"/>
                  <a:pt x="7499" y="4915"/>
                  <a:pt x="7562" y="4128"/>
                </a:cubicBezTo>
                <a:lnTo>
                  <a:pt x="6554" y="4128"/>
                </a:lnTo>
                <a:cubicBezTo>
                  <a:pt x="6365" y="4128"/>
                  <a:pt x="6207" y="3970"/>
                  <a:pt x="6207" y="3781"/>
                </a:cubicBezTo>
                <a:cubicBezTo>
                  <a:pt x="6207" y="3592"/>
                  <a:pt x="6365" y="3435"/>
                  <a:pt x="6554" y="3435"/>
                </a:cubicBezTo>
                <a:lnTo>
                  <a:pt x="7562" y="3435"/>
                </a:lnTo>
                <a:cubicBezTo>
                  <a:pt x="7499" y="2647"/>
                  <a:pt x="7184" y="1922"/>
                  <a:pt x="6711" y="1355"/>
                </a:cubicBezTo>
                <a:lnTo>
                  <a:pt x="5987" y="2048"/>
                </a:lnTo>
                <a:cubicBezTo>
                  <a:pt x="5940" y="2111"/>
                  <a:pt x="5853" y="2143"/>
                  <a:pt x="5762" y="2143"/>
                </a:cubicBezTo>
                <a:cubicBezTo>
                  <a:pt x="5672" y="2143"/>
                  <a:pt x="5577" y="2111"/>
                  <a:pt x="5514" y="2048"/>
                </a:cubicBezTo>
                <a:cubicBezTo>
                  <a:pt x="5420" y="1922"/>
                  <a:pt x="5420" y="1702"/>
                  <a:pt x="5514" y="1576"/>
                </a:cubicBezTo>
                <a:lnTo>
                  <a:pt x="6239" y="883"/>
                </a:lnTo>
                <a:cubicBezTo>
                  <a:pt x="5640" y="410"/>
                  <a:pt x="4947" y="95"/>
                  <a:pt x="4160" y="0"/>
                </a:cubicBezTo>
                <a:lnTo>
                  <a:pt x="4160" y="1040"/>
                </a:lnTo>
                <a:cubicBezTo>
                  <a:pt x="4160" y="1229"/>
                  <a:pt x="4002" y="1387"/>
                  <a:pt x="3781" y="1387"/>
                </a:cubicBezTo>
                <a:cubicBezTo>
                  <a:pt x="3592" y="1387"/>
                  <a:pt x="3435" y="1229"/>
                  <a:pt x="3435" y="1040"/>
                </a:cubicBezTo>
                <a:lnTo>
                  <a:pt x="3435" y="0"/>
                </a:ln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Arial" panose="020B0604020202020204"/>
            </a:endParaRPr>
          </a:p>
        </p:txBody>
      </p:sp>
      <p:sp>
        <p:nvSpPr>
          <p:cNvPr id="1362" name="Google Shape;1362;p43"/>
          <p:cNvSpPr txBox="1"/>
          <p:nvPr/>
        </p:nvSpPr>
        <p:spPr>
          <a:xfrm>
            <a:off x="7485642" y="3326760"/>
            <a:ext cx="10360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25 %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1367" name="Google Shape;1367;p43"/>
          <p:cNvSpPr txBox="1"/>
          <p:nvPr/>
        </p:nvSpPr>
        <p:spPr>
          <a:xfrm>
            <a:off x="7434642" y="4616682"/>
            <a:ext cx="1036000" cy="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400" b="1" kern="0">
                <a:latin typeface="思源黑体 CN Heavy" panose="020B0A00000000000000" pitchFamily="34" charset="-122"/>
                <a:ea typeface="思源黑体 CN Heavy" panose="020B0A00000000000000" pitchFamily="34" charset="-122"/>
                <a:cs typeface="Fira Sans Condensed"/>
                <a:sym typeface="Fira Sans Condensed"/>
              </a:rPr>
              <a:t>10 %</a:t>
            </a:r>
            <a:endParaRPr sz="2400" b="1" kern="0">
              <a:latin typeface="思源黑体 CN Heavy" panose="020B0A00000000000000" pitchFamily="34" charset="-122"/>
              <a:ea typeface="思源黑体 CN Heavy" panose="020B0A00000000000000" pitchFamily="34" charset="-122"/>
              <a:cs typeface="Fira Sans Condensed"/>
              <a:sym typeface="Fira Sans Condensed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8674334" y="1861200"/>
            <a:ext cx="2607522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674334" y="3162700"/>
            <a:ext cx="2607522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8674334" y="4436650"/>
            <a:ext cx="2607522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50182" y="62930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24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3"/>
          <p:cNvSpPr/>
          <p:nvPr/>
        </p:nvSpPr>
        <p:spPr>
          <a:xfrm>
            <a:off x="3106674" y="2596746"/>
            <a:ext cx="538733" cy="464092"/>
          </a:xfrm>
          <a:custGeom>
            <a:avLst/>
            <a:gdLst/>
            <a:ahLst/>
            <a:cxnLst/>
            <a:rect l="l" t="t" r="r" b="b"/>
            <a:pathLst>
              <a:path w="2620" h="2257" extrusionOk="0">
                <a:moveTo>
                  <a:pt x="1120" y="105"/>
                </a:moveTo>
                <a:cubicBezTo>
                  <a:pt x="1157" y="124"/>
                  <a:pt x="1157" y="160"/>
                  <a:pt x="1157" y="177"/>
                </a:cubicBezTo>
                <a:lnTo>
                  <a:pt x="740" y="719"/>
                </a:lnTo>
                <a:lnTo>
                  <a:pt x="632" y="719"/>
                </a:lnTo>
                <a:lnTo>
                  <a:pt x="1048" y="141"/>
                </a:lnTo>
                <a:lnTo>
                  <a:pt x="1066" y="141"/>
                </a:lnTo>
                <a:cubicBezTo>
                  <a:pt x="1066" y="105"/>
                  <a:pt x="1102" y="105"/>
                  <a:pt x="1120" y="105"/>
                </a:cubicBezTo>
                <a:close/>
                <a:moveTo>
                  <a:pt x="1482" y="105"/>
                </a:moveTo>
                <a:cubicBezTo>
                  <a:pt x="1518" y="105"/>
                  <a:pt x="1535" y="105"/>
                  <a:pt x="1554" y="141"/>
                </a:cubicBezTo>
                <a:lnTo>
                  <a:pt x="1988" y="719"/>
                </a:lnTo>
                <a:lnTo>
                  <a:pt x="1880" y="719"/>
                </a:lnTo>
                <a:lnTo>
                  <a:pt x="1463" y="177"/>
                </a:lnTo>
                <a:cubicBezTo>
                  <a:pt x="1463" y="160"/>
                  <a:pt x="1463" y="124"/>
                  <a:pt x="1482" y="105"/>
                </a:cubicBezTo>
                <a:close/>
                <a:moveTo>
                  <a:pt x="2422" y="828"/>
                </a:moveTo>
                <a:cubicBezTo>
                  <a:pt x="2475" y="828"/>
                  <a:pt x="2511" y="864"/>
                  <a:pt x="2511" y="919"/>
                </a:cubicBezTo>
                <a:cubicBezTo>
                  <a:pt x="2511" y="991"/>
                  <a:pt x="2475" y="1027"/>
                  <a:pt x="2422" y="1027"/>
                </a:cubicBezTo>
                <a:lnTo>
                  <a:pt x="1916" y="1027"/>
                </a:lnTo>
                <a:cubicBezTo>
                  <a:pt x="1897" y="1027"/>
                  <a:pt x="1880" y="1045"/>
                  <a:pt x="1880" y="1081"/>
                </a:cubicBezTo>
                <a:cubicBezTo>
                  <a:pt x="1880" y="1099"/>
                  <a:pt x="1897" y="1136"/>
                  <a:pt x="1916" y="1136"/>
                </a:cubicBezTo>
                <a:lnTo>
                  <a:pt x="2294" y="1136"/>
                </a:lnTo>
                <a:lnTo>
                  <a:pt x="2294" y="1153"/>
                </a:lnTo>
                <a:lnTo>
                  <a:pt x="2114" y="2111"/>
                </a:lnTo>
                <a:cubicBezTo>
                  <a:pt x="2114" y="2129"/>
                  <a:pt x="2096" y="2148"/>
                  <a:pt x="2078" y="2148"/>
                </a:cubicBezTo>
                <a:lnTo>
                  <a:pt x="542" y="2148"/>
                </a:lnTo>
                <a:cubicBezTo>
                  <a:pt x="523" y="2148"/>
                  <a:pt x="506" y="2129"/>
                  <a:pt x="487" y="2111"/>
                </a:cubicBezTo>
                <a:lnTo>
                  <a:pt x="325" y="1153"/>
                </a:lnTo>
                <a:lnTo>
                  <a:pt x="307" y="1136"/>
                </a:lnTo>
                <a:lnTo>
                  <a:pt x="1699" y="1136"/>
                </a:lnTo>
                <a:cubicBezTo>
                  <a:pt x="1735" y="1136"/>
                  <a:pt x="1752" y="1099"/>
                  <a:pt x="1752" y="1081"/>
                </a:cubicBezTo>
                <a:cubicBezTo>
                  <a:pt x="1752" y="1045"/>
                  <a:pt x="1735" y="1027"/>
                  <a:pt x="1699" y="1027"/>
                </a:cubicBezTo>
                <a:lnTo>
                  <a:pt x="198" y="1027"/>
                </a:lnTo>
                <a:cubicBezTo>
                  <a:pt x="145" y="1027"/>
                  <a:pt x="108" y="972"/>
                  <a:pt x="108" y="919"/>
                </a:cubicBezTo>
                <a:cubicBezTo>
                  <a:pt x="108" y="864"/>
                  <a:pt x="145" y="828"/>
                  <a:pt x="198" y="828"/>
                </a:cubicBezTo>
                <a:close/>
                <a:moveTo>
                  <a:pt x="1114" y="1"/>
                </a:moveTo>
                <a:cubicBezTo>
                  <a:pt x="1058" y="1"/>
                  <a:pt x="1002" y="35"/>
                  <a:pt x="976" y="87"/>
                </a:cubicBezTo>
                <a:lnTo>
                  <a:pt x="506" y="719"/>
                </a:lnTo>
                <a:lnTo>
                  <a:pt x="198" y="719"/>
                </a:lnTo>
                <a:cubicBezTo>
                  <a:pt x="90" y="719"/>
                  <a:pt x="0" y="810"/>
                  <a:pt x="0" y="919"/>
                </a:cubicBezTo>
                <a:cubicBezTo>
                  <a:pt x="0" y="1008"/>
                  <a:pt x="54" y="1099"/>
                  <a:pt x="145" y="1117"/>
                </a:cubicBezTo>
                <a:cubicBezTo>
                  <a:pt x="145" y="1136"/>
                  <a:pt x="162" y="1136"/>
                  <a:pt x="162" y="1136"/>
                </a:cubicBezTo>
                <a:lnTo>
                  <a:pt x="181" y="1136"/>
                </a:lnTo>
                <a:cubicBezTo>
                  <a:pt x="198" y="1136"/>
                  <a:pt x="217" y="1153"/>
                  <a:pt x="217" y="1172"/>
                </a:cubicBezTo>
                <a:lnTo>
                  <a:pt x="398" y="2129"/>
                </a:lnTo>
                <a:cubicBezTo>
                  <a:pt x="398" y="2201"/>
                  <a:pt x="470" y="2256"/>
                  <a:pt x="542" y="2256"/>
                </a:cubicBezTo>
                <a:lnTo>
                  <a:pt x="2078" y="2256"/>
                </a:lnTo>
                <a:cubicBezTo>
                  <a:pt x="2150" y="2256"/>
                  <a:pt x="2205" y="2201"/>
                  <a:pt x="2222" y="2129"/>
                </a:cubicBezTo>
                <a:lnTo>
                  <a:pt x="2403" y="1172"/>
                </a:lnTo>
                <a:cubicBezTo>
                  <a:pt x="2403" y="1153"/>
                  <a:pt x="2422" y="1136"/>
                  <a:pt x="2439" y="1136"/>
                </a:cubicBezTo>
                <a:cubicBezTo>
                  <a:pt x="2458" y="1136"/>
                  <a:pt x="2475" y="1136"/>
                  <a:pt x="2475" y="1117"/>
                </a:cubicBezTo>
                <a:cubicBezTo>
                  <a:pt x="2566" y="1099"/>
                  <a:pt x="2620" y="1008"/>
                  <a:pt x="2620" y="919"/>
                </a:cubicBezTo>
                <a:cubicBezTo>
                  <a:pt x="2620" y="810"/>
                  <a:pt x="2530" y="719"/>
                  <a:pt x="2422" y="719"/>
                </a:cubicBezTo>
                <a:lnTo>
                  <a:pt x="2114" y="719"/>
                </a:lnTo>
                <a:lnTo>
                  <a:pt x="1644" y="87"/>
                </a:lnTo>
                <a:cubicBezTo>
                  <a:pt x="1617" y="35"/>
                  <a:pt x="1562" y="1"/>
                  <a:pt x="1506" y="1"/>
                </a:cubicBezTo>
                <a:cubicBezTo>
                  <a:pt x="1486" y="1"/>
                  <a:pt x="1465" y="5"/>
                  <a:pt x="1446" y="15"/>
                </a:cubicBezTo>
                <a:cubicBezTo>
                  <a:pt x="1355" y="69"/>
                  <a:pt x="1337" y="160"/>
                  <a:pt x="1373" y="232"/>
                </a:cubicBezTo>
                <a:lnTo>
                  <a:pt x="1391" y="232"/>
                </a:lnTo>
                <a:lnTo>
                  <a:pt x="1752" y="719"/>
                </a:lnTo>
                <a:lnTo>
                  <a:pt x="867" y="719"/>
                </a:lnTo>
                <a:lnTo>
                  <a:pt x="1229" y="232"/>
                </a:lnTo>
                <a:cubicBezTo>
                  <a:pt x="1282" y="160"/>
                  <a:pt x="1246" y="69"/>
                  <a:pt x="1174" y="15"/>
                </a:cubicBezTo>
                <a:cubicBezTo>
                  <a:pt x="1155" y="5"/>
                  <a:pt x="1134" y="1"/>
                  <a:pt x="11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25" name="Google Shape;325;p23"/>
          <p:cNvSpPr/>
          <p:nvPr/>
        </p:nvSpPr>
        <p:spPr>
          <a:xfrm>
            <a:off x="3344371" y="2859941"/>
            <a:ext cx="63332" cy="148871"/>
          </a:xfrm>
          <a:custGeom>
            <a:avLst/>
            <a:gdLst/>
            <a:ahLst/>
            <a:cxnLst/>
            <a:rect l="l" t="t" r="r" b="b"/>
            <a:pathLst>
              <a:path w="308" h="724" extrusionOk="0">
                <a:moveTo>
                  <a:pt x="145" y="109"/>
                </a:moveTo>
                <a:cubicBezTo>
                  <a:pt x="181" y="109"/>
                  <a:pt x="199" y="126"/>
                  <a:pt x="199" y="162"/>
                </a:cubicBezTo>
                <a:lnTo>
                  <a:pt x="199" y="560"/>
                </a:lnTo>
                <a:cubicBezTo>
                  <a:pt x="199" y="596"/>
                  <a:pt x="181" y="615"/>
                  <a:pt x="145" y="615"/>
                </a:cubicBezTo>
                <a:cubicBezTo>
                  <a:pt x="126" y="615"/>
                  <a:pt x="109" y="596"/>
                  <a:pt x="109" y="560"/>
                </a:cubicBezTo>
                <a:lnTo>
                  <a:pt x="109" y="162"/>
                </a:lnTo>
                <a:cubicBezTo>
                  <a:pt x="109" y="126"/>
                  <a:pt x="126" y="109"/>
                  <a:pt x="145" y="109"/>
                </a:cubicBezTo>
                <a:close/>
                <a:moveTo>
                  <a:pt x="145" y="0"/>
                </a:moveTo>
                <a:cubicBezTo>
                  <a:pt x="73" y="0"/>
                  <a:pt x="1" y="72"/>
                  <a:pt x="1" y="162"/>
                </a:cubicBezTo>
                <a:lnTo>
                  <a:pt x="1" y="560"/>
                </a:lnTo>
                <a:cubicBezTo>
                  <a:pt x="1" y="651"/>
                  <a:pt x="73" y="723"/>
                  <a:pt x="145" y="723"/>
                </a:cubicBezTo>
                <a:cubicBezTo>
                  <a:pt x="235" y="723"/>
                  <a:pt x="307" y="651"/>
                  <a:pt x="307" y="560"/>
                </a:cubicBezTo>
                <a:lnTo>
                  <a:pt x="307" y="162"/>
                </a:lnTo>
                <a:cubicBezTo>
                  <a:pt x="307" y="72"/>
                  <a:pt x="235" y="0"/>
                  <a:pt x="14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26" name="Google Shape;326;p23"/>
          <p:cNvSpPr/>
          <p:nvPr/>
        </p:nvSpPr>
        <p:spPr>
          <a:xfrm>
            <a:off x="3448415" y="2859941"/>
            <a:ext cx="63332" cy="148871"/>
          </a:xfrm>
          <a:custGeom>
            <a:avLst/>
            <a:gdLst/>
            <a:ahLst/>
            <a:cxnLst/>
            <a:rect l="l" t="t" r="r" b="b"/>
            <a:pathLst>
              <a:path w="308" h="724" extrusionOk="0">
                <a:moveTo>
                  <a:pt x="163" y="109"/>
                </a:moveTo>
                <a:cubicBezTo>
                  <a:pt x="181" y="109"/>
                  <a:pt x="218" y="126"/>
                  <a:pt x="218" y="162"/>
                </a:cubicBezTo>
                <a:lnTo>
                  <a:pt x="218" y="560"/>
                </a:lnTo>
                <a:cubicBezTo>
                  <a:pt x="218" y="596"/>
                  <a:pt x="181" y="615"/>
                  <a:pt x="163" y="615"/>
                </a:cubicBezTo>
                <a:cubicBezTo>
                  <a:pt x="126" y="615"/>
                  <a:pt x="109" y="596"/>
                  <a:pt x="109" y="560"/>
                </a:cubicBezTo>
                <a:lnTo>
                  <a:pt x="109" y="162"/>
                </a:lnTo>
                <a:cubicBezTo>
                  <a:pt x="109" y="126"/>
                  <a:pt x="126" y="109"/>
                  <a:pt x="163" y="109"/>
                </a:cubicBezTo>
                <a:close/>
                <a:moveTo>
                  <a:pt x="163" y="0"/>
                </a:moveTo>
                <a:cubicBezTo>
                  <a:pt x="73" y="0"/>
                  <a:pt x="1" y="72"/>
                  <a:pt x="1" y="162"/>
                </a:cubicBezTo>
                <a:lnTo>
                  <a:pt x="1" y="560"/>
                </a:lnTo>
                <a:cubicBezTo>
                  <a:pt x="1" y="651"/>
                  <a:pt x="73" y="723"/>
                  <a:pt x="163" y="723"/>
                </a:cubicBezTo>
                <a:cubicBezTo>
                  <a:pt x="235" y="723"/>
                  <a:pt x="307" y="651"/>
                  <a:pt x="307" y="560"/>
                </a:cubicBezTo>
                <a:lnTo>
                  <a:pt x="307" y="162"/>
                </a:lnTo>
                <a:cubicBezTo>
                  <a:pt x="307" y="72"/>
                  <a:pt x="235" y="0"/>
                  <a:pt x="16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27" name="Google Shape;327;p23"/>
          <p:cNvSpPr/>
          <p:nvPr/>
        </p:nvSpPr>
        <p:spPr>
          <a:xfrm>
            <a:off x="3240327" y="2859941"/>
            <a:ext cx="63332" cy="148871"/>
          </a:xfrm>
          <a:custGeom>
            <a:avLst/>
            <a:gdLst/>
            <a:ahLst/>
            <a:cxnLst/>
            <a:rect l="l" t="t" r="r" b="b"/>
            <a:pathLst>
              <a:path w="308" h="724" extrusionOk="0">
                <a:moveTo>
                  <a:pt x="145" y="109"/>
                </a:moveTo>
                <a:cubicBezTo>
                  <a:pt x="181" y="109"/>
                  <a:pt x="199" y="126"/>
                  <a:pt x="199" y="162"/>
                </a:cubicBezTo>
                <a:lnTo>
                  <a:pt x="199" y="560"/>
                </a:lnTo>
                <a:cubicBezTo>
                  <a:pt x="199" y="596"/>
                  <a:pt x="181" y="615"/>
                  <a:pt x="145" y="615"/>
                </a:cubicBezTo>
                <a:cubicBezTo>
                  <a:pt x="109" y="615"/>
                  <a:pt x="90" y="596"/>
                  <a:pt x="90" y="560"/>
                </a:cubicBezTo>
                <a:lnTo>
                  <a:pt x="90" y="162"/>
                </a:lnTo>
                <a:cubicBezTo>
                  <a:pt x="90" y="126"/>
                  <a:pt x="109" y="109"/>
                  <a:pt x="145" y="109"/>
                </a:cubicBezTo>
                <a:close/>
                <a:moveTo>
                  <a:pt x="145" y="0"/>
                </a:moveTo>
                <a:cubicBezTo>
                  <a:pt x="54" y="0"/>
                  <a:pt x="1" y="72"/>
                  <a:pt x="1" y="162"/>
                </a:cubicBezTo>
                <a:lnTo>
                  <a:pt x="1" y="560"/>
                </a:lnTo>
                <a:cubicBezTo>
                  <a:pt x="1" y="651"/>
                  <a:pt x="54" y="723"/>
                  <a:pt x="145" y="723"/>
                </a:cubicBezTo>
                <a:cubicBezTo>
                  <a:pt x="235" y="723"/>
                  <a:pt x="307" y="651"/>
                  <a:pt x="307" y="560"/>
                </a:cubicBezTo>
                <a:lnTo>
                  <a:pt x="307" y="162"/>
                </a:lnTo>
                <a:cubicBezTo>
                  <a:pt x="307" y="72"/>
                  <a:pt x="235" y="0"/>
                  <a:pt x="14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29" name="Google Shape;329;p23"/>
          <p:cNvSpPr/>
          <p:nvPr/>
        </p:nvSpPr>
        <p:spPr>
          <a:xfrm>
            <a:off x="3421888" y="3166526"/>
            <a:ext cx="1854723" cy="554155"/>
          </a:xfrm>
          <a:custGeom>
            <a:avLst/>
            <a:gdLst/>
            <a:ahLst/>
            <a:cxnLst/>
            <a:rect l="l" t="t" r="r" b="b"/>
            <a:pathLst>
              <a:path w="9020" h="2695" extrusionOk="0">
                <a:moveTo>
                  <a:pt x="1" y="1"/>
                </a:moveTo>
                <a:lnTo>
                  <a:pt x="1" y="1519"/>
                </a:lnTo>
                <a:cubicBezTo>
                  <a:pt x="1" y="2169"/>
                  <a:pt x="525" y="2694"/>
                  <a:pt x="1176" y="2694"/>
                </a:cubicBezTo>
                <a:lnTo>
                  <a:pt x="9019" y="2694"/>
                </a:lnTo>
                <a:lnTo>
                  <a:pt x="9019" y="2675"/>
                </a:lnTo>
                <a:lnTo>
                  <a:pt x="1176" y="2675"/>
                </a:lnTo>
                <a:cubicBezTo>
                  <a:pt x="851" y="2675"/>
                  <a:pt x="562" y="2550"/>
                  <a:pt x="362" y="2333"/>
                </a:cubicBezTo>
                <a:cubicBezTo>
                  <a:pt x="145" y="2133"/>
                  <a:pt x="19" y="1844"/>
                  <a:pt x="19" y="1519"/>
                </a:cubicBezTo>
                <a:lnTo>
                  <a:pt x="19" y="1"/>
                </a:ln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0" name="Google Shape;330;p23"/>
          <p:cNvSpPr/>
          <p:nvPr/>
        </p:nvSpPr>
        <p:spPr>
          <a:xfrm>
            <a:off x="7828948" y="2267349"/>
            <a:ext cx="1040660" cy="710017"/>
          </a:xfrm>
          <a:custGeom>
            <a:avLst/>
            <a:gdLst/>
            <a:ahLst/>
            <a:cxnLst/>
            <a:rect l="l" t="t" r="r" b="b"/>
            <a:pathLst>
              <a:path w="5061" h="3453" extrusionOk="0">
                <a:moveTo>
                  <a:pt x="5025" y="0"/>
                </a:moveTo>
                <a:lnTo>
                  <a:pt x="5025" y="2188"/>
                </a:lnTo>
                <a:cubicBezTo>
                  <a:pt x="5025" y="2531"/>
                  <a:pt x="4899" y="2838"/>
                  <a:pt x="4663" y="3055"/>
                </a:cubicBezTo>
                <a:cubicBezTo>
                  <a:pt x="4446" y="3290"/>
                  <a:pt x="4121" y="3434"/>
                  <a:pt x="3778" y="3434"/>
                </a:cubicBezTo>
                <a:lnTo>
                  <a:pt x="1" y="3434"/>
                </a:lnTo>
                <a:lnTo>
                  <a:pt x="1" y="3453"/>
                </a:lnTo>
                <a:lnTo>
                  <a:pt x="3778" y="3453"/>
                </a:lnTo>
                <a:cubicBezTo>
                  <a:pt x="4482" y="3453"/>
                  <a:pt x="5061" y="2875"/>
                  <a:pt x="5061" y="2188"/>
                </a:cubicBezTo>
                <a:lnTo>
                  <a:pt x="5061" y="0"/>
                </a:ln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1" name="Google Shape;331;p23"/>
          <p:cNvSpPr/>
          <p:nvPr/>
        </p:nvSpPr>
        <p:spPr>
          <a:xfrm>
            <a:off x="7379867" y="4571304"/>
            <a:ext cx="1378499" cy="1448489"/>
          </a:xfrm>
          <a:custGeom>
            <a:avLst/>
            <a:gdLst/>
            <a:ahLst/>
            <a:cxnLst/>
            <a:rect l="l" t="t" r="r" b="b"/>
            <a:pathLst>
              <a:path w="6704" h="7591" extrusionOk="0">
                <a:moveTo>
                  <a:pt x="0" y="0"/>
                </a:moveTo>
                <a:lnTo>
                  <a:pt x="0" y="6633"/>
                </a:lnTo>
                <a:cubicBezTo>
                  <a:pt x="0" y="7156"/>
                  <a:pt x="434" y="7590"/>
                  <a:pt x="957" y="7590"/>
                </a:cubicBezTo>
                <a:lnTo>
                  <a:pt x="5475" y="7590"/>
                </a:lnTo>
                <a:cubicBezTo>
                  <a:pt x="6144" y="7590"/>
                  <a:pt x="6704" y="7048"/>
                  <a:pt x="6704" y="6380"/>
                </a:cubicBezTo>
                <a:lnTo>
                  <a:pt x="6704" y="5079"/>
                </a:lnTo>
                <a:lnTo>
                  <a:pt x="6668" y="5079"/>
                </a:lnTo>
                <a:lnTo>
                  <a:pt x="6668" y="6380"/>
                </a:lnTo>
                <a:cubicBezTo>
                  <a:pt x="6668" y="6705"/>
                  <a:pt x="6542" y="7012"/>
                  <a:pt x="6325" y="7229"/>
                </a:cubicBezTo>
                <a:cubicBezTo>
                  <a:pt x="6108" y="7446"/>
                  <a:pt x="5800" y="7573"/>
                  <a:pt x="5475" y="7573"/>
                </a:cubicBezTo>
                <a:lnTo>
                  <a:pt x="957" y="7573"/>
                </a:lnTo>
                <a:cubicBezTo>
                  <a:pt x="704" y="7573"/>
                  <a:pt x="470" y="7464"/>
                  <a:pt x="289" y="7301"/>
                </a:cubicBezTo>
                <a:cubicBezTo>
                  <a:pt x="126" y="7120"/>
                  <a:pt x="17" y="6886"/>
                  <a:pt x="17" y="6633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2" name="Google Shape;332;p23"/>
          <p:cNvSpPr/>
          <p:nvPr/>
        </p:nvSpPr>
        <p:spPr>
          <a:xfrm>
            <a:off x="5272471" y="2339521"/>
            <a:ext cx="1222841" cy="1991873"/>
          </a:xfrm>
          <a:custGeom>
            <a:avLst/>
            <a:gdLst/>
            <a:ahLst/>
            <a:cxnLst/>
            <a:rect l="l" t="t" r="r" b="b"/>
            <a:pathLst>
              <a:path w="5947" h="9687" extrusionOk="0">
                <a:moveTo>
                  <a:pt x="4132" y="0"/>
                </a:moveTo>
                <a:cubicBezTo>
                  <a:pt x="4027" y="0"/>
                  <a:pt x="3919" y="38"/>
                  <a:pt x="3831" y="119"/>
                </a:cubicBezTo>
                <a:lnTo>
                  <a:pt x="145" y="3897"/>
                </a:lnTo>
                <a:cubicBezTo>
                  <a:pt x="36" y="3987"/>
                  <a:pt x="0" y="4131"/>
                  <a:pt x="36" y="4276"/>
                </a:cubicBezTo>
                <a:lnTo>
                  <a:pt x="1429" y="9391"/>
                </a:lnTo>
                <a:cubicBezTo>
                  <a:pt x="1475" y="9575"/>
                  <a:pt x="1645" y="9686"/>
                  <a:pt x="1819" y="9686"/>
                </a:cubicBezTo>
                <a:cubicBezTo>
                  <a:pt x="1918" y="9686"/>
                  <a:pt x="2018" y="9650"/>
                  <a:pt x="2097" y="9572"/>
                </a:cubicBezTo>
                <a:lnTo>
                  <a:pt x="5802" y="5975"/>
                </a:lnTo>
                <a:cubicBezTo>
                  <a:pt x="5910" y="5866"/>
                  <a:pt x="5947" y="5722"/>
                  <a:pt x="5910" y="5577"/>
                </a:cubicBezTo>
                <a:lnTo>
                  <a:pt x="4518" y="300"/>
                </a:lnTo>
                <a:cubicBezTo>
                  <a:pt x="4473" y="108"/>
                  <a:pt x="4307" y="0"/>
                  <a:pt x="4132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333" name="Google Shape;333;p23"/>
          <p:cNvSpPr/>
          <p:nvPr/>
        </p:nvSpPr>
        <p:spPr>
          <a:xfrm>
            <a:off x="5127715" y="2311967"/>
            <a:ext cx="1218935" cy="1999276"/>
          </a:xfrm>
          <a:custGeom>
            <a:avLst/>
            <a:gdLst/>
            <a:ahLst/>
            <a:cxnLst/>
            <a:rect l="l" t="t" r="r" b="b"/>
            <a:pathLst>
              <a:path w="5928" h="9723" extrusionOk="0">
                <a:moveTo>
                  <a:pt x="4121" y="37"/>
                </a:moveTo>
                <a:cubicBezTo>
                  <a:pt x="4193" y="37"/>
                  <a:pt x="4282" y="55"/>
                  <a:pt x="4355" y="109"/>
                </a:cubicBezTo>
                <a:cubicBezTo>
                  <a:pt x="4410" y="164"/>
                  <a:pt x="4463" y="236"/>
                  <a:pt x="4499" y="326"/>
                </a:cubicBezTo>
                <a:lnTo>
                  <a:pt x="5873" y="5603"/>
                </a:lnTo>
                <a:cubicBezTo>
                  <a:pt x="5892" y="5639"/>
                  <a:pt x="5892" y="5658"/>
                  <a:pt x="5892" y="5694"/>
                </a:cubicBezTo>
                <a:cubicBezTo>
                  <a:pt x="5892" y="5802"/>
                  <a:pt x="5855" y="5892"/>
                  <a:pt x="5764" y="5983"/>
                </a:cubicBezTo>
                <a:lnTo>
                  <a:pt x="2078" y="9578"/>
                </a:lnTo>
                <a:cubicBezTo>
                  <a:pt x="1988" y="9651"/>
                  <a:pt x="1897" y="9687"/>
                  <a:pt x="1807" y="9687"/>
                </a:cubicBezTo>
                <a:cubicBezTo>
                  <a:pt x="1716" y="9687"/>
                  <a:pt x="1644" y="9651"/>
                  <a:pt x="1572" y="9615"/>
                </a:cubicBezTo>
                <a:cubicBezTo>
                  <a:pt x="1499" y="9561"/>
                  <a:pt x="1446" y="9489"/>
                  <a:pt x="1427" y="9398"/>
                </a:cubicBezTo>
                <a:lnTo>
                  <a:pt x="36" y="4301"/>
                </a:lnTo>
                <a:lnTo>
                  <a:pt x="36" y="4193"/>
                </a:lnTo>
                <a:cubicBezTo>
                  <a:pt x="36" y="4103"/>
                  <a:pt x="72" y="3995"/>
                  <a:pt x="145" y="3923"/>
                </a:cubicBezTo>
                <a:lnTo>
                  <a:pt x="3849" y="145"/>
                </a:lnTo>
                <a:cubicBezTo>
                  <a:pt x="3921" y="73"/>
                  <a:pt x="4012" y="37"/>
                  <a:pt x="4121" y="37"/>
                </a:cubicBezTo>
                <a:close/>
                <a:moveTo>
                  <a:pt x="4121" y="0"/>
                </a:moveTo>
                <a:cubicBezTo>
                  <a:pt x="4012" y="0"/>
                  <a:pt x="3904" y="37"/>
                  <a:pt x="3813" y="128"/>
                </a:cubicBezTo>
                <a:lnTo>
                  <a:pt x="109" y="3904"/>
                </a:lnTo>
                <a:cubicBezTo>
                  <a:pt x="36" y="3976"/>
                  <a:pt x="0" y="4085"/>
                  <a:pt x="0" y="4193"/>
                </a:cubicBezTo>
                <a:lnTo>
                  <a:pt x="0" y="4301"/>
                </a:lnTo>
                <a:lnTo>
                  <a:pt x="1391" y="9416"/>
                </a:lnTo>
                <a:cubicBezTo>
                  <a:pt x="1427" y="9506"/>
                  <a:pt x="1482" y="9578"/>
                  <a:pt x="1554" y="9633"/>
                </a:cubicBezTo>
                <a:cubicBezTo>
                  <a:pt x="1627" y="9687"/>
                  <a:pt x="1716" y="9723"/>
                  <a:pt x="1807" y="9723"/>
                </a:cubicBezTo>
                <a:cubicBezTo>
                  <a:pt x="1897" y="9723"/>
                  <a:pt x="2005" y="9687"/>
                  <a:pt x="2097" y="9597"/>
                </a:cubicBezTo>
                <a:lnTo>
                  <a:pt x="5800" y="6000"/>
                </a:lnTo>
                <a:cubicBezTo>
                  <a:pt x="5873" y="5928"/>
                  <a:pt x="5928" y="5802"/>
                  <a:pt x="5928" y="5694"/>
                </a:cubicBezTo>
                <a:cubicBezTo>
                  <a:pt x="5928" y="5658"/>
                  <a:pt x="5928" y="5621"/>
                  <a:pt x="5909" y="5585"/>
                </a:cubicBezTo>
                <a:lnTo>
                  <a:pt x="4535" y="326"/>
                </a:lnTo>
                <a:cubicBezTo>
                  <a:pt x="4499" y="217"/>
                  <a:pt x="4446" y="145"/>
                  <a:pt x="4374" y="91"/>
                </a:cubicBezTo>
                <a:cubicBezTo>
                  <a:pt x="4301" y="37"/>
                  <a:pt x="4210" y="0"/>
                  <a:pt x="4121" y="0"/>
                </a:cubicBezTo>
                <a:close/>
              </a:path>
            </a:pathLst>
          </a:custGeom>
          <a:solidFill>
            <a:srgbClr val="EEEEE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4" name="Google Shape;334;p23"/>
          <p:cNvSpPr/>
          <p:nvPr/>
        </p:nvSpPr>
        <p:spPr>
          <a:xfrm>
            <a:off x="6337584" y="2252749"/>
            <a:ext cx="1538473" cy="1518323"/>
          </a:xfrm>
          <a:custGeom>
            <a:avLst/>
            <a:gdLst/>
            <a:ahLst/>
            <a:cxnLst/>
            <a:rect l="l" t="t" r="r" b="b"/>
            <a:pathLst>
              <a:path w="7482" h="7384" extrusionOk="0">
                <a:moveTo>
                  <a:pt x="457" y="1"/>
                </a:moveTo>
                <a:cubicBezTo>
                  <a:pt x="210" y="1"/>
                  <a:pt x="0" y="253"/>
                  <a:pt x="80" y="505"/>
                </a:cubicBezTo>
                <a:lnTo>
                  <a:pt x="1453" y="5782"/>
                </a:lnTo>
                <a:cubicBezTo>
                  <a:pt x="1489" y="5927"/>
                  <a:pt x="1615" y="6035"/>
                  <a:pt x="1760" y="6071"/>
                </a:cubicBezTo>
                <a:lnTo>
                  <a:pt x="6928" y="7372"/>
                </a:lnTo>
                <a:cubicBezTo>
                  <a:pt x="6959" y="7380"/>
                  <a:pt x="6989" y="7384"/>
                  <a:pt x="7019" y="7384"/>
                </a:cubicBezTo>
                <a:cubicBezTo>
                  <a:pt x="7271" y="7384"/>
                  <a:pt x="7482" y="7125"/>
                  <a:pt x="7417" y="6866"/>
                </a:cubicBezTo>
                <a:lnTo>
                  <a:pt x="6025" y="1717"/>
                </a:lnTo>
                <a:cubicBezTo>
                  <a:pt x="5989" y="1590"/>
                  <a:pt x="5880" y="1481"/>
                  <a:pt x="5736" y="1428"/>
                </a:cubicBezTo>
                <a:lnTo>
                  <a:pt x="567" y="18"/>
                </a:lnTo>
                <a:cubicBezTo>
                  <a:pt x="530" y="6"/>
                  <a:pt x="493" y="1"/>
                  <a:pt x="457" y="1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335" name="Google Shape;335;p23"/>
          <p:cNvSpPr/>
          <p:nvPr/>
        </p:nvSpPr>
        <p:spPr>
          <a:xfrm>
            <a:off x="6461574" y="2115189"/>
            <a:ext cx="1523669" cy="1523669"/>
          </a:xfrm>
          <a:custGeom>
            <a:avLst/>
            <a:gdLst/>
            <a:ahLst/>
            <a:cxnLst/>
            <a:rect l="l" t="t" r="r" b="b"/>
            <a:pathLst>
              <a:path w="7410" h="7410" extrusionOk="0">
                <a:moveTo>
                  <a:pt x="434" y="36"/>
                </a:moveTo>
                <a:cubicBezTo>
                  <a:pt x="470" y="36"/>
                  <a:pt x="506" y="54"/>
                  <a:pt x="542" y="54"/>
                </a:cubicBezTo>
                <a:lnTo>
                  <a:pt x="5711" y="1482"/>
                </a:lnTo>
                <a:cubicBezTo>
                  <a:pt x="5838" y="1518"/>
                  <a:pt x="5947" y="1608"/>
                  <a:pt x="5983" y="1753"/>
                </a:cubicBezTo>
                <a:lnTo>
                  <a:pt x="7373" y="6885"/>
                </a:lnTo>
                <a:lnTo>
                  <a:pt x="7373" y="6993"/>
                </a:lnTo>
                <a:cubicBezTo>
                  <a:pt x="7373" y="7102"/>
                  <a:pt x="7337" y="7193"/>
                  <a:pt x="7265" y="7265"/>
                </a:cubicBezTo>
                <a:cubicBezTo>
                  <a:pt x="7193" y="7337"/>
                  <a:pt x="7103" y="7374"/>
                  <a:pt x="6995" y="7374"/>
                </a:cubicBezTo>
                <a:lnTo>
                  <a:pt x="6904" y="7374"/>
                </a:lnTo>
                <a:lnTo>
                  <a:pt x="1735" y="6090"/>
                </a:lnTo>
                <a:cubicBezTo>
                  <a:pt x="1591" y="6054"/>
                  <a:pt x="1482" y="5945"/>
                  <a:pt x="1446" y="5801"/>
                </a:cubicBezTo>
                <a:lnTo>
                  <a:pt x="55" y="524"/>
                </a:lnTo>
                <a:cubicBezTo>
                  <a:pt x="55" y="487"/>
                  <a:pt x="36" y="470"/>
                  <a:pt x="36" y="434"/>
                </a:cubicBezTo>
                <a:cubicBezTo>
                  <a:pt x="36" y="326"/>
                  <a:pt x="91" y="234"/>
                  <a:pt x="164" y="162"/>
                </a:cubicBezTo>
                <a:cubicBezTo>
                  <a:pt x="236" y="90"/>
                  <a:pt x="326" y="36"/>
                  <a:pt x="434" y="36"/>
                </a:cubicBezTo>
                <a:close/>
                <a:moveTo>
                  <a:pt x="434" y="0"/>
                </a:moveTo>
                <a:cubicBezTo>
                  <a:pt x="200" y="0"/>
                  <a:pt x="0" y="198"/>
                  <a:pt x="0" y="434"/>
                </a:cubicBezTo>
                <a:cubicBezTo>
                  <a:pt x="0" y="470"/>
                  <a:pt x="19" y="506"/>
                  <a:pt x="19" y="542"/>
                </a:cubicBezTo>
                <a:lnTo>
                  <a:pt x="1410" y="5819"/>
                </a:lnTo>
                <a:cubicBezTo>
                  <a:pt x="1446" y="5964"/>
                  <a:pt x="1573" y="6090"/>
                  <a:pt x="1718" y="6126"/>
                </a:cubicBezTo>
                <a:lnTo>
                  <a:pt x="6886" y="7410"/>
                </a:lnTo>
                <a:lnTo>
                  <a:pt x="6995" y="7410"/>
                </a:lnTo>
                <a:cubicBezTo>
                  <a:pt x="7229" y="7410"/>
                  <a:pt x="7410" y="7229"/>
                  <a:pt x="7410" y="6993"/>
                </a:cubicBezTo>
                <a:cubicBezTo>
                  <a:pt x="7410" y="6957"/>
                  <a:pt x="7410" y="6921"/>
                  <a:pt x="7392" y="6885"/>
                </a:cubicBezTo>
                <a:lnTo>
                  <a:pt x="6019" y="1735"/>
                </a:lnTo>
                <a:cubicBezTo>
                  <a:pt x="5983" y="1591"/>
                  <a:pt x="5855" y="1482"/>
                  <a:pt x="5711" y="1446"/>
                </a:cubicBezTo>
                <a:lnTo>
                  <a:pt x="542" y="18"/>
                </a:lnTo>
                <a:cubicBezTo>
                  <a:pt x="506" y="18"/>
                  <a:pt x="470" y="0"/>
                  <a:pt x="434" y="0"/>
                </a:cubicBezTo>
                <a:close/>
              </a:path>
            </a:pathLst>
          </a:custGeom>
          <a:solidFill>
            <a:srgbClr val="EEEEE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6" name="Google Shape;336;p23"/>
          <p:cNvSpPr/>
          <p:nvPr/>
        </p:nvSpPr>
        <p:spPr>
          <a:xfrm>
            <a:off x="5751978" y="3661661"/>
            <a:ext cx="2025184" cy="1187680"/>
          </a:xfrm>
          <a:custGeom>
            <a:avLst/>
            <a:gdLst/>
            <a:ahLst/>
            <a:cxnLst/>
            <a:rect l="l" t="t" r="r" b="b"/>
            <a:pathLst>
              <a:path w="9849" h="5776" extrusionOk="0">
                <a:moveTo>
                  <a:pt x="4190" y="1"/>
                </a:moveTo>
                <a:cubicBezTo>
                  <a:pt x="4086" y="1"/>
                  <a:pt x="3989" y="38"/>
                  <a:pt x="3921" y="106"/>
                </a:cubicBezTo>
                <a:lnTo>
                  <a:pt x="217" y="3701"/>
                </a:lnTo>
                <a:cubicBezTo>
                  <a:pt x="0" y="3918"/>
                  <a:pt x="90" y="4298"/>
                  <a:pt x="398" y="4388"/>
                </a:cubicBezTo>
                <a:lnTo>
                  <a:pt x="5439" y="5761"/>
                </a:lnTo>
                <a:cubicBezTo>
                  <a:pt x="5477" y="5771"/>
                  <a:pt x="5514" y="5775"/>
                  <a:pt x="5551" y="5775"/>
                </a:cubicBezTo>
                <a:cubicBezTo>
                  <a:pt x="5656" y="5775"/>
                  <a:pt x="5756" y="5738"/>
                  <a:pt x="5837" y="5672"/>
                </a:cubicBezTo>
                <a:lnTo>
                  <a:pt x="9632" y="1966"/>
                </a:lnTo>
                <a:cubicBezTo>
                  <a:pt x="9849" y="1749"/>
                  <a:pt x="9759" y="1371"/>
                  <a:pt x="9451" y="1280"/>
                </a:cubicBezTo>
                <a:lnTo>
                  <a:pt x="4301" y="14"/>
                </a:lnTo>
                <a:cubicBezTo>
                  <a:pt x="4264" y="5"/>
                  <a:pt x="4227" y="1"/>
                  <a:pt x="419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7" name="Google Shape;337;p23"/>
          <p:cNvSpPr/>
          <p:nvPr/>
        </p:nvSpPr>
        <p:spPr>
          <a:xfrm>
            <a:off x="5804000" y="3809501"/>
            <a:ext cx="1991873" cy="1196933"/>
          </a:xfrm>
          <a:custGeom>
            <a:avLst/>
            <a:gdLst/>
            <a:ahLst/>
            <a:cxnLst/>
            <a:rect l="l" t="t" r="r" b="b"/>
            <a:pathLst>
              <a:path w="9687" h="5821" extrusionOk="0">
                <a:moveTo>
                  <a:pt x="4210" y="37"/>
                </a:moveTo>
                <a:lnTo>
                  <a:pt x="9361" y="1320"/>
                </a:lnTo>
                <a:cubicBezTo>
                  <a:pt x="9451" y="1338"/>
                  <a:pt x="9523" y="1392"/>
                  <a:pt x="9578" y="1464"/>
                </a:cubicBezTo>
                <a:cubicBezTo>
                  <a:pt x="9614" y="1536"/>
                  <a:pt x="9651" y="1609"/>
                  <a:pt x="9651" y="1700"/>
                </a:cubicBezTo>
                <a:cubicBezTo>
                  <a:pt x="9651" y="1789"/>
                  <a:pt x="9614" y="1898"/>
                  <a:pt x="9523" y="1970"/>
                </a:cubicBezTo>
                <a:lnTo>
                  <a:pt x="5728" y="5676"/>
                </a:lnTo>
                <a:cubicBezTo>
                  <a:pt x="5656" y="5748"/>
                  <a:pt x="5566" y="5784"/>
                  <a:pt x="5458" y="5784"/>
                </a:cubicBezTo>
                <a:cubicBezTo>
                  <a:pt x="5439" y="5784"/>
                  <a:pt x="5403" y="5784"/>
                  <a:pt x="5367" y="5765"/>
                </a:cubicBezTo>
                <a:lnTo>
                  <a:pt x="326" y="4392"/>
                </a:lnTo>
                <a:cubicBezTo>
                  <a:pt x="234" y="4356"/>
                  <a:pt x="162" y="4319"/>
                  <a:pt x="109" y="4247"/>
                </a:cubicBezTo>
                <a:cubicBezTo>
                  <a:pt x="54" y="4175"/>
                  <a:pt x="36" y="4103"/>
                  <a:pt x="36" y="4013"/>
                </a:cubicBezTo>
                <a:cubicBezTo>
                  <a:pt x="36" y="3922"/>
                  <a:pt x="73" y="3813"/>
                  <a:pt x="145" y="3741"/>
                </a:cubicBezTo>
                <a:lnTo>
                  <a:pt x="3849" y="146"/>
                </a:lnTo>
                <a:cubicBezTo>
                  <a:pt x="3921" y="73"/>
                  <a:pt x="4012" y="37"/>
                  <a:pt x="4121" y="37"/>
                </a:cubicBezTo>
                <a:close/>
                <a:moveTo>
                  <a:pt x="4121" y="1"/>
                </a:moveTo>
                <a:cubicBezTo>
                  <a:pt x="4012" y="1"/>
                  <a:pt x="3904" y="37"/>
                  <a:pt x="3813" y="109"/>
                </a:cubicBezTo>
                <a:lnTo>
                  <a:pt x="126" y="3705"/>
                </a:lnTo>
                <a:cubicBezTo>
                  <a:pt x="36" y="3796"/>
                  <a:pt x="0" y="3904"/>
                  <a:pt x="0" y="4013"/>
                </a:cubicBezTo>
                <a:cubicBezTo>
                  <a:pt x="0" y="4103"/>
                  <a:pt x="18" y="4194"/>
                  <a:pt x="73" y="4266"/>
                </a:cubicBezTo>
                <a:cubicBezTo>
                  <a:pt x="126" y="4338"/>
                  <a:pt x="217" y="4392"/>
                  <a:pt x="307" y="4428"/>
                </a:cubicBezTo>
                <a:lnTo>
                  <a:pt x="5349" y="5801"/>
                </a:lnTo>
                <a:cubicBezTo>
                  <a:pt x="5386" y="5820"/>
                  <a:pt x="5422" y="5820"/>
                  <a:pt x="5458" y="5820"/>
                </a:cubicBezTo>
                <a:cubicBezTo>
                  <a:pt x="5566" y="5820"/>
                  <a:pt x="5675" y="5784"/>
                  <a:pt x="5764" y="5693"/>
                </a:cubicBezTo>
                <a:lnTo>
                  <a:pt x="9559" y="2006"/>
                </a:lnTo>
                <a:cubicBezTo>
                  <a:pt x="9651" y="1917"/>
                  <a:pt x="9687" y="1808"/>
                  <a:pt x="9687" y="1700"/>
                </a:cubicBezTo>
                <a:cubicBezTo>
                  <a:pt x="9687" y="1609"/>
                  <a:pt x="9651" y="1519"/>
                  <a:pt x="9596" y="1447"/>
                </a:cubicBezTo>
                <a:cubicBezTo>
                  <a:pt x="9542" y="1374"/>
                  <a:pt x="9470" y="1320"/>
                  <a:pt x="9361" y="1283"/>
                </a:cubicBezTo>
                <a:lnTo>
                  <a:pt x="421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8" name="Google Shape;338;p23"/>
          <p:cNvSpPr/>
          <p:nvPr/>
        </p:nvSpPr>
        <p:spPr>
          <a:xfrm>
            <a:off x="7338756" y="4537738"/>
            <a:ext cx="85745" cy="85539"/>
          </a:xfrm>
          <a:custGeom>
            <a:avLst/>
            <a:gdLst/>
            <a:ahLst/>
            <a:cxnLst/>
            <a:rect l="l" t="t" r="r" b="b"/>
            <a:pathLst>
              <a:path w="417" h="416" extrusionOk="0">
                <a:moveTo>
                  <a:pt x="200" y="1"/>
                </a:moveTo>
                <a:cubicBezTo>
                  <a:pt x="92" y="1"/>
                  <a:pt x="0" y="91"/>
                  <a:pt x="0" y="199"/>
                </a:cubicBezTo>
                <a:cubicBezTo>
                  <a:pt x="0" y="326"/>
                  <a:pt x="92" y="416"/>
                  <a:pt x="200" y="416"/>
                </a:cubicBezTo>
                <a:cubicBezTo>
                  <a:pt x="326" y="416"/>
                  <a:pt x="417" y="326"/>
                  <a:pt x="417" y="199"/>
                </a:cubicBezTo>
                <a:cubicBezTo>
                  <a:pt x="417" y="91"/>
                  <a:pt x="326" y="1"/>
                  <a:pt x="2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9" name="Google Shape;339;p23"/>
          <p:cNvSpPr/>
          <p:nvPr/>
        </p:nvSpPr>
        <p:spPr>
          <a:xfrm>
            <a:off x="2950196" y="2438219"/>
            <a:ext cx="869581" cy="802959"/>
          </a:xfrm>
          <a:custGeom>
            <a:avLst/>
            <a:gdLst/>
            <a:ahLst/>
            <a:cxnLst/>
            <a:rect l="l" t="t" r="r" b="b"/>
            <a:pathLst>
              <a:path w="4229" h="3905" extrusionOk="0">
                <a:moveTo>
                  <a:pt x="362" y="1"/>
                </a:moveTo>
                <a:cubicBezTo>
                  <a:pt x="162" y="1"/>
                  <a:pt x="0" y="164"/>
                  <a:pt x="0" y="362"/>
                </a:cubicBezTo>
                <a:lnTo>
                  <a:pt x="0" y="3543"/>
                </a:lnTo>
                <a:cubicBezTo>
                  <a:pt x="0" y="3742"/>
                  <a:pt x="162" y="3904"/>
                  <a:pt x="362" y="3904"/>
                </a:cubicBezTo>
                <a:lnTo>
                  <a:pt x="3849" y="3904"/>
                </a:lnTo>
                <a:cubicBezTo>
                  <a:pt x="4066" y="3904"/>
                  <a:pt x="4229" y="3742"/>
                  <a:pt x="4229" y="3543"/>
                </a:cubicBezTo>
                <a:lnTo>
                  <a:pt x="4229" y="362"/>
                </a:lnTo>
                <a:cubicBezTo>
                  <a:pt x="4229" y="164"/>
                  <a:pt x="4066" y="1"/>
                  <a:pt x="3849" y="1"/>
                </a:cubicBezTo>
                <a:close/>
              </a:path>
            </a:pathLst>
          </a:custGeom>
          <a:solidFill>
            <a:srgbClr val="B6B6B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0" name="Google Shape;340;p23"/>
          <p:cNvSpPr/>
          <p:nvPr/>
        </p:nvSpPr>
        <p:spPr>
          <a:xfrm>
            <a:off x="2927783" y="2412514"/>
            <a:ext cx="903097" cy="832569"/>
          </a:xfrm>
          <a:custGeom>
            <a:avLst/>
            <a:gdLst/>
            <a:ahLst/>
            <a:cxnLst/>
            <a:rect l="l" t="t" r="r" b="b"/>
            <a:pathLst>
              <a:path w="4392" h="4049" extrusionOk="0">
                <a:moveTo>
                  <a:pt x="362" y="0"/>
                </a:moveTo>
                <a:cubicBezTo>
                  <a:pt x="163" y="0"/>
                  <a:pt x="1" y="162"/>
                  <a:pt x="1" y="361"/>
                </a:cubicBezTo>
                <a:lnTo>
                  <a:pt x="1" y="3687"/>
                </a:lnTo>
                <a:cubicBezTo>
                  <a:pt x="1" y="3885"/>
                  <a:pt x="163" y="4048"/>
                  <a:pt x="362" y="4048"/>
                </a:cubicBezTo>
                <a:lnTo>
                  <a:pt x="4030" y="4048"/>
                </a:lnTo>
                <a:cubicBezTo>
                  <a:pt x="4230" y="4048"/>
                  <a:pt x="4391" y="3885"/>
                  <a:pt x="4391" y="3687"/>
                </a:cubicBezTo>
                <a:lnTo>
                  <a:pt x="4391" y="361"/>
                </a:lnTo>
                <a:cubicBezTo>
                  <a:pt x="4391" y="162"/>
                  <a:pt x="4230" y="0"/>
                  <a:pt x="4030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341" name="Google Shape;341;p23"/>
          <p:cNvSpPr/>
          <p:nvPr/>
        </p:nvSpPr>
        <p:spPr>
          <a:xfrm>
            <a:off x="5231759" y="3675847"/>
            <a:ext cx="89240" cy="85539"/>
          </a:xfrm>
          <a:custGeom>
            <a:avLst/>
            <a:gdLst/>
            <a:ahLst/>
            <a:cxnLst/>
            <a:rect l="l" t="t" r="r" b="b"/>
            <a:pathLst>
              <a:path w="434" h="416" extrusionOk="0">
                <a:moveTo>
                  <a:pt x="217" y="0"/>
                </a:moveTo>
                <a:cubicBezTo>
                  <a:pt x="109" y="0"/>
                  <a:pt x="0" y="90"/>
                  <a:pt x="0" y="217"/>
                </a:cubicBezTo>
                <a:cubicBezTo>
                  <a:pt x="0" y="326"/>
                  <a:pt x="109" y="415"/>
                  <a:pt x="217" y="415"/>
                </a:cubicBezTo>
                <a:cubicBezTo>
                  <a:pt x="343" y="415"/>
                  <a:pt x="434" y="326"/>
                  <a:pt x="434" y="217"/>
                </a:cubicBezTo>
                <a:cubicBezTo>
                  <a:pt x="434" y="90"/>
                  <a:pt x="343" y="0"/>
                  <a:pt x="217" y="0"/>
                </a:cubicBezTo>
                <a:close/>
              </a:path>
            </a:pathLst>
          </a:custGeom>
          <a:solidFill>
            <a:srgbClr val="4552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2" name="Google Shape;342;p23"/>
          <p:cNvSpPr/>
          <p:nvPr/>
        </p:nvSpPr>
        <p:spPr>
          <a:xfrm>
            <a:off x="8363972" y="1535545"/>
            <a:ext cx="869787" cy="802753"/>
          </a:xfrm>
          <a:custGeom>
            <a:avLst/>
            <a:gdLst/>
            <a:ahLst/>
            <a:cxnLst/>
            <a:rect l="l" t="t" r="r" b="b"/>
            <a:pathLst>
              <a:path w="4230" h="3904" extrusionOk="0">
                <a:moveTo>
                  <a:pt x="381" y="0"/>
                </a:moveTo>
                <a:cubicBezTo>
                  <a:pt x="164" y="0"/>
                  <a:pt x="1" y="162"/>
                  <a:pt x="1" y="362"/>
                </a:cubicBezTo>
                <a:lnTo>
                  <a:pt x="1" y="3523"/>
                </a:lnTo>
                <a:cubicBezTo>
                  <a:pt x="1" y="3740"/>
                  <a:pt x="164" y="3904"/>
                  <a:pt x="381" y="3904"/>
                </a:cubicBezTo>
                <a:lnTo>
                  <a:pt x="3868" y="3904"/>
                </a:lnTo>
                <a:cubicBezTo>
                  <a:pt x="4068" y="3904"/>
                  <a:pt x="4230" y="3740"/>
                  <a:pt x="4230" y="3523"/>
                </a:cubicBezTo>
                <a:lnTo>
                  <a:pt x="4230" y="362"/>
                </a:lnTo>
                <a:cubicBezTo>
                  <a:pt x="4230" y="162"/>
                  <a:pt x="4068" y="0"/>
                  <a:pt x="3868" y="0"/>
                </a:cubicBezTo>
                <a:close/>
              </a:path>
            </a:pathLst>
          </a:custGeom>
          <a:solidFill>
            <a:srgbClr val="B6B6B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3" name="Google Shape;343;p23"/>
          <p:cNvSpPr/>
          <p:nvPr/>
        </p:nvSpPr>
        <p:spPr>
          <a:xfrm>
            <a:off x="8349168" y="1516834"/>
            <a:ext cx="903303" cy="836271"/>
          </a:xfrm>
          <a:custGeom>
            <a:avLst/>
            <a:gdLst/>
            <a:ahLst/>
            <a:cxnLst/>
            <a:rect l="l" t="t" r="r" b="b"/>
            <a:pathLst>
              <a:path w="4393" h="4067" extrusionOk="0">
                <a:moveTo>
                  <a:pt x="362" y="0"/>
                </a:moveTo>
                <a:cubicBezTo>
                  <a:pt x="164" y="0"/>
                  <a:pt x="1" y="163"/>
                  <a:pt x="1" y="380"/>
                </a:cubicBezTo>
                <a:lnTo>
                  <a:pt x="1" y="3705"/>
                </a:lnTo>
                <a:cubicBezTo>
                  <a:pt x="1" y="3904"/>
                  <a:pt x="164" y="4067"/>
                  <a:pt x="362" y="4067"/>
                </a:cubicBezTo>
                <a:lnTo>
                  <a:pt x="4031" y="4067"/>
                </a:lnTo>
                <a:cubicBezTo>
                  <a:pt x="4229" y="4067"/>
                  <a:pt x="4393" y="3904"/>
                  <a:pt x="4393" y="3705"/>
                </a:cubicBezTo>
                <a:lnTo>
                  <a:pt x="4393" y="380"/>
                </a:lnTo>
                <a:cubicBezTo>
                  <a:pt x="4393" y="163"/>
                  <a:pt x="4229" y="0"/>
                  <a:pt x="4031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344" name="Google Shape;344;p23"/>
          <p:cNvSpPr/>
          <p:nvPr/>
        </p:nvSpPr>
        <p:spPr>
          <a:xfrm>
            <a:off x="7795638" y="2928829"/>
            <a:ext cx="89447" cy="89240"/>
          </a:xfrm>
          <a:custGeom>
            <a:avLst/>
            <a:gdLst/>
            <a:ahLst/>
            <a:cxnLst/>
            <a:rect l="l" t="t" r="r" b="b"/>
            <a:pathLst>
              <a:path w="435" h="434" extrusionOk="0">
                <a:moveTo>
                  <a:pt x="218" y="0"/>
                </a:moveTo>
                <a:cubicBezTo>
                  <a:pt x="90" y="0"/>
                  <a:pt x="1" y="109"/>
                  <a:pt x="1" y="217"/>
                </a:cubicBezTo>
                <a:cubicBezTo>
                  <a:pt x="1" y="344"/>
                  <a:pt x="90" y="434"/>
                  <a:pt x="218" y="434"/>
                </a:cubicBezTo>
                <a:cubicBezTo>
                  <a:pt x="326" y="434"/>
                  <a:pt x="434" y="344"/>
                  <a:pt x="434" y="217"/>
                </a:cubicBezTo>
                <a:cubicBezTo>
                  <a:pt x="434" y="109"/>
                  <a:pt x="326" y="0"/>
                  <a:pt x="2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5" name="Google Shape;345;p23"/>
          <p:cNvSpPr/>
          <p:nvPr/>
        </p:nvSpPr>
        <p:spPr>
          <a:xfrm>
            <a:off x="8349579" y="4842534"/>
            <a:ext cx="902892" cy="832569"/>
          </a:xfrm>
          <a:custGeom>
            <a:avLst/>
            <a:gdLst/>
            <a:ahLst/>
            <a:cxnLst/>
            <a:rect l="l" t="t" r="r" b="b"/>
            <a:pathLst>
              <a:path w="4391" h="4049" extrusionOk="0">
                <a:moveTo>
                  <a:pt x="362" y="0"/>
                </a:moveTo>
                <a:cubicBezTo>
                  <a:pt x="162" y="0"/>
                  <a:pt x="0" y="162"/>
                  <a:pt x="0" y="362"/>
                </a:cubicBezTo>
                <a:lnTo>
                  <a:pt x="0" y="3687"/>
                </a:lnTo>
                <a:cubicBezTo>
                  <a:pt x="0" y="3885"/>
                  <a:pt x="162" y="4048"/>
                  <a:pt x="362" y="4048"/>
                </a:cubicBezTo>
                <a:lnTo>
                  <a:pt x="4029" y="4048"/>
                </a:lnTo>
                <a:cubicBezTo>
                  <a:pt x="4229" y="4048"/>
                  <a:pt x="4391" y="3885"/>
                  <a:pt x="4391" y="3687"/>
                </a:cubicBezTo>
                <a:lnTo>
                  <a:pt x="4391" y="362"/>
                </a:lnTo>
                <a:cubicBezTo>
                  <a:pt x="4391" y="162"/>
                  <a:pt x="4229" y="0"/>
                  <a:pt x="40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7" name="Google Shape;347;p23"/>
          <p:cNvSpPr/>
          <p:nvPr/>
        </p:nvSpPr>
        <p:spPr>
          <a:xfrm>
            <a:off x="8507393" y="4984618"/>
            <a:ext cx="587260" cy="548397"/>
          </a:xfrm>
          <a:custGeom>
            <a:avLst/>
            <a:gdLst/>
            <a:ahLst/>
            <a:cxnLst/>
            <a:rect l="l" t="t" r="r" b="b"/>
            <a:pathLst>
              <a:path w="2856" h="2667" extrusionOk="0">
                <a:moveTo>
                  <a:pt x="1404" y="1"/>
                </a:moveTo>
                <a:cubicBezTo>
                  <a:pt x="1046" y="1"/>
                  <a:pt x="702" y="133"/>
                  <a:pt x="453" y="383"/>
                </a:cubicBezTo>
                <a:cubicBezTo>
                  <a:pt x="417" y="419"/>
                  <a:pt x="417" y="472"/>
                  <a:pt x="453" y="491"/>
                </a:cubicBezTo>
                <a:cubicBezTo>
                  <a:pt x="461" y="509"/>
                  <a:pt x="480" y="518"/>
                  <a:pt x="500" y="518"/>
                </a:cubicBezTo>
                <a:cubicBezTo>
                  <a:pt x="520" y="518"/>
                  <a:pt x="543" y="509"/>
                  <a:pt x="561" y="491"/>
                </a:cubicBezTo>
                <a:cubicBezTo>
                  <a:pt x="776" y="276"/>
                  <a:pt x="1072" y="161"/>
                  <a:pt x="1373" y="161"/>
                </a:cubicBezTo>
                <a:cubicBezTo>
                  <a:pt x="1476" y="161"/>
                  <a:pt x="1580" y="174"/>
                  <a:pt x="1682" y="202"/>
                </a:cubicBezTo>
                <a:cubicBezTo>
                  <a:pt x="2313" y="364"/>
                  <a:pt x="2675" y="1014"/>
                  <a:pt x="2513" y="1629"/>
                </a:cubicBezTo>
                <a:cubicBezTo>
                  <a:pt x="2441" y="1937"/>
                  <a:pt x="2241" y="2190"/>
                  <a:pt x="1971" y="2352"/>
                </a:cubicBezTo>
                <a:cubicBezTo>
                  <a:pt x="1790" y="2448"/>
                  <a:pt x="1585" y="2505"/>
                  <a:pt x="1382" y="2505"/>
                </a:cubicBezTo>
                <a:cubicBezTo>
                  <a:pt x="1281" y="2505"/>
                  <a:pt x="1181" y="2490"/>
                  <a:pt x="1085" y="2460"/>
                </a:cubicBezTo>
                <a:cubicBezTo>
                  <a:pt x="1012" y="2443"/>
                  <a:pt x="940" y="2424"/>
                  <a:pt x="886" y="2388"/>
                </a:cubicBezTo>
                <a:cubicBezTo>
                  <a:pt x="876" y="2383"/>
                  <a:pt x="865" y="2381"/>
                  <a:pt x="855" y="2381"/>
                </a:cubicBezTo>
                <a:cubicBezTo>
                  <a:pt x="829" y="2381"/>
                  <a:pt x="804" y="2393"/>
                  <a:pt x="778" y="2407"/>
                </a:cubicBezTo>
                <a:cubicBezTo>
                  <a:pt x="723" y="2479"/>
                  <a:pt x="615" y="2496"/>
                  <a:pt x="542" y="2515"/>
                </a:cubicBezTo>
                <a:cubicBezTo>
                  <a:pt x="453" y="2515"/>
                  <a:pt x="380" y="2496"/>
                  <a:pt x="326" y="2479"/>
                </a:cubicBezTo>
                <a:cubicBezTo>
                  <a:pt x="417" y="2352"/>
                  <a:pt x="489" y="2171"/>
                  <a:pt x="417" y="2009"/>
                </a:cubicBezTo>
                <a:lnTo>
                  <a:pt x="417" y="1990"/>
                </a:lnTo>
                <a:cubicBezTo>
                  <a:pt x="217" y="1701"/>
                  <a:pt x="164" y="1358"/>
                  <a:pt x="253" y="1033"/>
                </a:cubicBezTo>
                <a:cubicBezTo>
                  <a:pt x="272" y="942"/>
                  <a:pt x="308" y="870"/>
                  <a:pt x="344" y="797"/>
                </a:cubicBezTo>
                <a:cubicBezTo>
                  <a:pt x="362" y="761"/>
                  <a:pt x="344" y="725"/>
                  <a:pt x="308" y="708"/>
                </a:cubicBezTo>
                <a:cubicBezTo>
                  <a:pt x="289" y="695"/>
                  <a:pt x="271" y="689"/>
                  <a:pt x="257" y="689"/>
                </a:cubicBezTo>
                <a:cubicBezTo>
                  <a:pt x="230" y="689"/>
                  <a:pt x="211" y="709"/>
                  <a:pt x="200" y="744"/>
                </a:cubicBezTo>
                <a:cubicBezTo>
                  <a:pt x="145" y="816"/>
                  <a:pt x="127" y="906"/>
                  <a:pt x="91" y="978"/>
                </a:cubicBezTo>
                <a:cubicBezTo>
                  <a:pt x="0" y="1358"/>
                  <a:pt x="73" y="1756"/>
                  <a:pt x="272" y="2062"/>
                </a:cubicBezTo>
                <a:cubicBezTo>
                  <a:pt x="326" y="2190"/>
                  <a:pt x="236" y="2352"/>
                  <a:pt x="145" y="2443"/>
                </a:cubicBezTo>
                <a:cubicBezTo>
                  <a:pt x="109" y="2479"/>
                  <a:pt x="109" y="2532"/>
                  <a:pt x="145" y="2551"/>
                </a:cubicBezTo>
                <a:cubicBezTo>
                  <a:pt x="200" y="2623"/>
                  <a:pt x="362" y="2660"/>
                  <a:pt x="525" y="2660"/>
                </a:cubicBezTo>
                <a:lnTo>
                  <a:pt x="542" y="2660"/>
                </a:lnTo>
                <a:cubicBezTo>
                  <a:pt x="670" y="2660"/>
                  <a:pt x="778" y="2623"/>
                  <a:pt x="868" y="2551"/>
                </a:cubicBezTo>
                <a:cubicBezTo>
                  <a:pt x="923" y="2587"/>
                  <a:pt x="976" y="2605"/>
                  <a:pt x="1031" y="2623"/>
                </a:cubicBezTo>
                <a:cubicBezTo>
                  <a:pt x="1140" y="2652"/>
                  <a:pt x="1251" y="2666"/>
                  <a:pt x="1362" y="2666"/>
                </a:cubicBezTo>
                <a:cubicBezTo>
                  <a:pt x="1599" y="2666"/>
                  <a:pt x="1833" y="2602"/>
                  <a:pt x="2043" y="2479"/>
                </a:cubicBezTo>
                <a:cubicBezTo>
                  <a:pt x="2350" y="2315"/>
                  <a:pt x="2566" y="2026"/>
                  <a:pt x="2675" y="1684"/>
                </a:cubicBezTo>
                <a:cubicBezTo>
                  <a:pt x="2856" y="961"/>
                  <a:pt x="2441" y="238"/>
                  <a:pt x="1735" y="38"/>
                </a:cubicBezTo>
                <a:cubicBezTo>
                  <a:pt x="1625" y="13"/>
                  <a:pt x="1514" y="1"/>
                  <a:pt x="140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8" name="Google Shape;348;p23"/>
          <p:cNvSpPr/>
          <p:nvPr/>
        </p:nvSpPr>
        <p:spPr>
          <a:xfrm>
            <a:off x="8633644" y="5140067"/>
            <a:ext cx="316249" cy="268749"/>
          </a:xfrm>
          <a:custGeom>
            <a:avLst/>
            <a:gdLst/>
            <a:ahLst/>
            <a:cxnLst/>
            <a:rect l="l" t="t" r="r" b="b"/>
            <a:pathLst>
              <a:path w="1538" h="1307" extrusionOk="0">
                <a:moveTo>
                  <a:pt x="1091" y="157"/>
                </a:moveTo>
                <a:cubicBezTo>
                  <a:pt x="1148" y="157"/>
                  <a:pt x="1203" y="177"/>
                  <a:pt x="1248" y="222"/>
                </a:cubicBezTo>
                <a:cubicBezTo>
                  <a:pt x="1357" y="349"/>
                  <a:pt x="1357" y="547"/>
                  <a:pt x="1248" y="656"/>
                </a:cubicBezTo>
                <a:lnTo>
                  <a:pt x="778" y="1126"/>
                </a:lnTo>
                <a:lnTo>
                  <a:pt x="362" y="711"/>
                </a:lnTo>
                <a:lnTo>
                  <a:pt x="290" y="656"/>
                </a:lnTo>
                <a:cubicBezTo>
                  <a:pt x="181" y="547"/>
                  <a:pt x="181" y="349"/>
                  <a:pt x="290" y="222"/>
                </a:cubicBezTo>
                <a:cubicBezTo>
                  <a:pt x="335" y="177"/>
                  <a:pt x="390" y="157"/>
                  <a:pt x="447" y="157"/>
                </a:cubicBezTo>
                <a:cubicBezTo>
                  <a:pt x="525" y="157"/>
                  <a:pt x="607" y="195"/>
                  <a:pt x="670" y="258"/>
                </a:cubicBezTo>
                <a:cubicBezTo>
                  <a:pt x="687" y="258"/>
                  <a:pt x="687" y="258"/>
                  <a:pt x="687" y="277"/>
                </a:cubicBezTo>
                <a:cubicBezTo>
                  <a:pt x="706" y="277"/>
                  <a:pt x="742" y="313"/>
                  <a:pt x="778" y="313"/>
                </a:cubicBezTo>
                <a:cubicBezTo>
                  <a:pt x="815" y="313"/>
                  <a:pt x="832" y="277"/>
                  <a:pt x="851" y="277"/>
                </a:cubicBezTo>
                <a:cubicBezTo>
                  <a:pt x="851" y="258"/>
                  <a:pt x="851" y="258"/>
                  <a:pt x="868" y="258"/>
                </a:cubicBezTo>
                <a:cubicBezTo>
                  <a:pt x="931" y="195"/>
                  <a:pt x="1013" y="157"/>
                  <a:pt x="1091" y="157"/>
                </a:cubicBezTo>
                <a:close/>
                <a:moveTo>
                  <a:pt x="442" y="1"/>
                </a:moveTo>
                <a:cubicBezTo>
                  <a:pt x="342" y="1"/>
                  <a:pt x="250" y="37"/>
                  <a:pt x="181" y="114"/>
                </a:cubicBezTo>
                <a:cubicBezTo>
                  <a:pt x="1" y="294"/>
                  <a:pt x="1" y="584"/>
                  <a:pt x="181" y="764"/>
                </a:cubicBezTo>
                <a:lnTo>
                  <a:pt x="670" y="1270"/>
                </a:lnTo>
                <a:cubicBezTo>
                  <a:pt x="706" y="1289"/>
                  <a:pt x="742" y="1306"/>
                  <a:pt x="778" y="1306"/>
                </a:cubicBezTo>
                <a:cubicBezTo>
                  <a:pt x="815" y="1306"/>
                  <a:pt x="832" y="1289"/>
                  <a:pt x="868" y="1270"/>
                </a:cubicBezTo>
                <a:lnTo>
                  <a:pt x="1357" y="764"/>
                </a:lnTo>
                <a:cubicBezTo>
                  <a:pt x="1538" y="584"/>
                  <a:pt x="1538" y="294"/>
                  <a:pt x="1357" y="114"/>
                </a:cubicBezTo>
                <a:cubicBezTo>
                  <a:pt x="1289" y="37"/>
                  <a:pt x="1196" y="1"/>
                  <a:pt x="1098" y="1"/>
                </a:cubicBezTo>
                <a:cubicBezTo>
                  <a:pt x="989" y="1"/>
                  <a:pt x="874" y="46"/>
                  <a:pt x="778" y="133"/>
                </a:cubicBezTo>
                <a:cubicBezTo>
                  <a:pt x="673" y="46"/>
                  <a:pt x="553" y="1"/>
                  <a:pt x="44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9" name="Google Shape;349;p23"/>
          <p:cNvSpPr/>
          <p:nvPr/>
        </p:nvSpPr>
        <p:spPr>
          <a:xfrm>
            <a:off x="8575952" y="1692638"/>
            <a:ext cx="449699" cy="484655"/>
          </a:xfrm>
          <a:custGeom>
            <a:avLst/>
            <a:gdLst/>
            <a:ahLst/>
            <a:cxnLst/>
            <a:rect l="l" t="t" r="r" b="b"/>
            <a:pathLst>
              <a:path w="2187" h="2357" extrusionOk="0">
                <a:moveTo>
                  <a:pt x="1085" y="99"/>
                </a:moveTo>
                <a:cubicBezTo>
                  <a:pt x="1121" y="99"/>
                  <a:pt x="1139" y="116"/>
                  <a:pt x="1157" y="135"/>
                </a:cubicBezTo>
                <a:lnTo>
                  <a:pt x="2025" y="1255"/>
                </a:lnTo>
                <a:cubicBezTo>
                  <a:pt x="2061" y="1291"/>
                  <a:pt x="2061" y="1364"/>
                  <a:pt x="2006" y="1400"/>
                </a:cubicBezTo>
                <a:cubicBezTo>
                  <a:pt x="1989" y="1417"/>
                  <a:pt x="1970" y="1417"/>
                  <a:pt x="1934" y="1417"/>
                </a:cubicBezTo>
                <a:cubicBezTo>
                  <a:pt x="1916" y="1417"/>
                  <a:pt x="1880" y="1400"/>
                  <a:pt x="1861" y="1381"/>
                </a:cubicBezTo>
                <a:lnTo>
                  <a:pt x="1500" y="930"/>
                </a:lnTo>
                <a:cubicBezTo>
                  <a:pt x="1490" y="909"/>
                  <a:pt x="1473" y="900"/>
                  <a:pt x="1457" y="900"/>
                </a:cubicBezTo>
                <a:cubicBezTo>
                  <a:pt x="1446" y="900"/>
                  <a:pt x="1435" y="904"/>
                  <a:pt x="1428" y="911"/>
                </a:cubicBezTo>
                <a:cubicBezTo>
                  <a:pt x="1410" y="930"/>
                  <a:pt x="1410" y="966"/>
                  <a:pt x="1428" y="984"/>
                </a:cubicBezTo>
                <a:lnTo>
                  <a:pt x="1717" y="1364"/>
                </a:lnTo>
                <a:lnTo>
                  <a:pt x="868" y="1544"/>
                </a:lnTo>
                <a:lnTo>
                  <a:pt x="596" y="1200"/>
                </a:lnTo>
                <a:lnTo>
                  <a:pt x="977" y="424"/>
                </a:lnTo>
                <a:lnTo>
                  <a:pt x="1283" y="803"/>
                </a:lnTo>
                <a:cubicBezTo>
                  <a:pt x="1293" y="812"/>
                  <a:pt x="1302" y="817"/>
                  <a:pt x="1313" y="817"/>
                </a:cubicBezTo>
                <a:cubicBezTo>
                  <a:pt x="1324" y="817"/>
                  <a:pt x="1337" y="812"/>
                  <a:pt x="1355" y="803"/>
                </a:cubicBezTo>
                <a:cubicBezTo>
                  <a:pt x="1374" y="785"/>
                  <a:pt x="1374" y="767"/>
                  <a:pt x="1355" y="731"/>
                </a:cubicBezTo>
                <a:lnTo>
                  <a:pt x="994" y="279"/>
                </a:lnTo>
                <a:cubicBezTo>
                  <a:pt x="977" y="243"/>
                  <a:pt x="977" y="225"/>
                  <a:pt x="977" y="188"/>
                </a:cubicBezTo>
                <a:cubicBezTo>
                  <a:pt x="977" y="171"/>
                  <a:pt x="994" y="135"/>
                  <a:pt x="1013" y="116"/>
                </a:cubicBezTo>
                <a:cubicBezTo>
                  <a:pt x="1030" y="116"/>
                  <a:pt x="1066" y="99"/>
                  <a:pt x="1085" y="99"/>
                </a:cubicBezTo>
                <a:close/>
                <a:moveTo>
                  <a:pt x="434" y="1164"/>
                </a:moveTo>
                <a:lnTo>
                  <a:pt x="813" y="1634"/>
                </a:lnTo>
                <a:lnTo>
                  <a:pt x="868" y="1706"/>
                </a:lnTo>
                <a:lnTo>
                  <a:pt x="868" y="1743"/>
                </a:lnTo>
                <a:lnTo>
                  <a:pt x="741" y="1834"/>
                </a:lnTo>
                <a:lnTo>
                  <a:pt x="651" y="1906"/>
                </a:lnTo>
                <a:cubicBezTo>
                  <a:pt x="645" y="1912"/>
                  <a:pt x="641" y="1914"/>
                  <a:pt x="637" y="1914"/>
                </a:cubicBezTo>
                <a:cubicBezTo>
                  <a:pt x="631" y="1914"/>
                  <a:pt x="627" y="1906"/>
                  <a:pt x="615" y="1906"/>
                </a:cubicBezTo>
                <a:lnTo>
                  <a:pt x="543" y="1797"/>
                </a:lnTo>
                <a:lnTo>
                  <a:pt x="199" y="1364"/>
                </a:lnTo>
                <a:lnTo>
                  <a:pt x="181" y="1345"/>
                </a:lnTo>
                <a:cubicBezTo>
                  <a:pt x="181" y="1345"/>
                  <a:pt x="181" y="1328"/>
                  <a:pt x="199" y="1328"/>
                </a:cubicBezTo>
                <a:lnTo>
                  <a:pt x="416" y="1164"/>
                </a:lnTo>
                <a:close/>
                <a:moveTo>
                  <a:pt x="218" y="1562"/>
                </a:moveTo>
                <a:lnTo>
                  <a:pt x="434" y="1815"/>
                </a:lnTo>
                <a:lnTo>
                  <a:pt x="307" y="1923"/>
                </a:lnTo>
                <a:lnTo>
                  <a:pt x="90" y="1670"/>
                </a:lnTo>
                <a:lnTo>
                  <a:pt x="218" y="1562"/>
                </a:lnTo>
                <a:close/>
                <a:moveTo>
                  <a:pt x="886" y="1851"/>
                </a:moveTo>
                <a:lnTo>
                  <a:pt x="1121" y="2159"/>
                </a:lnTo>
                <a:lnTo>
                  <a:pt x="994" y="2249"/>
                </a:lnTo>
                <a:lnTo>
                  <a:pt x="760" y="1959"/>
                </a:lnTo>
                <a:lnTo>
                  <a:pt x="796" y="1923"/>
                </a:lnTo>
                <a:lnTo>
                  <a:pt x="886" y="1851"/>
                </a:lnTo>
                <a:close/>
                <a:moveTo>
                  <a:pt x="1059" y="1"/>
                </a:moveTo>
                <a:cubicBezTo>
                  <a:pt x="1020" y="1"/>
                  <a:pt x="980" y="17"/>
                  <a:pt x="940" y="44"/>
                </a:cubicBezTo>
                <a:cubicBezTo>
                  <a:pt x="904" y="80"/>
                  <a:pt x="886" y="135"/>
                  <a:pt x="868" y="188"/>
                </a:cubicBezTo>
                <a:cubicBezTo>
                  <a:pt x="868" y="225"/>
                  <a:pt x="886" y="279"/>
                  <a:pt x="904" y="316"/>
                </a:cubicBezTo>
                <a:lnTo>
                  <a:pt x="524" y="1111"/>
                </a:lnTo>
                <a:lnTo>
                  <a:pt x="524" y="1092"/>
                </a:lnTo>
                <a:cubicBezTo>
                  <a:pt x="507" y="1075"/>
                  <a:pt x="471" y="1056"/>
                  <a:pt x="434" y="1056"/>
                </a:cubicBezTo>
                <a:cubicBezTo>
                  <a:pt x="398" y="1056"/>
                  <a:pt x="380" y="1056"/>
                  <a:pt x="343" y="1075"/>
                </a:cubicBezTo>
                <a:lnTo>
                  <a:pt x="127" y="1255"/>
                </a:lnTo>
                <a:cubicBezTo>
                  <a:pt x="109" y="1273"/>
                  <a:pt x="90" y="1291"/>
                  <a:pt x="90" y="1328"/>
                </a:cubicBezTo>
                <a:cubicBezTo>
                  <a:pt x="73" y="1364"/>
                  <a:pt x="90" y="1400"/>
                  <a:pt x="109" y="1417"/>
                </a:cubicBezTo>
                <a:lnTo>
                  <a:pt x="163" y="1490"/>
                </a:lnTo>
                <a:lnTo>
                  <a:pt x="37" y="1581"/>
                </a:lnTo>
                <a:cubicBezTo>
                  <a:pt x="18" y="1598"/>
                  <a:pt x="1" y="1617"/>
                  <a:pt x="1" y="1653"/>
                </a:cubicBezTo>
                <a:cubicBezTo>
                  <a:pt x="1" y="1670"/>
                  <a:pt x="1" y="1706"/>
                  <a:pt x="18" y="1725"/>
                </a:cubicBezTo>
                <a:lnTo>
                  <a:pt x="218" y="1996"/>
                </a:lnTo>
                <a:cubicBezTo>
                  <a:pt x="235" y="2014"/>
                  <a:pt x="271" y="2032"/>
                  <a:pt x="307" y="2032"/>
                </a:cubicBezTo>
                <a:cubicBezTo>
                  <a:pt x="326" y="2032"/>
                  <a:pt x="343" y="2014"/>
                  <a:pt x="362" y="2014"/>
                </a:cubicBezTo>
                <a:lnTo>
                  <a:pt x="488" y="1906"/>
                </a:lnTo>
                <a:lnTo>
                  <a:pt x="543" y="1959"/>
                </a:lnTo>
                <a:cubicBezTo>
                  <a:pt x="560" y="1996"/>
                  <a:pt x="596" y="2014"/>
                  <a:pt x="633" y="2014"/>
                </a:cubicBezTo>
                <a:lnTo>
                  <a:pt x="669" y="2014"/>
                </a:lnTo>
                <a:lnTo>
                  <a:pt x="922" y="2321"/>
                </a:lnTo>
                <a:cubicBezTo>
                  <a:pt x="922" y="2340"/>
                  <a:pt x="958" y="2357"/>
                  <a:pt x="977" y="2357"/>
                </a:cubicBezTo>
                <a:lnTo>
                  <a:pt x="994" y="2357"/>
                </a:lnTo>
                <a:cubicBezTo>
                  <a:pt x="1013" y="2357"/>
                  <a:pt x="1030" y="2357"/>
                  <a:pt x="1049" y="2340"/>
                </a:cubicBezTo>
                <a:lnTo>
                  <a:pt x="1175" y="2231"/>
                </a:lnTo>
                <a:cubicBezTo>
                  <a:pt x="1230" y="2195"/>
                  <a:pt x="1230" y="2140"/>
                  <a:pt x="1193" y="2104"/>
                </a:cubicBezTo>
                <a:lnTo>
                  <a:pt x="958" y="1779"/>
                </a:lnTo>
                <a:cubicBezTo>
                  <a:pt x="977" y="1743"/>
                  <a:pt x="977" y="1689"/>
                  <a:pt x="940" y="1653"/>
                </a:cubicBezTo>
                <a:lnTo>
                  <a:pt x="940" y="1634"/>
                </a:lnTo>
                <a:lnTo>
                  <a:pt x="1789" y="1453"/>
                </a:lnTo>
                <a:cubicBezTo>
                  <a:pt x="1825" y="1490"/>
                  <a:pt x="1880" y="1526"/>
                  <a:pt x="1916" y="1526"/>
                </a:cubicBezTo>
                <a:lnTo>
                  <a:pt x="1953" y="1526"/>
                </a:lnTo>
                <a:cubicBezTo>
                  <a:pt x="1989" y="1526"/>
                  <a:pt x="2042" y="1508"/>
                  <a:pt x="2078" y="1490"/>
                </a:cubicBezTo>
                <a:cubicBezTo>
                  <a:pt x="2169" y="1417"/>
                  <a:pt x="2187" y="1273"/>
                  <a:pt x="2114" y="1183"/>
                </a:cubicBezTo>
                <a:lnTo>
                  <a:pt x="1230" y="80"/>
                </a:lnTo>
                <a:cubicBezTo>
                  <a:pt x="1211" y="44"/>
                  <a:pt x="1157" y="8"/>
                  <a:pt x="1102" y="8"/>
                </a:cubicBezTo>
                <a:cubicBezTo>
                  <a:pt x="1088" y="3"/>
                  <a:pt x="1074" y="1"/>
                  <a:pt x="105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1592859" y="3915397"/>
            <a:ext cx="2243467" cy="118596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9427658" y="4331394"/>
            <a:ext cx="181314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4" name="Google Shape;1032;p33"/>
          <p:cNvSpPr txBox="1"/>
          <p:nvPr/>
        </p:nvSpPr>
        <p:spPr>
          <a:xfrm>
            <a:off x="2548986" y="2411303"/>
            <a:ext cx="167200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135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ira Sans"/>
                <a:ea typeface="Fira Sans"/>
                <a:cs typeface="Fira Sans"/>
                <a:sym typeface="Fira Sans"/>
              </a:rPr>
              <a:t>01</a:t>
            </a:r>
            <a:endParaRPr kumimoji="0" sz="4135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9643014" y="1312963"/>
            <a:ext cx="1813149" cy="14283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 utilize technically sound portals with, Synergistically</a:t>
            </a:r>
            <a:r>
              <a:rPr lang="zh-CN" alt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，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50182" y="62930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24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1235;p42"/>
          <p:cNvGrpSpPr/>
          <p:nvPr/>
        </p:nvGrpSpPr>
        <p:grpSpPr>
          <a:xfrm>
            <a:off x="1386945" y="1620894"/>
            <a:ext cx="5367539" cy="3832037"/>
            <a:chOff x="1024969" y="1589050"/>
            <a:chExt cx="4025654" cy="2874028"/>
          </a:xfrm>
        </p:grpSpPr>
        <p:cxnSp>
          <p:nvCxnSpPr>
            <p:cNvPr id="48" name="Google Shape;1236;p42"/>
            <p:cNvCxnSpPr/>
            <p:nvPr/>
          </p:nvCxnSpPr>
          <p:spPr>
            <a:xfrm>
              <a:off x="1327825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1237;p42"/>
            <p:cNvCxnSpPr/>
            <p:nvPr/>
          </p:nvCxnSpPr>
          <p:spPr>
            <a:xfrm>
              <a:off x="2008413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1238;p42"/>
            <p:cNvCxnSpPr/>
            <p:nvPr/>
          </p:nvCxnSpPr>
          <p:spPr>
            <a:xfrm>
              <a:off x="2696035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1239;p42"/>
            <p:cNvCxnSpPr/>
            <p:nvPr/>
          </p:nvCxnSpPr>
          <p:spPr>
            <a:xfrm>
              <a:off x="3383656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1240;p42"/>
            <p:cNvCxnSpPr/>
            <p:nvPr/>
          </p:nvCxnSpPr>
          <p:spPr>
            <a:xfrm>
              <a:off x="4071278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1241;p42"/>
            <p:cNvCxnSpPr/>
            <p:nvPr/>
          </p:nvCxnSpPr>
          <p:spPr>
            <a:xfrm>
              <a:off x="4758900" y="1589050"/>
              <a:ext cx="0" cy="25605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54" name="Google Shape;1242;p42"/>
            <p:cNvSpPr txBox="1"/>
            <p:nvPr/>
          </p:nvSpPr>
          <p:spPr>
            <a:xfrm>
              <a:off x="1711180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10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55" name="Google Shape;1243;p42"/>
            <p:cNvSpPr txBox="1"/>
            <p:nvPr/>
          </p:nvSpPr>
          <p:spPr>
            <a:xfrm>
              <a:off x="2397390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15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56" name="Google Shape;1244;p42"/>
            <p:cNvSpPr txBox="1"/>
            <p:nvPr/>
          </p:nvSpPr>
          <p:spPr>
            <a:xfrm>
              <a:off x="3083601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20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57" name="Google Shape;1245;p42"/>
            <p:cNvSpPr txBox="1"/>
            <p:nvPr/>
          </p:nvSpPr>
          <p:spPr>
            <a:xfrm>
              <a:off x="3769812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25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58" name="Google Shape;1246;p42"/>
            <p:cNvSpPr txBox="1"/>
            <p:nvPr/>
          </p:nvSpPr>
          <p:spPr>
            <a:xfrm>
              <a:off x="4456023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30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59" name="Google Shape;1247;p42"/>
            <p:cNvSpPr txBox="1"/>
            <p:nvPr/>
          </p:nvSpPr>
          <p:spPr>
            <a:xfrm>
              <a:off x="1024969" y="4225779"/>
              <a:ext cx="594600" cy="23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0</a:t>
              </a: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</p:grpSp>
      <p:sp>
        <p:nvSpPr>
          <p:cNvPr id="60" name="Google Shape;1248;p42"/>
          <p:cNvSpPr/>
          <p:nvPr/>
        </p:nvSpPr>
        <p:spPr>
          <a:xfrm>
            <a:off x="1784773" y="1881926"/>
            <a:ext cx="2855600" cy="276800"/>
          </a:xfrm>
          <a:prstGeom prst="roundRect">
            <a:avLst>
              <a:gd name="adj" fmla="val 5000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1" name="Google Shape;1249;p42"/>
          <p:cNvSpPr/>
          <p:nvPr/>
        </p:nvSpPr>
        <p:spPr>
          <a:xfrm>
            <a:off x="4771837" y="1881926"/>
            <a:ext cx="15932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2" name="Google Shape;1250;p42"/>
          <p:cNvSpPr txBox="1"/>
          <p:nvPr/>
        </p:nvSpPr>
        <p:spPr>
          <a:xfrm>
            <a:off x="662553" y="1886327"/>
            <a:ext cx="1194000" cy="2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b="1" kern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February</a:t>
            </a:r>
            <a:endParaRPr sz="1600" b="1" kern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3" name="Google Shape;1251;p42"/>
          <p:cNvSpPr/>
          <p:nvPr/>
        </p:nvSpPr>
        <p:spPr>
          <a:xfrm>
            <a:off x="1784764" y="2550526"/>
            <a:ext cx="854400" cy="276800"/>
          </a:xfrm>
          <a:prstGeom prst="roundRect">
            <a:avLst>
              <a:gd name="adj" fmla="val 5000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4" name="Google Shape;1252;p42"/>
          <p:cNvSpPr/>
          <p:nvPr/>
        </p:nvSpPr>
        <p:spPr>
          <a:xfrm>
            <a:off x="2770518" y="2550526"/>
            <a:ext cx="35944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5" name="Google Shape;1253;p42"/>
          <p:cNvSpPr txBox="1"/>
          <p:nvPr/>
        </p:nvSpPr>
        <p:spPr>
          <a:xfrm>
            <a:off x="662553" y="2554927"/>
            <a:ext cx="1194000" cy="2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b="1" kern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March</a:t>
            </a:r>
            <a:endParaRPr sz="1600" b="1" kern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6" name="Google Shape;1254;p42"/>
          <p:cNvSpPr/>
          <p:nvPr/>
        </p:nvSpPr>
        <p:spPr>
          <a:xfrm>
            <a:off x="1784760" y="3219127"/>
            <a:ext cx="11940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7" name="Google Shape;1255;p42"/>
          <p:cNvSpPr/>
          <p:nvPr/>
        </p:nvSpPr>
        <p:spPr>
          <a:xfrm>
            <a:off x="3088686" y="3219127"/>
            <a:ext cx="2484000" cy="276800"/>
          </a:xfrm>
          <a:prstGeom prst="roundRect">
            <a:avLst>
              <a:gd name="adj" fmla="val 5000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68" name="Google Shape;1256;p42"/>
          <p:cNvSpPr txBox="1"/>
          <p:nvPr/>
        </p:nvSpPr>
        <p:spPr>
          <a:xfrm>
            <a:off x="662553" y="3223527"/>
            <a:ext cx="1194000" cy="2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b="1" kern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April</a:t>
            </a:r>
            <a:endParaRPr sz="1600" b="1" kern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9" name="Google Shape;1257;p42"/>
          <p:cNvSpPr/>
          <p:nvPr/>
        </p:nvSpPr>
        <p:spPr>
          <a:xfrm>
            <a:off x="1784792" y="3887723"/>
            <a:ext cx="37880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0" name="Google Shape;1258;p42"/>
          <p:cNvSpPr/>
          <p:nvPr/>
        </p:nvSpPr>
        <p:spPr>
          <a:xfrm>
            <a:off x="5703961" y="3887723"/>
            <a:ext cx="661200" cy="276800"/>
          </a:xfrm>
          <a:prstGeom prst="roundRect">
            <a:avLst>
              <a:gd name="adj" fmla="val 5000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1" name="Google Shape;1259;p42"/>
          <p:cNvSpPr txBox="1"/>
          <p:nvPr/>
        </p:nvSpPr>
        <p:spPr>
          <a:xfrm>
            <a:off x="662553" y="3892127"/>
            <a:ext cx="1194000" cy="2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b="1" kern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May</a:t>
            </a:r>
            <a:endParaRPr sz="1600" b="1" kern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2" name="Google Shape;1260;p42"/>
          <p:cNvSpPr/>
          <p:nvPr/>
        </p:nvSpPr>
        <p:spPr>
          <a:xfrm>
            <a:off x="1784792" y="4556322"/>
            <a:ext cx="19652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3" name="Google Shape;1261;p42"/>
          <p:cNvSpPr/>
          <p:nvPr/>
        </p:nvSpPr>
        <p:spPr>
          <a:xfrm>
            <a:off x="3881277" y="4556322"/>
            <a:ext cx="2484000" cy="276800"/>
          </a:xfrm>
          <a:prstGeom prst="roundRect">
            <a:avLst>
              <a:gd name="adj" fmla="val 50000"/>
            </a:avLst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4" name="Google Shape;1262;p42"/>
          <p:cNvSpPr txBox="1"/>
          <p:nvPr/>
        </p:nvSpPr>
        <p:spPr>
          <a:xfrm>
            <a:off x="662553" y="4560727"/>
            <a:ext cx="1194000" cy="2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b="1" kern="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June</a:t>
            </a:r>
            <a:endParaRPr sz="1600" b="1" kern="0">
              <a:solidFill>
                <a:srgbClr val="000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5" name="Google Shape;1263;p42"/>
          <p:cNvSpPr/>
          <p:nvPr/>
        </p:nvSpPr>
        <p:spPr>
          <a:xfrm>
            <a:off x="5703961" y="3219123"/>
            <a:ext cx="661200" cy="276800"/>
          </a:xfrm>
          <a:prstGeom prst="roundRect">
            <a:avLst>
              <a:gd name="adj" fmla="val 5000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6" name="直接箭头连接符 75"/>
          <p:cNvCxnSpPr/>
          <p:nvPr/>
        </p:nvCxnSpPr>
        <p:spPr>
          <a:xfrm flipH="1">
            <a:off x="6580599" y="1900948"/>
            <a:ext cx="1402531" cy="0"/>
          </a:xfrm>
          <a:prstGeom prst="straightConnector1">
            <a:avLst/>
          </a:prstGeom>
          <a:noFill/>
          <a:ln w="9525" cap="flat" cmpd="sng" algn="ctr">
            <a:solidFill>
              <a:srgbClr val="DAE3F3"/>
            </a:solidFill>
            <a:prstDash val="solid"/>
            <a:headEnd type="oval"/>
            <a:tailEnd type="none"/>
          </a:ln>
          <a:effectLst/>
        </p:spPr>
      </p:cxnSp>
      <p:sp>
        <p:nvSpPr>
          <p:cNvPr id="77" name="ïšḻíďê"/>
          <p:cNvSpPr/>
          <p:nvPr/>
        </p:nvSpPr>
        <p:spPr>
          <a:xfrm>
            <a:off x="8150247" y="1626588"/>
            <a:ext cx="548720" cy="54872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78" name="iśľiḍê"/>
          <p:cNvSpPr/>
          <p:nvPr/>
        </p:nvSpPr>
        <p:spPr>
          <a:xfrm>
            <a:off x="8291725" y="1760225"/>
            <a:ext cx="265764" cy="28144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FFFFFF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Synergistically utilize technically sound portals with frictionless chains. Dramatically customize…"/>
          <p:cNvSpPr txBox="1"/>
          <p:nvPr/>
        </p:nvSpPr>
        <p:spPr>
          <a:xfrm>
            <a:off x="8986145" y="1548530"/>
            <a:ext cx="2243467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cxnSp>
        <p:nvCxnSpPr>
          <p:cNvPr id="80" name="直接箭头连接符 79"/>
          <p:cNvCxnSpPr/>
          <p:nvPr/>
        </p:nvCxnSpPr>
        <p:spPr>
          <a:xfrm flipH="1">
            <a:off x="6580599" y="2931160"/>
            <a:ext cx="1402531" cy="0"/>
          </a:xfrm>
          <a:prstGeom prst="straightConnector1">
            <a:avLst/>
          </a:prstGeom>
          <a:noFill/>
          <a:ln w="9525" cap="flat" cmpd="sng" algn="ctr">
            <a:solidFill>
              <a:srgbClr val="DAE3F3"/>
            </a:solidFill>
            <a:prstDash val="solid"/>
            <a:headEnd type="oval"/>
            <a:tailEnd type="none"/>
          </a:ln>
          <a:effectLst/>
        </p:spPr>
      </p:cxnSp>
      <p:sp>
        <p:nvSpPr>
          <p:cNvPr id="81" name="ïšḻíďê"/>
          <p:cNvSpPr/>
          <p:nvPr/>
        </p:nvSpPr>
        <p:spPr>
          <a:xfrm>
            <a:off x="8150247" y="2656800"/>
            <a:ext cx="548720" cy="54872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82" name="iśľiḍê"/>
          <p:cNvSpPr/>
          <p:nvPr/>
        </p:nvSpPr>
        <p:spPr>
          <a:xfrm>
            <a:off x="8291725" y="2790437"/>
            <a:ext cx="265764" cy="28144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FFFFFF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Synergistically utilize technically sound portals with frictionless chains. Dramatically customize…"/>
          <p:cNvSpPr txBox="1"/>
          <p:nvPr/>
        </p:nvSpPr>
        <p:spPr>
          <a:xfrm>
            <a:off x="8986145" y="2578742"/>
            <a:ext cx="2243467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 flipH="1">
            <a:off x="6580599" y="4004682"/>
            <a:ext cx="1402531" cy="0"/>
          </a:xfrm>
          <a:prstGeom prst="straightConnector1">
            <a:avLst/>
          </a:prstGeom>
          <a:noFill/>
          <a:ln w="9525" cap="flat" cmpd="sng" algn="ctr">
            <a:solidFill>
              <a:srgbClr val="DAE3F3"/>
            </a:solidFill>
            <a:prstDash val="solid"/>
            <a:headEnd type="oval"/>
            <a:tailEnd type="none"/>
          </a:ln>
          <a:effectLst/>
        </p:spPr>
      </p:cxnSp>
      <p:sp>
        <p:nvSpPr>
          <p:cNvPr id="85" name="ïšḻíďê"/>
          <p:cNvSpPr/>
          <p:nvPr/>
        </p:nvSpPr>
        <p:spPr>
          <a:xfrm>
            <a:off x="8150247" y="3730322"/>
            <a:ext cx="548720" cy="54872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86" name="iśľiḍê"/>
          <p:cNvSpPr/>
          <p:nvPr/>
        </p:nvSpPr>
        <p:spPr>
          <a:xfrm>
            <a:off x="8291725" y="3863959"/>
            <a:ext cx="265764" cy="28144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FFFFFF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Synergistically utilize technically sound portals with frictionless chains. Dramatically customize…"/>
          <p:cNvSpPr txBox="1"/>
          <p:nvPr/>
        </p:nvSpPr>
        <p:spPr>
          <a:xfrm>
            <a:off x="8986145" y="3652264"/>
            <a:ext cx="2243467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cxnSp>
        <p:nvCxnSpPr>
          <p:cNvPr id="88" name="直接箭头连接符 87"/>
          <p:cNvCxnSpPr/>
          <p:nvPr/>
        </p:nvCxnSpPr>
        <p:spPr>
          <a:xfrm flipH="1">
            <a:off x="6580599" y="5034894"/>
            <a:ext cx="1402531" cy="0"/>
          </a:xfrm>
          <a:prstGeom prst="straightConnector1">
            <a:avLst/>
          </a:prstGeom>
          <a:noFill/>
          <a:ln w="9525" cap="flat" cmpd="sng" algn="ctr">
            <a:solidFill>
              <a:srgbClr val="DAE3F3"/>
            </a:solidFill>
            <a:prstDash val="solid"/>
            <a:headEnd type="oval"/>
            <a:tailEnd type="none"/>
          </a:ln>
          <a:effectLst/>
        </p:spPr>
      </p:cxnSp>
      <p:sp>
        <p:nvSpPr>
          <p:cNvPr id="89" name="ïšḻíďê"/>
          <p:cNvSpPr/>
          <p:nvPr/>
        </p:nvSpPr>
        <p:spPr>
          <a:xfrm>
            <a:off x="8150247" y="4760534"/>
            <a:ext cx="548720" cy="548720"/>
          </a:xfrm>
          <a:prstGeom prst="ellipse">
            <a:avLst/>
          </a:pr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90" name="iśľiḍê"/>
          <p:cNvSpPr/>
          <p:nvPr/>
        </p:nvSpPr>
        <p:spPr>
          <a:xfrm>
            <a:off x="8291725" y="4894171"/>
            <a:ext cx="265764" cy="28144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FFFFFF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Synergistically utilize technically sound portals with frictionless chains. Dramatically customize…"/>
          <p:cNvSpPr txBox="1"/>
          <p:nvPr/>
        </p:nvSpPr>
        <p:spPr>
          <a:xfrm>
            <a:off x="8986145" y="4682476"/>
            <a:ext cx="2243467" cy="7012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850182" y="62930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24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3" grpId="0" animBg="1"/>
      <p:bldP spid="87" grpId="0" animBg="1"/>
      <p:bldP spid="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6"/>
          <p:cNvCxnSpPr/>
          <p:nvPr/>
        </p:nvCxnSpPr>
        <p:spPr>
          <a:xfrm>
            <a:off x="12700" y="3657600"/>
            <a:ext cx="12179200" cy="0"/>
          </a:xfrm>
          <a:prstGeom prst="straightConnector1">
            <a:avLst/>
          </a:prstGeom>
          <a:noFill/>
          <a:ln w="19050" cap="flat" cmpd="sng">
            <a:solidFill>
              <a:srgbClr val="B5B5B5"/>
            </a:solidFill>
            <a:prstDash val="lgDash"/>
            <a:round/>
            <a:headEnd type="none" w="med" len="med"/>
            <a:tailEnd type="none" w="med" len="med"/>
          </a:ln>
        </p:spPr>
      </p:cxnSp>
      <p:sp>
        <p:nvSpPr>
          <p:cNvPr id="69" name="Google Shape;69;p16"/>
          <p:cNvSpPr/>
          <p:nvPr/>
        </p:nvSpPr>
        <p:spPr>
          <a:xfrm>
            <a:off x="849469" y="2212625"/>
            <a:ext cx="2264659" cy="2845359"/>
          </a:xfrm>
          <a:custGeom>
            <a:avLst/>
            <a:gdLst/>
            <a:ahLst/>
            <a:cxnLst/>
            <a:rect l="l" t="t" r="r" b="b"/>
            <a:pathLst>
              <a:path w="63100" h="79280" extrusionOk="0">
                <a:moveTo>
                  <a:pt x="4818" y="0"/>
                </a:moveTo>
                <a:cubicBezTo>
                  <a:pt x="2184" y="0"/>
                  <a:pt x="0" y="2184"/>
                  <a:pt x="0" y="4938"/>
                </a:cubicBezTo>
                <a:lnTo>
                  <a:pt x="0" y="74342"/>
                </a:lnTo>
                <a:cubicBezTo>
                  <a:pt x="0" y="77095"/>
                  <a:pt x="2184" y="79280"/>
                  <a:pt x="4818" y="79280"/>
                </a:cubicBezTo>
                <a:lnTo>
                  <a:pt x="58281" y="79280"/>
                </a:lnTo>
                <a:cubicBezTo>
                  <a:pt x="60924" y="79280"/>
                  <a:pt x="63099" y="77095"/>
                  <a:pt x="63099" y="74342"/>
                </a:cubicBezTo>
                <a:lnTo>
                  <a:pt x="63099" y="4938"/>
                </a:lnTo>
                <a:cubicBezTo>
                  <a:pt x="63099" y="2184"/>
                  <a:pt x="60924" y="0"/>
                  <a:pt x="58281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0" name="Google Shape;70;p16"/>
          <p:cNvSpPr/>
          <p:nvPr/>
        </p:nvSpPr>
        <p:spPr>
          <a:xfrm>
            <a:off x="849469" y="2805528"/>
            <a:ext cx="2009374" cy="2050539"/>
          </a:xfrm>
          <a:custGeom>
            <a:avLst/>
            <a:gdLst/>
            <a:ahLst/>
            <a:cxnLst/>
            <a:rect l="l" t="t" r="r" b="b"/>
            <a:pathLst>
              <a:path w="55987" h="57134" extrusionOk="0">
                <a:moveTo>
                  <a:pt x="2414" y="0"/>
                </a:moveTo>
                <a:cubicBezTo>
                  <a:pt x="1725" y="0"/>
                  <a:pt x="1147" y="349"/>
                  <a:pt x="688" y="689"/>
                </a:cubicBezTo>
                <a:cubicBezTo>
                  <a:pt x="229" y="1148"/>
                  <a:pt x="0" y="1836"/>
                  <a:pt x="0" y="2524"/>
                </a:cubicBezTo>
                <a:lnTo>
                  <a:pt x="0" y="57134"/>
                </a:lnTo>
                <a:cubicBezTo>
                  <a:pt x="0" y="56445"/>
                  <a:pt x="229" y="55876"/>
                  <a:pt x="688" y="55417"/>
                </a:cubicBezTo>
                <a:cubicBezTo>
                  <a:pt x="1147" y="54958"/>
                  <a:pt x="1725" y="54610"/>
                  <a:pt x="2414" y="54610"/>
                </a:cubicBezTo>
                <a:lnTo>
                  <a:pt x="50250" y="54610"/>
                </a:lnTo>
                <a:cubicBezTo>
                  <a:pt x="53352" y="54610"/>
                  <a:pt x="55986" y="52086"/>
                  <a:pt x="55986" y="48873"/>
                </a:cubicBezTo>
                <a:lnTo>
                  <a:pt x="55986" y="5737"/>
                </a:lnTo>
                <a:cubicBezTo>
                  <a:pt x="55986" y="2644"/>
                  <a:pt x="53352" y="0"/>
                  <a:pt x="502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2" name="Google Shape;72;p16"/>
          <p:cNvSpPr/>
          <p:nvPr/>
        </p:nvSpPr>
        <p:spPr>
          <a:xfrm>
            <a:off x="3593790" y="2212625"/>
            <a:ext cx="2264695" cy="2845359"/>
          </a:xfrm>
          <a:custGeom>
            <a:avLst/>
            <a:gdLst/>
            <a:ahLst/>
            <a:cxnLst/>
            <a:rect l="l" t="t" r="r" b="b"/>
            <a:pathLst>
              <a:path w="63101" h="79280" extrusionOk="0">
                <a:moveTo>
                  <a:pt x="4819" y="0"/>
                </a:moveTo>
                <a:cubicBezTo>
                  <a:pt x="2185" y="0"/>
                  <a:pt x="1" y="2184"/>
                  <a:pt x="1" y="4938"/>
                </a:cubicBezTo>
                <a:lnTo>
                  <a:pt x="1" y="74342"/>
                </a:lnTo>
                <a:cubicBezTo>
                  <a:pt x="1" y="77095"/>
                  <a:pt x="2185" y="79280"/>
                  <a:pt x="4819" y="79280"/>
                </a:cubicBezTo>
                <a:lnTo>
                  <a:pt x="58282" y="79280"/>
                </a:lnTo>
                <a:cubicBezTo>
                  <a:pt x="60925" y="79280"/>
                  <a:pt x="63100" y="77095"/>
                  <a:pt x="63100" y="74342"/>
                </a:cubicBezTo>
                <a:lnTo>
                  <a:pt x="63100" y="4938"/>
                </a:lnTo>
                <a:cubicBezTo>
                  <a:pt x="63100" y="2184"/>
                  <a:pt x="60925" y="0"/>
                  <a:pt x="58282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3593790" y="2805528"/>
            <a:ext cx="2009410" cy="2050539"/>
          </a:xfrm>
          <a:custGeom>
            <a:avLst/>
            <a:gdLst/>
            <a:ahLst/>
            <a:cxnLst/>
            <a:rect l="l" t="t" r="r" b="b"/>
            <a:pathLst>
              <a:path w="55988" h="57134" extrusionOk="0">
                <a:moveTo>
                  <a:pt x="2415" y="0"/>
                </a:moveTo>
                <a:cubicBezTo>
                  <a:pt x="1726" y="0"/>
                  <a:pt x="1148" y="349"/>
                  <a:pt x="689" y="689"/>
                </a:cubicBezTo>
                <a:cubicBezTo>
                  <a:pt x="230" y="1148"/>
                  <a:pt x="1" y="1836"/>
                  <a:pt x="1" y="2524"/>
                </a:cubicBezTo>
                <a:lnTo>
                  <a:pt x="1" y="57134"/>
                </a:lnTo>
                <a:cubicBezTo>
                  <a:pt x="1" y="56445"/>
                  <a:pt x="230" y="55876"/>
                  <a:pt x="689" y="55417"/>
                </a:cubicBezTo>
                <a:cubicBezTo>
                  <a:pt x="1148" y="54958"/>
                  <a:pt x="1726" y="54610"/>
                  <a:pt x="2415" y="54610"/>
                </a:cubicBezTo>
                <a:lnTo>
                  <a:pt x="50251" y="54610"/>
                </a:lnTo>
                <a:cubicBezTo>
                  <a:pt x="53463" y="54610"/>
                  <a:pt x="55987" y="52086"/>
                  <a:pt x="55987" y="48873"/>
                </a:cubicBezTo>
                <a:lnTo>
                  <a:pt x="55987" y="5737"/>
                </a:lnTo>
                <a:cubicBezTo>
                  <a:pt x="55987" y="2644"/>
                  <a:pt x="53463" y="0"/>
                  <a:pt x="5025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6338127" y="2212625"/>
            <a:ext cx="2264695" cy="2845359"/>
          </a:xfrm>
          <a:custGeom>
            <a:avLst/>
            <a:gdLst/>
            <a:ahLst/>
            <a:cxnLst/>
            <a:rect l="l" t="t" r="r" b="b"/>
            <a:pathLst>
              <a:path w="63101" h="79280" extrusionOk="0">
                <a:moveTo>
                  <a:pt x="4819" y="0"/>
                </a:moveTo>
                <a:cubicBezTo>
                  <a:pt x="2185" y="0"/>
                  <a:pt x="1" y="2184"/>
                  <a:pt x="1" y="4938"/>
                </a:cubicBezTo>
                <a:lnTo>
                  <a:pt x="1" y="74342"/>
                </a:lnTo>
                <a:cubicBezTo>
                  <a:pt x="1" y="77095"/>
                  <a:pt x="2185" y="79280"/>
                  <a:pt x="4819" y="79280"/>
                </a:cubicBezTo>
                <a:lnTo>
                  <a:pt x="58282" y="79280"/>
                </a:lnTo>
                <a:cubicBezTo>
                  <a:pt x="60925" y="79280"/>
                  <a:pt x="63100" y="77095"/>
                  <a:pt x="63100" y="74342"/>
                </a:cubicBezTo>
                <a:lnTo>
                  <a:pt x="63100" y="4938"/>
                </a:lnTo>
                <a:cubicBezTo>
                  <a:pt x="63100" y="2184"/>
                  <a:pt x="60925" y="0"/>
                  <a:pt x="58282" y="0"/>
                </a:cubicBezTo>
                <a:close/>
              </a:path>
            </a:pathLst>
          </a:custGeom>
          <a:solidFill>
            <a:srgbClr val="455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6338127" y="2805528"/>
            <a:ext cx="2009410" cy="2050539"/>
          </a:xfrm>
          <a:custGeom>
            <a:avLst/>
            <a:gdLst/>
            <a:ahLst/>
            <a:cxnLst/>
            <a:rect l="l" t="t" r="r" b="b"/>
            <a:pathLst>
              <a:path w="55988" h="57134" extrusionOk="0">
                <a:moveTo>
                  <a:pt x="2415" y="0"/>
                </a:moveTo>
                <a:cubicBezTo>
                  <a:pt x="1726" y="0"/>
                  <a:pt x="1148" y="349"/>
                  <a:pt x="689" y="689"/>
                </a:cubicBezTo>
                <a:cubicBezTo>
                  <a:pt x="230" y="1148"/>
                  <a:pt x="1" y="1836"/>
                  <a:pt x="1" y="2524"/>
                </a:cubicBezTo>
                <a:lnTo>
                  <a:pt x="1" y="57134"/>
                </a:lnTo>
                <a:cubicBezTo>
                  <a:pt x="1" y="56445"/>
                  <a:pt x="230" y="55876"/>
                  <a:pt x="689" y="55417"/>
                </a:cubicBezTo>
                <a:cubicBezTo>
                  <a:pt x="1148" y="54958"/>
                  <a:pt x="1726" y="54610"/>
                  <a:pt x="2415" y="54610"/>
                </a:cubicBezTo>
                <a:lnTo>
                  <a:pt x="50251" y="54610"/>
                </a:lnTo>
                <a:cubicBezTo>
                  <a:pt x="53463" y="54610"/>
                  <a:pt x="55987" y="52086"/>
                  <a:pt x="55987" y="48873"/>
                </a:cubicBezTo>
                <a:lnTo>
                  <a:pt x="55987" y="5737"/>
                </a:lnTo>
                <a:cubicBezTo>
                  <a:pt x="55987" y="2644"/>
                  <a:pt x="53463" y="0"/>
                  <a:pt x="5025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9068099" y="2212625"/>
            <a:ext cx="2264659" cy="2845359"/>
          </a:xfrm>
          <a:custGeom>
            <a:avLst/>
            <a:gdLst/>
            <a:ahLst/>
            <a:cxnLst/>
            <a:rect l="l" t="t" r="r" b="b"/>
            <a:pathLst>
              <a:path w="63100" h="79280" extrusionOk="0">
                <a:moveTo>
                  <a:pt x="4819" y="0"/>
                </a:moveTo>
                <a:cubicBezTo>
                  <a:pt x="2185" y="0"/>
                  <a:pt x="1" y="2184"/>
                  <a:pt x="1" y="4938"/>
                </a:cubicBezTo>
                <a:lnTo>
                  <a:pt x="1" y="74342"/>
                </a:lnTo>
                <a:cubicBezTo>
                  <a:pt x="1" y="77095"/>
                  <a:pt x="2185" y="79280"/>
                  <a:pt x="4819" y="79280"/>
                </a:cubicBezTo>
                <a:lnTo>
                  <a:pt x="58281" y="79280"/>
                </a:lnTo>
                <a:cubicBezTo>
                  <a:pt x="60925" y="79280"/>
                  <a:pt x="63100" y="77095"/>
                  <a:pt x="63100" y="74342"/>
                </a:cubicBezTo>
                <a:lnTo>
                  <a:pt x="63100" y="4938"/>
                </a:lnTo>
                <a:cubicBezTo>
                  <a:pt x="63100" y="2184"/>
                  <a:pt x="60925" y="0"/>
                  <a:pt x="58281" y="0"/>
                </a:cubicBezTo>
                <a:close/>
              </a:path>
            </a:pathLst>
          </a:custGeom>
          <a:solidFill>
            <a:srgbClr val="70AD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 Light" panose="020F0302020204030204"/>
              <a:sym typeface="Arial" panose="020B0604020202020204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9068099" y="2805528"/>
            <a:ext cx="2009374" cy="2050539"/>
          </a:xfrm>
          <a:custGeom>
            <a:avLst/>
            <a:gdLst/>
            <a:ahLst/>
            <a:cxnLst/>
            <a:rect l="l" t="t" r="r" b="b"/>
            <a:pathLst>
              <a:path w="55987" h="57134" extrusionOk="0">
                <a:moveTo>
                  <a:pt x="2415" y="0"/>
                </a:moveTo>
                <a:cubicBezTo>
                  <a:pt x="1726" y="0"/>
                  <a:pt x="1148" y="349"/>
                  <a:pt x="689" y="689"/>
                </a:cubicBezTo>
                <a:cubicBezTo>
                  <a:pt x="230" y="1148"/>
                  <a:pt x="1" y="1836"/>
                  <a:pt x="1" y="2524"/>
                </a:cubicBezTo>
                <a:lnTo>
                  <a:pt x="1" y="57134"/>
                </a:lnTo>
                <a:cubicBezTo>
                  <a:pt x="1" y="56445"/>
                  <a:pt x="230" y="55876"/>
                  <a:pt x="689" y="55417"/>
                </a:cubicBezTo>
                <a:cubicBezTo>
                  <a:pt x="1148" y="54958"/>
                  <a:pt x="1726" y="54610"/>
                  <a:pt x="2415" y="54610"/>
                </a:cubicBezTo>
                <a:lnTo>
                  <a:pt x="50251" y="54610"/>
                </a:lnTo>
                <a:cubicBezTo>
                  <a:pt x="53463" y="54610"/>
                  <a:pt x="55987" y="52086"/>
                  <a:pt x="55987" y="48873"/>
                </a:cubicBezTo>
                <a:lnTo>
                  <a:pt x="55987" y="5737"/>
                </a:lnTo>
                <a:cubicBezTo>
                  <a:pt x="55987" y="2644"/>
                  <a:pt x="53463" y="0"/>
                  <a:pt x="5025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" name="Google Shape;85;p16"/>
          <p:cNvSpPr/>
          <p:nvPr/>
        </p:nvSpPr>
        <p:spPr>
          <a:xfrm>
            <a:off x="1637990" y="3119347"/>
            <a:ext cx="363633" cy="363821"/>
          </a:xfrm>
          <a:custGeom>
            <a:avLst/>
            <a:gdLst/>
            <a:ahLst/>
            <a:cxnLst/>
            <a:rect l="l" t="t" r="r" b="b"/>
            <a:pathLst>
              <a:path w="1938" h="1939" extrusionOk="0">
                <a:moveTo>
                  <a:pt x="970" y="76"/>
                </a:moveTo>
                <a:cubicBezTo>
                  <a:pt x="1192" y="76"/>
                  <a:pt x="1441" y="150"/>
                  <a:pt x="1615" y="325"/>
                </a:cubicBezTo>
                <a:cubicBezTo>
                  <a:pt x="1788" y="498"/>
                  <a:pt x="1864" y="746"/>
                  <a:pt x="1864" y="971"/>
                </a:cubicBezTo>
                <a:cubicBezTo>
                  <a:pt x="1864" y="1193"/>
                  <a:pt x="1788" y="1418"/>
                  <a:pt x="1615" y="1590"/>
                </a:cubicBezTo>
                <a:cubicBezTo>
                  <a:pt x="1441" y="1789"/>
                  <a:pt x="1192" y="1865"/>
                  <a:pt x="970" y="1865"/>
                </a:cubicBezTo>
                <a:cubicBezTo>
                  <a:pt x="745" y="1865"/>
                  <a:pt x="523" y="1789"/>
                  <a:pt x="348" y="1590"/>
                </a:cubicBezTo>
                <a:cubicBezTo>
                  <a:pt x="175" y="1418"/>
                  <a:pt x="76" y="1193"/>
                  <a:pt x="76" y="971"/>
                </a:cubicBezTo>
                <a:cubicBezTo>
                  <a:pt x="76" y="746"/>
                  <a:pt x="175" y="498"/>
                  <a:pt x="348" y="325"/>
                </a:cubicBezTo>
                <a:cubicBezTo>
                  <a:pt x="523" y="150"/>
                  <a:pt x="745" y="76"/>
                  <a:pt x="970" y="76"/>
                </a:cubicBezTo>
                <a:close/>
                <a:moveTo>
                  <a:pt x="970" y="1"/>
                </a:moveTo>
                <a:cubicBezTo>
                  <a:pt x="721" y="1"/>
                  <a:pt x="473" y="100"/>
                  <a:pt x="298" y="275"/>
                </a:cubicBezTo>
                <a:cubicBezTo>
                  <a:pt x="99" y="474"/>
                  <a:pt x="0" y="722"/>
                  <a:pt x="0" y="971"/>
                </a:cubicBezTo>
                <a:cubicBezTo>
                  <a:pt x="0" y="1219"/>
                  <a:pt x="99" y="1467"/>
                  <a:pt x="298" y="1640"/>
                </a:cubicBezTo>
                <a:cubicBezTo>
                  <a:pt x="473" y="1839"/>
                  <a:pt x="721" y="1938"/>
                  <a:pt x="970" y="1938"/>
                </a:cubicBezTo>
                <a:cubicBezTo>
                  <a:pt x="1218" y="1938"/>
                  <a:pt x="1466" y="1839"/>
                  <a:pt x="1665" y="1640"/>
                </a:cubicBezTo>
                <a:cubicBezTo>
                  <a:pt x="1838" y="1467"/>
                  <a:pt x="1937" y="1219"/>
                  <a:pt x="1937" y="971"/>
                </a:cubicBezTo>
                <a:cubicBezTo>
                  <a:pt x="1937" y="722"/>
                  <a:pt x="1838" y="474"/>
                  <a:pt x="1665" y="275"/>
                </a:cubicBezTo>
                <a:cubicBezTo>
                  <a:pt x="1466" y="100"/>
                  <a:pt x="1218" y="1"/>
                  <a:pt x="970" y="1"/>
                </a:cubicBezTo>
                <a:close/>
              </a:path>
            </a:pathLst>
          </a:custGeom>
          <a:solidFill>
            <a:srgbClr val="455262"/>
          </a:solidFill>
          <a:ln w="19050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1721862" y="3161564"/>
            <a:ext cx="195889" cy="51224"/>
          </a:xfrm>
          <a:custGeom>
            <a:avLst/>
            <a:gdLst/>
            <a:ahLst/>
            <a:cxnLst/>
            <a:rect l="l" t="t" r="r" b="b"/>
            <a:pathLst>
              <a:path w="1044" h="273" extrusionOk="0">
                <a:moveTo>
                  <a:pt x="523" y="0"/>
                </a:moveTo>
                <a:cubicBezTo>
                  <a:pt x="348" y="0"/>
                  <a:pt x="149" y="74"/>
                  <a:pt x="0" y="223"/>
                </a:cubicBezTo>
                <a:lnTo>
                  <a:pt x="50" y="273"/>
                </a:lnTo>
                <a:cubicBezTo>
                  <a:pt x="175" y="124"/>
                  <a:pt x="348" y="74"/>
                  <a:pt x="523" y="74"/>
                </a:cubicBezTo>
                <a:cubicBezTo>
                  <a:pt x="695" y="74"/>
                  <a:pt x="870" y="124"/>
                  <a:pt x="994" y="273"/>
                </a:cubicBezTo>
                <a:lnTo>
                  <a:pt x="1043" y="223"/>
                </a:lnTo>
                <a:cubicBezTo>
                  <a:pt x="894" y="74"/>
                  <a:pt x="721" y="0"/>
                  <a:pt x="523" y="0"/>
                </a:cubicBezTo>
                <a:close/>
              </a:path>
            </a:pathLst>
          </a:custGeom>
          <a:solidFill>
            <a:srgbClr val="455262"/>
          </a:solidFill>
          <a:ln w="19050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1941018" y="3417683"/>
            <a:ext cx="51224" cy="51599"/>
          </a:xfrm>
          <a:custGeom>
            <a:avLst/>
            <a:gdLst/>
            <a:ahLst/>
            <a:cxnLst/>
            <a:rect l="l" t="t" r="r" b="b"/>
            <a:pathLst>
              <a:path w="273" h="275" extrusionOk="0">
                <a:moveTo>
                  <a:pt x="50" y="0"/>
                </a:moveTo>
                <a:lnTo>
                  <a:pt x="0" y="50"/>
                </a:lnTo>
                <a:lnTo>
                  <a:pt x="223" y="275"/>
                </a:lnTo>
                <a:lnTo>
                  <a:pt x="273" y="249"/>
                </a:lnTo>
                <a:lnTo>
                  <a:pt x="50" y="0"/>
                </a:lnTo>
                <a:close/>
              </a:path>
            </a:pathLst>
          </a:custGeom>
          <a:solidFill>
            <a:srgbClr val="455262"/>
          </a:solidFill>
          <a:ln w="19050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1973478" y="3455023"/>
            <a:ext cx="98132" cy="98132"/>
          </a:xfrm>
          <a:custGeom>
            <a:avLst/>
            <a:gdLst/>
            <a:ahLst/>
            <a:cxnLst/>
            <a:rect l="l" t="t" r="r" b="b"/>
            <a:pathLst>
              <a:path w="523" h="523" extrusionOk="0">
                <a:moveTo>
                  <a:pt x="199" y="76"/>
                </a:moveTo>
                <a:lnTo>
                  <a:pt x="423" y="324"/>
                </a:lnTo>
                <a:cubicBezTo>
                  <a:pt x="447" y="348"/>
                  <a:pt x="447" y="348"/>
                  <a:pt x="447" y="374"/>
                </a:cubicBezTo>
                <a:cubicBezTo>
                  <a:pt x="447" y="398"/>
                  <a:pt x="447" y="423"/>
                  <a:pt x="423" y="423"/>
                </a:cubicBezTo>
                <a:cubicBezTo>
                  <a:pt x="423" y="447"/>
                  <a:pt x="398" y="447"/>
                  <a:pt x="374" y="447"/>
                </a:cubicBezTo>
                <a:cubicBezTo>
                  <a:pt x="374" y="447"/>
                  <a:pt x="348" y="447"/>
                  <a:pt x="348" y="423"/>
                </a:cubicBezTo>
                <a:lnTo>
                  <a:pt x="100" y="175"/>
                </a:lnTo>
                <a:cubicBezTo>
                  <a:pt x="76" y="175"/>
                  <a:pt x="76" y="149"/>
                  <a:pt x="76" y="125"/>
                </a:cubicBezTo>
                <a:cubicBezTo>
                  <a:pt x="76" y="125"/>
                  <a:pt x="76" y="100"/>
                  <a:pt x="100" y="76"/>
                </a:cubicBezTo>
                <a:close/>
                <a:moveTo>
                  <a:pt x="149" y="0"/>
                </a:moveTo>
                <a:cubicBezTo>
                  <a:pt x="100" y="0"/>
                  <a:pt x="76" y="26"/>
                  <a:pt x="50" y="50"/>
                </a:cubicBezTo>
                <a:cubicBezTo>
                  <a:pt x="26" y="76"/>
                  <a:pt x="0" y="100"/>
                  <a:pt x="0" y="125"/>
                </a:cubicBezTo>
                <a:cubicBezTo>
                  <a:pt x="0" y="175"/>
                  <a:pt x="26" y="199"/>
                  <a:pt x="50" y="225"/>
                </a:cubicBezTo>
                <a:lnTo>
                  <a:pt x="298" y="473"/>
                </a:lnTo>
                <a:cubicBezTo>
                  <a:pt x="324" y="497"/>
                  <a:pt x="348" y="523"/>
                  <a:pt x="374" y="523"/>
                </a:cubicBezTo>
                <a:cubicBezTo>
                  <a:pt x="423" y="523"/>
                  <a:pt x="447" y="497"/>
                  <a:pt x="473" y="473"/>
                </a:cubicBezTo>
                <a:cubicBezTo>
                  <a:pt x="497" y="447"/>
                  <a:pt x="523" y="423"/>
                  <a:pt x="523" y="374"/>
                </a:cubicBezTo>
                <a:cubicBezTo>
                  <a:pt x="523" y="348"/>
                  <a:pt x="497" y="298"/>
                  <a:pt x="473" y="274"/>
                </a:cubicBezTo>
                <a:lnTo>
                  <a:pt x="249" y="50"/>
                </a:lnTo>
                <a:cubicBezTo>
                  <a:pt x="225" y="26"/>
                  <a:pt x="175" y="0"/>
                  <a:pt x="149" y="0"/>
                </a:cubicBezTo>
                <a:close/>
              </a:path>
            </a:pathLst>
          </a:custGeom>
          <a:solidFill>
            <a:srgbClr val="455262"/>
          </a:solidFill>
          <a:ln>
            <a:solidFill>
              <a:srgbClr val="455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4386924" y="3119347"/>
            <a:ext cx="186508" cy="405851"/>
          </a:xfrm>
          <a:custGeom>
            <a:avLst/>
            <a:gdLst/>
            <a:ahLst/>
            <a:cxnLst/>
            <a:rect l="l" t="t" r="r" b="b"/>
            <a:pathLst>
              <a:path w="994" h="2163" extrusionOk="0">
                <a:moveTo>
                  <a:pt x="920" y="84"/>
                </a:moveTo>
                <a:lnTo>
                  <a:pt x="920" y="1119"/>
                </a:lnTo>
                <a:lnTo>
                  <a:pt x="563" y="2068"/>
                </a:lnTo>
                <a:lnTo>
                  <a:pt x="563" y="2068"/>
                </a:lnTo>
                <a:cubicBezTo>
                  <a:pt x="259" y="1888"/>
                  <a:pt x="50" y="1527"/>
                  <a:pt x="50" y="1143"/>
                </a:cubicBezTo>
                <a:cubicBezTo>
                  <a:pt x="50" y="614"/>
                  <a:pt x="422" y="178"/>
                  <a:pt x="920" y="84"/>
                </a:cubicBezTo>
                <a:close/>
                <a:moveTo>
                  <a:pt x="970" y="0"/>
                </a:moveTo>
                <a:cubicBezTo>
                  <a:pt x="398" y="100"/>
                  <a:pt x="0" y="573"/>
                  <a:pt x="0" y="1143"/>
                </a:cubicBezTo>
                <a:cubicBezTo>
                  <a:pt x="0" y="1566"/>
                  <a:pt x="199" y="1938"/>
                  <a:pt x="573" y="2162"/>
                </a:cubicBezTo>
                <a:lnTo>
                  <a:pt x="596" y="2162"/>
                </a:lnTo>
                <a:lnTo>
                  <a:pt x="596" y="2136"/>
                </a:lnTo>
                <a:lnTo>
                  <a:pt x="994" y="1119"/>
                </a:lnTo>
                <a:lnTo>
                  <a:pt x="994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4624843" y="3119347"/>
            <a:ext cx="158551" cy="177313"/>
          </a:xfrm>
          <a:custGeom>
            <a:avLst/>
            <a:gdLst/>
            <a:ahLst/>
            <a:cxnLst/>
            <a:rect l="l" t="t" r="r" b="b"/>
            <a:pathLst>
              <a:path w="845" h="945" extrusionOk="0">
                <a:moveTo>
                  <a:pt x="50" y="81"/>
                </a:moveTo>
                <a:cubicBezTo>
                  <a:pt x="327" y="134"/>
                  <a:pt x="581" y="294"/>
                  <a:pt x="749" y="543"/>
                </a:cubicBezTo>
                <a:lnTo>
                  <a:pt x="749" y="543"/>
                </a:lnTo>
                <a:lnTo>
                  <a:pt x="50" y="845"/>
                </a:lnTo>
                <a:lnTo>
                  <a:pt x="50" y="81"/>
                </a:lnTo>
                <a:close/>
                <a:moveTo>
                  <a:pt x="0" y="0"/>
                </a:moveTo>
                <a:lnTo>
                  <a:pt x="0" y="26"/>
                </a:lnTo>
                <a:lnTo>
                  <a:pt x="0" y="944"/>
                </a:lnTo>
                <a:lnTo>
                  <a:pt x="844" y="573"/>
                </a:lnTo>
                <a:lnTo>
                  <a:pt x="819" y="547"/>
                </a:lnTo>
                <a:cubicBezTo>
                  <a:pt x="646" y="249"/>
                  <a:pt x="372" y="50"/>
                  <a:pt x="24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4545285" y="3394418"/>
            <a:ext cx="135659" cy="158737"/>
          </a:xfrm>
          <a:custGeom>
            <a:avLst/>
            <a:gdLst/>
            <a:ahLst/>
            <a:cxnLst/>
            <a:rect l="l" t="t" r="r" b="b"/>
            <a:pathLst>
              <a:path w="723" h="846" extrusionOk="0">
                <a:moveTo>
                  <a:pt x="325" y="150"/>
                </a:moveTo>
                <a:lnTo>
                  <a:pt x="625" y="706"/>
                </a:lnTo>
                <a:lnTo>
                  <a:pt x="625" y="706"/>
                </a:lnTo>
                <a:cubicBezTo>
                  <a:pt x="527" y="749"/>
                  <a:pt x="390" y="770"/>
                  <a:pt x="275" y="770"/>
                </a:cubicBezTo>
                <a:cubicBezTo>
                  <a:pt x="213" y="770"/>
                  <a:pt x="153" y="770"/>
                  <a:pt x="91" y="757"/>
                </a:cubicBezTo>
                <a:lnTo>
                  <a:pt x="91" y="757"/>
                </a:lnTo>
                <a:lnTo>
                  <a:pt x="325" y="150"/>
                </a:lnTo>
                <a:close/>
                <a:moveTo>
                  <a:pt x="299" y="1"/>
                </a:moveTo>
                <a:lnTo>
                  <a:pt x="1" y="796"/>
                </a:lnTo>
                <a:lnTo>
                  <a:pt x="27" y="819"/>
                </a:lnTo>
                <a:cubicBezTo>
                  <a:pt x="126" y="819"/>
                  <a:pt x="200" y="845"/>
                  <a:pt x="275" y="845"/>
                </a:cubicBezTo>
                <a:cubicBezTo>
                  <a:pt x="424" y="845"/>
                  <a:pt x="547" y="819"/>
                  <a:pt x="672" y="770"/>
                </a:cubicBezTo>
                <a:lnTo>
                  <a:pt x="722" y="746"/>
                </a:lnTo>
                <a:lnTo>
                  <a:pt x="299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3" name="Google Shape;93;p16"/>
          <p:cNvSpPr/>
          <p:nvPr/>
        </p:nvSpPr>
        <p:spPr>
          <a:xfrm>
            <a:off x="4634036" y="3273394"/>
            <a:ext cx="177313" cy="237544"/>
          </a:xfrm>
          <a:custGeom>
            <a:avLst/>
            <a:gdLst/>
            <a:ahLst/>
            <a:cxnLst/>
            <a:rect l="l" t="t" r="r" b="b"/>
            <a:pathLst>
              <a:path w="945" h="1266" extrusionOk="0">
                <a:moveTo>
                  <a:pt x="855" y="91"/>
                </a:moveTo>
                <a:lnTo>
                  <a:pt x="855" y="91"/>
                </a:lnTo>
                <a:cubicBezTo>
                  <a:pt x="876" y="171"/>
                  <a:pt x="895" y="237"/>
                  <a:pt x="895" y="322"/>
                </a:cubicBezTo>
                <a:cubicBezTo>
                  <a:pt x="895" y="658"/>
                  <a:pt x="732" y="971"/>
                  <a:pt x="497" y="1171"/>
                </a:cubicBezTo>
                <a:lnTo>
                  <a:pt x="497" y="1171"/>
                </a:lnTo>
                <a:lnTo>
                  <a:pt x="91" y="429"/>
                </a:lnTo>
                <a:lnTo>
                  <a:pt x="91" y="429"/>
                </a:lnTo>
                <a:lnTo>
                  <a:pt x="855" y="91"/>
                </a:lnTo>
                <a:close/>
                <a:moveTo>
                  <a:pt x="895" y="0"/>
                </a:moveTo>
                <a:lnTo>
                  <a:pt x="1" y="397"/>
                </a:lnTo>
                <a:lnTo>
                  <a:pt x="25" y="421"/>
                </a:lnTo>
                <a:lnTo>
                  <a:pt x="472" y="1266"/>
                </a:lnTo>
                <a:lnTo>
                  <a:pt x="497" y="1242"/>
                </a:lnTo>
                <a:cubicBezTo>
                  <a:pt x="770" y="1043"/>
                  <a:pt x="945" y="695"/>
                  <a:pt x="945" y="322"/>
                </a:cubicBezTo>
                <a:cubicBezTo>
                  <a:pt x="945" y="223"/>
                  <a:pt x="945" y="123"/>
                  <a:pt x="919" y="24"/>
                </a:cubicBezTo>
                <a:lnTo>
                  <a:pt x="895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7189429" y="3149555"/>
            <a:ext cx="335676" cy="340555"/>
          </a:xfrm>
          <a:custGeom>
            <a:avLst/>
            <a:gdLst/>
            <a:ahLst/>
            <a:cxnLst/>
            <a:rect l="l" t="t" r="r" b="b"/>
            <a:pathLst>
              <a:path w="1789" h="1815" extrusionOk="0">
                <a:moveTo>
                  <a:pt x="1540" y="76"/>
                </a:moveTo>
                <a:cubicBezTo>
                  <a:pt x="1590" y="76"/>
                  <a:pt x="1640" y="100"/>
                  <a:pt x="1665" y="126"/>
                </a:cubicBezTo>
                <a:cubicBezTo>
                  <a:pt x="1715" y="175"/>
                  <a:pt x="1739" y="225"/>
                  <a:pt x="1739" y="275"/>
                </a:cubicBezTo>
                <a:cubicBezTo>
                  <a:pt x="1739" y="324"/>
                  <a:pt x="1715" y="398"/>
                  <a:pt x="1665" y="497"/>
                </a:cubicBezTo>
                <a:cubicBezTo>
                  <a:pt x="1616" y="573"/>
                  <a:pt x="1516" y="696"/>
                  <a:pt x="1391" y="821"/>
                </a:cubicBezTo>
                <a:lnTo>
                  <a:pt x="1318" y="894"/>
                </a:lnTo>
                <a:cubicBezTo>
                  <a:pt x="1242" y="994"/>
                  <a:pt x="1143" y="1093"/>
                  <a:pt x="1044" y="1169"/>
                </a:cubicBezTo>
                <a:cubicBezTo>
                  <a:pt x="1020" y="1193"/>
                  <a:pt x="994" y="1193"/>
                  <a:pt x="970" y="1218"/>
                </a:cubicBezTo>
                <a:cubicBezTo>
                  <a:pt x="795" y="1367"/>
                  <a:pt x="596" y="1516"/>
                  <a:pt x="447" y="1616"/>
                </a:cubicBezTo>
                <a:cubicBezTo>
                  <a:pt x="374" y="1665"/>
                  <a:pt x="298" y="1689"/>
                  <a:pt x="249" y="1715"/>
                </a:cubicBezTo>
                <a:cubicBezTo>
                  <a:pt x="199" y="1739"/>
                  <a:pt x="149" y="1765"/>
                  <a:pt x="100" y="1765"/>
                </a:cubicBezTo>
                <a:lnTo>
                  <a:pt x="76" y="1765"/>
                </a:lnTo>
                <a:lnTo>
                  <a:pt x="76" y="1739"/>
                </a:lnTo>
                <a:lnTo>
                  <a:pt x="76" y="1715"/>
                </a:lnTo>
                <a:cubicBezTo>
                  <a:pt x="76" y="1689"/>
                  <a:pt x="76" y="1640"/>
                  <a:pt x="100" y="1566"/>
                </a:cubicBezTo>
                <a:cubicBezTo>
                  <a:pt x="199" y="1391"/>
                  <a:pt x="374" y="1093"/>
                  <a:pt x="596" y="845"/>
                </a:cubicBezTo>
                <a:cubicBezTo>
                  <a:pt x="696" y="722"/>
                  <a:pt x="821" y="596"/>
                  <a:pt x="920" y="497"/>
                </a:cubicBezTo>
                <a:lnTo>
                  <a:pt x="994" y="424"/>
                </a:lnTo>
                <a:cubicBezTo>
                  <a:pt x="1119" y="298"/>
                  <a:pt x="1242" y="199"/>
                  <a:pt x="1318" y="149"/>
                </a:cubicBezTo>
                <a:cubicBezTo>
                  <a:pt x="1417" y="100"/>
                  <a:pt x="1491" y="76"/>
                  <a:pt x="1540" y="76"/>
                </a:cubicBezTo>
                <a:close/>
                <a:moveTo>
                  <a:pt x="1540" y="0"/>
                </a:moveTo>
                <a:cubicBezTo>
                  <a:pt x="1467" y="0"/>
                  <a:pt x="1391" y="50"/>
                  <a:pt x="1292" y="100"/>
                </a:cubicBezTo>
                <a:cubicBezTo>
                  <a:pt x="1193" y="149"/>
                  <a:pt x="1069" y="249"/>
                  <a:pt x="944" y="374"/>
                </a:cubicBezTo>
                <a:lnTo>
                  <a:pt x="871" y="447"/>
                </a:lnTo>
                <a:cubicBezTo>
                  <a:pt x="771" y="547"/>
                  <a:pt x="646" y="672"/>
                  <a:pt x="547" y="795"/>
                </a:cubicBezTo>
                <a:cubicBezTo>
                  <a:pt x="398" y="970"/>
                  <a:pt x="275" y="1169"/>
                  <a:pt x="175" y="1318"/>
                </a:cubicBezTo>
                <a:cubicBezTo>
                  <a:pt x="126" y="1391"/>
                  <a:pt x="76" y="1467"/>
                  <a:pt x="50" y="1540"/>
                </a:cubicBezTo>
                <a:cubicBezTo>
                  <a:pt x="26" y="1616"/>
                  <a:pt x="0" y="1665"/>
                  <a:pt x="0" y="1715"/>
                </a:cubicBezTo>
                <a:lnTo>
                  <a:pt x="0" y="1765"/>
                </a:lnTo>
                <a:lnTo>
                  <a:pt x="26" y="1789"/>
                </a:lnTo>
                <a:cubicBezTo>
                  <a:pt x="50" y="1814"/>
                  <a:pt x="50" y="1814"/>
                  <a:pt x="76" y="1814"/>
                </a:cubicBezTo>
                <a:lnTo>
                  <a:pt x="100" y="1814"/>
                </a:lnTo>
                <a:cubicBezTo>
                  <a:pt x="149" y="1814"/>
                  <a:pt x="225" y="1814"/>
                  <a:pt x="275" y="1789"/>
                </a:cubicBezTo>
                <a:cubicBezTo>
                  <a:pt x="348" y="1765"/>
                  <a:pt x="398" y="1715"/>
                  <a:pt x="473" y="1665"/>
                </a:cubicBezTo>
                <a:cubicBezTo>
                  <a:pt x="646" y="1566"/>
                  <a:pt x="845" y="1417"/>
                  <a:pt x="1020" y="1268"/>
                </a:cubicBezTo>
                <a:cubicBezTo>
                  <a:pt x="1044" y="1242"/>
                  <a:pt x="1069" y="1242"/>
                  <a:pt x="1069" y="1218"/>
                </a:cubicBezTo>
                <a:cubicBezTo>
                  <a:pt x="1169" y="1143"/>
                  <a:pt x="1292" y="1043"/>
                  <a:pt x="1367" y="944"/>
                </a:cubicBezTo>
                <a:lnTo>
                  <a:pt x="1441" y="871"/>
                </a:lnTo>
                <a:cubicBezTo>
                  <a:pt x="1566" y="722"/>
                  <a:pt x="1665" y="622"/>
                  <a:pt x="1715" y="523"/>
                </a:cubicBezTo>
                <a:cubicBezTo>
                  <a:pt x="1765" y="424"/>
                  <a:pt x="1789" y="348"/>
                  <a:pt x="1789" y="275"/>
                </a:cubicBezTo>
                <a:cubicBezTo>
                  <a:pt x="1789" y="199"/>
                  <a:pt x="1765" y="126"/>
                  <a:pt x="1715" y="100"/>
                </a:cubicBezTo>
                <a:cubicBezTo>
                  <a:pt x="1665" y="50"/>
                  <a:pt x="1616" y="0"/>
                  <a:pt x="1540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7362051" y="3303415"/>
            <a:ext cx="195889" cy="251992"/>
          </a:xfrm>
          <a:custGeom>
            <a:avLst/>
            <a:gdLst/>
            <a:ahLst/>
            <a:cxnLst/>
            <a:rect l="l" t="t" r="r" b="b"/>
            <a:pathLst>
              <a:path w="1044" h="1343" extrusionOk="0">
                <a:moveTo>
                  <a:pt x="487" y="85"/>
                </a:moveTo>
                <a:lnTo>
                  <a:pt x="968" y="1143"/>
                </a:lnTo>
                <a:lnTo>
                  <a:pt x="968" y="1143"/>
                </a:lnTo>
                <a:lnTo>
                  <a:pt x="869" y="1243"/>
                </a:lnTo>
                <a:lnTo>
                  <a:pt x="92" y="466"/>
                </a:lnTo>
                <a:lnTo>
                  <a:pt x="92" y="466"/>
                </a:lnTo>
                <a:cubicBezTo>
                  <a:pt x="96" y="462"/>
                  <a:pt x="100" y="456"/>
                  <a:pt x="100" y="448"/>
                </a:cubicBezTo>
                <a:cubicBezTo>
                  <a:pt x="124" y="422"/>
                  <a:pt x="149" y="422"/>
                  <a:pt x="149" y="398"/>
                </a:cubicBezTo>
                <a:cubicBezTo>
                  <a:pt x="249" y="323"/>
                  <a:pt x="372" y="223"/>
                  <a:pt x="447" y="124"/>
                </a:cubicBezTo>
                <a:lnTo>
                  <a:pt x="487" y="85"/>
                </a:lnTo>
                <a:close/>
                <a:moveTo>
                  <a:pt x="471" y="1"/>
                </a:moveTo>
                <a:lnTo>
                  <a:pt x="398" y="74"/>
                </a:lnTo>
                <a:cubicBezTo>
                  <a:pt x="322" y="174"/>
                  <a:pt x="223" y="273"/>
                  <a:pt x="124" y="349"/>
                </a:cubicBezTo>
                <a:cubicBezTo>
                  <a:pt x="100" y="373"/>
                  <a:pt x="74" y="373"/>
                  <a:pt x="50" y="398"/>
                </a:cubicBezTo>
                <a:cubicBezTo>
                  <a:pt x="50" y="422"/>
                  <a:pt x="24" y="448"/>
                  <a:pt x="24" y="448"/>
                </a:cubicBezTo>
                <a:lnTo>
                  <a:pt x="0" y="472"/>
                </a:lnTo>
                <a:lnTo>
                  <a:pt x="869" y="1342"/>
                </a:lnTo>
                <a:lnTo>
                  <a:pt x="1043" y="1143"/>
                </a:lnTo>
                <a:lnTo>
                  <a:pt x="1043" y="1118"/>
                </a:lnTo>
                <a:lnTo>
                  <a:pt x="521" y="1"/>
                </a:lnTo>
                <a:close/>
              </a:path>
            </a:pathLst>
          </a:custGeom>
          <a:solidFill>
            <a:srgbClr val="455262"/>
          </a:solidFill>
          <a:ln>
            <a:solidFill>
              <a:srgbClr val="455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7226767" y="3447705"/>
            <a:ext cx="65296" cy="79744"/>
          </a:xfrm>
          <a:custGeom>
            <a:avLst/>
            <a:gdLst/>
            <a:ahLst/>
            <a:cxnLst/>
            <a:rect l="l" t="t" r="r" b="b"/>
            <a:pathLst>
              <a:path w="348" h="425" extrusionOk="0">
                <a:moveTo>
                  <a:pt x="235" y="103"/>
                </a:moveTo>
                <a:lnTo>
                  <a:pt x="271" y="282"/>
                </a:lnTo>
                <a:lnTo>
                  <a:pt x="271" y="282"/>
                </a:lnTo>
                <a:lnTo>
                  <a:pt x="248" y="325"/>
                </a:lnTo>
                <a:lnTo>
                  <a:pt x="111" y="186"/>
                </a:lnTo>
                <a:lnTo>
                  <a:pt x="111" y="186"/>
                </a:lnTo>
                <a:cubicBezTo>
                  <a:pt x="154" y="165"/>
                  <a:pt x="191" y="135"/>
                  <a:pt x="235" y="103"/>
                </a:cubicBezTo>
                <a:close/>
                <a:moveTo>
                  <a:pt x="298" y="1"/>
                </a:moveTo>
                <a:lnTo>
                  <a:pt x="248" y="27"/>
                </a:lnTo>
                <a:cubicBezTo>
                  <a:pt x="175" y="76"/>
                  <a:pt x="99" y="100"/>
                  <a:pt x="50" y="126"/>
                </a:cubicBezTo>
                <a:lnTo>
                  <a:pt x="26" y="150"/>
                </a:lnTo>
                <a:lnTo>
                  <a:pt x="0" y="176"/>
                </a:lnTo>
                <a:lnTo>
                  <a:pt x="248" y="424"/>
                </a:lnTo>
                <a:lnTo>
                  <a:pt x="348" y="325"/>
                </a:lnTo>
                <a:lnTo>
                  <a:pt x="348" y="299"/>
                </a:lnTo>
                <a:lnTo>
                  <a:pt x="298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7129010" y="3117095"/>
            <a:ext cx="246925" cy="200392"/>
          </a:xfrm>
          <a:custGeom>
            <a:avLst/>
            <a:gdLst/>
            <a:ahLst/>
            <a:cxnLst/>
            <a:rect l="l" t="t" r="r" b="b"/>
            <a:pathLst>
              <a:path w="1316" h="1068" extrusionOk="0">
                <a:moveTo>
                  <a:pt x="199" y="100"/>
                </a:moveTo>
                <a:lnTo>
                  <a:pt x="1232" y="581"/>
                </a:lnTo>
                <a:lnTo>
                  <a:pt x="1232" y="581"/>
                </a:lnTo>
                <a:lnTo>
                  <a:pt x="1193" y="620"/>
                </a:lnTo>
                <a:cubicBezTo>
                  <a:pt x="1093" y="720"/>
                  <a:pt x="968" y="845"/>
                  <a:pt x="869" y="968"/>
                </a:cubicBezTo>
                <a:cubicBezTo>
                  <a:pt x="869" y="968"/>
                  <a:pt x="863" y="974"/>
                  <a:pt x="855" y="980"/>
                </a:cubicBezTo>
                <a:lnTo>
                  <a:pt x="855" y="980"/>
                </a:lnTo>
                <a:lnTo>
                  <a:pt x="74" y="199"/>
                </a:lnTo>
                <a:lnTo>
                  <a:pt x="199" y="100"/>
                </a:lnTo>
                <a:close/>
                <a:moveTo>
                  <a:pt x="173" y="0"/>
                </a:moveTo>
                <a:lnTo>
                  <a:pt x="1" y="199"/>
                </a:lnTo>
                <a:lnTo>
                  <a:pt x="845" y="1067"/>
                </a:lnTo>
                <a:lnTo>
                  <a:pt x="869" y="1044"/>
                </a:lnTo>
                <a:cubicBezTo>
                  <a:pt x="895" y="1044"/>
                  <a:pt x="895" y="1018"/>
                  <a:pt x="918" y="1018"/>
                </a:cubicBezTo>
                <a:cubicBezTo>
                  <a:pt x="1018" y="895"/>
                  <a:pt x="1143" y="769"/>
                  <a:pt x="1242" y="670"/>
                </a:cubicBezTo>
                <a:lnTo>
                  <a:pt x="1316" y="597"/>
                </a:lnTo>
                <a:lnTo>
                  <a:pt x="1316" y="571"/>
                </a:lnTo>
                <a:lnTo>
                  <a:pt x="1316" y="547"/>
                </a:lnTo>
                <a:lnTo>
                  <a:pt x="173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7156967" y="3387474"/>
            <a:ext cx="74679" cy="65296"/>
          </a:xfrm>
          <a:custGeom>
            <a:avLst/>
            <a:gdLst/>
            <a:ahLst/>
            <a:cxnLst/>
            <a:rect l="l" t="t" r="r" b="b"/>
            <a:pathLst>
              <a:path w="398" h="348" extrusionOk="0">
                <a:moveTo>
                  <a:pt x="120" y="77"/>
                </a:moveTo>
                <a:lnTo>
                  <a:pt x="298" y="113"/>
                </a:lnTo>
                <a:lnTo>
                  <a:pt x="298" y="113"/>
                </a:lnTo>
                <a:cubicBezTo>
                  <a:pt x="268" y="167"/>
                  <a:pt x="249" y="217"/>
                  <a:pt x="231" y="257"/>
                </a:cubicBezTo>
                <a:lnTo>
                  <a:pt x="231" y="257"/>
                </a:lnTo>
                <a:lnTo>
                  <a:pt x="74" y="123"/>
                </a:lnTo>
                <a:lnTo>
                  <a:pt x="120" y="77"/>
                </a:lnTo>
                <a:close/>
                <a:moveTo>
                  <a:pt x="100" y="0"/>
                </a:moveTo>
                <a:lnTo>
                  <a:pt x="74" y="24"/>
                </a:lnTo>
                <a:lnTo>
                  <a:pt x="1" y="123"/>
                </a:lnTo>
                <a:lnTo>
                  <a:pt x="223" y="348"/>
                </a:lnTo>
                <a:lnTo>
                  <a:pt x="249" y="322"/>
                </a:lnTo>
                <a:lnTo>
                  <a:pt x="273" y="322"/>
                </a:lnTo>
                <a:lnTo>
                  <a:pt x="273" y="298"/>
                </a:lnTo>
                <a:cubicBezTo>
                  <a:pt x="299" y="248"/>
                  <a:pt x="348" y="173"/>
                  <a:pt x="372" y="99"/>
                </a:cubicBezTo>
                <a:lnTo>
                  <a:pt x="398" y="74"/>
                </a:lnTo>
                <a:lnTo>
                  <a:pt x="100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9940584" y="3121786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9" y="50"/>
                </a:moveTo>
                <a:cubicBezTo>
                  <a:pt x="348" y="50"/>
                  <a:pt x="422" y="74"/>
                  <a:pt x="448" y="124"/>
                </a:cubicBezTo>
                <a:cubicBezTo>
                  <a:pt x="497" y="173"/>
                  <a:pt x="521" y="223"/>
                  <a:pt x="521" y="298"/>
                </a:cubicBezTo>
                <a:cubicBezTo>
                  <a:pt x="521" y="372"/>
                  <a:pt x="497" y="422"/>
                  <a:pt x="448" y="471"/>
                </a:cubicBezTo>
                <a:cubicBezTo>
                  <a:pt x="422" y="521"/>
                  <a:pt x="348" y="547"/>
                  <a:pt x="299" y="547"/>
                </a:cubicBezTo>
                <a:cubicBezTo>
                  <a:pt x="223" y="547"/>
                  <a:pt x="173" y="521"/>
                  <a:pt x="124" y="471"/>
                </a:cubicBezTo>
                <a:cubicBezTo>
                  <a:pt x="100" y="422"/>
                  <a:pt x="74" y="372"/>
                  <a:pt x="74" y="298"/>
                </a:cubicBezTo>
                <a:cubicBezTo>
                  <a:pt x="74" y="223"/>
                  <a:pt x="100" y="173"/>
                  <a:pt x="124" y="124"/>
                </a:cubicBezTo>
                <a:cubicBezTo>
                  <a:pt x="173" y="74"/>
                  <a:pt x="223" y="50"/>
                  <a:pt x="299" y="50"/>
                </a:cubicBezTo>
                <a:close/>
                <a:moveTo>
                  <a:pt x="299" y="0"/>
                </a:moveTo>
                <a:cubicBezTo>
                  <a:pt x="223" y="0"/>
                  <a:pt x="150" y="24"/>
                  <a:pt x="100" y="74"/>
                </a:cubicBezTo>
                <a:cubicBezTo>
                  <a:pt x="24" y="149"/>
                  <a:pt x="1" y="223"/>
                  <a:pt x="1" y="298"/>
                </a:cubicBezTo>
                <a:cubicBezTo>
                  <a:pt x="1" y="372"/>
                  <a:pt x="24" y="447"/>
                  <a:pt x="100" y="521"/>
                </a:cubicBezTo>
                <a:cubicBezTo>
                  <a:pt x="150" y="571"/>
                  <a:pt x="223" y="596"/>
                  <a:pt x="299" y="596"/>
                </a:cubicBezTo>
                <a:cubicBezTo>
                  <a:pt x="372" y="596"/>
                  <a:pt x="448" y="571"/>
                  <a:pt x="497" y="521"/>
                </a:cubicBezTo>
                <a:cubicBezTo>
                  <a:pt x="571" y="447"/>
                  <a:pt x="597" y="372"/>
                  <a:pt x="597" y="298"/>
                </a:cubicBezTo>
                <a:cubicBezTo>
                  <a:pt x="597" y="223"/>
                  <a:pt x="571" y="149"/>
                  <a:pt x="497" y="74"/>
                </a:cubicBezTo>
                <a:cubicBezTo>
                  <a:pt x="448" y="24"/>
                  <a:pt x="372" y="0"/>
                  <a:pt x="299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10094256" y="3280149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8" y="50"/>
                </a:moveTo>
                <a:cubicBezTo>
                  <a:pt x="348" y="50"/>
                  <a:pt x="423" y="74"/>
                  <a:pt x="447" y="124"/>
                </a:cubicBezTo>
                <a:cubicBezTo>
                  <a:pt x="497" y="174"/>
                  <a:pt x="523" y="223"/>
                  <a:pt x="523" y="299"/>
                </a:cubicBezTo>
                <a:cubicBezTo>
                  <a:pt x="523" y="372"/>
                  <a:pt x="497" y="422"/>
                  <a:pt x="447" y="472"/>
                </a:cubicBezTo>
                <a:cubicBezTo>
                  <a:pt x="423" y="521"/>
                  <a:pt x="348" y="547"/>
                  <a:pt x="298" y="547"/>
                </a:cubicBezTo>
                <a:cubicBezTo>
                  <a:pt x="225" y="547"/>
                  <a:pt x="175" y="521"/>
                  <a:pt x="125" y="472"/>
                </a:cubicBezTo>
                <a:cubicBezTo>
                  <a:pt x="100" y="422"/>
                  <a:pt x="76" y="372"/>
                  <a:pt x="76" y="299"/>
                </a:cubicBezTo>
                <a:cubicBezTo>
                  <a:pt x="76" y="223"/>
                  <a:pt x="100" y="174"/>
                  <a:pt x="125" y="124"/>
                </a:cubicBezTo>
                <a:cubicBezTo>
                  <a:pt x="175" y="74"/>
                  <a:pt x="225" y="50"/>
                  <a:pt x="298" y="50"/>
                </a:cubicBezTo>
                <a:close/>
                <a:moveTo>
                  <a:pt x="298" y="1"/>
                </a:moveTo>
                <a:cubicBezTo>
                  <a:pt x="225" y="1"/>
                  <a:pt x="149" y="25"/>
                  <a:pt x="76" y="74"/>
                </a:cubicBezTo>
                <a:cubicBezTo>
                  <a:pt x="26" y="150"/>
                  <a:pt x="0" y="223"/>
                  <a:pt x="0" y="299"/>
                </a:cubicBezTo>
                <a:cubicBezTo>
                  <a:pt x="0" y="372"/>
                  <a:pt x="26" y="448"/>
                  <a:pt x="76" y="521"/>
                </a:cubicBezTo>
                <a:cubicBezTo>
                  <a:pt x="149" y="571"/>
                  <a:pt x="225" y="597"/>
                  <a:pt x="298" y="597"/>
                </a:cubicBezTo>
                <a:cubicBezTo>
                  <a:pt x="374" y="597"/>
                  <a:pt x="447" y="571"/>
                  <a:pt x="497" y="521"/>
                </a:cubicBezTo>
                <a:cubicBezTo>
                  <a:pt x="547" y="448"/>
                  <a:pt x="596" y="372"/>
                  <a:pt x="596" y="299"/>
                </a:cubicBezTo>
                <a:cubicBezTo>
                  <a:pt x="596" y="223"/>
                  <a:pt x="547" y="150"/>
                  <a:pt x="497" y="74"/>
                </a:cubicBezTo>
                <a:cubicBezTo>
                  <a:pt x="447" y="25"/>
                  <a:pt x="374" y="1"/>
                  <a:pt x="298" y="1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9940584" y="3438698"/>
            <a:ext cx="112017" cy="112017"/>
          </a:xfrm>
          <a:custGeom>
            <a:avLst/>
            <a:gdLst/>
            <a:ahLst/>
            <a:cxnLst/>
            <a:rect l="l" t="t" r="r" b="b"/>
            <a:pathLst>
              <a:path w="597" h="597" extrusionOk="0">
                <a:moveTo>
                  <a:pt x="299" y="50"/>
                </a:moveTo>
                <a:cubicBezTo>
                  <a:pt x="348" y="50"/>
                  <a:pt x="422" y="100"/>
                  <a:pt x="448" y="123"/>
                </a:cubicBezTo>
                <a:cubicBezTo>
                  <a:pt x="497" y="173"/>
                  <a:pt x="521" y="223"/>
                  <a:pt x="521" y="298"/>
                </a:cubicBezTo>
                <a:cubicBezTo>
                  <a:pt x="521" y="372"/>
                  <a:pt x="497" y="421"/>
                  <a:pt x="448" y="471"/>
                </a:cubicBezTo>
                <a:cubicBezTo>
                  <a:pt x="422" y="521"/>
                  <a:pt x="348" y="547"/>
                  <a:pt x="299" y="547"/>
                </a:cubicBezTo>
                <a:cubicBezTo>
                  <a:pt x="223" y="547"/>
                  <a:pt x="173" y="521"/>
                  <a:pt x="124" y="471"/>
                </a:cubicBezTo>
                <a:cubicBezTo>
                  <a:pt x="100" y="421"/>
                  <a:pt x="74" y="372"/>
                  <a:pt x="74" y="298"/>
                </a:cubicBezTo>
                <a:cubicBezTo>
                  <a:pt x="74" y="223"/>
                  <a:pt x="100" y="173"/>
                  <a:pt x="124" y="123"/>
                </a:cubicBezTo>
                <a:cubicBezTo>
                  <a:pt x="173" y="100"/>
                  <a:pt x="223" y="50"/>
                  <a:pt x="299" y="50"/>
                </a:cubicBezTo>
                <a:close/>
                <a:moveTo>
                  <a:pt x="299" y="0"/>
                </a:moveTo>
                <a:cubicBezTo>
                  <a:pt x="223" y="0"/>
                  <a:pt x="150" y="24"/>
                  <a:pt x="100" y="74"/>
                </a:cubicBezTo>
                <a:cubicBezTo>
                  <a:pt x="24" y="149"/>
                  <a:pt x="1" y="223"/>
                  <a:pt x="1" y="298"/>
                </a:cubicBezTo>
                <a:cubicBezTo>
                  <a:pt x="1" y="372"/>
                  <a:pt x="24" y="471"/>
                  <a:pt x="100" y="521"/>
                </a:cubicBezTo>
                <a:cubicBezTo>
                  <a:pt x="150" y="570"/>
                  <a:pt x="223" y="596"/>
                  <a:pt x="299" y="596"/>
                </a:cubicBezTo>
                <a:cubicBezTo>
                  <a:pt x="372" y="596"/>
                  <a:pt x="448" y="570"/>
                  <a:pt x="497" y="521"/>
                </a:cubicBezTo>
                <a:cubicBezTo>
                  <a:pt x="571" y="471"/>
                  <a:pt x="597" y="372"/>
                  <a:pt x="597" y="298"/>
                </a:cubicBezTo>
                <a:cubicBezTo>
                  <a:pt x="597" y="223"/>
                  <a:pt x="571" y="149"/>
                  <a:pt x="497" y="74"/>
                </a:cubicBezTo>
                <a:cubicBezTo>
                  <a:pt x="448" y="24"/>
                  <a:pt x="372" y="0"/>
                  <a:pt x="299" y="0"/>
                </a:cubicBez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10024456" y="3210161"/>
            <a:ext cx="93441" cy="93253"/>
          </a:xfrm>
          <a:custGeom>
            <a:avLst/>
            <a:gdLst/>
            <a:ahLst/>
            <a:cxnLst/>
            <a:rect l="l" t="t" r="r" b="b"/>
            <a:pathLst>
              <a:path w="498" h="497" extrusionOk="0">
                <a:moveTo>
                  <a:pt x="50" y="0"/>
                </a:moveTo>
                <a:lnTo>
                  <a:pt x="1" y="50"/>
                </a:lnTo>
                <a:lnTo>
                  <a:pt x="448" y="497"/>
                </a:lnTo>
                <a:lnTo>
                  <a:pt x="497" y="447"/>
                </a:lnTo>
                <a:lnTo>
                  <a:pt x="50" y="0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10024456" y="3368523"/>
            <a:ext cx="93441" cy="93441"/>
          </a:xfrm>
          <a:custGeom>
            <a:avLst/>
            <a:gdLst/>
            <a:ahLst/>
            <a:cxnLst/>
            <a:rect l="l" t="t" r="r" b="b"/>
            <a:pathLst>
              <a:path w="498" h="498" extrusionOk="0">
                <a:moveTo>
                  <a:pt x="448" y="1"/>
                </a:moveTo>
                <a:lnTo>
                  <a:pt x="1" y="448"/>
                </a:lnTo>
                <a:lnTo>
                  <a:pt x="50" y="497"/>
                </a:lnTo>
                <a:lnTo>
                  <a:pt x="497" y="50"/>
                </a:lnTo>
                <a:lnTo>
                  <a:pt x="448" y="1"/>
                </a:lnTo>
                <a:close/>
              </a:path>
            </a:pathLst>
          </a:custGeom>
          <a:solidFill>
            <a:srgbClr val="455262"/>
          </a:solidFill>
          <a:ln w="9525" cap="flat" cmpd="sng">
            <a:solidFill>
              <a:srgbClr val="45526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1036046" y="3635304"/>
            <a:ext cx="1636219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3795004" y="3665796"/>
            <a:ext cx="1636219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6524722" y="3635304"/>
            <a:ext cx="1636219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9382318" y="3652360"/>
            <a:ext cx="1636219" cy="94359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Synergistically utilize technically sound portals with</a:t>
            </a:r>
            <a:r>
              <a:rPr lang="en-US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,</a:t>
            </a:r>
            <a:r>
              <a:rPr lang="en-US" altLang="zh-CN" sz="1050" kern="0" dirty="0">
                <a:solidFill>
                  <a:prstClr val="white">
                    <a:lumMod val="65000"/>
                  </a:prst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Roboto Bold"/>
                <a:sym typeface="Roboto Light" panose="02000000000000000000"/>
              </a:rPr>
              <a:t> Synergistically, Synergistically</a:t>
            </a:r>
            <a:endParaRPr lang="en-US" altLang="zh-CN" sz="1050" kern="0" dirty="0">
              <a:solidFill>
                <a:prstClr val="white">
                  <a:lumMod val="65000"/>
                </a:prst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Roboto Bold"/>
              <a:sym typeface="Roboto Light" panose="02000000000000000000"/>
            </a:endParaRPr>
          </a:p>
        </p:txBody>
      </p:sp>
      <p:sp>
        <p:nvSpPr>
          <p:cNvPr id="50" name="Google Shape;372;p21"/>
          <p:cNvSpPr/>
          <p:nvPr/>
        </p:nvSpPr>
        <p:spPr>
          <a:xfrm>
            <a:off x="993266" y="5303816"/>
            <a:ext cx="1960423" cy="390000"/>
          </a:xfrm>
          <a:prstGeom prst="rect">
            <a:avLst/>
          </a:pr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" panose="020F0502020204030204"/>
              <a:sym typeface="Arial" panose="020B0604020202020204"/>
            </a:endParaRPr>
          </a:p>
        </p:txBody>
      </p:sp>
      <p:sp>
        <p:nvSpPr>
          <p:cNvPr id="51" name="iṩļïḓè"/>
          <p:cNvSpPr txBox="1"/>
          <p:nvPr/>
        </p:nvSpPr>
        <p:spPr bwMode="auto">
          <a:xfrm>
            <a:off x="1206081" y="5323631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输入标题名称</a:t>
            </a:r>
            <a:endParaRPr lang="en-US" altLang="zh-CN" sz="1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2" name="Google Shape;372;p21"/>
          <p:cNvSpPr/>
          <p:nvPr/>
        </p:nvSpPr>
        <p:spPr>
          <a:xfrm>
            <a:off x="3795004" y="1547444"/>
            <a:ext cx="1960423" cy="390000"/>
          </a:xfrm>
          <a:prstGeom prst="rect">
            <a:avLst/>
          </a:pr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" panose="020F0502020204030204"/>
              <a:sym typeface="Arial" panose="020B0604020202020204"/>
            </a:endParaRPr>
          </a:p>
        </p:txBody>
      </p:sp>
      <p:sp>
        <p:nvSpPr>
          <p:cNvPr id="53" name="iṩļïḓè"/>
          <p:cNvSpPr txBox="1"/>
          <p:nvPr/>
        </p:nvSpPr>
        <p:spPr bwMode="auto">
          <a:xfrm>
            <a:off x="4007819" y="1567259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输入标题名称</a:t>
            </a:r>
            <a:endParaRPr lang="en-US" altLang="zh-CN" sz="1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Google Shape;372;p21"/>
          <p:cNvSpPr/>
          <p:nvPr/>
        </p:nvSpPr>
        <p:spPr>
          <a:xfrm>
            <a:off x="6413332" y="5349671"/>
            <a:ext cx="1960423" cy="390000"/>
          </a:xfrm>
          <a:prstGeom prst="rect">
            <a:avLst/>
          </a:pr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" panose="020F0502020204030204"/>
              <a:sym typeface="Arial" panose="020B0604020202020204"/>
            </a:endParaRPr>
          </a:p>
        </p:txBody>
      </p:sp>
      <p:sp>
        <p:nvSpPr>
          <p:cNvPr id="55" name="iṩļïḓè"/>
          <p:cNvSpPr txBox="1"/>
          <p:nvPr/>
        </p:nvSpPr>
        <p:spPr bwMode="auto">
          <a:xfrm>
            <a:off x="6626147" y="5369486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输入标题名称</a:t>
            </a:r>
            <a:endParaRPr lang="en-US" altLang="zh-CN" sz="1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6" name="Google Shape;372;p21"/>
          <p:cNvSpPr/>
          <p:nvPr/>
        </p:nvSpPr>
        <p:spPr>
          <a:xfrm>
            <a:off x="9169503" y="1571774"/>
            <a:ext cx="1960423" cy="390000"/>
          </a:xfrm>
          <a:prstGeom prst="rect">
            <a:avLst/>
          </a:prstGeom>
          <a:solidFill>
            <a:srgbClr val="70AD47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latin typeface="Calibri" panose="020F0502020204030204"/>
              <a:sym typeface="Arial" panose="020B0604020202020204"/>
            </a:endParaRPr>
          </a:p>
        </p:txBody>
      </p:sp>
      <p:sp>
        <p:nvSpPr>
          <p:cNvPr id="57" name="iṩļïḓè"/>
          <p:cNvSpPr txBox="1"/>
          <p:nvPr/>
        </p:nvSpPr>
        <p:spPr bwMode="auto">
          <a:xfrm>
            <a:off x="9382318" y="1591589"/>
            <a:ext cx="1534794" cy="338653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输入标题名称</a:t>
            </a:r>
            <a:endParaRPr lang="en-US" altLang="zh-CN" sz="1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8932" y="501742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lang="en-US" altLang="zh-CN" sz="4000" dirty="0">
                <a:solidFill>
                  <a:srgbClr val="12B789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rgbClr val="12B789"/>
              </a:solidFill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50182" y="62930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选题背景与意义</a:t>
            </a:r>
            <a:endParaRPr lang="zh-CN" altLang="en-US" sz="2400" b="1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Oval 1162"/>
          <p:cNvSpPr>
            <a:spLocks noChangeArrowheads="1"/>
          </p:cNvSpPr>
          <p:nvPr/>
        </p:nvSpPr>
        <p:spPr bwMode="auto">
          <a:xfrm>
            <a:off x="9613650" y="6133683"/>
            <a:ext cx="838200" cy="8366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Freeform 1156"/>
          <p:cNvSpPr/>
          <p:nvPr/>
        </p:nvSpPr>
        <p:spPr bwMode="auto">
          <a:xfrm>
            <a:off x="6500124" y="6351"/>
            <a:ext cx="5693463" cy="4805492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Freeform 1157"/>
          <p:cNvSpPr/>
          <p:nvPr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Freeform 1160"/>
          <p:cNvSpPr/>
          <p:nvPr/>
        </p:nvSpPr>
        <p:spPr bwMode="auto">
          <a:xfrm>
            <a:off x="-1588" y="3937"/>
            <a:ext cx="2924670" cy="2455291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5432" y="503322"/>
            <a:ext cx="11101136" cy="585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66" name="Oval 1187"/>
          <p:cNvSpPr>
            <a:spLocks noChangeArrowheads="1"/>
          </p:cNvSpPr>
          <p:nvPr/>
        </p:nvSpPr>
        <p:spPr bwMode="auto">
          <a:xfrm>
            <a:off x="11210141" y="5877429"/>
            <a:ext cx="564764" cy="564764"/>
          </a:xfrm>
          <a:prstGeom prst="ellipse">
            <a:avLst/>
          </a:prstGeom>
          <a:solidFill>
            <a:srgbClr val="FF9101">
              <a:alpha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7" name="Oval 1187"/>
          <p:cNvSpPr>
            <a:spLocks noChangeArrowheads="1"/>
          </p:cNvSpPr>
          <p:nvPr/>
        </p:nvSpPr>
        <p:spPr bwMode="auto">
          <a:xfrm>
            <a:off x="10311782" y="5492416"/>
            <a:ext cx="372260" cy="3722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995" y="1003369"/>
            <a:ext cx="2541695" cy="2393173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322003" y="3562734"/>
            <a:ext cx="25795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PART 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12B789"/>
                </a:solidFill>
                <a:effectLst/>
                <a:uLnTx/>
                <a:uFillTx/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2B789"/>
              </a:solidFill>
              <a:effectLst/>
              <a:uLnTx/>
              <a:uFillTx/>
              <a:latin typeface="Arial Black" panose="020B0A04020102020204" pitchFamily="34" charset="0"/>
              <a:ea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11189" y="3710887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>
                <a:ln w="0"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研究思路与理论</a:t>
            </a:r>
            <a:endParaRPr lang="zh-CN" altLang="en-US" sz="4800" b="1" dirty="0">
              <a:ln w="0">
                <a:noFill/>
              </a:ln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11189" y="4488158"/>
            <a:ext cx="5333379" cy="51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A designer can use default text to simulate what text would look like. It looks even better with you using this text.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dir="u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ISLIDE.ICON" val="#407154;#407006;#407180;#407145;#40508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10110</Words>
  <Application>WPS 演示</Application>
  <PresentationFormat>宽屏</PresentationFormat>
  <Paragraphs>364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6" baseType="lpstr">
      <vt:lpstr>Arial</vt:lpstr>
      <vt:lpstr>宋体</vt:lpstr>
      <vt:lpstr>Wingdings</vt:lpstr>
      <vt:lpstr>思源宋体 CN</vt:lpstr>
      <vt:lpstr>微软雅黑</vt:lpstr>
      <vt:lpstr>Fira Sans Condensed</vt:lpstr>
      <vt:lpstr>Menk Amglang Tig</vt:lpstr>
      <vt:lpstr>思源宋体 CN Heavy</vt:lpstr>
      <vt:lpstr>Arial Black</vt:lpstr>
      <vt:lpstr>思源黑体 CN Bold</vt:lpstr>
      <vt:lpstr>Arial</vt:lpstr>
      <vt:lpstr>Calibri Light</vt:lpstr>
      <vt:lpstr>Fira Sans</vt:lpstr>
      <vt:lpstr>Roboto Bold</vt:lpstr>
      <vt:lpstr>仓耳玄三M W05</vt:lpstr>
      <vt:lpstr>Roboto Light</vt:lpstr>
      <vt:lpstr>思源黑体 CN Heavy</vt:lpstr>
      <vt:lpstr>Roboto</vt:lpstr>
      <vt:lpstr>Roboto</vt:lpstr>
      <vt:lpstr>Fira Sans Extra Condensed</vt:lpstr>
      <vt:lpstr>Calibri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116</cp:revision>
  <dcterms:created xsi:type="dcterms:W3CDTF">2021-01-07T08:55:00Z</dcterms:created>
  <dcterms:modified xsi:type="dcterms:W3CDTF">2022-03-08T02:19:38Z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v1.0_mb_VPkWUDCsim+lWPtYLNQdJQ==</vt:lpwstr>
  </property>
  <property fmtid="{D5CDD505-2E9C-101B-9397-08002B2CF9AE}" pid="4" name="ICV">
    <vt:lpwstr>5C301C1291C4450D83A16E3F4F5C150C</vt:lpwstr>
  </property>
</Properties>
</file>