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2" r:id="rId3"/>
    <p:sldId id="258" r:id="rId5"/>
    <p:sldId id="259" r:id="rId6"/>
    <p:sldId id="260" r:id="rId7"/>
    <p:sldId id="261" r:id="rId8"/>
    <p:sldId id="262" r:id="rId9"/>
    <p:sldId id="263" r:id="rId10"/>
    <p:sldId id="293" r:id="rId11"/>
    <p:sldId id="284" r:id="rId12"/>
    <p:sldId id="288" r:id="rId13"/>
    <p:sldId id="265" r:id="rId14"/>
    <p:sldId id="266" r:id="rId15"/>
    <p:sldId id="279" r:id="rId16"/>
    <p:sldId id="267" r:id="rId17"/>
    <p:sldId id="294" r:id="rId18"/>
    <p:sldId id="269" r:id="rId19"/>
    <p:sldId id="285" r:id="rId20"/>
    <p:sldId id="273" r:id="rId21"/>
    <p:sldId id="271" r:id="rId22"/>
    <p:sldId id="295" r:id="rId23"/>
    <p:sldId id="274" r:id="rId24"/>
    <p:sldId id="275" r:id="rId25"/>
    <p:sldId id="277" r:id="rId26"/>
    <p:sldId id="290" r:id="rId27"/>
    <p:sldId id="289" r:id="rId28"/>
    <p:sldId id="278" r:id="rId29"/>
    <p:sldId id="282" r:id="rId30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DCEA"/>
    <a:srgbClr val="2EB9CC"/>
    <a:srgbClr val="4DC7D7"/>
    <a:srgbClr val="FB6589"/>
    <a:srgbClr val="FC4E77"/>
    <a:srgbClr val="FFF2D9"/>
    <a:srgbClr val="FFECD1"/>
    <a:srgbClr val="FEE3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32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864" y="114"/>
      </p:cViewPr>
      <p:guideLst>
        <p:guide orient="horz" pos="1666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A070F-CA14-4E2D-8C29-F0169EFD98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7207D-6A0F-4AFE-939F-8E326572B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180AF-38DE-473D-BB19-F550D25E33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BDD85-CEC2-4148-86C0-D854538B96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9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9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1" Type="http://schemas.openxmlformats.org/officeDocument/2006/relationships/notesSlide" Target="../notesSlides/notesSlide25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689580"/>
            <a:ext cx="9144000" cy="1367624"/>
          </a:xfrm>
          <a:prstGeom prst="rect">
            <a:avLst/>
          </a:prstGeom>
          <a:solidFill>
            <a:srgbClr val="2EB9CC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73510" flipV="1">
            <a:off x="693430" y="385276"/>
            <a:ext cx="771726" cy="7201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0902" y="1216291"/>
            <a:ext cx="1801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 smtClean="0">
                <a:solidFill>
                  <a:srgbClr val="2EB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RESUME</a:t>
            </a:r>
            <a:endParaRPr lang="zh-CN" altLang="en-US" sz="2000" b="1" dirty="0">
              <a:solidFill>
                <a:srgbClr val="2EB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8" t="-4068" r="4459" b="4459"/>
          <a:stretch>
            <a:fillRect/>
          </a:stretch>
        </p:blipFill>
        <p:spPr>
          <a:xfrm>
            <a:off x="6940216" y="1672977"/>
            <a:ext cx="1240405" cy="124040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flipH="1" flipV="1">
            <a:off x="898498" y="392442"/>
            <a:ext cx="1144988" cy="1166612"/>
            <a:chOff x="2482104" y="709345"/>
            <a:chExt cx="1304014" cy="1328641"/>
          </a:xfrm>
        </p:grpSpPr>
        <p:sp>
          <p:nvSpPr>
            <p:cNvPr id="8" name="矩形 7"/>
            <p:cNvSpPr/>
            <p:nvPr/>
          </p:nvSpPr>
          <p:spPr>
            <a:xfrm>
              <a:off x="2482104" y="709345"/>
              <a:ext cx="1304014" cy="1304014"/>
            </a:xfrm>
            <a:custGeom>
              <a:avLst/>
              <a:gdLst/>
              <a:ahLst/>
              <a:cxnLst/>
              <a:rect l="l" t="t" r="r" b="b"/>
              <a:pathLst>
                <a:path w="1304014" h="1304014">
                  <a:moveTo>
                    <a:pt x="421419" y="0"/>
                  </a:moveTo>
                  <a:lnTo>
                    <a:pt x="882595" y="0"/>
                  </a:lnTo>
                  <a:lnTo>
                    <a:pt x="882595" y="421420"/>
                  </a:lnTo>
                  <a:lnTo>
                    <a:pt x="1304014" y="421420"/>
                  </a:lnTo>
                  <a:lnTo>
                    <a:pt x="1304014" y="583330"/>
                  </a:lnTo>
                  <a:cubicBezTo>
                    <a:pt x="1213830" y="587938"/>
                    <a:pt x="1128403" y="628761"/>
                    <a:pt x="1078630" y="707640"/>
                  </a:cubicBezTo>
                  <a:cubicBezTo>
                    <a:pt x="873874" y="381631"/>
                    <a:pt x="130751" y="671082"/>
                    <a:pt x="718562" y="1304014"/>
                  </a:cubicBezTo>
                  <a:lnTo>
                    <a:pt x="421419" y="1304014"/>
                  </a:lnTo>
                  <a:lnTo>
                    <a:pt x="421419" y="882596"/>
                  </a:lnTo>
                  <a:lnTo>
                    <a:pt x="0" y="882596"/>
                  </a:lnTo>
                  <a:lnTo>
                    <a:pt x="0" y="421420"/>
                  </a:lnTo>
                  <a:lnTo>
                    <a:pt x="421419" y="42142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rgbClr val="2EB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心形 9"/>
            <p:cNvSpPr/>
            <p:nvPr/>
          </p:nvSpPr>
          <p:spPr>
            <a:xfrm>
              <a:off x="3066274" y="1364406"/>
              <a:ext cx="718039" cy="673580"/>
            </a:xfrm>
            <a:custGeom>
              <a:avLst/>
              <a:gdLst/>
              <a:ahLst/>
              <a:cxnLst/>
              <a:rect l="l" t="t" r="r" b="b"/>
              <a:pathLst>
                <a:path w="718039" h="673580">
                  <a:moveTo>
                    <a:pt x="266632" y="582"/>
                  </a:moveTo>
                  <a:cubicBezTo>
                    <a:pt x="354945" y="5886"/>
                    <a:pt x="443625" y="47487"/>
                    <a:pt x="494682" y="128778"/>
                  </a:cubicBezTo>
                  <a:cubicBezTo>
                    <a:pt x="542573" y="52883"/>
                    <a:pt x="629400" y="13336"/>
                    <a:pt x="718039" y="8078"/>
                  </a:cubicBezTo>
                  <a:lnTo>
                    <a:pt x="718039" y="262749"/>
                  </a:lnTo>
                  <a:lnTo>
                    <a:pt x="296008" y="262749"/>
                  </a:lnTo>
                  <a:lnTo>
                    <a:pt x="296008" y="673580"/>
                  </a:lnTo>
                  <a:cubicBezTo>
                    <a:pt x="-203953" y="232711"/>
                    <a:pt x="30022" y="-13628"/>
                    <a:pt x="266632" y="582"/>
                  </a:cubicBezTo>
                  <a:close/>
                </a:path>
              </a:pathLst>
            </a:custGeom>
            <a:solidFill>
              <a:srgbClr val="FC4E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20"/>
          <p:cNvSpPr txBox="1"/>
          <p:nvPr/>
        </p:nvSpPr>
        <p:spPr>
          <a:xfrm>
            <a:off x="2019501" y="1839865"/>
            <a:ext cx="51268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护士</a:t>
            </a:r>
            <a:r>
              <a:rPr lang="zh-CN" altLang="en-US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4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竞聘述职</a:t>
            </a:r>
            <a:r>
              <a:rPr lang="en-US" altLang="zh-CN" sz="4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HK" altLang="en-US" sz="4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55321" y="2650140"/>
            <a:ext cx="3390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医院岗位竞聘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护士长竞选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护理护士简历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2223819" y="4118459"/>
            <a:ext cx="1975105" cy="353403"/>
            <a:chOff x="2223819" y="4118459"/>
            <a:chExt cx="1975105" cy="353403"/>
          </a:xfrm>
        </p:grpSpPr>
        <p:sp>
          <p:nvSpPr>
            <p:cNvPr id="83" name="圆角矩形 82"/>
            <p:cNvSpPr/>
            <p:nvPr/>
          </p:nvSpPr>
          <p:spPr>
            <a:xfrm>
              <a:off x="2223819" y="4118459"/>
              <a:ext cx="1975105" cy="351130"/>
            </a:xfrm>
            <a:prstGeom prst="roundRect">
              <a:avLst>
                <a:gd name="adj" fmla="val 18750"/>
              </a:avLst>
            </a:prstGeom>
            <a:solidFill>
              <a:srgbClr val="2EB9CC"/>
            </a:solidFill>
            <a:ln>
              <a:solidFill>
                <a:schemeClr val="bg1"/>
              </a:solidFill>
            </a:ln>
            <a:effectLst>
              <a:outerShdw blurRad="101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35039" y="4133308"/>
              <a:ext cx="1934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竞聘岗位：护士长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5631483" y="4117240"/>
            <a:ext cx="1975105" cy="351130"/>
            <a:chOff x="5631483" y="4117240"/>
            <a:chExt cx="1975105" cy="351130"/>
          </a:xfrm>
        </p:grpSpPr>
        <p:sp>
          <p:nvSpPr>
            <p:cNvPr id="84" name="圆角矩形 83"/>
            <p:cNvSpPr/>
            <p:nvPr/>
          </p:nvSpPr>
          <p:spPr>
            <a:xfrm>
              <a:off x="5631483" y="4117240"/>
              <a:ext cx="1975105" cy="351130"/>
            </a:xfrm>
            <a:prstGeom prst="roundRect">
              <a:avLst>
                <a:gd name="adj" fmla="val 16667"/>
              </a:avLst>
            </a:prstGeom>
            <a:solidFill>
              <a:srgbClr val="2EB9CC"/>
            </a:solidFill>
            <a:ln>
              <a:solidFill>
                <a:schemeClr val="bg1"/>
              </a:solidFill>
            </a:ln>
            <a:effectLst>
              <a:outerShdw blurRad="101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13852" y="4126942"/>
              <a:ext cx="185006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竞聘人：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296184" y="2580551"/>
            <a:ext cx="38166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69259" y="2516304"/>
            <a:ext cx="95416" cy="6361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60781" y="2509114"/>
            <a:ext cx="124358" cy="10241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68678" y="2604405"/>
            <a:ext cx="2544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123120" y="2127327"/>
            <a:ext cx="15902" cy="47707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146103" y="2130842"/>
            <a:ext cx="143994" cy="48151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1286070" y="2421525"/>
            <a:ext cx="151074" cy="18288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442340" y="2421526"/>
            <a:ext cx="145059" cy="20463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580267" y="2620308"/>
            <a:ext cx="10654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2641819" y="2414016"/>
            <a:ext cx="189163" cy="2062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823667" y="2406701"/>
            <a:ext cx="73152" cy="22677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2896819" y="2465222"/>
            <a:ext cx="95098" cy="1536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991917" y="2469344"/>
            <a:ext cx="65837" cy="15681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050438" y="2626157"/>
            <a:ext cx="595154" cy="941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3642969" y="2443277"/>
            <a:ext cx="102413" cy="1901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745382" y="2435962"/>
            <a:ext cx="120938" cy="19229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859004" y="2636210"/>
            <a:ext cx="135095" cy="457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3997675" y="2296973"/>
            <a:ext cx="84207" cy="33923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4081882" y="2304288"/>
            <a:ext cx="65836" cy="32918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4147718" y="2633472"/>
            <a:ext cx="1411834" cy="1068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5540774" y="2509113"/>
            <a:ext cx="99278" cy="13898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640733" y="2508561"/>
            <a:ext cx="111319" cy="14312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5751415" y="2651476"/>
            <a:ext cx="22263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5974688" y="2187244"/>
            <a:ext cx="133504" cy="46423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108588" y="2182986"/>
            <a:ext cx="145908" cy="4797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6257754" y="2541431"/>
            <a:ext cx="238539" cy="1113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6489614" y="2540158"/>
            <a:ext cx="381663" cy="25444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6863118" y="2567936"/>
            <a:ext cx="222636" cy="22263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7087338" y="2571327"/>
            <a:ext cx="186855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1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1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68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1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4" fill="hold" nodeType="withEffect">
                                      <p:stCondLst>
                                        <p:cond delay="71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74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4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1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1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1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xit" presetSubtype="8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22" presetClass="exit" presetSubtype="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4" dur="1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2" presetClass="exit" presetSubtype="8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7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2" presetClass="exit" presetSubtype="8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0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22" presetClass="exit" presetSubtype="4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3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22" presetClass="exit" presetSubtype="1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6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22" presetClass="exit" presetSubtype="4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9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2" presetClass="exit" presetSubtype="1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2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22" presetClass="exit" presetSubtype="8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2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8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22" presetClass="exit" presetSubtype="1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41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22" presetClass="exit" presetSubtype="4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44" dur="1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xit" presetSubtype="1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47" dur="1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22" presetClass="exit" presetSubtype="8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50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53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22" presetClass="exit" presetSubtype="8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56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" presetID="22" presetClass="exit" presetSubtype="8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59" dur="1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22" presetClass="exit" presetSubtype="4" fill="hold" nodeType="withEffect">
                                      <p:stCondLst>
                                        <p:cond delay="86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62" dur="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2" presetClass="exit" presetSubtype="1" fill="hold" nodeType="withEffect">
                                      <p:stCondLst>
                                        <p:cond delay="88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65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22" presetClass="exit" presetSubtype="8" fill="hold" nodeType="withEffect">
                                      <p:stCondLst>
                                        <p:cond delay="90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6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22" presetClass="exit" presetSubtype="4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1" dur="1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22" presetClass="exit" presetSubtype="8" fill="hold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74" dur="1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8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77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2" presetClass="exit" presetSubtype="4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0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22" presetClass="exit" presetSubtype="1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83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22" presetClass="exit" presetSubtype="4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6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22" presetClass="exit" presetSubtype="8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89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22" presetClass="exit" presetSubtype="4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92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22" presetClass="exit" presetSubtype="8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9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0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iterate type="lt">
                                        <p:tmPct val="19000"/>
                                      </p:iterate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9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nodeType="withEffect" p14:presetBounceEnd="55000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1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1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nodeType="withEffect" p14:presetBounceEnd="52000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14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15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1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1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68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1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69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4" fill="hold" nodeType="withEffect">
                                      <p:stCondLst>
                                        <p:cond delay="71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74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4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1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1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1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4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6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xit" presetSubtype="8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22" presetClass="exit" presetSubtype="4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4" dur="1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2" presetClass="exit" presetSubtype="8" fill="hold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17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2" presetClass="exit" presetSubtype="8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0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22" presetClass="exit" presetSubtype="4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3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22" presetClass="exit" presetSubtype="1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26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22" presetClass="exit" presetSubtype="4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9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2" presetClass="exit" presetSubtype="1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2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22" presetClass="exit" presetSubtype="8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2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8" dur="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22" presetClass="exit" presetSubtype="1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41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22" presetClass="exit" presetSubtype="4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44" dur="1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xit" presetSubtype="1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47" dur="1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22" presetClass="exit" presetSubtype="8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50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53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22" presetClass="exit" presetSubtype="8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56" dur="2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" presetID="22" presetClass="exit" presetSubtype="8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59" dur="1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22" presetClass="exit" presetSubtype="4" fill="hold" nodeType="withEffect">
                                      <p:stCondLst>
                                        <p:cond delay="86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62" dur="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2" presetClass="exit" presetSubtype="1" fill="hold" nodeType="withEffect">
                                      <p:stCondLst>
                                        <p:cond delay="88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65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22" presetClass="exit" presetSubtype="8" fill="hold" nodeType="withEffect">
                                      <p:stCondLst>
                                        <p:cond delay="90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6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22" presetClass="exit" presetSubtype="4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1" dur="1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22" presetClass="exit" presetSubtype="8" fill="hold" nodeType="withEffect">
                                      <p:stCondLst>
                                        <p:cond delay="96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74" dur="1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8" fill="hold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77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2" presetClass="exit" presetSubtype="4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0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22" presetClass="exit" presetSubtype="1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83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22" presetClass="exit" presetSubtype="4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6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22" presetClass="exit" presetSubtype="8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89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22" presetClass="exit" presetSubtype="4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92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22" presetClass="exit" presetSubtype="8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9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0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iterate type="lt">
                                        <p:tmPct val="19000"/>
                                      </p:iterate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9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2" dur="1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4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5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4" grpId="0"/>
          <p:bldP spid="1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3180969" y="1345311"/>
            <a:ext cx="2852928" cy="2852928"/>
          </a:xfrm>
          <a:prstGeom prst="ellipse">
            <a:avLst/>
          </a:prstGeom>
          <a:noFill/>
          <a:ln w="38100">
            <a:solidFill>
              <a:srgbClr val="76DC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190494" y="1335786"/>
            <a:ext cx="2852928" cy="2852928"/>
          </a:xfrm>
          <a:prstGeom prst="ellipse">
            <a:avLst/>
          </a:prstGeom>
          <a:noFill/>
          <a:ln w="38100">
            <a:solidFill>
              <a:srgbClr val="76DC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环形箭头 1"/>
          <p:cNvSpPr/>
          <p:nvPr/>
        </p:nvSpPr>
        <p:spPr>
          <a:xfrm rot="555019">
            <a:off x="3657598" y="1384659"/>
            <a:ext cx="2024743" cy="2024743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923042"/>
              <a:gd name="adj5" fmla="val 12500"/>
            </a:avLst>
          </a:prstGeom>
          <a:solidFill>
            <a:srgbClr val="2EB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环形箭头 2"/>
          <p:cNvSpPr/>
          <p:nvPr/>
        </p:nvSpPr>
        <p:spPr>
          <a:xfrm rot="5674814">
            <a:off x="3966751" y="1955070"/>
            <a:ext cx="2024743" cy="2024743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118308"/>
              <a:gd name="adj5" fmla="val 125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环形箭头 3"/>
          <p:cNvSpPr/>
          <p:nvPr/>
        </p:nvSpPr>
        <p:spPr>
          <a:xfrm rot="12932193">
            <a:off x="3439882" y="2198910"/>
            <a:ext cx="2024743" cy="2024743"/>
          </a:xfrm>
          <a:prstGeom prst="circularArrow">
            <a:avLst>
              <a:gd name="adj1" fmla="val 12111"/>
              <a:gd name="adj2" fmla="val 1142319"/>
              <a:gd name="adj3" fmla="val 18241417"/>
              <a:gd name="adj4" fmla="val 12301429"/>
              <a:gd name="adj5" fmla="val 12500"/>
            </a:avLst>
          </a:prstGeom>
          <a:solidFill>
            <a:srgbClr val="2EB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环形箭头 4"/>
          <p:cNvSpPr/>
          <p:nvPr/>
        </p:nvSpPr>
        <p:spPr>
          <a:xfrm rot="15873458">
            <a:off x="3104603" y="1706875"/>
            <a:ext cx="2024743" cy="2024743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002534"/>
              <a:gd name="adj5" fmla="val 125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2562793" y="2207961"/>
            <a:ext cx="957417" cy="0"/>
          </a:xfrm>
          <a:prstGeom prst="line">
            <a:avLst/>
          </a:prstGeom>
          <a:ln>
            <a:solidFill>
              <a:srgbClr val="FB6589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78564" y="1807659"/>
            <a:ext cx="2016018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思想工作要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耐心，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做事情要用心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100" dirty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lnSpc>
                <a:spcPts val="12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 flipV="1">
            <a:off x="2779148" y="3667018"/>
            <a:ext cx="977238" cy="13170"/>
          </a:xfrm>
          <a:prstGeom prst="line">
            <a:avLst/>
          </a:prstGeom>
          <a:ln>
            <a:solidFill>
              <a:srgbClr val="FB6589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73664" y="3355870"/>
            <a:ext cx="201601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真心想做好，用心去做好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479770" y="3578657"/>
            <a:ext cx="957417" cy="0"/>
          </a:xfrm>
          <a:prstGeom prst="line">
            <a:avLst/>
          </a:prstGeom>
          <a:ln>
            <a:solidFill>
              <a:srgbClr val="FB6589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527862" y="3366429"/>
            <a:ext cx="240604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发现问题要细心，处理问题要精心点击输入简要文字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 flipV="1">
            <a:off x="5260053" y="1821055"/>
            <a:ext cx="840300" cy="7745"/>
          </a:xfrm>
          <a:prstGeom prst="line">
            <a:avLst/>
          </a:prstGeom>
          <a:ln>
            <a:solidFill>
              <a:srgbClr val="FB6589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274770" y="1832943"/>
            <a:ext cx="24713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热心献给工作，爱心献给学生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2193" y="596537"/>
            <a:ext cx="2494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rgbClr val="2EB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团结一“心”共同成长</a:t>
            </a:r>
            <a:endParaRPr lang="zh-CN" altLang="en-US" b="1" dirty="0">
              <a:solidFill>
                <a:srgbClr val="2EB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6"/>
          <p:cNvSpPr/>
          <p:nvPr/>
        </p:nvSpPr>
        <p:spPr>
          <a:xfrm flipH="1" flipV="1">
            <a:off x="-136060" y="-142875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26515" y="291465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48695" y="156793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1295" y="162508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7245" y="3101459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97045" y="314908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2632477" y="220861"/>
            <a:ext cx="887144" cy="82789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608" y="2257424"/>
            <a:ext cx="1846466" cy="1400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thruBlk="1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7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7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2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56000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9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6000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grpId="0" nodeType="withEffect" p14:presetBounceEnd="56000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9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1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 p14:presetBounceEnd="56000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3" grpId="2" animBg="1"/>
          <p:bldP spid="2" grpId="0" animBg="1"/>
          <p:bldP spid="3" grpId="0" animBg="1"/>
          <p:bldP spid="4" grpId="0" animBg="1"/>
          <p:bldP spid="5" grpId="0" animBg="1"/>
          <p:bldP spid="7" grpId="0"/>
          <p:bldP spid="9" grpId="0"/>
          <p:bldP spid="11" grpId="0"/>
          <p:bldP spid="13" grpId="0"/>
          <p:bldP spid="15" grpId="0"/>
          <p:bldP spid="16" grpId="0" animBg="1"/>
          <p:bldP spid="17" grpId="0" animBg="1"/>
          <p:bldP spid="18" grpId="0"/>
          <p:bldP spid="19" grpId="0"/>
          <p:bldP spid="20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7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grpId="2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7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2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9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grpId="0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1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3" grpId="2" animBg="1"/>
          <p:bldP spid="2" grpId="0" animBg="1"/>
          <p:bldP spid="3" grpId="0" animBg="1"/>
          <p:bldP spid="4" grpId="0" animBg="1"/>
          <p:bldP spid="5" grpId="0" animBg="1"/>
          <p:bldP spid="7" grpId="0"/>
          <p:bldP spid="9" grpId="0"/>
          <p:bldP spid="11" grpId="0"/>
          <p:bldP spid="13" grpId="0"/>
          <p:bldP spid="15" grpId="0"/>
          <p:bldP spid="16" grpId="0" animBg="1"/>
          <p:bldP spid="17" grpId="0" animBg="1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78399" y="898376"/>
            <a:ext cx="590550" cy="590550"/>
            <a:chOff x="7219950" y="1076325"/>
            <a:chExt cx="590550" cy="590550"/>
          </a:xfrm>
        </p:grpSpPr>
        <p:sp>
          <p:nvSpPr>
            <p:cNvPr id="3" name="椭圆 2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38100" dir="16200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286625" y="10953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B65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rgbClr val="FB6589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14567" y="907901"/>
            <a:ext cx="590550" cy="590550"/>
            <a:chOff x="7219950" y="1076325"/>
            <a:chExt cx="590550" cy="590550"/>
          </a:xfrm>
        </p:grpSpPr>
        <p:sp>
          <p:nvSpPr>
            <p:cNvPr id="6" name="椭圆 5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38100" dir="16200000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286625" y="10953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B65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rgbClr val="FB6589"/>
                </a:solidFill>
              </a:endParaRPr>
            </a:p>
          </p:txBody>
        </p:sp>
      </p:grpSp>
      <p:sp>
        <p:nvSpPr>
          <p:cNvPr id="8" name="梯形 7"/>
          <p:cNvSpPr/>
          <p:nvPr/>
        </p:nvSpPr>
        <p:spPr>
          <a:xfrm>
            <a:off x="6305549" y="1226833"/>
            <a:ext cx="2080617" cy="340836"/>
          </a:xfrm>
          <a:prstGeom prst="trapezoid">
            <a:avLst>
              <a:gd name="adj" fmla="val 3145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>
            <a:off x="3400425" y="1207783"/>
            <a:ext cx="2009775" cy="340836"/>
          </a:xfrm>
          <a:prstGeom prst="trapezoid">
            <a:avLst>
              <a:gd name="adj" fmla="val 3145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>
            <a:off x="868439" y="1217308"/>
            <a:ext cx="1815354" cy="340836"/>
          </a:xfrm>
          <a:prstGeom prst="trapezoid">
            <a:avLst>
              <a:gd name="adj" fmla="val 3145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25418" y="898376"/>
            <a:ext cx="590550" cy="590550"/>
            <a:chOff x="7219950" y="1076325"/>
            <a:chExt cx="590550" cy="590550"/>
          </a:xfrm>
        </p:grpSpPr>
        <p:sp>
          <p:nvSpPr>
            <p:cNvPr id="12" name="椭圆 11"/>
            <p:cNvSpPr/>
            <p:nvPr/>
          </p:nvSpPr>
          <p:spPr>
            <a:xfrm>
              <a:off x="7219950" y="1076325"/>
              <a:ext cx="590550" cy="590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5480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286625" y="1095375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B65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rgbClr val="FB6589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3867150"/>
            <a:ext cx="9144000" cy="1276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5776" y="1336526"/>
            <a:ext cx="8172450" cy="32480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梯形 14"/>
          <p:cNvSpPr/>
          <p:nvPr/>
        </p:nvSpPr>
        <p:spPr>
          <a:xfrm flipV="1">
            <a:off x="963052" y="1212547"/>
            <a:ext cx="1600200" cy="377353"/>
          </a:xfrm>
          <a:prstGeom prst="trapezoid">
            <a:avLst/>
          </a:prstGeom>
          <a:solidFill>
            <a:srgbClr val="4DC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047556" y="1215401"/>
            <a:ext cx="1423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一类指标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5385" y="1663080"/>
            <a:ext cx="218879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输入简要文字内容，文字内容需概括精炼，言简意赅的说明内容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点击输入简要文字内容，文字内容需概括精炼，言简意赅的说明内容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梯形 17"/>
          <p:cNvSpPr/>
          <p:nvPr/>
        </p:nvSpPr>
        <p:spPr>
          <a:xfrm flipV="1">
            <a:off x="3529980" y="1203020"/>
            <a:ext cx="1765920" cy="377353"/>
          </a:xfrm>
          <a:prstGeom prst="trapezoid">
            <a:avLst/>
          </a:prstGeom>
          <a:solidFill>
            <a:srgbClr val="4DC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654946" y="1192510"/>
            <a:ext cx="1393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二类指标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梯形 19"/>
          <p:cNvSpPr/>
          <p:nvPr/>
        </p:nvSpPr>
        <p:spPr>
          <a:xfrm flipV="1">
            <a:off x="6424017" y="1223874"/>
            <a:ext cx="1838325" cy="377353"/>
          </a:xfrm>
          <a:prstGeom prst="trapezoid">
            <a:avLst/>
          </a:prstGeom>
          <a:solidFill>
            <a:srgbClr val="4DC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671900" y="1198026"/>
            <a:ext cx="1357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三类指标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115840" y="1560215"/>
            <a:ext cx="2875383" cy="2777108"/>
            <a:chOff x="3061971" y="1766739"/>
            <a:chExt cx="2881155" cy="2777108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061971" y="1766739"/>
              <a:ext cx="9525" cy="27051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933601" y="1838747"/>
              <a:ext cx="9525" cy="27051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406155" y="1744613"/>
            <a:ext cx="2280270" cy="241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点击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输入简要文字内容，文字内容需概括精炼，言简意赅的说明内容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06666" y="1711846"/>
            <a:ext cx="2246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点击输入简要文字内容，文字内容需概括精炼，言简意赅的说明内容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16"/>
          <p:cNvSpPr/>
          <p:nvPr/>
        </p:nvSpPr>
        <p:spPr>
          <a:xfrm>
            <a:off x="5140790" y="2747364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3505200" y="38100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2753416" y="132818"/>
            <a:ext cx="871933" cy="813698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8010525" y="-400051"/>
            <a:ext cx="1133475" cy="1133475"/>
          </a:xfrm>
          <a:prstGeom prst="ellipse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667750" y="733425"/>
            <a:ext cx="476250" cy="476250"/>
          </a:xfrm>
          <a:prstGeom prst="ellipse">
            <a:avLst/>
          </a:prstGeom>
          <a:solidFill>
            <a:srgbClr val="FB658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496175" y="0"/>
            <a:ext cx="742950" cy="742950"/>
          </a:xfrm>
          <a:prstGeom prst="ellipse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2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1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4" grpId="0" animBg="1"/>
          <p:bldP spid="15" grpId="0" animBg="1"/>
          <p:bldP spid="16" grpId="0"/>
          <p:bldP spid="17" grpId="0"/>
          <p:bldP spid="18" grpId="0" animBg="1"/>
          <p:bldP spid="19" grpId="0"/>
          <p:bldP spid="20" grpId="0" animBg="1"/>
          <p:bldP spid="21" grpId="0"/>
          <p:bldP spid="28" grpId="0"/>
          <p:bldP spid="29" grpId="0"/>
          <p:bldP spid="31" grpId="0"/>
          <p:bldP spid="34" grpId="0" animBg="1"/>
          <p:bldP spid="35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1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1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4" grpId="0" animBg="1"/>
          <p:bldP spid="15" grpId="0" animBg="1"/>
          <p:bldP spid="16" grpId="0"/>
          <p:bldP spid="17" grpId="0"/>
          <p:bldP spid="18" grpId="0" animBg="1"/>
          <p:bldP spid="19" grpId="0"/>
          <p:bldP spid="20" grpId="0" animBg="1"/>
          <p:bldP spid="21" grpId="0"/>
          <p:bldP spid="28" grpId="0"/>
          <p:bldP spid="29" grpId="0"/>
          <p:bldP spid="31" grpId="0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" t="10545" r="13684"/>
          <a:stretch>
            <a:fillRect/>
          </a:stretch>
        </p:blipFill>
        <p:spPr>
          <a:xfrm>
            <a:off x="447353" y="714375"/>
            <a:ext cx="2520280" cy="1787084"/>
          </a:xfrm>
          <a:prstGeom prst="rect">
            <a:avLst/>
          </a:prstGeom>
        </p:spPr>
      </p:pic>
      <p:sp>
        <p:nvSpPr>
          <p:cNvPr id="3" name="文本框 118"/>
          <p:cNvSpPr txBox="1"/>
          <p:nvPr/>
        </p:nvSpPr>
        <p:spPr>
          <a:xfrm>
            <a:off x="3251473" y="1196355"/>
            <a:ext cx="5127789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点击输入简要内容，文字内容需概括精炼，不用多余的文字修饰，言简意赅的说明该项内容。文字内容需概括精炼，不用多余的文字修饰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点击输入简要内容，文字内容需概括精炼，不用多余的文字修饰，言简意赅的说明该项内容。文字内容需概括精炼，不用多余的文字修饰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输入简要内容，文字内容需概括精炼，不用多余的文字修饰，言简意赅的说明该项内容。文字内容需概括精炼，不用多余的文字修饰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点击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输入简要内容，文字内容需概括精炼，不用多余的文字修饰，言简意赅的说明该项内容。文字内容需概括精炼，不用多余的文字修饰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18"/>
          <p:cNvSpPr txBox="1"/>
          <p:nvPr/>
        </p:nvSpPr>
        <p:spPr>
          <a:xfrm>
            <a:off x="3266331" y="3191247"/>
            <a:ext cx="5127789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28" y="2639566"/>
            <a:ext cx="2520280" cy="1679137"/>
          </a:xfrm>
          <a:prstGeom prst="rect">
            <a:avLst/>
          </a:prstGeom>
        </p:spPr>
      </p:pic>
      <p:sp>
        <p:nvSpPr>
          <p:cNvPr id="10" name="燕尾形 9"/>
          <p:cNvSpPr/>
          <p:nvPr/>
        </p:nvSpPr>
        <p:spPr>
          <a:xfrm>
            <a:off x="3203848" y="915566"/>
            <a:ext cx="144016" cy="216024"/>
          </a:xfrm>
          <a:prstGeom prst="chevron">
            <a:avLst/>
          </a:prstGeom>
          <a:solidFill>
            <a:srgbClr val="FB6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347864" y="915566"/>
            <a:ext cx="144016" cy="216024"/>
          </a:xfrm>
          <a:prstGeom prst="chevron">
            <a:avLst/>
          </a:prstGeom>
          <a:solidFill>
            <a:srgbClr val="FB6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6"/>
          <p:cNvSpPr/>
          <p:nvPr/>
        </p:nvSpPr>
        <p:spPr>
          <a:xfrm flipV="1">
            <a:off x="5159840" y="-91086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489" flipH="1">
            <a:off x="5424662" y="573477"/>
            <a:ext cx="695027" cy="64860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05200" y="81915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839710" y="4516755"/>
            <a:ext cx="765175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12360" y="3937992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 animBg="1"/>
      <p:bldP spid="12" grpId="0" animBg="1"/>
      <p:bldP spid="16" grpId="0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903" y="1060230"/>
            <a:ext cx="8061435" cy="1870843"/>
          </a:xfrm>
          <a:prstGeom prst="rect">
            <a:avLst/>
          </a:prstGeom>
          <a:solidFill>
            <a:srgbClr val="2EB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DC7D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20432" y="2928003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  <a:endParaRPr lang="zh-CN" altLang="en-US" sz="1400" b="1" dirty="0">
              <a:solidFill>
                <a:srgbClr val="4DC7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6997" y="293752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输入标题文字</a:t>
            </a:r>
            <a:endParaRPr lang="zh-CN" altLang="en-US" sz="1400" b="1" dirty="0">
              <a:solidFill>
                <a:srgbClr val="4DC7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18192" y="2928003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  <a:endParaRPr lang="zh-CN" altLang="en-US" sz="1400" b="1" dirty="0">
              <a:solidFill>
                <a:srgbClr val="4DC7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807" y="1145624"/>
            <a:ext cx="2415638" cy="17142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7"/>
          <a:stretch>
            <a:fillRect/>
          </a:stretch>
        </p:blipFill>
        <p:spPr>
          <a:xfrm>
            <a:off x="576044" y="1152525"/>
            <a:ext cx="2513293" cy="16977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650" y="1147326"/>
            <a:ext cx="2562225" cy="170775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80545" y="3235544"/>
            <a:ext cx="23293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内容文字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，不用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多余的文字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修饰，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言简意赅的说明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分项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2987" y="3211239"/>
            <a:ext cx="2346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内容文字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，不用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多余的文字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修饰，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言简意赅的说明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分项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5642" y="3216823"/>
            <a:ext cx="23487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内容文字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，不用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多余的文字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修饰，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言简意赅的说明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分项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52825" y="50881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2842028" y="135136"/>
            <a:ext cx="887144" cy="827893"/>
          </a:xfrm>
          <a:prstGeom prst="rect">
            <a:avLst/>
          </a:prstGeom>
        </p:spPr>
      </p:pic>
      <p:sp>
        <p:nvSpPr>
          <p:cNvPr id="18" name="矩形 16"/>
          <p:cNvSpPr/>
          <p:nvPr/>
        </p:nvSpPr>
        <p:spPr>
          <a:xfrm flipH="1">
            <a:off x="-19050" y="2709264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839710" y="4516755"/>
            <a:ext cx="756920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12360" y="3937992"/>
            <a:ext cx="648072" cy="648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7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78000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5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53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78000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56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57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78000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6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1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/>
          <p:bldP spid="5" grpId="0"/>
          <p:bldP spid="9" grpId="0"/>
          <p:bldP spid="10" grpId="0"/>
          <p:bldP spid="11" grpId="0"/>
          <p:bldP spid="14" grpId="0"/>
          <p:bldP spid="18" grpId="0" animBg="1"/>
          <p:bldP spid="20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/>
          <p:bldP spid="5" grpId="0"/>
          <p:bldP spid="9" grpId="0"/>
          <p:bldP spid="10" grpId="0"/>
          <p:bldP spid="11" grpId="0"/>
          <p:bldP spid="14" grpId="0"/>
          <p:bldP spid="18" grpId="0" animBg="1"/>
          <p:bldP spid="20" grpId="0" bldLvl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4396" y="3571875"/>
            <a:ext cx="5768279" cy="1209004"/>
            <a:chOff x="1094438" y="3639870"/>
            <a:chExt cx="6830291" cy="912041"/>
          </a:xfrm>
        </p:grpSpPr>
        <p:sp>
          <p:nvSpPr>
            <p:cNvPr id="3" name="矩形 2"/>
            <p:cNvSpPr/>
            <p:nvPr/>
          </p:nvSpPr>
          <p:spPr>
            <a:xfrm>
              <a:off x="1108292" y="4399511"/>
              <a:ext cx="6816436" cy="152400"/>
            </a:xfrm>
            <a:prstGeom prst="rect">
              <a:avLst/>
            </a:prstGeom>
            <a:solidFill>
              <a:srgbClr val="4DC7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梯形 3"/>
            <p:cNvSpPr/>
            <p:nvPr/>
          </p:nvSpPr>
          <p:spPr>
            <a:xfrm>
              <a:off x="1094438" y="3639870"/>
              <a:ext cx="6830291" cy="759640"/>
            </a:xfrm>
            <a:prstGeom prst="trapezoid">
              <a:avLst>
                <a:gd name="adj" fmla="val 73213"/>
              </a:avLst>
            </a:prstGeom>
            <a:solidFill>
              <a:srgbClr val="76D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18"/>
          <p:cNvSpPr txBox="1"/>
          <p:nvPr/>
        </p:nvSpPr>
        <p:spPr>
          <a:xfrm>
            <a:off x="5805263" y="1769368"/>
            <a:ext cx="282438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点击输入简要内容，文字内容需概括精炼，不用多余的文字修饰，言简意赅的说明该项内容。文字内容需概括精炼，不用多余的文字修饰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点击输入简要内容，文字内容需概括精炼，不用多余的文字修饰，言简意赅的说明该项内容。文字内容需概括精炼，不用多余的文字修饰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flipV="1">
            <a:off x="5112215" y="-381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6"/>
          <p:cNvSpPr/>
          <p:nvPr/>
        </p:nvSpPr>
        <p:spPr>
          <a:xfrm rot="16200000" flipH="1" flipV="1">
            <a:off x="-888535" y="19812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85900" y="3019424"/>
            <a:ext cx="400050" cy="1104899"/>
          </a:xfrm>
          <a:prstGeom prst="rect">
            <a:avLst/>
          </a:prstGeom>
          <a:solidFill>
            <a:srgbClr val="2EB9C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269331" y="3086099"/>
            <a:ext cx="400050" cy="1028699"/>
          </a:xfrm>
          <a:prstGeom prst="rect">
            <a:avLst/>
          </a:prstGeom>
          <a:solidFill>
            <a:srgbClr val="2EB9C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033712" y="2190750"/>
            <a:ext cx="400050" cy="1924049"/>
          </a:xfrm>
          <a:prstGeom prst="rect">
            <a:avLst/>
          </a:prstGeom>
          <a:solidFill>
            <a:srgbClr val="2EB9C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769518" y="2047874"/>
            <a:ext cx="400050" cy="2066925"/>
          </a:xfrm>
          <a:prstGeom prst="rect">
            <a:avLst/>
          </a:prstGeom>
          <a:solidFill>
            <a:srgbClr val="2EB9C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514850" y="1362075"/>
            <a:ext cx="400050" cy="2752725"/>
          </a:xfrm>
          <a:prstGeom prst="rect">
            <a:avLst/>
          </a:prstGeom>
          <a:solidFill>
            <a:srgbClr val="2EB9C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1666875" y="1809750"/>
            <a:ext cx="3067050" cy="1695450"/>
            <a:chOff x="1666875" y="1809750"/>
            <a:chExt cx="3067050" cy="1695450"/>
          </a:xfrm>
        </p:grpSpPr>
        <p:sp>
          <p:nvSpPr>
            <p:cNvPr id="24" name="椭圆 23"/>
            <p:cNvSpPr/>
            <p:nvPr/>
          </p:nvSpPr>
          <p:spPr>
            <a:xfrm>
              <a:off x="1666875" y="3209925"/>
              <a:ext cx="114300" cy="114300"/>
            </a:xfrm>
            <a:prstGeom prst="ellips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457450" y="3390900"/>
              <a:ext cx="114300" cy="114300"/>
            </a:xfrm>
            <a:prstGeom prst="ellips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171825" y="2771775"/>
              <a:ext cx="114300" cy="114300"/>
            </a:xfrm>
            <a:prstGeom prst="ellips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876675" y="2466975"/>
              <a:ext cx="114300" cy="114300"/>
            </a:xfrm>
            <a:prstGeom prst="ellips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619625" y="1809750"/>
              <a:ext cx="114300" cy="114300"/>
            </a:xfrm>
            <a:prstGeom prst="ellips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4" idx="6"/>
              <a:endCxn id="25" idx="2"/>
            </p:cNvCxnSpPr>
            <p:nvPr/>
          </p:nvCxnSpPr>
          <p:spPr>
            <a:xfrm>
              <a:off x="1781175" y="3267075"/>
              <a:ext cx="676275" cy="180975"/>
            </a:xfrm>
            <a:prstGeom prst="line">
              <a:avLst/>
            </a:prstGeom>
            <a:ln w="22225">
              <a:solidFill>
                <a:srgbClr val="FB6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25" idx="7"/>
              <a:endCxn id="26" idx="3"/>
            </p:cNvCxnSpPr>
            <p:nvPr/>
          </p:nvCxnSpPr>
          <p:spPr>
            <a:xfrm flipV="1">
              <a:off x="2555011" y="2869336"/>
              <a:ext cx="633553" cy="538303"/>
            </a:xfrm>
            <a:prstGeom prst="line">
              <a:avLst/>
            </a:prstGeom>
            <a:ln w="19050">
              <a:solidFill>
                <a:srgbClr val="FB6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26" idx="7"/>
              <a:endCxn id="27" idx="2"/>
            </p:cNvCxnSpPr>
            <p:nvPr/>
          </p:nvCxnSpPr>
          <p:spPr>
            <a:xfrm flipV="1">
              <a:off x="3269386" y="2524125"/>
              <a:ext cx="607289" cy="264389"/>
            </a:xfrm>
            <a:prstGeom prst="line">
              <a:avLst/>
            </a:prstGeom>
            <a:ln w="19050">
              <a:solidFill>
                <a:srgbClr val="FB6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27" idx="7"/>
              <a:endCxn id="28" idx="3"/>
            </p:cNvCxnSpPr>
            <p:nvPr/>
          </p:nvCxnSpPr>
          <p:spPr>
            <a:xfrm flipV="1">
              <a:off x="3974236" y="1907311"/>
              <a:ext cx="662128" cy="576403"/>
            </a:xfrm>
            <a:prstGeom prst="line">
              <a:avLst/>
            </a:prstGeom>
            <a:ln w="19050">
              <a:solidFill>
                <a:srgbClr val="FB65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6" name="直接连接符 55"/>
          <p:cNvCxnSpPr/>
          <p:nvPr/>
        </p:nvCxnSpPr>
        <p:spPr>
          <a:xfrm flipV="1">
            <a:off x="1228725" y="1162050"/>
            <a:ext cx="0" cy="2943225"/>
          </a:xfrm>
          <a:prstGeom prst="line">
            <a:avLst/>
          </a:prstGeom>
          <a:ln w="19050">
            <a:solidFill>
              <a:srgbClr val="2EB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6019800" y="134302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5363266" y="999593"/>
            <a:ext cx="871933" cy="813698"/>
          </a:xfrm>
          <a:prstGeom prst="rect">
            <a:avLst/>
          </a:prstGeom>
        </p:spPr>
      </p:pic>
      <p:grpSp>
        <p:nvGrpSpPr>
          <p:cNvPr id="123" name="组合 122"/>
          <p:cNvGrpSpPr/>
          <p:nvPr/>
        </p:nvGrpSpPr>
        <p:grpSpPr>
          <a:xfrm>
            <a:off x="1200150" y="4038600"/>
            <a:ext cx="4362452" cy="152400"/>
            <a:chOff x="1200150" y="4038600"/>
            <a:chExt cx="4362452" cy="152400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1200150" y="4114800"/>
              <a:ext cx="4362450" cy="0"/>
            </a:xfrm>
            <a:prstGeom prst="line">
              <a:avLst/>
            </a:prstGeom>
            <a:ln w="19050">
              <a:solidFill>
                <a:srgbClr val="2EB9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5391150" y="4038600"/>
              <a:ext cx="161925" cy="66675"/>
            </a:xfrm>
            <a:prstGeom prst="line">
              <a:avLst/>
            </a:prstGeom>
            <a:ln w="15875">
              <a:solidFill>
                <a:srgbClr val="2EB9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5400675" y="4105275"/>
              <a:ext cx="161927" cy="85725"/>
            </a:xfrm>
            <a:prstGeom prst="line">
              <a:avLst/>
            </a:prstGeom>
            <a:ln w="19050">
              <a:solidFill>
                <a:srgbClr val="2EB9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83"/>
          <p:cNvSpPr txBox="1"/>
          <p:nvPr/>
        </p:nvSpPr>
        <p:spPr>
          <a:xfrm>
            <a:off x="1495425" y="412432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276475" y="412432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524375" y="41148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000375" y="41148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743325" y="41148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409700" y="2657475"/>
            <a:ext cx="733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335</a:t>
            </a:r>
            <a:r>
              <a:rPr lang="zh-CN" altLang="en-US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400" b="1" dirty="0">
              <a:solidFill>
                <a:srgbClr val="FB65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200275" y="2447925"/>
            <a:ext cx="733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302</a:t>
            </a:r>
            <a:r>
              <a:rPr lang="zh-CN" altLang="en-US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400" b="1" dirty="0">
              <a:solidFill>
                <a:srgbClr val="FB65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876550" y="1847850"/>
            <a:ext cx="733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522</a:t>
            </a:r>
            <a:r>
              <a:rPr lang="zh-CN" altLang="en-US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400" b="1" dirty="0">
              <a:solidFill>
                <a:srgbClr val="FB65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667125" y="1571625"/>
            <a:ext cx="733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585</a:t>
            </a:r>
            <a:r>
              <a:rPr lang="zh-CN" altLang="en-US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400" b="1" dirty="0">
              <a:solidFill>
                <a:srgbClr val="FB65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391025" y="1038225"/>
            <a:ext cx="733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785</a:t>
            </a:r>
            <a:r>
              <a:rPr lang="zh-CN" altLang="en-US" sz="1400" b="1" dirty="0" smtClean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400" b="1" dirty="0">
              <a:solidFill>
                <a:srgbClr val="FB65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885949" y="3181350"/>
            <a:ext cx="238125" cy="942973"/>
          </a:xfrm>
          <a:prstGeom prst="rect">
            <a:avLst/>
          </a:prstGeom>
          <a:solidFill>
            <a:srgbClr val="FB6589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2657474" y="2809875"/>
            <a:ext cx="238125" cy="1304923"/>
          </a:xfrm>
          <a:prstGeom prst="rect">
            <a:avLst/>
          </a:prstGeom>
          <a:solidFill>
            <a:srgbClr val="FB6589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3419474" y="2390776"/>
            <a:ext cx="238125" cy="1714498"/>
          </a:xfrm>
          <a:prstGeom prst="rect">
            <a:avLst/>
          </a:prstGeom>
          <a:solidFill>
            <a:srgbClr val="FB6589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4171949" y="1905000"/>
            <a:ext cx="238125" cy="2200274"/>
          </a:xfrm>
          <a:prstGeom prst="rect">
            <a:avLst/>
          </a:prstGeom>
          <a:solidFill>
            <a:srgbClr val="FB6589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4914899" y="1438275"/>
            <a:ext cx="238125" cy="2666999"/>
          </a:xfrm>
          <a:prstGeom prst="rect">
            <a:avLst/>
          </a:prstGeom>
          <a:solidFill>
            <a:srgbClr val="FB6589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1194781" y="1664280"/>
            <a:ext cx="77585" cy="2497455"/>
            <a:chOff x="1194781" y="1664280"/>
            <a:chExt cx="77585" cy="2497455"/>
          </a:xfrm>
        </p:grpSpPr>
        <p:grpSp>
          <p:nvGrpSpPr>
            <p:cNvPr id="124" name="组合 123"/>
            <p:cNvGrpSpPr/>
            <p:nvPr/>
          </p:nvGrpSpPr>
          <p:grpSpPr>
            <a:xfrm>
              <a:off x="1194781" y="1664280"/>
              <a:ext cx="76200" cy="2151564"/>
              <a:chOff x="1185256" y="1664280"/>
              <a:chExt cx="76200" cy="2151564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1185256" y="1664280"/>
                <a:ext cx="76200" cy="76200"/>
              </a:xfrm>
              <a:prstGeom prst="ellipse">
                <a:avLst/>
              </a:prstGeom>
              <a:solidFill>
                <a:srgbClr val="2EB9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1185256" y="2010174"/>
                <a:ext cx="76200" cy="76200"/>
              </a:xfrm>
              <a:prstGeom prst="ellipse">
                <a:avLst/>
              </a:prstGeom>
              <a:solidFill>
                <a:srgbClr val="2EB9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185256" y="2356068"/>
                <a:ext cx="76200" cy="76200"/>
              </a:xfrm>
              <a:prstGeom prst="ellipse">
                <a:avLst/>
              </a:prstGeom>
              <a:solidFill>
                <a:srgbClr val="2EB9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185256" y="2701962"/>
                <a:ext cx="76200" cy="76200"/>
              </a:xfrm>
              <a:prstGeom prst="ellipse">
                <a:avLst/>
              </a:prstGeom>
              <a:solidFill>
                <a:srgbClr val="2EB9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185256" y="3047856"/>
                <a:ext cx="76200" cy="76200"/>
              </a:xfrm>
              <a:prstGeom prst="ellipse">
                <a:avLst/>
              </a:prstGeom>
              <a:solidFill>
                <a:srgbClr val="2EB9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185256" y="3393750"/>
                <a:ext cx="76200" cy="76200"/>
              </a:xfrm>
              <a:prstGeom prst="ellipse">
                <a:avLst/>
              </a:prstGeom>
              <a:solidFill>
                <a:srgbClr val="2EB9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1185256" y="3739644"/>
                <a:ext cx="76200" cy="76200"/>
              </a:xfrm>
              <a:prstGeom prst="ellipse">
                <a:avLst/>
              </a:prstGeom>
              <a:solidFill>
                <a:srgbClr val="2EB9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5" name="椭圆 114"/>
            <p:cNvSpPr/>
            <p:nvPr/>
          </p:nvSpPr>
          <p:spPr>
            <a:xfrm>
              <a:off x="1196166" y="4085535"/>
              <a:ext cx="76200" cy="76200"/>
            </a:xfrm>
            <a:prstGeom prst="ellipse">
              <a:avLst/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6" name="矩形 115"/>
          <p:cNvSpPr/>
          <p:nvPr/>
        </p:nvSpPr>
        <p:spPr>
          <a:xfrm>
            <a:off x="6238875" y="3714750"/>
            <a:ext cx="676275" cy="161925"/>
          </a:xfrm>
          <a:prstGeom prst="rect">
            <a:avLst/>
          </a:prstGeom>
          <a:solidFill>
            <a:srgbClr val="2EB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6248400" y="4019550"/>
            <a:ext cx="676275" cy="161925"/>
          </a:xfrm>
          <a:prstGeom prst="rect">
            <a:avLst/>
          </a:prstGeom>
          <a:solidFill>
            <a:srgbClr val="FB6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7048500" y="396240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输入文字说明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058025" y="364807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输入文字说明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 p14:presetBounceEnd="41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 p14:presetBounceEnd="48000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 p14:presetBounceEnd="48000">
                                      <p:stCondLst>
                                        <p:cond delay="14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72" grpId="0"/>
          <p:bldP spid="84" grpId="0"/>
          <p:bldP spid="85" grpId="0"/>
          <p:bldP spid="86" grpId="0"/>
          <p:bldP spid="87" grpId="0"/>
          <p:bldP spid="88" grpId="0"/>
          <p:bldP spid="96" grpId="0"/>
          <p:bldP spid="97" grpId="0"/>
          <p:bldP spid="98" grpId="0"/>
          <p:bldP spid="99" grpId="0"/>
          <p:bldP spid="100" grpId="0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16" grpId="0" animBg="1"/>
          <p:bldP spid="117" grpId="0" animBg="1"/>
          <p:bldP spid="118" grpId="0"/>
          <p:bldP spid="1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137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0" presetClass="entr" presetSubtype="0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>
                                      <p:stCondLst>
                                        <p:cond delay="14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72" grpId="0"/>
          <p:bldP spid="84" grpId="0"/>
          <p:bldP spid="85" grpId="0"/>
          <p:bldP spid="86" grpId="0"/>
          <p:bldP spid="87" grpId="0"/>
          <p:bldP spid="88" grpId="0"/>
          <p:bldP spid="96" grpId="0"/>
          <p:bldP spid="97" grpId="0"/>
          <p:bldP spid="98" grpId="0"/>
          <p:bldP spid="99" grpId="0"/>
          <p:bldP spid="100" grpId="0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16" grpId="0" animBg="1"/>
          <p:bldP spid="117" grpId="0" animBg="1"/>
          <p:bldP spid="118" grpId="0"/>
          <p:bldP spid="11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65004" flipH="1">
            <a:off x="6594789" y="2214344"/>
            <a:ext cx="964292" cy="899889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231728" y="2209186"/>
            <a:ext cx="2846567" cy="519061"/>
          </a:xfrm>
          <a:prstGeom prst="roundRect">
            <a:avLst>
              <a:gd name="adj" fmla="val 50000"/>
            </a:avLst>
          </a:prstGeom>
          <a:solidFill>
            <a:srgbClr val="2EB9CC"/>
          </a:solidFill>
          <a:ln w="50800">
            <a:solidFill>
              <a:schemeClr val="bg1"/>
            </a:solidFill>
          </a:ln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768867" y="2272062"/>
            <a:ext cx="1936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文档 3"/>
          <p:cNvSpPr/>
          <p:nvPr/>
        </p:nvSpPr>
        <p:spPr>
          <a:xfrm flipH="1" flipV="1">
            <a:off x="1" y="3497408"/>
            <a:ext cx="9197384" cy="164609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22 w 21622"/>
              <a:gd name="connsiteY0-2" fmla="*/ 0 h 18579"/>
              <a:gd name="connsiteX1-3" fmla="*/ 21622 w 21622"/>
              <a:gd name="connsiteY1-4" fmla="*/ 0 h 18579"/>
              <a:gd name="connsiteX2-5" fmla="*/ 21622 w 21622"/>
              <a:gd name="connsiteY2-6" fmla="*/ 17322 h 18579"/>
              <a:gd name="connsiteX3-7" fmla="*/ 0 w 21622"/>
              <a:gd name="connsiteY3-8" fmla="*/ 16751 h 18579"/>
              <a:gd name="connsiteX4-9" fmla="*/ 22 w 21622"/>
              <a:gd name="connsiteY4-10" fmla="*/ 0 h 18579"/>
              <a:gd name="connsiteX0-11" fmla="*/ 22 w 21622"/>
              <a:gd name="connsiteY0-12" fmla="*/ 0 h 20093"/>
              <a:gd name="connsiteX1-13" fmla="*/ 21622 w 21622"/>
              <a:gd name="connsiteY1-14" fmla="*/ 0 h 20093"/>
              <a:gd name="connsiteX2-15" fmla="*/ 21622 w 21622"/>
              <a:gd name="connsiteY2-16" fmla="*/ 17322 h 20093"/>
              <a:gd name="connsiteX3-17" fmla="*/ 0 w 21622"/>
              <a:gd name="connsiteY3-18" fmla="*/ 16751 h 20093"/>
              <a:gd name="connsiteX4-19" fmla="*/ 22 w 21622"/>
              <a:gd name="connsiteY4-20" fmla="*/ 0 h 20093"/>
              <a:gd name="connsiteX0-21" fmla="*/ 22 w 21622"/>
              <a:gd name="connsiteY0-22" fmla="*/ 0 h 18327"/>
              <a:gd name="connsiteX1-23" fmla="*/ 21622 w 21622"/>
              <a:gd name="connsiteY1-24" fmla="*/ 0 h 18327"/>
              <a:gd name="connsiteX2-25" fmla="*/ 21622 w 21622"/>
              <a:gd name="connsiteY2-26" fmla="*/ 17322 h 18327"/>
              <a:gd name="connsiteX3-27" fmla="*/ 0 w 21622"/>
              <a:gd name="connsiteY3-28" fmla="*/ 16751 h 18327"/>
              <a:gd name="connsiteX4-29" fmla="*/ 22 w 21622"/>
              <a:gd name="connsiteY4-30" fmla="*/ 0 h 18327"/>
              <a:gd name="connsiteX0-31" fmla="*/ 22 w 21622"/>
              <a:gd name="connsiteY0-32" fmla="*/ 0 h 22002"/>
              <a:gd name="connsiteX1-33" fmla="*/ 21622 w 21622"/>
              <a:gd name="connsiteY1-34" fmla="*/ 0 h 22002"/>
              <a:gd name="connsiteX2-35" fmla="*/ 21622 w 21622"/>
              <a:gd name="connsiteY2-36" fmla="*/ 17322 h 22002"/>
              <a:gd name="connsiteX3-37" fmla="*/ 0 w 21622"/>
              <a:gd name="connsiteY3-38" fmla="*/ 16751 h 22002"/>
              <a:gd name="connsiteX4-39" fmla="*/ 22 w 21622"/>
              <a:gd name="connsiteY4-40" fmla="*/ 0 h 22002"/>
              <a:gd name="connsiteX0-41" fmla="*/ 22 w 21622"/>
              <a:gd name="connsiteY0-42" fmla="*/ 0 h 17322"/>
              <a:gd name="connsiteX1-43" fmla="*/ 21622 w 21622"/>
              <a:gd name="connsiteY1-44" fmla="*/ 0 h 17322"/>
              <a:gd name="connsiteX2-45" fmla="*/ 21622 w 21622"/>
              <a:gd name="connsiteY2-46" fmla="*/ 17322 h 17322"/>
              <a:gd name="connsiteX3-47" fmla="*/ 0 w 21622"/>
              <a:gd name="connsiteY3-48" fmla="*/ 16751 h 17322"/>
              <a:gd name="connsiteX4-49" fmla="*/ 22 w 21622"/>
              <a:gd name="connsiteY4-50" fmla="*/ 0 h 17322"/>
              <a:gd name="connsiteX0-51" fmla="*/ 22 w 21622"/>
              <a:gd name="connsiteY0-52" fmla="*/ 0 h 22632"/>
              <a:gd name="connsiteX1-53" fmla="*/ 21622 w 21622"/>
              <a:gd name="connsiteY1-54" fmla="*/ 0 h 22632"/>
              <a:gd name="connsiteX2-55" fmla="*/ 21622 w 21622"/>
              <a:gd name="connsiteY2-56" fmla="*/ 17322 h 22632"/>
              <a:gd name="connsiteX3-57" fmla="*/ 0 w 21622"/>
              <a:gd name="connsiteY3-58" fmla="*/ 16751 h 22632"/>
              <a:gd name="connsiteX4-59" fmla="*/ 22 w 21622"/>
              <a:gd name="connsiteY4-60" fmla="*/ 0 h 22632"/>
              <a:gd name="connsiteX0-61" fmla="*/ 22 w 21622"/>
              <a:gd name="connsiteY0-62" fmla="*/ 0 h 20176"/>
              <a:gd name="connsiteX1-63" fmla="*/ 21622 w 21622"/>
              <a:gd name="connsiteY1-64" fmla="*/ 0 h 20176"/>
              <a:gd name="connsiteX2-65" fmla="*/ 21622 w 21622"/>
              <a:gd name="connsiteY2-66" fmla="*/ 17322 h 20176"/>
              <a:gd name="connsiteX3-67" fmla="*/ 0 w 21622"/>
              <a:gd name="connsiteY3-68" fmla="*/ 16751 h 20176"/>
              <a:gd name="connsiteX4-69" fmla="*/ 22 w 21622"/>
              <a:gd name="connsiteY4-70" fmla="*/ 0 h 20176"/>
              <a:gd name="connsiteX0-71" fmla="*/ 22 w 21622"/>
              <a:gd name="connsiteY0-72" fmla="*/ 0 h 21870"/>
              <a:gd name="connsiteX1-73" fmla="*/ 21622 w 21622"/>
              <a:gd name="connsiteY1-74" fmla="*/ 0 h 21870"/>
              <a:gd name="connsiteX2-75" fmla="*/ 21622 w 21622"/>
              <a:gd name="connsiteY2-76" fmla="*/ 17322 h 21870"/>
              <a:gd name="connsiteX3-77" fmla="*/ 0 w 21622"/>
              <a:gd name="connsiteY3-78" fmla="*/ 16751 h 21870"/>
              <a:gd name="connsiteX4-79" fmla="*/ 22 w 21622"/>
              <a:gd name="connsiteY4-80" fmla="*/ 0 h 21870"/>
              <a:gd name="connsiteX0-81" fmla="*/ 44 w 21644"/>
              <a:gd name="connsiteY0-82" fmla="*/ 0 h 22573"/>
              <a:gd name="connsiteX1-83" fmla="*/ 21644 w 21644"/>
              <a:gd name="connsiteY1-84" fmla="*/ 0 h 22573"/>
              <a:gd name="connsiteX2-85" fmla="*/ 21644 w 21644"/>
              <a:gd name="connsiteY2-86" fmla="*/ 17322 h 22573"/>
              <a:gd name="connsiteX3-87" fmla="*/ 0 w 21644"/>
              <a:gd name="connsiteY3-88" fmla="*/ 19514 h 22573"/>
              <a:gd name="connsiteX4-89" fmla="*/ 44 w 21644"/>
              <a:gd name="connsiteY4-90" fmla="*/ 0 h 22573"/>
              <a:gd name="connsiteX0-91" fmla="*/ 44 w 21644"/>
              <a:gd name="connsiteY0-92" fmla="*/ 0 h 21420"/>
              <a:gd name="connsiteX1-93" fmla="*/ 21644 w 21644"/>
              <a:gd name="connsiteY1-94" fmla="*/ 0 h 21420"/>
              <a:gd name="connsiteX2-95" fmla="*/ 21644 w 21644"/>
              <a:gd name="connsiteY2-96" fmla="*/ 17322 h 21420"/>
              <a:gd name="connsiteX3-97" fmla="*/ 0 w 21644"/>
              <a:gd name="connsiteY3-98" fmla="*/ 19514 h 21420"/>
              <a:gd name="connsiteX4-99" fmla="*/ 44 w 21644"/>
              <a:gd name="connsiteY4-100" fmla="*/ 0 h 21420"/>
              <a:gd name="connsiteX0-101" fmla="*/ 44 w 21644"/>
              <a:gd name="connsiteY0-102" fmla="*/ 0 h 22854"/>
              <a:gd name="connsiteX1-103" fmla="*/ 21644 w 21644"/>
              <a:gd name="connsiteY1-104" fmla="*/ 0 h 22854"/>
              <a:gd name="connsiteX2-105" fmla="*/ 21644 w 21644"/>
              <a:gd name="connsiteY2-106" fmla="*/ 17322 h 22854"/>
              <a:gd name="connsiteX3-107" fmla="*/ 0 w 21644"/>
              <a:gd name="connsiteY3-108" fmla="*/ 19514 h 22854"/>
              <a:gd name="connsiteX4-109" fmla="*/ 44 w 21644"/>
              <a:gd name="connsiteY4-110" fmla="*/ 0 h 22854"/>
              <a:gd name="connsiteX0-111" fmla="*/ 44 w 21644"/>
              <a:gd name="connsiteY0-112" fmla="*/ 0 h 22739"/>
              <a:gd name="connsiteX1-113" fmla="*/ 21644 w 21644"/>
              <a:gd name="connsiteY1-114" fmla="*/ 0 h 22739"/>
              <a:gd name="connsiteX2-115" fmla="*/ 21644 w 21644"/>
              <a:gd name="connsiteY2-116" fmla="*/ 17322 h 22739"/>
              <a:gd name="connsiteX3-117" fmla="*/ 0 w 21644"/>
              <a:gd name="connsiteY3-118" fmla="*/ 19514 h 22739"/>
              <a:gd name="connsiteX4-119" fmla="*/ 44 w 21644"/>
              <a:gd name="connsiteY4-120" fmla="*/ 0 h 22739"/>
              <a:gd name="connsiteX0-121" fmla="*/ 44 w 21644"/>
              <a:gd name="connsiteY0-122" fmla="*/ 0 h 22739"/>
              <a:gd name="connsiteX1-123" fmla="*/ 21644 w 21644"/>
              <a:gd name="connsiteY1-124" fmla="*/ 0 h 22739"/>
              <a:gd name="connsiteX2-125" fmla="*/ 21644 w 21644"/>
              <a:gd name="connsiteY2-126" fmla="*/ 17322 h 22739"/>
              <a:gd name="connsiteX3-127" fmla="*/ 0 w 21644"/>
              <a:gd name="connsiteY3-128" fmla="*/ 19514 h 22739"/>
              <a:gd name="connsiteX4-129" fmla="*/ 44 w 21644"/>
              <a:gd name="connsiteY4-130" fmla="*/ 0 h 22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44" h="22739">
                <a:moveTo>
                  <a:pt x="44" y="0"/>
                </a:moveTo>
                <a:lnTo>
                  <a:pt x="21644" y="0"/>
                </a:lnTo>
                <a:lnTo>
                  <a:pt x="21644" y="17322"/>
                </a:lnTo>
                <a:cubicBezTo>
                  <a:pt x="14812" y="31532"/>
                  <a:pt x="10039" y="12474"/>
                  <a:pt x="0" y="19514"/>
                </a:cubicBezTo>
                <a:cubicBezTo>
                  <a:pt x="7" y="13930"/>
                  <a:pt x="37" y="5584"/>
                  <a:pt x="44" y="0"/>
                </a:cubicBezTo>
                <a:close/>
              </a:path>
            </a:pathLst>
          </a:custGeom>
          <a:solidFill>
            <a:srgbClr val="76DCEA">
              <a:alpha val="50000"/>
            </a:srgbClr>
          </a:solidFill>
          <a:ln>
            <a:solidFill>
              <a:srgbClr val="76DCE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流程图: 文档 4"/>
          <p:cNvSpPr/>
          <p:nvPr/>
        </p:nvSpPr>
        <p:spPr>
          <a:xfrm flipH="1" flipV="1">
            <a:off x="-44036" y="3865387"/>
            <a:ext cx="9283285" cy="1306687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27000"/>
              <a:gd name="connsiteX1-3" fmla="*/ 21600 w 21600"/>
              <a:gd name="connsiteY1-4" fmla="*/ 0 h 27000"/>
              <a:gd name="connsiteX2-5" fmla="*/ 21600 w 21600"/>
              <a:gd name="connsiteY2-6" fmla="*/ 17322 h 27000"/>
              <a:gd name="connsiteX3-7" fmla="*/ 0 w 21600"/>
              <a:gd name="connsiteY3-8" fmla="*/ 20172 h 27000"/>
              <a:gd name="connsiteX4-9" fmla="*/ 0 w 21600"/>
              <a:gd name="connsiteY4-10" fmla="*/ 0 h 27000"/>
              <a:gd name="connsiteX0-11" fmla="*/ 0 w 21600"/>
              <a:gd name="connsiteY0-12" fmla="*/ 0 h 22413"/>
              <a:gd name="connsiteX1-13" fmla="*/ 21600 w 21600"/>
              <a:gd name="connsiteY1-14" fmla="*/ 0 h 22413"/>
              <a:gd name="connsiteX2-15" fmla="*/ 21600 w 21600"/>
              <a:gd name="connsiteY2-16" fmla="*/ 17322 h 22413"/>
              <a:gd name="connsiteX3-17" fmla="*/ 0 w 21600"/>
              <a:gd name="connsiteY3-18" fmla="*/ 13913 h 22413"/>
              <a:gd name="connsiteX4-19" fmla="*/ 0 w 21600"/>
              <a:gd name="connsiteY4-20" fmla="*/ 0 h 22413"/>
              <a:gd name="connsiteX0-21" fmla="*/ 0 w 21622"/>
              <a:gd name="connsiteY0-22" fmla="*/ 0 h 20944"/>
              <a:gd name="connsiteX1-23" fmla="*/ 21600 w 21622"/>
              <a:gd name="connsiteY1-24" fmla="*/ 0 h 20944"/>
              <a:gd name="connsiteX2-25" fmla="*/ 21622 w 21622"/>
              <a:gd name="connsiteY2-26" fmla="*/ 11979 h 20944"/>
              <a:gd name="connsiteX3-27" fmla="*/ 0 w 21622"/>
              <a:gd name="connsiteY3-28" fmla="*/ 13913 h 20944"/>
              <a:gd name="connsiteX4-29" fmla="*/ 0 w 21622"/>
              <a:gd name="connsiteY4-30" fmla="*/ 0 h 209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2" h="20944">
                <a:moveTo>
                  <a:pt x="0" y="0"/>
                </a:moveTo>
                <a:lnTo>
                  <a:pt x="21600" y="0"/>
                </a:lnTo>
                <a:cubicBezTo>
                  <a:pt x="21607" y="3993"/>
                  <a:pt x="21615" y="7986"/>
                  <a:pt x="21622" y="11979"/>
                </a:cubicBezTo>
                <a:cubicBezTo>
                  <a:pt x="10822" y="11979"/>
                  <a:pt x="10733" y="30793"/>
                  <a:pt x="0" y="13913"/>
                </a:cubicBezTo>
                <a:lnTo>
                  <a:pt x="0" y="0"/>
                </a:ln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4DC7D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6658048" y="3219144"/>
            <a:ext cx="590550" cy="590550"/>
          </a:xfrm>
          <a:prstGeom prst="ellipse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035983" y="2322112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35983" y="2322112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806184" y="3594277"/>
            <a:ext cx="476250" cy="476250"/>
          </a:xfrm>
          <a:prstGeom prst="ellipse">
            <a:avLst/>
          </a:prstGeom>
          <a:solidFill>
            <a:srgbClr val="FB658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63179" y="2132607"/>
            <a:ext cx="704850" cy="704850"/>
          </a:xfrm>
          <a:prstGeom prst="ellipse">
            <a:avLst/>
          </a:prstGeom>
          <a:solidFill>
            <a:srgbClr val="4DC7D7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898739" y="1967482"/>
            <a:ext cx="483110" cy="483110"/>
          </a:xfrm>
          <a:prstGeom prst="ellipse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0" t="12942" r="37120" b="23627"/>
          <a:stretch>
            <a:fillRect/>
          </a:stretch>
        </p:blipFill>
        <p:spPr>
          <a:xfrm>
            <a:off x="6927495" y="2235037"/>
            <a:ext cx="1711756" cy="22857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8" t="-4068" r="4459" b="4459"/>
          <a:stretch>
            <a:fillRect/>
          </a:stretch>
        </p:blipFill>
        <p:spPr>
          <a:xfrm>
            <a:off x="1651332" y="1760757"/>
            <a:ext cx="1304013" cy="13040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53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488964" y="1254373"/>
            <a:ext cx="36644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内容需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概括精炼，言简意赅的说明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分项容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说明文字，点击输入文字内容需概括精炼，言简意赅的说明分项容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85850" y="70485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384577" y="321651"/>
            <a:ext cx="887144" cy="827893"/>
          </a:xfrm>
          <a:prstGeom prst="rect">
            <a:avLst/>
          </a:prstGeom>
        </p:spPr>
      </p:pic>
      <p:sp>
        <p:nvSpPr>
          <p:cNvPr id="30" name="矩形 16"/>
          <p:cNvSpPr/>
          <p:nvPr/>
        </p:nvSpPr>
        <p:spPr>
          <a:xfrm flipV="1">
            <a:off x="5112215" y="-381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6"/>
          <p:cNvSpPr/>
          <p:nvPr/>
        </p:nvSpPr>
        <p:spPr>
          <a:xfrm rot="16200000" flipH="1" flipV="1">
            <a:off x="-888535" y="19812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133475" y="1761881"/>
            <a:ext cx="1333500" cy="914644"/>
            <a:chOff x="4381500" y="4571756"/>
            <a:chExt cx="1333500" cy="914644"/>
          </a:xfrm>
        </p:grpSpPr>
        <p:sp>
          <p:nvSpPr>
            <p:cNvPr id="37" name="圆角矩形 36"/>
            <p:cNvSpPr/>
            <p:nvPr/>
          </p:nvSpPr>
          <p:spPr>
            <a:xfrm>
              <a:off x="4381500" y="4571756"/>
              <a:ext cx="1333500" cy="914644"/>
            </a:xfrm>
            <a:prstGeom prst="roundRect">
              <a:avLst>
                <a:gd name="adj" fmla="val 11060"/>
              </a:avLst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0743" y="4638871"/>
              <a:ext cx="1187107" cy="745712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2571750" y="1771406"/>
            <a:ext cx="1333500" cy="914644"/>
            <a:chOff x="4124325" y="1323731"/>
            <a:chExt cx="1333500" cy="914644"/>
          </a:xfrm>
        </p:grpSpPr>
        <p:sp>
          <p:nvSpPr>
            <p:cNvPr id="40" name="圆角矩形 39"/>
            <p:cNvSpPr/>
            <p:nvPr/>
          </p:nvSpPr>
          <p:spPr>
            <a:xfrm>
              <a:off x="4124325" y="1323731"/>
              <a:ext cx="1333500" cy="914644"/>
            </a:xfrm>
            <a:prstGeom prst="roundRect">
              <a:avLst>
                <a:gd name="adj" fmla="val 11060"/>
              </a:avLst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495" y="1362075"/>
              <a:ext cx="1012372" cy="8382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133475" y="2878163"/>
            <a:ext cx="1333500" cy="966838"/>
            <a:chOff x="1133475" y="2878163"/>
            <a:chExt cx="1333500" cy="966838"/>
          </a:xfrm>
        </p:grpSpPr>
        <p:sp>
          <p:nvSpPr>
            <p:cNvPr id="48" name="圆角矩形 47"/>
            <p:cNvSpPr/>
            <p:nvPr/>
          </p:nvSpPr>
          <p:spPr>
            <a:xfrm>
              <a:off x="1133475" y="2885831"/>
              <a:ext cx="1333500" cy="914644"/>
            </a:xfrm>
            <a:prstGeom prst="roundRect">
              <a:avLst>
                <a:gd name="adj" fmla="val 11060"/>
              </a:avLst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710" y="2878163"/>
              <a:ext cx="952189" cy="96683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581275" y="2895356"/>
            <a:ext cx="1333500" cy="914644"/>
            <a:chOff x="2581275" y="2895356"/>
            <a:chExt cx="1333500" cy="914644"/>
          </a:xfrm>
        </p:grpSpPr>
        <p:sp>
          <p:nvSpPr>
            <p:cNvPr id="50" name="圆角矩形 49"/>
            <p:cNvSpPr/>
            <p:nvPr/>
          </p:nvSpPr>
          <p:spPr>
            <a:xfrm>
              <a:off x="2581275" y="2895356"/>
              <a:ext cx="1333500" cy="914644"/>
            </a:xfrm>
            <a:prstGeom prst="roundRect">
              <a:avLst>
                <a:gd name="adj" fmla="val 11060"/>
              </a:avLst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4325" y="2907684"/>
              <a:ext cx="727075" cy="879001"/>
            </a:xfrm>
            <a:prstGeom prst="rect">
              <a:avLst/>
            </a:prstGeom>
          </p:spPr>
        </p:pic>
      </p:grpSp>
      <p:cxnSp>
        <p:nvCxnSpPr>
          <p:cNvPr id="53" name="直接连接符 52"/>
          <p:cNvCxnSpPr/>
          <p:nvPr/>
        </p:nvCxnSpPr>
        <p:spPr>
          <a:xfrm>
            <a:off x="4219575" y="1485900"/>
            <a:ext cx="0" cy="253365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7839710" y="4516755"/>
            <a:ext cx="787400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12360" y="3937992"/>
            <a:ext cx="648072" cy="648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7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30" grpId="0" animBg="1"/>
      <p:bldP spid="31" grpId="0" animBg="1"/>
      <p:bldP spid="5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1907261"/>
            <a:chOff x="116378" y="1"/>
            <a:chExt cx="8884747" cy="1288135"/>
          </a:xfrm>
          <a:solidFill>
            <a:srgbClr val="76DCEA"/>
          </a:solidFill>
          <a:effectLst/>
        </p:grpSpPr>
        <p:grpSp>
          <p:nvGrpSpPr>
            <p:cNvPr id="3" name="组合 2"/>
            <p:cNvGrpSpPr/>
            <p:nvPr/>
          </p:nvGrpSpPr>
          <p:grpSpPr>
            <a:xfrm>
              <a:off x="116378" y="1"/>
              <a:ext cx="8884747" cy="1288135"/>
              <a:chOff x="2185268" y="2131621"/>
              <a:chExt cx="5159620" cy="843885"/>
            </a:xfrm>
            <a:grpFill/>
          </p:grpSpPr>
          <p:grpSp>
            <p:nvGrpSpPr>
              <p:cNvPr id="5" name="组合 4"/>
              <p:cNvGrpSpPr/>
              <p:nvPr/>
            </p:nvGrpSpPr>
            <p:grpSpPr>
              <a:xfrm>
                <a:off x="2185268" y="2131835"/>
                <a:ext cx="5157885" cy="843671"/>
                <a:chOff x="3991490" y="619125"/>
                <a:chExt cx="5157885" cy="483050"/>
              </a:xfrm>
              <a:grpFill/>
            </p:grpSpPr>
            <p:sp>
              <p:nvSpPr>
                <p:cNvPr id="7" name="矩形 6"/>
                <p:cNvSpPr/>
                <p:nvPr/>
              </p:nvSpPr>
              <p:spPr>
                <a:xfrm>
                  <a:off x="3998796" y="619125"/>
                  <a:ext cx="5150579" cy="48255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" name="直接连接符 7"/>
                <p:cNvCxnSpPr/>
                <p:nvPr/>
              </p:nvCxnSpPr>
              <p:spPr>
                <a:xfrm flipH="1">
                  <a:off x="3991490" y="1102175"/>
                  <a:ext cx="5152511" cy="0"/>
                </a:xfrm>
                <a:prstGeom prst="line">
                  <a:avLst/>
                </a:prstGeom>
                <a:grpFill/>
                <a:ln w="3175">
                  <a:solidFill>
                    <a:schemeClr val="tx1">
                      <a:lumMod val="50000"/>
                      <a:lumOff val="50000"/>
                      <a:alpha val="39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" name="直接连接符 5"/>
              <p:cNvCxnSpPr/>
              <p:nvPr/>
            </p:nvCxnSpPr>
            <p:spPr>
              <a:xfrm>
                <a:off x="7344888" y="2131621"/>
                <a:ext cx="0" cy="843148"/>
              </a:xfrm>
              <a:prstGeom prst="line">
                <a:avLst/>
              </a:prstGeom>
              <a:grpFill/>
              <a:ln w="3175">
                <a:solidFill>
                  <a:schemeClr val="bg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" name="直接连接符 3"/>
            <p:cNvCxnSpPr/>
            <p:nvPr/>
          </p:nvCxnSpPr>
          <p:spPr>
            <a:xfrm>
              <a:off x="119703" y="1285875"/>
              <a:ext cx="8881422" cy="0"/>
            </a:xfrm>
            <a:prstGeom prst="line">
              <a:avLst/>
            </a:prstGeom>
            <a:grpFill/>
            <a:ln w="9525">
              <a:gradFill flip="none" rotWithShape="1">
                <a:gsLst>
                  <a:gs pos="0">
                    <a:schemeClr val="tx1">
                      <a:lumMod val="95000"/>
                      <a:lumOff val="5000"/>
                      <a:alpha val="11000"/>
                    </a:schemeClr>
                  </a:gs>
                  <a:gs pos="5000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  <a:alpha val="11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12700" dir="16200000" rotWithShape="0">
                <a:prstClr val="black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60019" y="1447800"/>
            <a:ext cx="1429201" cy="454244"/>
            <a:chOff x="205589" y="828675"/>
            <a:chExt cx="1429201" cy="454244"/>
          </a:xfrm>
        </p:grpSpPr>
        <p:sp>
          <p:nvSpPr>
            <p:cNvPr id="10" name="同侧圆角矩形 9"/>
            <p:cNvSpPr/>
            <p:nvPr/>
          </p:nvSpPr>
          <p:spPr>
            <a:xfrm>
              <a:off x="205589" y="828675"/>
              <a:ext cx="1429201" cy="454244"/>
            </a:xfrm>
            <a:prstGeom prst="round2SameRect">
              <a:avLst/>
            </a:prstGeom>
            <a:solidFill>
              <a:srgbClr val="FB6589"/>
            </a:solidFill>
            <a:ln>
              <a:noFill/>
            </a:ln>
            <a:effectLst>
              <a:outerShdw blurRad="190500" dist="63500" dir="17400000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20"/>
            <p:cNvSpPr txBox="1"/>
            <p:nvPr/>
          </p:nvSpPr>
          <p:spPr>
            <a:xfrm>
              <a:off x="326571" y="929670"/>
              <a:ext cx="11620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科室名称</a:t>
              </a:r>
              <a:endParaRPr lang="zh-HK" altLang="en-US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06616" y="1447800"/>
            <a:ext cx="1429201" cy="454244"/>
            <a:chOff x="1652186" y="828675"/>
            <a:chExt cx="1429201" cy="454244"/>
          </a:xfrm>
        </p:grpSpPr>
        <p:sp>
          <p:nvSpPr>
            <p:cNvPr id="13" name="同侧圆角矩形 12"/>
            <p:cNvSpPr/>
            <p:nvPr/>
          </p:nvSpPr>
          <p:spPr>
            <a:xfrm>
              <a:off x="1652186" y="828675"/>
              <a:ext cx="1429201" cy="454244"/>
            </a:xfrm>
            <a:prstGeom prst="round2SameRect">
              <a:avLst/>
            </a:prstGeom>
            <a:solidFill>
              <a:srgbClr val="4DC7D7"/>
            </a:solidFill>
            <a:ln>
              <a:noFill/>
            </a:ln>
            <a:effectLst>
              <a:outerShdw blurRad="190500" dist="63500" dir="17400000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20"/>
            <p:cNvSpPr txBox="1"/>
            <p:nvPr/>
          </p:nvSpPr>
          <p:spPr>
            <a:xfrm>
              <a:off x="1707694" y="939195"/>
              <a:ext cx="13716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科室名称</a:t>
              </a:r>
              <a:endParaRPr lang="zh-HK" altLang="en-US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53213" y="1447800"/>
            <a:ext cx="1429201" cy="454244"/>
            <a:chOff x="3098783" y="828675"/>
            <a:chExt cx="1429201" cy="454244"/>
          </a:xfrm>
        </p:grpSpPr>
        <p:sp>
          <p:nvSpPr>
            <p:cNvPr id="16" name="同侧圆角矩形 15"/>
            <p:cNvSpPr/>
            <p:nvPr/>
          </p:nvSpPr>
          <p:spPr>
            <a:xfrm>
              <a:off x="3098783" y="828675"/>
              <a:ext cx="1429201" cy="454244"/>
            </a:xfrm>
            <a:prstGeom prst="round2SameRect">
              <a:avLst/>
            </a:prstGeom>
            <a:solidFill>
              <a:srgbClr val="FB6589"/>
            </a:solidFill>
            <a:ln>
              <a:noFill/>
            </a:ln>
            <a:effectLst>
              <a:outerShdw blurRad="190500" dist="63500" dir="17400000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20"/>
            <p:cNvSpPr txBox="1"/>
            <p:nvPr/>
          </p:nvSpPr>
          <p:spPr>
            <a:xfrm>
              <a:off x="3251970" y="939195"/>
              <a:ext cx="11581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科室名称</a:t>
              </a:r>
              <a:endParaRPr lang="zh-HK" altLang="en-US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90285" y="1447800"/>
            <a:ext cx="1429201" cy="454244"/>
            <a:chOff x="4535855" y="828675"/>
            <a:chExt cx="1429201" cy="454244"/>
          </a:xfrm>
        </p:grpSpPr>
        <p:sp>
          <p:nvSpPr>
            <p:cNvPr id="19" name="同侧圆角矩形 18"/>
            <p:cNvSpPr/>
            <p:nvPr/>
          </p:nvSpPr>
          <p:spPr>
            <a:xfrm>
              <a:off x="4535855" y="828675"/>
              <a:ext cx="1429201" cy="454244"/>
            </a:xfrm>
            <a:prstGeom prst="round2SameRect">
              <a:avLst/>
            </a:prstGeom>
            <a:solidFill>
              <a:srgbClr val="4DC7D7"/>
            </a:solidFill>
            <a:ln>
              <a:noFill/>
            </a:ln>
            <a:effectLst>
              <a:outerShdw blurRad="190500" dist="63500" dir="17400000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20"/>
            <p:cNvSpPr txBox="1"/>
            <p:nvPr/>
          </p:nvSpPr>
          <p:spPr>
            <a:xfrm>
              <a:off x="4642620" y="939195"/>
              <a:ext cx="11581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科室名称</a:t>
              </a:r>
              <a:endParaRPr lang="zh-HK" altLang="en-US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27357" y="1447800"/>
            <a:ext cx="1429201" cy="454244"/>
            <a:chOff x="5972927" y="828675"/>
            <a:chExt cx="1429201" cy="454244"/>
          </a:xfrm>
        </p:grpSpPr>
        <p:sp>
          <p:nvSpPr>
            <p:cNvPr id="22" name="同侧圆角矩形 21"/>
            <p:cNvSpPr/>
            <p:nvPr/>
          </p:nvSpPr>
          <p:spPr>
            <a:xfrm>
              <a:off x="5972927" y="828675"/>
              <a:ext cx="1429201" cy="454244"/>
            </a:xfrm>
            <a:prstGeom prst="round2SameRect">
              <a:avLst/>
            </a:prstGeom>
            <a:solidFill>
              <a:srgbClr val="FB6589"/>
            </a:solidFill>
            <a:ln>
              <a:noFill/>
            </a:ln>
            <a:effectLst>
              <a:outerShdw blurRad="190500" dist="63500" dir="17400000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0"/>
            <p:cNvSpPr txBox="1"/>
            <p:nvPr/>
          </p:nvSpPr>
          <p:spPr>
            <a:xfrm>
              <a:off x="6118995" y="939195"/>
              <a:ext cx="11581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科室名称</a:t>
              </a:r>
              <a:endParaRPr lang="zh-HK" altLang="en-US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64430" y="1447800"/>
            <a:ext cx="1429201" cy="454244"/>
            <a:chOff x="7410000" y="828675"/>
            <a:chExt cx="1429201" cy="454244"/>
          </a:xfrm>
        </p:grpSpPr>
        <p:sp>
          <p:nvSpPr>
            <p:cNvPr id="25" name="同侧圆角矩形 24"/>
            <p:cNvSpPr/>
            <p:nvPr/>
          </p:nvSpPr>
          <p:spPr>
            <a:xfrm>
              <a:off x="7410000" y="828675"/>
              <a:ext cx="1429201" cy="454244"/>
            </a:xfrm>
            <a:prstGeom prst="round2SameRect">
              <a:avLst/>
            </a:prstGeom>
            <a:solidFill>
              <a:srgbClr val="4DC7D7"/>
            </a:solidFill>
            <a:ln>
              <a:noFill/>
            </a:ln>
            <a:effectLst>
              <a:outerShdw blurRad="190500" dist="63500" dir="17400000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0"/>
            <p:cNvSpPr txBox="1"/>
            <p:nvPr/>
          </p:nvSpPr>
          <p:spPr>
            <a:xfrm>
              <a:off x="7557270" y="901095"/>
              <a:ext cx="11581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科室名称</a:t>
              </a:r>
              <a:endParaRPr lang="zh-HK" altLang="en-US" sz="1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0" y="706211"/>
            <a:ext cx="9144000" cy="4437289"/>
          </a:xfrm>
          <a:custGeom>
            <a:avLst/>
            <a:gdLst/>
            <a:ahLst/>
            <a:cxnLst/>
            <a:rect l="l" t="t" r="r" b="b"/>
            <a:pathLst>
              <a:path w="9144000" h="4437289">
                <a:moveTo>
                  <a:pt x="9051775" y="0"/>
                </a:moveTo>
                <a:lnTo>
                  <a:pt x="9143998" y="0"/>
                </a:lnTo>
                <a:lnTo>
                  <a:pt x="9143998" y="1211049"/>
                </a:lnTo>
                <a:lnTo>
                  <a:pt x="9144000" y="1211049"/>
                </a:lnTo>
                <a:lnTo>
                  <a:pt x="9144000" y="4437289"/>
                </a:lnTo>
                <a:lnTo>
                  <a:pt x="0" y="4437289"/>
                </a:lnTo>
                <a:lnTo>
                  <a:pt x="0" y="1287405"/>
                </a:lnTo>
                <a:lnTo>
                  <a:pt x="0" y="1211049"/>
                </a:lnTo>
                <a:lnTo>
                  <a:pt x="0" y="3920"/>
                </a:lnTo>
                <a:lnTo>
                  <a:pt x="86076" y="3920"/>
                </a:lnTo>
                <a:cubicBezTo>
                  <a:pt x="122706" y="3920"/>
                  <a:pt x="152400" y="33614"/>
                  <a:pt x="152400" y="70244"/>
                </a:cubicBezTo>
                <a:lnTo>
                  <a:pt x="152400" y="1211049"/>
                </a:lnTo>
                <a:lnTo>
                  <a:pt x="8980713" y="1211049"/>
                </a:lnTo>
                <a:lnTo>
                  <a:pt x="8980713" y="71062"/>
                </a:lnTo>
                <a:cubicBezTo>
                  <a:pt x="8980713" y="31816"/>
                  <a:pt x="9012529" y="0"/>
                  <a:pt x="9051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25400" dir="10800000" algn="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3714750" y="56197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sz="2000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3070626" y="135135"/>
            <a:ext cx="887144" cy="827893"/>
          </a:xfrm>
          <a:prstGeom prst="rect">
            <a:avLst/>
          </a:prstGeom>
        </p:spPr>
      </p:pic>
      <p:cxnSp>
        <p:nvCxnSpPr>
          <p:cNvPr id="60" name="直接连接符 59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839710" y="4516755"/>
            <a:ext cx="795655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12360" y="3937992"/>
            <a:ext cx="648072" cy="648072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2952749" y="2189887"/>
            <a:ext cx="55435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解释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说明文字，点击输入文字内容需概括精炼，言简意赅的说明分项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容解释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说明文字，点击输入文字内容需概括精炼，言简意赅的说明分项容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不用多余的文字修饰，言简意赅的说明该项内容。文字内容需概括精炼，不用多余的文字修饰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解释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说明文字，点击输入文字内容需概括精炼，言简意赅的说明分项容解释说明文字，点击输入文字内容需概括精炼，言简意赅的说明分项容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51" b="4734"/>
          <a:stretch>
            <a:fillRect/>
          </a:stretch>
        </p:blipFill>
        <p:spPr>
          <a:xfrm>
            <a:off x="759437" y="2085976"/>
            <a:ext cx="1905518" cy="11811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3" b="11115"/>
          <a:stretch>
            <a:fillRect/>
          </a:stretch>
        </p:blipFill>
        <p:spPr>
          <a:xfrm>
            <a:off x="765175" y="3381374"/>
            <a:ext cx="1911350" cy="117157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7" name="矩形 16"/>
          <p:cNvSpPr/>
          <p:nvPr/>
        </p:nvSpPr>
        <p:spPr>
          <a:xfrm flipH="1">
            <a:off x="-66675" y="2728314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8" grpId="0"/>
      <p:bldP spid="61" grpId="0" bldLvl="0" animBg="1"/>
      <p:bldP spid="63" grpId="0"/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4475" y="3425130"/>
            <a:ext cx="3743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200" b="1" dirty="0" smtClean="0">
              <a:solidFill>
                <a:srgbClr val="4DC7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4871839" y="663352"/>
            <a:ext cx="17908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600" dirty="0" smtClean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博士科技型人才</a:t>
            </a:r>
            <a:endParaRPr lang="zh-CN" altLang="en-US" sz="1600" dirty="0">
              <a:solidFill>
                <a:srgbClr val="4DC7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62526" y="981075"/>
            <a:ext cx="3752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800600" y="2351062"/>
            <a:ext cx="1585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600" dirty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大中专科人才</a:t>
            </a:r>
            <a:endParaRPr lang="zh-CN" altLang="en-US" sz="1600" dirty="0">
              <a:solidFill>
                <a:srgbClr val="4DC7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81575" y="2617762"/>
            <a:ext cx="36004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/>
          </a:p>
          <a:p>
            <a:endParaRPr lang="zh-CN" altLang="en-US" sz="1400" dirty="0">
              <a:solidFill>
                <a:srgbClr val="4DC7D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19650" y="3294037"/>
            <a:ext cx="1585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600" dirty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普通高中人员</a:t>
            </a:r>
            <a:endParaRPr lang="zh-CN" altLang="en-US" sz="1600" dirty="0">
              <a:solidFill>
                <a:srgbClr val="4DC7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81363" y="1495822"/>
            <a:ext cx="35292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dirty="0">
                <a:solidFill>
                  <a:srgbClr val="4DC7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研究生本科类人才</a:t>
            </a:r>
            <a:endParaRPr lang="zh-CN" altLang="en-US" sz="1600" dirty="0">
              <a:solidFill>
                <a:srgbClr val="4DC7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/>
          </a:p>
          <a:p>
            <a:endParaRPr lang="zh-CN" altLang="en-US" sz="1200" dirty="0">
              <a:solidFill>
                <a:srgbClr val="4DC7D7"/>
              </a:solidFill>
              <a:latin typeface="+mj-ea"/>
              <a:ea typeface="+mj-ea"/>
            </a:endParaRPr>
          </a:p>
          <a:p>
            <a:endParaRPr lang="en-US" altLang="zh-CN" dirty="0" smtClean="0">
              <a:solidFill>
                <a:srgbClr val="4DC7D7"/>
              </a:solidFill>
            </a:endParaRPr>
          </a:p>
          <a:p>
            <a:endParaRPr lang="zh-CN" altLang="en-US" dirty="0">
              <a:solidFill>
                <a:srgbClr val="4DC7D7"/>
              </a:solidFill>
            </a:endParaRPr>
          </a:p>
        </p:txBody>
      </p:sp>
      <p:sp>
        <p:nvSpPr>
          <p:cNvPr id="9" name="弧形 33"/>
          <p:cNvSpPr/>
          <p:nvPr/>
        </p:nvSpPr>
        <p:spPr>
          <a:xfrm>
            <a:off x="594897" y="419100"/>
            <a:ext cx="3567503" cy="3567503"/>
          </a:xfrm>
          <a:prstGeom prst="arc">
            <a:avLst>
              <a:gd name="adj1" fmla="val 830435"/>
              <a:gd name="adj2" fmla="val 10793851"/>
            </a:avLst>
          </a:prstGeom>
          <a:ln w="254000">
            <a:solidFill>
              <a:srgbClr val="FB65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10" name="组合 9"/>
          <p:cNvGrpSpPr/>
          <p:nvPr/>
        </p:nvGrpSpPr>
        <p:grpSpPr>
          <a:xfrm>
            <a:off x="2432403" y="1263136"/>
            <a:ext cx="658616" cy="2153782"/>
            <a:chOff x="2432403" y="1577461"/>
            <a:chExt cx="658616" cy="2153782"/>
          </a:xfrm>
        </p:grpSpPr>
        <p:sp>
          <p:nvSpPr>
            <p:cNvPr id="11" name="椭圆 83"/>
            <p:cNvSpPr/>
            <p:nvPr/>
          </p:nvSpPr>
          <p:spPr>
            <a:xfrm>
              <a:off x="2707313" y="3622448"/>
              <a:ext cx="108795" cy="108795"/>
            </a:xfrm>
            <a:prstGeom prst="ellipse">
              <a:avLst/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cxnSp>
          <p:nvCxnSpPr>
            <p:cNvPr id="12" name="直接连接符 84"/>
            <p:cNvCxnSpPr>
              <a:stCxn id="11" idx="0"/>
            </p:cNvCxnSpPr>
            <p:nvPr/>
          </p:nvCxnSpPr>
          <p:spPr>
            <a:xfrm flipV="1">
              <a:off x="2761711" y="2249685"/>
              <a:ext cx="247" cy="1372762"/>
            </a:xfrm>
            <a:prstGeom prst="line">
              <a:avLst/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弧形 85"/>
            <p:cNvSpPr/>
            <p:nvPr/>
          </p:nvSpPr>
          <p:spPr>
            <a:xfrm>
              <a:off x="2432403" y="1577461"/>
              <a:ext cx="658616" cy="658616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73567" y="1304534"/>
            <a:ext cx="576289" cy="576289"/>
            <a:chOff x="2473567" y="1618859"/>
            <a:chExt cx="576289" cy="576289"/>
          </a:xfrm>
          <a:solidFill>
            <a:schemeClr val="bg1">
              <a:lumMod val="75000"/>
            </a:schemeClr>
          </a:solidFill>
        </p:grpSpPr>
        <p:sp>
          <p:nvSpPr>
            <p:cNvPr id="15" name="椭圆 86"/>
            <p:cNvSpPr/>
            <p:nvPr/>
          </p:nvSpPr>
          <p:spPr>
            <a:xfrm>
              <a:off x="2473567" y="1618859"/>
              <a:ext cx="576289" cy="5762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6" name="文本框 20"/>
            <p:cNvSpPr txBox="1"/>
            <p:nvPr/>
          </p:nvSpPr>
          <p:spPr>
            <a:xfrm>
              <a:off x="2547381" y="1743425"/>
              <a:ext cx="437941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7" name="弧形 35"/>
          <p:cNvSpPr/>
          <p:nvPr/>
        </p:nvSpPr>
        <p:spPr>
          <a:xfrm>
            <a:off x="869320" y="693523"/>
            <a:ext cx="3018656" cy="3018656"/>
          </a:xfrm>
          <a:prstGeom prst="arc">
            <a:avLst>
              <a:gd name="adj1" fmla="val 2938498"/>
              <a:gd name="adj2" fmla="val 10793851"/>
            </a:avLst>
          </a:prstGeom>
          <a:ln w="254000">
            <a:solidFill>
              <a:srgbClr val="76DC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8" name="弧形 36"/>
          <p:cNvSpPr/>
          <p:nvPr/>
        </p:nvSpPr>
        <p:spPr>
          <a:xfrm>
            <a:off x="1143744" y="967947"/>
            <a:ext cx="2469810" cy="2469810"/>
          </a:xfrm>
          <a:prstGeom prst="arc">
            <a:avLst>
              <a:gd name="adj1" fmla="val 4654623"/>
              <a:gd name="adj2" fmla="val 10793851"/>
            </a:avLst>
          </a:prstGeom>
          <a:ln w="2540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9" name="弧形 37"/>
          <p:cNvSpPr/>
          <p:nvPr/>
        </p:nvSpPr>
        <p:spPr>
          <a:xfrm>
            <a:off x="1418167" y="1242370"/>
            <a:ext cx="1920963" cy="1920963"/>
          </a:xfrm>
          <a:prstGeom prst="arc">
            <a:avLst>
              <a:gd name="adj1" fmla="val 7924595"/>
              <a:gd name="adj2" fmla="val 10793851"/>
            </a:avLst>
          </a:prstGeom>
          <a:ln w="254000">
            <a:solidFill>
              <a:srgbClr val="2EB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20" name="组合 19"/>
          <p:cNvGrpSpPr/>
          <p:nvPr/>
        </p:nvGrpSpPr>
        <p:grpSpPr>
          <a:xfrm>
            <a:off x="3116983" y="1263136"/>
            <a:ext cx="658616" cy="2034779"/>
            <a:chOff x="3116983" y="1577461"/>
            <a:chExt cx="658616" cy="2034779"/>
          </a:xfrm>
        </p:grpSpPr>
        <p:sp>
          <p:nvSpPr>
            <p:cNvPr id="21" name="椭圆 76"/>
            <p:cNvSpPr/>
            <p:nvPr/>
          </p:nvSpPr>
          <p:spPr>
            <a:xfrm>
              <a:off x="3391893" y="3503445"/>
              <a:ext cx="108795" cy="108795"/>
            </a:xfrm>
            <a:prstGeom prst="ellipse">
              <a:avLst/>
            </a:prstGeom>
            <a:noFill/>
            <a:ln w="38100">
              <a:solidFill>
                <a:srgbClr val="76D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cxnSp>
          <p:nvCxnSpPr>
            <p:cNvPr id="22" name="直接连接符 77"/>
            <p:cNvCxnSpPr>
              <a:stCxn id="21" idx="0"/>
            </p:cNvCxnSpPr>
            <p:nvPr/>
          </p:nvCxnSpPr>
          <p:spPr>
            <a:xfrm flipV="1">
              <a:off x="3446291" y="2236077"/>
              <a:ext cx="0" cy="1267368"/>
            </a:xfrm>
            <a:prstGeom prst="line">
              <a:avLst/>
            </a:prstGeom>
            <a:noFill/>
            <a:ln w="38100">
              <a:solidFill>
                <a:srgbClr val="76D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" name="弧形 78"/>
            <p:cNvSpPr/>
            <p:nvPr/>
          </p:nvSpPr>
          <p:spPr>
            <a:xfrm>
              <a:off x="3116983" y="1577461"/>
              <a:ext cx="658616" cy="658616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rgbClr val="76DC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58147" y="1304534"/>
            <a:ext cx="576289" cy="576289"/>
            <a:chOff x="3158147" y="1618859"/>
            <a:chExt cx="576289" cy="576289"/>
          </a:xfrm>
        </p:grpSpPr>
        <p:sp>
          <p:nvSpPr>
            <p:cNvPr id="25" name="椭圆 79"/>
            <p:cNvSpPr/>
            <p:nvPr/>
          </p:nvSpPr>
          <p:spPr>
            <a:xfrm>
              <a:off x="3158147" y="1618859"/>
              <a:ext cx="576289" cy="576289"/>
            </a:xfrm>
            <a:prstGeom prst="ellipse">
              <a:avLst/>
            </a:prstGeom>
            <a:solidFill>
              <a:srgbClr val="76DC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6" name="文本框 38"/>
            <p:cNvSpPr txBox="1"/>
            <p:nvPr/>
          </p:nvSpPr>
          <p:spPr>
            <a:xfrm>
              <a:off x="3231961" y="1743425"/>
              <a:ext cx="4379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01562" y="1263136"/>
            <a:ext cx="658616" cy="1316392"/>
            <a:chOff x="3801562" y="1577461"/>
            <a:chExt cx="658616" cy="1316392"/>
          </a:xfrm>
        </p:grpSpPr>
        <p:sp>
          <p:nvSpPr>
            <p:cNvPr id="28" name="椭圆 72"/>
            <p:cNvSpPr/>
            <p:nvPr/>
          </p:nvSpPr>
          <p:spPr>
            <a:xfrm>
              <a:off x="4076472" y="2785058"/>
              <a:ext cx="108795" cy="108795"/>
            </a:xfrm>
            <a:prstGeom prst="ellipse">
              <a:avLst/>
            </a:prstGeom>
            <a:noFill/>
            <a:ln w="38100">
              <a:solidFill>
                <a:srgbClr val="FF75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cxnSp>
          <p:nvCxnSpPr>
            <p:cNvPr id="29" name="直接连接符 73"/>
            <p:cNvCxnSpPr/>
            <p:nvPr/>
          </p:nvCxnSpPr>
          <p:spPr>
            <a:xfrm flipV="1">
              <a:off x="4130624" y="2236150"/>
              <a:ext cx="493" cy="548908"/>
            </a:xfrm>
            <a:prstGeom prst="line">
              <a:avLst/>
            </a:prstGeom>
            <a:noFill/>
            <a:ln w="38100">
              <a:solidFill>
                <a:srgbClr val="FF75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0" name="弧形 74"/>
            <p:cNvSpPr/>
            <p:nvPr/>
          </p:nvSpPr>
          <p:spPr>
            <a:xfrm>
              <a:off x="3801562" y="1577461"/>
              <a:ext cx="658616" cy="658616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rgbClr val="FF75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842726" y="1304534"/>
            <a:ext cx="576289" cy="576289"/>
            <a:chOff x="3842726" y="1618859"/>
            <a:chExt cx="576289" cy="576289"/>
          </a:xfrm>
        </p:grpSpPr>
        <p:sp>
          <p:nvSpPr>
            <p:cNvPr id="32" name="椭圆 75"/>
            <p:cNvSpPr/>
            <p:nvPr/>
          </p:nvSpPr>
          <p:spPr>
            <a:xfrm>
              <a:off x="3842726" y="1618859"/>
              <a:ext cx="576289" cy="576289"/>
            </a:xfrm>
            <a:prstGeom prst="ellips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33" name="文本框 45"/>
            <p:cNvSpPr txBox="1"/>
            <p:nvPr/>
          </p:nvSpPr>
          <p:spPr>
            <a:xfrm>
              <a:off x="3916540" y="1743424"/>
              <a:ext cx="4379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88988" y="1304534"/>
            <a:ext cx="576289" cy="576289"/>
            <a:chOff x="1788988" y="1618859"/>
            <a:chExt cx="576289" cy="576289"/>
          </a:xfrm>
        </p:grpSpPr>
        <p:sp>
          <p:nvSpPr>
            <p:cNvPr id="35" name="椭圆 69"/>
            <p:cNvSpPr/>
            <p:nvPr/>
          </p:nvSpPr>
          <p:spPr>
            <a:xfrm>
              <a:off x="1788988" y="1618859"/>
              <a:ext cx="576289" cy="576289"/>
            </a:xfrm>
            <a:prstGeom prst="ellipse">
              <a:avLst/>
            </a:prstGeom>
            <a:solidFill>
              <a:srgbClr val="4DC7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36" name="文本框 52"/>
            <p:cNvSpPr txBox="1"/>
            <p:nvPr/>
          </p:nvSpPr>
          <p:spPr>
            <a:xfrm>
              <a:off x="1863131" y="1743424"/>
              <a:ext cx="4379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47824" y="1263136"/>
            <a:ext cx="658616" cy="1769952"/>
            <a:chOff x="1747824" y="1577461"/>
            <a:chExt cx="658616" cy="1769952"/>
          </a:xfrm>
        </p:grpSpPr>
        <p:sp>
          <p:nvSpPr>
            <p:cNvPr id="38" name="椭圆 66"/>
            <p:cNvSpPr/>
            <p:nvPr/>
          </p:nvSpPr>
          <p:spPr>
            <a:xfrm>
              <a:off x="1788701" y="3238618"/>
              <a:ext cx="108795" cy="108795"/>
            </a:xfrm>
            <a:prstGeom prst="ellipse">
              <a:avLst/>
            </a:prstGeom>
            <a:noFill/>
            <a:ln w="38100">
              <a:solidFill>
                <a:srgbClr val="2EB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cxnSp>
          <p:nvCxnSpPr>
            <p:cNvPr id="39" name="直接连接符 67"/>
            <p:cNvCxnSpPr/>
            <p:nvPr/>
          </p:nvCxnSpPr>
          <p:spPr>
            <a:xfrm flipV="1">
              <a:off x="2077379" y="2236150"/>
              <a:ext cx="0" cy="822868"/>
            </a:xfrm>
            <a:prstGeom prst="line">
              <a:avLst/>
            </a:prstGeom>
            <a:noFill/>
            <a:ln w="38100">
              <a:solidFill>
                <a:srgbClr val="2EB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0" name="弧形 68"/>
            <p:cNvSpPr/>
            <p:nvPr/>
          </p:nvSpPr>
          <p:spPr>
            <a:xfrm>
              <a:off x="1747824" y="1577461"/>
              <a:ext cx="658616" cy="658616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rgbClr val="2EB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</a:endParaRPr>
            </a:p>
          </p:txBody>
        </p:sp>
        <p:cxnSp>
          <p:nvCxnSpPr>
            <p:cNvPr id="41" name="直接连接符 63"/>
            <p:cNvCxnSpPr>
              <a:endCxn id="38" idx="7"/>
            </p:cNvCxnSpPr>
            <p:nvPr/>
          </p:nvCxnSpPr>
          <p:spPr>
            <a:xfrm flipH="1">
              <a:off x="1881563" y="3045787"/>
              <a:ext cx="200707" cy="208764"/>
            </a:xfrm>
            <a:prstGeom prst="line">
              <a:avLst/>
            </a:prstGeom>
            <a:noFill/>
            <a:ln w="38100">
              <a:solidFill>
                <a:srgbClr val="2EB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42" name="直接连接符 118"/>
          <p:cNvCxnSpPr/>
          <p:nvPr/>
        </p:nvCxnSpPr>
        <p:spPr>
          <a:xfrm>
            <a:off x="4634515" y="1063305"/>
            <a:ext cx="0" cy="3060000"/>
          </a:xfrm>
          <a:prstGeom prst="line">
            <a:avLst/>
          </a:prstGeom>
          <a:ln w="19050">
            <a:solidFill>
              <a:srgbClr val="2EB9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104900" y="60960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422676" y="235925"/>
            <a:ext cx="887144" cy="827893"/>
          </a:xfrm>
          <a:prstGeom prst="rect">
            <a:avLst/>
          </a:prstGeom>
        </p:spPr>
      </p:pic>
      <p:sp>
        <p:nvSpPr>
          <p:cNvPr id="53" name="矩形 16"/>
          <p:cNvSpPr/>
          <p:nvPr/>
        </p:nvSpPr>
        <p:spPr>
          <a:xfrm>
            <a:off x="5159840" y="2771775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 p14:presetBounceEnd="58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 p14:presetBounceEnd="58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nodeType="withEffect" p14:presetBounceEnd="58000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 p14:presetBounceEnd="58000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/>
          <p:bldP spid="7" grpId="0"/>
          <p:bldP spid="8" grpId="0"/>
          <p:bldP spid="9" grpId="0" animBg="1"/>
          <p:bldP spid="17" grpId="0" animBg="1"/>
          <p:bldP spid="18" grpId="0" animBg="1"/>
          <p:bldP spid="19" grpId="0" animBg="1"/>
          <p:bldP spid="51" grpId="0"/>
          <p:bldP spid="5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/>
          <p:bldP spid="7" grpId="0"/>
          <p:bldP spid="8" grpId="0"/>
          <p:bldP spid="9" grpId="0" animBg="1"/>
          <p:bldP spid="17" grpId="0" animBg="1"/>
          <p:bldP spid="18" grpId="0" animBg="1"/>
          <p:bldP spid="19" grpId="0" animBg="1"/>
          <p:bldP spid="51" grpId="0"/>
          <p:bldP spid="53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4437509" y="1295400"/>
            <a:ext cx="3600400" cy="561975"/>
          </a:xfrm>
          <a:prstGeom prst="roundRect">
            <a:avLst/>
          </a:prstGeom>
          <a:solidFill>
            <a:schemeClr val="bg2"/>
          </a:solidFill>
          <a:ln w="19050"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4437509" y="2309812"/>
            <a:ext cx="3600400" cy="581025"/>
          </a:xfrm>
          <a:prstGeom prst="roundRect">
            <a:avLst/>
          </a:prstGeom>
          <a:solidFill>
            <a:schemeClr val="bg2"/>
          </a:solidFill>
          <a:ln w="19050"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4437509" y="3343275"/>
            <a:ext cx="3502149" cy="552450"/>
          </a:xfrm>
          <a:prstGeom prst="roundRect">
            <a:avLst/>
          </a:prstGeom>
          <a:solidFill>
            <a:schemeClr val="bg2"/>
          </a:solidFill>
          <a:ln w="19050"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695889" y="139982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05414" y="242302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43514" y="3445362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2211884" y="3198787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rgbClr val="2EB9CC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6"/>
          <p:cNvSpPr/>
          <p:nvPr/>
        </p:nvSpPr>
        <p:spPr bwMode="auto">
          <a:xfrm>
            <a:off x="2745284" y="2101825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rgbClr val="4DC7D7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"/>
          <p:cNvSpPr/>
          <p:nvPr/>
        </p:nvSpPr>
        <p:spPr bwMode="auto">
          <a:xfrm>
            <a:off x="2211884" y="1087412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rgbClr val="76DCEA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3069421" y="1592187"/>
            <a:ext cx="1395064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506031" y="2655069"/>
            <a:ext cx="920354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29" idx="1"/>
          </p:cNvCxnSpPr>
          <p:nvPr/>
        </p:nvCxnSpPr>
        <p:spPr>
          <a:xfrm>
            <a:off x="3187511" y="3609148"/>
            <a:ext cx="1249998" cy="10352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444389" y="1487292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75061" y="2501050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44389" y="3503940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04900" y="60960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422676" y="235925"/>
            <a:ext cx="887144" cy="82789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60040" y="2049103"/>
            <a:ext cx="1205681" cy="1205681"/>
            <a:chOff x="1060040" y="2049103"/>
            <a:chExt cx="1205681" cy="1205681"/>
          </a:xfrm>
        </p:grpSpPr>
        <p:sp>
          <p:nvSpPr>
            <p:cNvPr id="31" name="椭圆 30"/>
            <p:cNvSpPr/>
            <p:nvPr/>
          </p:nvSpPr>
          <p:spPr>
            <a:xfrm>
              <a:off x="1060040" y="2049103"/>
              <a:ext cx="1205681" cy="1205681"/>
            </a:xfrm>
            <a:prstGeom prst="ellips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500" y="2095500"/>
              <a:ext cx="901871" cy="1090321"/>
            </a:xfrm>
            <a:prstGeom prst="rect">
              <a:avLst/>
            </a:prstGeom>
          </p:spPr>
        </p:pic>
      </p:grpSp>
      <p:sp>
        <p:nvSpPr>
          <p:cNvPr id="36" name="矩形 16"/>
          <p:cNvSpPr/>
          <p:nvPr/>
        </p:nvSpPr>
        <p:spPr>
          <a:xfrm rot="16200000" flipH="1" flipV="1">
            <a:off x="-888535" y="19812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16"/>
          <p:cNvSpPr/>
          <p:nvPr/>
        </p:nvSpPr>
        <p:spPr>
          <a:xfrm flipV="1">
            <a:off x="5112215" y="-381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839710" y="4516755"/>
            <a:ext cx="765175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12360" y="3937992"/>
            <a:ext cx="648072" cy="648072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942276" y="1923440"/>
            <a:ext cx="1426789" cy="1426789"/>
          </a:xfrm>
          <a:prstGeom prst="ellipse">
            <a:avLst/>
          </a:prstGeom>
          <a:noFill/>
          <a:ln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42"/>
          <p:cNvSpPr/>
          <p:nvPr/>
        </p:nvSpPr>
        <p:spPr>
          <a:xfrm>
            <a:off x="1008601" y="1987455"/>
            <a:ext cx="1315499" cy="1315499"/>
          </a:xfrm>
          <a:custGeom>
            <a:avLst/>
            <a:gdLst/>
            <a:ahLst/>
            <a:cxnLst/>
            <a:rect l="l" t="t" r="r" b="b"/>
            <a:pathLst>
              <a:path w="2088232" h="2088232">
                <a:moveTo>
                  <a:pt x="1044116" y="121762"/>
                </a:moveTo>
                <a:cubicBezTo>
                  <a:pt x="534714" y="121762"/>
                  <a:pt x="121762" y="534714"/>
                  <a:pt x="121762" y="1044116"/>
                </a:cubicBezTo>
                <a:cubicBezTo>
                  <a:pt x="121762" y="1553518"/>
                  <a:pt x="534714" y="1966470"/>
                  <a:pt x="1044116" y="1966470"/>
                </a:cubicBezTo>
                <a:cubicBezTo>
                  <a:pt x="1553518" y="1966470"/>
                  <a:pt x="1966470" y="1553518"/>
                  <a:pt x="1966470" y="1044116"/>
                </a:cubicBezTo>
                <a:cubicBezTo>
                  <a:pt x="1966470" y="534714"/>
                  <a:pt x="1553518" y="121762"/>
                  <a:pt x="1044116" y="121762"/>
                </a:cubicBezTo>
                <a:close/>
                <a:moveTo>
                  <a:pt x="1044116" y="0"/>
                </a:moveTo>
                <a:cubicBezTo>
                  <a:pt x="1620765" y="0"/>
                  <a:pt x="2088232" y="467467"/>
                  <a:pt x="2088232" y="1044116"/>
                </a:cubicBezTo>
                <a:cubicBezTo>
                  <a:pt x="2088232" y="1620765"/>
                  <a:pt x="1620765" y="2088232"/>
                  <a:pt x="1044116" y="2088232"/>
                </a:cubicBezTo>
                <a:cubicBezTo>
                  <a:pt x="467467" y="2088232"/>
                  <a:pt x="0" y="1620765"/>
                  <a:pt x="0" y="1044116"/>
                </a:cubicBezTo>
                <a:cubicBezTo>
                  <a:pt x="0" y="467467"/>
                  <a:pt x="467467" y="0"/>
                  <a:pt x="1044116" y="0"/>
                </a:cubicBezTo>
                <a:close/>
              </a:path>
            </a:pathLst>
          </a:custGeom>
          <a:solidFill>
            <a:srgbClr val="FB6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10800000">
                                      <p:cBhvr>
                                        <p:cTn id="50" dur="6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20" grpId="0"/>
      <p:bldP spid="21" grpId="0"/>
      <p:bldP spid="22" grpId="0"/>
      <p:bldP spid="34" grpId="0"/>
      <p:bldP spid="36" grpId="0" animBg="1"/>
      <p:bldP spid="37" grpId="0" animBg="1"/>
      <p:bldP spid="25" grpId="0" bldLvl="0" animBg="1"/>
      <p:bldP spid="32" grpId="0" animBg="1"/>
      <p:bldP spid="32" grpId="1" animBg="1"/>
      <p:bldP spid="32" grpId="2" animBg="1"/>
      <p:bldP spid="38" grpId="0" animBg="1"/>
      <p:bldP spid="3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81150" y="952499"/>
            <a:ext cx="6457950" cy="3190876"/>
          </a:xfrm>
          <a:prstGeom prst="roundRect">
            <a:avLst>
              <a:gd name="adj" fmla="val 5185"/>
            </a:avLst>
          </a:prstGeom>
          <a:solidFill>
            <a:srgbClr val="F7F7F7"/>
          </a:solidFill>
          <a:ln w="6350">
            <a:solidFill>
              <a:schemeClr val="bg1">
                <a:lumMod val="85000"/>
              </a:schemeClr>
            </a:solidFill>
          </a:ln>
          <a:effectLst>
            <a:outerShdw blurRad="177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118"/>
          <p:cNvSpPr txBox="1"/>
          <p:nvPr/>
        </p:nvSpPr>
        <p:spPr>
          <a:xfrm>
            <a:off x="2149311" y="1461569"/>
            <a:ext cx="5442114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点击输入前言绪论内容，文字内容需概括精炼，不用多余的文字修饰，言简意赅的说明该项内容。点击输入简要文字内容，文字内容需概括精炼，不用多余的文字修饰，言简意赅的说明该项内容。点击输入简要绪论内容，文字内容需概括精炼，不用多余的文字修饰，言简意赅的说明该项内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。点击输入简要文字内容，文字内容需概括精炼，不用多余的文字修饰，言简意赅的说明该项内容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50" y="4667250"/>
            <a:ext cx="7781925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538072" y="296608"/>
            <a:ext cx="945794" cy="876170"/>
            <a:chOff x="538072" y="296608"/>
            <a:chExt cx="945794" cy="876170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956948" flipV="1">
              <a:off x="514900" y="502033"/>
              <a:ext cx="693917" cy="647573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68049">
              <a:off x="789949" y="296608"/>
              <a:ext cx="693917" cy="647573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827585" y="195486"/>
            <a:ext cx="2582365" cy="1189672"/>
            <a:chOff x="3211737" y="85725"/>
            <a:chExt cx="3008091" cy="1189672"/>
          </a:xfrm>
        </p:grpSpPr>
        <p:sp>
          <p:nvSpPr>
            <p:cNvPr id="7" name="圆角矩形 6"/>
            <p:cNvSpPr/>
            <p:nvPr/>
          </p:nvSpPr>
          <p:spPr>
            <a:xfrm rot="5400000">
              <a:off x="4320952" y="-623479"/>
              <a:ext cx="789661" cy="3008091"/>
            </a:xfrm>
            <a:prstGeom prst="roundRect">
              <a:avLst>
                <a:gd name="adj" fmla="val 10535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73025">
              <a:noFill/>
            </a:ln>
            <a:effectLst>
              <a:outerShdw blurRad="177800" dist="88900" dir="1800000" sx="99000" sy="99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16200000" flipV="1">
              <a:off x="4367690" y="-548168"/>
              <a:ext cx="694371" cy="2857504"/>
            </a:xfrm>
            <a:prstGeom prst="roundRect">
              <a:avLst>
                <a:gd name="adj" fmla="val 10535"/>
              </a:avLst>
            </a:prstGeom>
            <a:solidFill>
              <a:srgbClr val="4DC7D7"/>
            </a:solidFill>
            <a:ln w="730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 rot="5400000">
              <a:off x="5596752" y="356669"/>
              <a:ext cx="653308" cy="111420"/>
              <a:chOff x="4111386" y="2043778"/>
              <a:chExt cx="926499" cy="158012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26" name="椭圆 25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24" name="椭圆 23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2" name="圆角矩形 21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5400000">
              <a:off x="3154162" y="356669"/>
              <a:ext cx="653308" cy="111420"/>
              <a:chOff x="4111386" y="2043778"/>
              <a:chExt cx="926499" cy="158012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8" name="椭圆 17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16" name="椭圆 15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圆角矩形 13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" name="文本框 20"/>
            <p:cNvSpPr txBox="1"/>
            <p:nvPr/>
          </p:nvSpPr>
          <p:spPr>
            <a:xfrm>
              <a:off x="3446008" y="580256"/>
              <a:ext cx="2585201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竞聘宣言</a:t>
              </a:r>
              <a:endParaRPr lang="zh-HK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7677150" y="4448175"/>
            <a:ext cx="668773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20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189" y="3287487"/>
            <a:ext cx="1443261" cy="1309626"/>
          </a:xfrm>
          <a:prstGeom prst="rect">
            <a:avLst/>
          </a:prstGeom>
          <a:effectLst>
            <a:outerShdw blurRad="101600" dist="50800" dir="6600000" algn="t" rotWithShape="0">
              <a:prstClr val="black">
                <a:alpha val="18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3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3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3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3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65004" flipH="1">
            <a:off x="6594789" y="2214344"/>
            <a:ext cx="964292" cy="899889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231728" y="2209186"/>
            <a:ext cx="2846567" cy="519061"/>
          </a:xfrm>
          <a:prstGeom prst="roundRect">
            <a:avLst>
              <a:gd name="adj" fmla="val 50000"/>
            </a:avLst>
          </a:prstGeom>
          <a:solidFill>
            <a:srgbClr val="2EB9CC"/>
          </a:solidFill>
          <a:ln w="50800">
            <a:solidFill>
              <a:schemeClr val="bg1"/>
            </a:solidFill>
          </a:ln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768867" y="2272062"/>
            <a:ext cx="1936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文档 3"/>
          <p:cNvSpPr/>
          <p:nvPr/>
        </p:nvSpPr>
        <p:spPr>
          <a:xfrm flipH="1" flipV="1">
            <a:off x="1" y="3497408"/>
            <a:ext cx="9197384" cy="164609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22 w 21622"/>
              <a:gd name="connsiteY0-2" fmla="*/ 0 h 18579"/>
              <a:gd name="connsiteX1-3" fmla="*/ 21622 w 21622"/>
              <a:gd name="connsiteY1-4" fmla="*/ 0 h 18579"/>
              <a:gd name="connsiteX2-5" fmla="*/ 21622 w 21622"/>
              <a:gd name="connsiteY2-6" fmla="*/ 17322 h 18579"/>
              <a:gd name="connsiteX3-7" fmla="*/ 0 w 21622"/>
              <a:gd name="connsiteY3-8" fmla="*/ 16751 h 18579"/>
              <a:gd name="connsiteX4-9" fmla="*/ 22 w 21622"/>
              <a:gd name="connsiteY4-10" fmla="*/ 0 h 18579"/>
              <a:gd name="connsiteX0-11" fmla="*/ 22 w 21622"/>
              <a:gd name="connsiteY0-12" fmla="*/ 0 h 20093"/>
              <a:gd name="connsiteX1-13" fmla="*/ 21622 w 21622"/>
              <a:gd name="connsiteY1-14" fmla="*/ 0 h 20093"/>
              <a:gd name="connsiteX2-15" fmla="*/ 21622 w 21622"/>
              <a:gd name="connsiteY2-16" fmla="*/ 17322 h 20093"/>
              <a:gd name="connsiteX3-17" fmla="*/ 0 w 21622"/>
              <a:gd name="connsiteY3-18" fmla="*/ 16751 h 20093"/>
              <a:gd name="connsiteX4-19" fmla="*/ 22 w 21622"/>
              <a:gd name="connsiteY4-20" fmla="*/ 0 h 20093"/>
              <a:gd name="connsiteX0-21" fmla="*/ 22 w 21622"/>
              <a:gd name="connsiteY0-22" fmla="*/ 0 h 18327"/>
              <a:gd name="connsiteX1-23" fmla="*/ 21622 w 21622"/>
              <a:gd name="connsiteY1-24" fmla="*/ 0 h 18327"/>
              <a:gd name="connsiteX2-25" fmla="*/ 21622 w 21622"/>
              <a:gd name="connsiteY2-26" fmla="*/ 17322 h 18327"/>
              <a:gd name="connsiteX3-27" fmla="*/ 0 w 21622"/>
              <a:gd name="connsiteY3-28" fmla="*/ 16751 h 18327"/>
              <a:gd name="connsiteX4-29" fmla="*/ 22 w 21622"/>
              <a:gd name="connsiteY4-30" fmla="*/ 0 h 18327"/>
              <a:gd name="connsiteX0-31" fmla="*/ 22 w 21622"/>
              <a:gd name="connsiteY0-32" fmla="*/ 0 h 22002"/>
              <a:gd name="connsiteX1-33" fmla="*/ 21622 w 21622"/>
              <a:gd name="connsiteY1-34" fmla="*/ 0 h 22002"/>
              <a:gd name="connsiteX2-35" fmla="*/ 21622 w 21622"/>
              <a:gd name="connsiteY2-36" fmla="*/ 17322 h 22002"/>
              <a:gd name="connsiteX3-37" fmla="*/ 0 w 21622"/>
              <a:gd name="connsiteY3-38" fmla="*/ 16751 h 22002"/>
              <a:gd name="connsiteX4-39" fmla="*/ 22 w 21622"/>
              <a:gd name="connsiteY4-40" fmla="*/ 0 h 22002"/>
              <a:gd name="connsiteX0-41" fmla="*/ 22 w 21622"/>
              <a:gd name="connsiteY0-42" fmla="*/ 0 h 17322"/>
              <a:gd name="connsiteX1-43" fmla="*/ 21622 w 21622"/>
              <a:gd name="connsiteY1-44" fmla="*/ 0 h 17322"/>
              <a:gd name="connsiteX2-45" fmla="*/ 21622 w 21622"/>
              <a:gd name="connsiteY2-46" fmla="*/ 17322 h 17322"/>
              <a:gd name="connsiteX3-47" fmla="*/ 0 w 21622"/>
              <a:gd name="connsiteY3-48" fmla="*/ 16751 h 17322"/>
              <a:gd name="connsiteX4-49" fmla="*/ 22 w 21622"/>
              <a:gd name="connsiteY4-50" fmla="*/ 0 h 17322"/>
              <a:gd name="connsiteX0-51" fmla="*/ 22 w 21622"/>
              <a:gd name="connsiteY0-52" fmla="*/ 0 h 22632"/>
              <a:gd name="connsiteX1-53" fmla="*/ 21622 w 21622"/>
              <a:gd name="connsiteY1-54" fmla="*/ 0 h 22632"/>
              <a:gd name="connsiteX2-55" fmla="*/ 21622 w 21622"/>
              <a:gd name="connsiteY2-56" fmla="*/ 17322 h 22632"/>
              <a:gd name="connsiteX3-57" fmla="*/ 0 w 21622"/>
              <a:gd name="connsiteY3-58" fmla="*/ 16751 h 22632"/>
              <a:gd name="connsiteX4-59" fmla="*/ 22 w 21622"/>
              <a:gd name="connsiteY4-60" fmla="*/ 0 h 22632"/>
              <a:gd name="connsiteX0-61" fmla="*/ 22 w 21622"/>
              <a:gd name="connsiteY0-62" fmla="*/ 0 h 20176"/>
              <a:gd name="connsiteX1-63" fmla="*/ 21622 w 21622"/>
              <a:gd name="connsiteY1-64" fmla="*/ 0 h 20176"/>
              <a:gd name="connsiteX2-65" fmla="*/ 21622 w 21622"/>
              <a:gd name="connsiteY2-66" fmla="*/ 17322 h 20176"/>
              <a:gd name="connsiteX3-67" fmla="*/ 0 w 21622"/>
              <a:gd name="connsiteY3-68" fmla="*/ 16751 h 20176"/>
              <a:gd name="connsiteX4-69" fmla="*/ 22 w 21622"/>
              <a:gd name="connsiteY4-70" fmla="*/ 0 h 20176"/>
              <a:gd name="connsiteX0-71" fmla="*/ 22 w 21622"/>
              <a:gd name="connsiteY0-72" fmla="*/ 0 h 21870"/>
              <a:gd name="connsiteX1-73" fmla="*/ 21622 w 21622"/>
              <a:gd name="connsiteY1-74" fmla="*/ 0 h 21870"/>
              <a:gd name="connsiteX2-75" fmla="*/ 21622 w 21622"/>
              <a:gd name="connsiteY2-76" fmla="*/ 17322 h 21870"/>
              <a:gd name="connsiteX3-77" fmla="*/ 0 w 21622"/>
              <a:gd name="connsiteY3-78" fmla="*/ 16751 h 21870"/>
              <a:gd name="connsiteX4-79" fmla="*/ 22 w 21622"/>
              <a:gd name="connsiteY4-80" fmla="*/ 0 h 21870"/>
              <a:gd name="connsiteX0-81" fmla="*/ 44 w 21644"/>
              <a:gd name="connsiteY0-82" fmla="*/ 0 h 22573"/>
              <a:gd name="connsiteX1-83" fmla="*/ 21644 w 21644"/>
              <a:gd name="connsiteY1-84" fmla="*/ 0 h 22573"/>
              <a:gd name="connsiteX2-85" fmla="*/ 21644 w 21644"/>
              <a:gd name="connsiteY2-86" fmla="*/ 17322 h 22573"/>
              <a:gd name="connsiteX3-87" fmla="*/ 0 w 21644"/>
              <a:gd name="connsiteY3-88" fmla="*/ 19514 h 22573"/>
              <a:gd name="connsiteX4-89" fmla="*/ 44 w 21644"/>
              <a:gd name="connsiteY4-90" fmla="*/ 0 h 22573"/>
              <a:gd name="connsiteX0-91" fmla="*/ 44 w 21644"/>
              <a:gd name="connsiteY0-92" fmla="*/ 0 h 21420"/>
              <a:gd name="connsiteX1-93" fmla="*/ 21644 w 21644"/>
              <a:gd name="connsiteY1-94" fmla="*/ 0 h 21420"/>
              <a:gd name="connsiteX2-95" fmla="*/ 21644 w 21644"/>
              <a:gd name="connsiteY2-96" fmla="*/ 17322 h 21420"/>
              <a:gd name="connsiteX3-97" fmla="*/ 0 w 21644"/>
              <a:gd name="connsiteY3-98" fmla="*/ 19514 h 21420"/>
              <a:gd name="connsiteX4-99" fmla="*/ 44 w 21644"/>
              <a:gd name="connsiteY4-100" fmla="*/ 0 h 21420"/>
              <a:gd name="connsiteX0-101" fmla="*/ 44 w 21644"/>
              <a:gd name="connsiteY0-102" fmla="*/ 0 h 22854"/>
              <a:gd name="connsiteX1-103" fmla="*/ 21644 w 21644"/>
              <a:gd name="connsiteY1-104" fmla="*/ 0 h 22854"/>
              <a:gd name="connsiteX2-105" fmla="*/ 21644 w 21644"/>
              <a:gd name="connsiteY2-106" fmla="*/ 17322 h 22854"/>
              <a:gd name="connsiteX3-107" fmla="*/ 0 w 21644"/>
              <a:gd name="connsiteY3-108" fmla="*/ 19514 h 22854"/>
              <a:gd name="connsiteX4-109" fmla="*/ 44 w 21644"/>
              <a:gd name="connsiteY4-110" fmla="*/ 0 h 22854"/>
              <a:gd name="connsiteX0-111" fmla="*/ 44 w 21644"/>
              <a:gd name="connsiteY0-112" fmla="*/ 0 h 22739"/>
              <a:gd name="connsiteX1-113" fmla="*/ 21644 w 21644"/>
              <a:gd name="connsiteY1-114" fmla="*/ 0 h 22739"/>
              <a:gd name="connsiteX2-115" fmla="*/ 21644 w 21644"/>
              <a:gd name="connsiteY2-116" fmla="*/ 17322 h 22739"/>
              <a:gd name="connsiteX3-117" fmla="*/ 0 w 21644"/>
              <a:gd name="connsiteY3-118" fmla="*/ 19514 h 22739"/>
              <a:gd name="connsiteX4-119" fmla="*/ 44 w 21644"/>
              <a:gd name="connsiteY4-120" fmla="*/ 0 h 22739"/>
              <a:gd name="connsiteX0-121" fmla="*/ 44 w 21644"/>
              <a:gd name="connsiteY0-122" fmla="*/ 0 h 22739"/>
              <a:gd name="connsiteX1-123" fmla="*/ 21644 w 21644"/>
              <a:gd name="connsiteY1-124" fmla="*/ 0 h 22739"/>
              <a:gd name="connsiteX2-125" fmla="*/ 21644 w 21644"/>
              <a:gd name="connsiteY2-126" fmla="*/ 17322 h 22739"/>
              <a:gd name="connsiteX3-127" fmla="*/ 0 w 21644"/>
              <a:gd name="connsiteY3-128" fmla="*/ 19514 h 22739"/>
              <a:gd name="connsiteX4-129" fmla="*/ 44 w 21644"/>
              <a:gd name="connsiteY4-130" fmla="*/ 0 h 22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44" h="22739">
                <a:moveTo>
                  <a:pt x="44" y="0"/>
                </a:moveTo>
                <a:lnTo>
                  <a:pt x="21644" y="0"/>
                </a:lnTo>
                <a:lnTo>
                  <a:pt x="21644" y="17322"/>
                </a:lnTo>
                <a:cubicBezTo>
                  <a:pt x="14812" y="31532"/>
                  <a:pt x="10039" y="12474"/>
                  <a:pt x="0" y="19514"/>
                </a:cubicBezTo>
                <a:cubicBezTo>
                  <a:pt x="7" y="13930"/>
                  <a:pt x="37" y="5584"/>
                  <a:pt x="44" y="0"/>
                </a:cubicBezTo>
                <a:close/>
              </a:path>
            </a:pathLst>
          </a:custGeom>
          <a:solidFill>
            <a:srgbClr val="76DCEA">
              <a:alpha val="50000"/>
            </a:srgbClr>
          </a:solidFill>
          <a:ln>
            <a:solidFill>
              <a:srgbClr val="76DCE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流程图: 文档 4"/>
          <p:cNvSpPr/>
          <p:nvPr/>
        </p:nvSpPr>
        <p:spPr>
          <a:xfrm flipH="1" flipV="1">
            <a:off x="-44036" y="3865387"/>
            <a:ext cx="9283285" cy="1306687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27000"/>
              <a:gd name="connsiteX1-3" fmla="*/ 21600 w 21600"/>
              <a:gd name="connsiteY1-4" fmla="*/ 0 h 27000"/>
              <a:gd name="connsiteX2-5" fmla="*/ 21600 w 21600"/>
              <a:gd name="connsiteY2-6" fmla="*/ 17322 h 27000"/>
              <a:gd name="connsiteX3-7" fmla="*/ 0 w 21600"/>
              <a:gd name="connsiteY3-8" fmla="*/ 20172 h 27000"/>
              <a:gd name="connsiteX4-9" fmla="*/ 0 w 21600"/>
              <a:gd name="connsiteY4-10" fmla="*/ 0 h 27000"/>
              <a:gd name="connsiteX0-11" fmla="*/ 0 w 21600"/>
              <a:gd name="connsiteY0-12" fmla="*/ 0 h 22413"/>
              <a:gd name="connsiteX1-13" fmla="*/ 21600 w 21600"/>
              <a:gd name="connsiteY1-14" fmla="*/ 0 h 22413"/>
              <a:gd name="connsiteX2-15" fmla="*/ 21600 w 21600"/>
              <a:gd name="connsiteY2-16" fmla="*/ 17322 h 22413"/>
              <a:gd name="connsiteX3-17" fmla="*/ 0 w 21600"/>
              <a:gd name="connsiteY3-18" fmla="*/ 13913 h 22413"/>
              <a:gd name="connsiteX4-19" fmla="*/ 0 w 21600"/>
              <a:gd name="connsiteY4-20" fmla="*/ 0 h 22413"/>
              <a:gd name="connsiteX0-21" fmla="*/ 0 w 21622"/>
              <a:gd name="connsiteY0-22" fmla="*/ 0 h 20944"/>
              <a:gd name="connsiteX1-23" fmla="*/ 21600 w 21622"/>
              <a:gd name="connsiteY1-24" fmla="*/ 0 h 20944"/>
              <a:gd name="connsiteX2-25" fmla="*/ 21622 w 21622"/>
              <a:gd name="connsiteY2-26" fmla="*/ 11979 h 20944"/>
              <a:gd name="connsiteX3-27" fmla="*/ 0 w 21622"/>
              <a:gd name="connsiteY3-28" fmla="*/ 13913 h 20944"/>
              <a:gd name="connsiteX4-29" fmla="*/ 0 w 21622"/>
              <a:gd name="connsiteY4-30" fmla="*/ 0 h 209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2" h="20944">
                <a:moveTo>
                  <a:pt x="0" y="0"/>
                </a:moveTo>
                <a:lnTo>
                  <a:pt x="21600" y="0"/>
                </a:lnTo>
                <a:cubicBezTo>
                  <a:pt x="21607" y="3993"/>
                  <a:pt x="21615" y="7986"/>
                  <a:pt x="21622" y="11979"/>
                </a:cubicBezTo>
                <a:cubicBezTo>
                  <a:pt x="10822" y="11979"/>
                  <a:pt x="10733" y="30793"/>
                  <a:pt x="0" y="13913"/>
                </a:cubicBezTo>
                <a:lnTo>
                  <a:pt x="0" y="0"/>
                </a:ln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4DC7D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6658048" y="3219144"/>
            <a:ext cx="590550" cy="590550"/>
          </a:xfrm>
          <a:prstGeom prst="ellipse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035983" y="2322112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35983" y="2322112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806184" y="3594277"/>
            <a:ext cx="476250" cy="476250"/>
          </a:xfrm>
          <a:prstGeom prst="ellipse">
            <a:avLst/>
          </a:prstGeom>
          <a:solidFill>
            <a:srgbClr val="FB658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63179" y="2132607"/>
            <a:ext cx="704850" cy="704850"/>
          </a:xfrm>
          <a:prstGeom prst="ellipse">
            <a:avLst/>
          </a:prstGeom>
          <a:solidFill>
            <a:srgbClr val="4DC7D7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898739" y="1967482"/>
            <a:ext cx="483110" cy="483110"/>
          </a:xfrm>
          <a:prstGeom prst="ellipse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0" t="12942" r="37120" b="23627"/>
          <a:stretch>
            <a:fillRect/>
          </a:stretch>
        </p:blipFill>
        <p:spPr>
          <a:xfrm>
            <a:off x="6927495" y="2235037"/>
            <a:ext cx="1711756" cy="22857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8" t="-4068" r="4459" b="4459"/>
          <a:stretch>
            <a:fillRect/>
          </a:stretch>
        </p:blipFill>
        <p:spPr>
          <a:xfrm>
            <a:off x="1651332" y="1760757"/>
            <a:ext cx="1304013" cy="13040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53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4380285" y="2735876"/>
            <a:ext cx="1142677" cy="972108"/>
          </a:xfrm>
          <a:custGeom>
            <a:avLst/>
            <a:gdLst/>
            <a:ahLst/>
            <a:cxnLst>
              <a:cxn ang="0">
                <a:pos x="1935" y="13"/>
              </a:cxn>
              <a:cxn ang="0">
                <a:pos x="1870" y="52"/>
              </a:cxn>
              <a:cxn ang="0">
                <a:pos x="1848" y="90"/>
              </a:cxn>
              <a:cxn ang="0">
                <a:pos x="1847" y="123"/>
              </a:cxn>
              <a:cxn ang="0">
                <a:pos x="1877" y="173"/>
              </a:cxn>
              <a:cxn ang="0">
                <a:pos x="1933" y="236"/>
              </a:cxn>
              <a:cxn ang="0">
                <a:pos x="1942" y="269"/>
              </a:cxn>
              <a:cxn ang="0">
                <a:pos x="1930" y="312"/>
              </a:cxn>
              <a:cxn ang="0">
                <a:pos x="1894" y="348"/>
              </a:cxn>
              <a:cxn ang="0">
                <a:pos x="1839" y="371"/>
              </a:cxn>
              <a:cxn ang="0">
                <a:pos x="1773" y="380"/>
              </a:cxn>
              <a:cxn ang="0">
                <a:pos x="1724" y="375"/>
              </a:cxn>
              <a:cxn ang="0">
                <a:pos x="1666" y="355"/>
              </a:cxn>
              <a:cxn ang="0">
                <a:pos x="1625" y="323"/>
              </a:cxn>
              <a:cxn ang="0">
                <a:pos x="1605" y="281"/>
              </a:cxn>
              <a:cxn ang="0">
                <a:pos x="1609" y="245"/>
              </a:cxn>
              <a:cxn ang="0">
                <a:pos x="1652" y="189"/>
              </a:cxn>
              <a:cxn ang="0">
                <a:pos x="1697" y="133"/>
              </a:cxn>
              <a:cxn ang="0">
                <a:pos x="1701" y="99"/>
              </a:cxn>
              <a:cxn ang="0">
                <a:pos x="1684" y="61"/>
              </a:cxn>
              <a:cxn ang="0">
                <a:pos x="1637" y="23"/>
              </a:cxn>
              <a:cxn ang="0">
                <a:pos x="379" y="0"/>
              </a:cxn>
              <a:cxn ang="0">
                <a:pos x="366" y="1240"/>
              </a:cxn>
              <a:cxn ang="0">
                <a:pos x="318" y="1307"/>
              </a:cxn>
              <a:cxn ang="0">
                <a:pos x="280" y="1323"/>
              </a:cxn>
              <a:cxn ang="0">
                <a:pos x="246" y="1320"/>
              </a:cxn>
              <a:cxn ang="0">
                <a:pos x="190" y="1277"/>
              </a:cxn>
              <a:cxn ang="0">
                <a:pos x="134" y="1231"/>
              </a:cxn>
              <a:cxn ang="0">
                <a:pos x="100" y="1228"/>
              </a:cxn>
              <a:cxn ang="0">
                <a:pos x="58" y="1248"/>
              </a:cxn>
              <a:cxn ang="0">
                <a:pos x="26" y="1289"/>
              </a:cxn>
              <a:cxn ang="0">
                <a:pos x="4" y="1347"/>
              </a:cxn>
              <a:cxn ang="0">
                <a:pos x="0" y="1397"/>
              </a:cxn>
              <a:cxn ang="0">
                <a:pos x="8" y="1462"/>
              </a:cxn>
              <a:cxn ang="0">
                <a:pos x="33" y="1516"/>
              </a:cxn>
              <a:cxn ang="0">
                <a:pos x="67" y="1552"/>
              </a:cxn>
              <a:cxn ang="0">
                <a:pos x="110" y="1567"/>
              </a:cxn>
              <a:cxn ang="0">
                <a:pos x="145" y="1558"/>
              </a:cxn>
              <a:cxn ang="0">
                <a:pos x="208" y="1500"/>
              </a:cxn>
              <a:cxn ang="0">
                <a:pos x="258" y="1471"/>
              </a:cxn>
              <a:cxn ang="0">
                <a:pos x="289" y="1473"/>
              </a:cxn>
              <a:cxn ang="0">
                <a:pos x="325" y="1493"/>
              </a:cxn>
              <a:cxn ang="0">
                <a:pos x="374" y="1579"/>
              </a:cxn>
              <a:cxn ang="0">
                <a:pos x="435" y="2160"/>
              </a:cxn>
              <a:cxn ang="0">
                <a:pos x="655" y="2144"/>
              </a:cxn>
              <a:cxn ang="0">
                <a:pos x="868" y="2106"/>
              </a:cxn>
              <a:cxn ang="0">
                <a:pos x="1071" y="2046"/>
              </a:cxn>
              <a:cxn ang="0">
                <a:pos x="1268" y="1971"/>
              </a:cxn>
              <a:cxn ang="0">
                <a:pos x="1454" y="1875"/>
              </a:cxn>
              <a:cxn ang="0">
                <a:pos x="1630" y="1762"/>
              </a:cxn>
              <a:cxn ang="0">
                <a:pos x="1793" y="1634"/>
              </a:cxn>
              <a:cxn ang="0">
                <a:pos x="1942" y="1491"/>
              </a:cxn>
              <a:cxn ang="0">
                <a:pos x="2079" y="1334"/>
              </a:cxn>
              <a:cxn ang="0">
                <a:pos x="2198" y="1165"/>
              </a:cxn>
              <a:cxn ang="0">
                <a:pos x="2303" y="984"/>
              </a:cxn>
              <a:cxn ang="0">
                <a:pos x="2389" y="793"/>
              </a:cxn>
              <a:cxn ang="0">
                <a:pos x="2458" y="591"/>
              </a:cxn>
              <a:cxn ang="0">
                <a:pos x="2505" y="382"/>
              </a:cxn>
              <a:cxn ang="0">
                <a:pos x="2534" y="166"/>
              </a:cxn>
              <a:cxn ang="0">
                <a:pos x="1993" y="0"/>
              </a:cxn>
            </a:cxnLst>
            <a:rect l="0" t="0" r="r" b="b"/>
            <a:pathLst>
              <a:path w="2539" h="2160">
                <a:moveTo>
                  <a:pt x="1993" y="0"/>
                </a:moveTo>
                <a:lnTo>
                  <a:pt x="1993" y="0"/>
                </a:lnTo>
                <a:lnTo>
                  <a:pt x="1962" y="5"/>
                </a:lnTo>
                <a:lnTo>
                  <a:pt x="1935" y="13"/>
                </a:lnTo>
                <a:lnTo>
                  <a:pt x="1910" y="23"/>
                </a:lnTo>
                <a:lnTo>
                  <a:pt x="1888" y="38"/>
                </a:lnTo>
                <a:lnTo>
                  <a:pt x="1879" y="45"/>
                </a:lnTo>
                <a:lnTo>
                  <a:pt x="1870" y="52"/>
                </a:lnTo>
                <a:lnTo>
                  <a:pt x="1863" y="61"/>
                </a:lnTo>
                <a:lnTo>
                  <a:pt x="1857" y="70"/>
                </a:lnTo>
                <a:lnTo>
                  <a:pt x="1852" y="79"/>
                </a:lnTo>
                <a:lnTo>
                  <a:pt x="1848" y="90"/>
                </a:lnTo>
                <a:lnTo>
                  <a:pt x="1847" y="99"/>
                </a:lnTo>
                <a:lnTo>
                  <a:pt x="1847" y="110"/>
                </a:lnTo>
                <a:lnTo>
                  <a:pt x="1847" y="110"/>
                </a:lnTo>
                <a:lnTo>
                  <a:pt x="1847" y="123"/>
                </a:lnTo>
                <a:lnTo>
                  <a:pt x="1850" y="133"/>
                </a:lnTo>
                <a:lnTo>
                  <a:pt x="1856" y="144"/>
                </a:lnTo>
                <a:lnTo>
                  <a:pt x="1861" y="153"/>
                </a:lnTo>
                <a:lnTo>
                  <a:pt x="1877" y="173"/>
                </a:lnTo>
                <a:lnTo>
                  <a:pt x="1895" y="189"/>
                </a:lnTo>
                <a:lnTo>
                  <a:pt x="1912" y="207"/>
                </a:lnTo>
                <a:lnTo>
                  <a:pt x="1928" y="225"/>
                </a:lnTo>
                <a:lnTo>
                  <a:pt x="1933" y="236"/>
                </a:lnTo>
                <a:lnTo>
                  <a:pt x="1939" y="245"/>
                </a:lnTo>
                <a:lnTo>
                  <a:pt x="1942" y="258"/>
                </a:lnTo>
                <a:lnTo>
                  <a:pt x="1942" y="269"/>
                </a:lnTo>
                <a:lnTo>
                  <a:pt x="1942" y="269"/>
                </a:lnTo>
                <a:lnTo>
                  <a:pt x="1942" y="281"/>
                </a:lnTo>
                <a:lnTo>
                  <a:pt x="1939" y="292"/>
                </a:lnTo>
                <a:lnTo>
                  <a:pt x="1935" y="303"/>
                </a:lnTo>
                <a:lnTo>
                  <a:pt x="1930" y="312"/>
                </a:lnTo>
                <a:lnTo>
                  <a:pt x="1922" y="323"/>
                </a:lnTo>
                <a:lnTo>
                  <a:pt x="1913" y="332"/>
                </a:lnTo>
                <a:lnTo>
                  <a:pt x="1904" y="339"/>
                </a:lnTo>
                <a:lnTo>
                  <a:pt x="1894" y="348"/>
                </a:lnTo>
                <a:lnTo>
                  <a:pt x="1881" y="355"/>
                </a:lnTo>
                <a:lnTo>
                  <a:pt x="1868" y="361"/>
                </a:lnTo>
                <a:lnTo>
                  <a:pt x="1854" y="366"/>
                </a:lnTo>
                <a:lnTo>
                  <a:pt x="1839" y="371"/>
                </a:lnTo>
                <a:lnTo>
                  <a:pt x="1823" y="375"/>
                </a:lnTo>
                <a:lnTo>
                  <a:pt x="1807" y="379"/>
                </a:lnTo>
                <a:lnTo>
                  <a:pt x="1791" y="380"/>
                </a:lnTo>
                <a:lnTo>
                  <a:pt x="1773" y="380"/>
                </a:lnTo>
                <a:lnTo>
                  <a:pt x="1773" y="380"/>
                </a:lnTo>
                <a:lnTo>
                  <a:pt x="1756" y="380"/>
                </a:lnTo>
                <a:lnTo>
                  <a:pt x="1740" y="379"/>
                </a:lnTo>
                <a:lnTo>
                  <a:pt x="1724" y="375"/>
                </a:lnTo>
                <a:lnTo>
                  <a:pt x="1708" y="371"/>
                </a:lnTo>
                <a:lnTo>
                  <a:pt x="1693" y="366"/>
                </a:lnTo>
                <a:lnTo>
                  <a:pt x="1679" y="361"/>
                </a:lnTo>
                <a:lnTo>
                  <a:pt x="1666" y="355"/>
                </a:lnTo>
                <a:lnTo>
                  <a:pt x="1654" y="348"/>
                </a:lnTo>
                <a:lnTo>
                  <a:pt x="1643" y="339"/>
                </a:lnTo>
                <a:lnTo>
                  <a:pt x="1634" y="332"/>
                </a:lnTo>
                <a:lnTo>
                  <a:pt x="1625" y="323"/>
                </a:lnTo>
                <a:lnTo>
                  <a:pt x="1618" y="312"/>
                </a:lnTo>
                <a:lnTo>
                  <a:pt x="1612" y="303"/>
                </a:lnTo>
                <a:lnTo>
                  <a:pt x="1607" y="292"/>
                </a:lnTo>
                <a:lnTo>
                  <a:pt x="1605" y="281"/>
                </a:lnTo>
                <a:lnTo>
                  <a:pt x="1605" y="269"/>
                </a:lnTo>
                <a:lnTo>
                  <a:pt x="1605" y="269"/>
                </a:lnTo>
                <a:lnTo>
                  <a:pt x="1605" y="258"/>
                </a:lnTo>
                <a:lnTo>
                  <a:pt x="1609" y="245"/>
                </a:lnTo>
                <a:lnTo>
                  <a:pt x="1614" y="236"/>
                </a:lnTo>
                <a:lnTo>
                  <a:pt x="1619" y="225"/>
                </a:lnTo>
                <a:lnTo>
                  <a:pt x="1636" y="207"/>
                </a:lnTo>
                <a:lnTo>
                  <a:pt x="1652" y="189"/>
                </a:lnTo>
                <a:lnTo>
                  <a:pt x="1670" y="173"/>
                </a:lnTo>
                <a:lnTo>
                  <a:pt x="1686" y="153"/>
                </a:lnTo>
                <a:lnTo>
                  <a:pt x="1692" y="144"/>
                </a:lnTo>
                <a:lnTo>
                  <a:pt x="1697" y="133"/>
                </a:lnTo>
                <a:lnTo>
                  <a:pt x="1701" y="123"/>
                </a:lnTo>
                <a:lnTo>
                  <a:pt x="1701" y="110"/>
                </a:lnTo>
                <a:lnTo>
                  <a:pt x="1701" y="110"/>
                </a:lnTo>
                <a:lnTo>
                  <a:pt x="1701" y="99"/>
                </a:lnTo>
                <a:lnTo>
                  <a:pt x="1699" y="90"/>
                </a:lnTo>
                <a:lnTo>
                  <a:pt x="1695" y="79"/>
                </a:lnTo>
                <a:lnTo>
                  <a:pt x="1690" y="70"/>
                </a:lnTo>
                <a:lnTo>
                  <a:pt x="1684" y="61"/>
                </a:lnTo>
                <a:lnTo>
                  <a:pt x="1677" y="52"/>
                </a:lnTo>
                <a:lnTo>
                  <a:pt x="1668" y="45"/>
                </a:lnTo>
                <a:lnTo>
                  <a:pt x="1659" y="38"/>
                </a:lnTo>
                <a:lnTo>
                  <a:pt x="1637" y="23"/>
                </a:lnTo>
                <a:lnTo>
                  <a:pt x="1612" y="13"/>
                </a:lnTo>
                <a:lnTo>
                  <a:pt x="1585" y="5"/>
                </a:lnTo>
                <a:lnTo>
                  <a:pt x="1555" y="0"/>
                </a:lnTo>
                <a:lnTo>
                  <a:pt x="379" y="0"/>
                </a:lnTo>
                <a:lnTo>
                  <a:pt x="379" y="1185"/>
                </a:lnTo>
                <a:lnTo>
                  <a:pt x="379" y="1185"/>
                </a:lnTo>
                <a:lnTo>
                  <a:pt x="374" y="1213"/>
                </a:lnTo>
                <a:lnTo>
                  <a:pt x="366" y="1240"/>
                </a:lnTo>
                <a:lnTo>
                  <a:pt x="356" y="1264"/>
                </a:lnTo>
                <a:lnTo>
                  <a:pt x="341" y="1284"/>
                </a:lnTo>
                <a:lnTo>
                  <a:pt x="325" y="1302"/>
                </a:lnTo>
                <a:lnTo>
                  <a:pt x="318" y="1307"/>
                </a:lnTo>
                <a:lnTo>
                  <a:pt x="309" y="1314"/>
                </a:lnTo>
                <a:lnTo>
                  <a:pt x="300" y="1318"/>
                </a:lnTo>
                <a:lnTo>
                  <a:pt x="289" y="1322"/>
                </a:lnTo>
                <a:lnTo>
                  <a:pt x="280" y="1323"/>
                </a:lnTo>
                <a:lnTo>
                  <a:pt x="269" y="1323"/>
                </a:lnTo>
                <a:lnTo>
                  <a:pt x="269" y="1323"/>
                </a:lnTo>
                <a:lnTo>
                  <a:pt x="258" y="1323"/>
                </a:lnTo>
                <a:lnTo>
                  <a:pt x="246" y="1320"/>
                </a:lnTo>
                <a:lnTo>
                  <a:pt x="237" y="1316"/>
                </a:lnTo>
                <a:lnTo>
                  <a:pt x="226" y="1309"/>
                </a:lnTo>
                <a:lnTo>
                  <a:pt x="208" y="1295"/>
                </a:lnTo>
                <a:lnTo>
                  <a:pt x="190" y="1277"/>
                </a:lnTo>
                <a:lnTo>
                  <a:pt x="173" y="1258"/>
                </a:lnTo>
                <a:lnTo>
                  <a:pt x="154" y="1242"/>
                </a:lnTo>
                <a:lnTo>
                  <a:pt x="145" y="1237"/>
                </a:lnTo>
                <a:lnTo>
                  <a:pt x="134" y="1231"/>
                </a:lnTo>
                <a:lnTo>
                  <a:pt x="123" y="1228"/>
                </a:lnTo>
                <a:lnTo>
                  <a:pt x="110" y="1228"/>
                </a:lnTo>
                <a:lnTo>
                  <a:pt x="110" y="1228"/>
                </a:lnTo>
                <a:lnTo>
                  <a:pt x="100" y="1228"/>
                </a:lnTo>
                <a:lnTo>
                  <a:pt x="89" y="1231"/>
                </a:lnTo>
                <a:lnTo>
                  <a:pt x="78" y="1235"/>
                </a:lnTo>
                <a:lnTo>
                  <a:pt x="67" y="1240"/>
                </a:lnTo>
                <a:lnTo>
                  <a:pt x="58" y="1248"/>
                </a:lnTo>
                <a:lnTo>
                  <a:pt x="49" y="1257"/>
                </a:lnTo>
                <a:lnTo>
                  <a:pt x="40" y="1266"/>
                </a:lnTo>
                <a:lnTo>
                  <a:pt x="33" y="1277"/>
                </a:lnTo>
                <a:lnTo>
                  <a:pt x="26" y="1289"/>
                </a:lnTo>
                <a:lnTo>
                  <a:pt x="18" y="1302"/>
                </a:lnTo>
                <a:lnTo>
                  <a:pt x="13" y="1316"/>
                </a:lnTo>
                <a:lnTo>
                  <a:pt x="8" y="1331"/>
                </a:lnTo>
                <a:lnTo>
                  <a:pt x="4" y="1347"/>
                </a:lnTo>
                <a:lnTo>
                  <a:pt x="2" y="1363"/>
                </a:lnTo>
                <a:lnTo>
                  <a:pt x="0" y="1379"/>
                </a:lnTo>
                <a:lnTo>
                  <a:pt x="0" y="1397"/>
                </a:lnTo>
                <a:lnTo>
                  <a:pt x="0" y="1397"/>
                </a:lnTo>
                <a:lnTo>
                  <a:pt x="0" y="1414"/>
                </a:lnTo>
                <a:lnTo>
                  <a:pt x="2" y="1432"/>
                </a:lnTo>
                <a:lnTo>
                  <a:pt x="4" y="1448"/>
                </a:lnTo>
                <a:lnTo>
                  <a:pt x="8" y="1462"/>
                </a:lnTo>
                <a:lnTo>
                  <a:pt x="13" y="1478"/>
                </a:lnTo>
                <a:lnTo>
                  <a:pt x="18" y="1491"/>
                </a:lnTo>
                <a:lnTo>
                  <a:pt x="26" y="1504"/>
                </a:lnTo>
                <a:lnTo>
                  <a:pt x="33" y="1516"/>
                </a:lnTo>
                <a:lnTo>
                  <a:pt x="40" y="1527"/>
                </a:lnTo>
                <a:lnTo>
                  <a:pt x="49" y="1538"/>
                </a:lnTo>
                <a:lnTo>
                  <a:pt x="58" y="1545"/>
                </a:lnTo>
                <a:lnTo>
                  <a:pt x="67" y="1552"/>
                </a:lnTo>
                <a:lnTo>
                  <a:pt x="78" y="1558"/>
                </a:lnTo>
                <a:lnTo>
                  <a:pt x="89" y="1563"/>
                </a:lnTo>
                <a:lnTo>
                  <a:pt x="100" y="1565"/>
                </a:lnTo>
                <a:lnTo>
                  <a:pt x="110" y="1567"/>
                </a:lnTo>
                <a:lnTo>
                  <a:pt x="110" y="1567"/>
                </a:lnTo>
                <a:lnTo>
                  <a:pt x="123" y="1565"/>
                </a:lnTo>
                <a:lnTo>
                  <a:pt x="134" y="1561"/>
                </a:lnTo>
                <a:lnTo>
                  <a:pt x="145" y="1558"/>
                </a:lnTo>
                <a:lnTo>
                  <a:pt x="154" y="1551"/>
                </a:lnTo>
                <a:lnTo>
                  <a:pt x="173" y="1536"/>
                </a:lnTo>
                <a:lnTo>
                  <a:pt x="190" y="1518"/>
                </a:lnTo>
                <a:lnTo>
                  <a:pt x="208" y="1500"/>
                </a:lnTo>
                <a:lnTo>
                  <a:pt x="226" y="1484"/>
                </a:lnTo>
                <a:lnTo>
                  <a:pt x="237" y="1478"/>
                </a:lnTo>
                <a:lnTo>
                  <a:pt x="247" y="1473"/>
                </a:lnTo>
                <a:lnTo>
                  <a:pt x="258" y="1471"/>
                </a:lnTo>
                <a:lnTo>
                  <a:pt x="269" y="1469"/>
                </a:lnTo>
                <a:lnTo>
                  <a:pt x="269" y="1469"/>
                </a:lnTo>
                <a:lnTo>
                  <a:pt x="280" y="1469"/>
                </a:lnTo>
                <a:lnTo>
                  <a:pt x="289" y="1473"/>
                </a:lnTo>
                <a:lnTo>
                  <a:pt x="300" y="1475"/>
                </a:lnTo>
                <a:lnTo>
                  <a:pt x="309" y="1480"/>
                </a:lnTo>
                <a:lnTo>
                  <a:pt x="318" y="1486"/>
                </a:lnTo>
                <a:lnTo>
                  <a:pt x="325" y="1493"/>
                </a:lnTo>
                <a:lnTo>
                  <a:pt x="341" y="1509"/>
                </a:lnTo>
                <a:lnTo>
                  <a:pt x="354" y="1531"/>
                </a:lnTo>
                <a:lnTo>
                  <a:pt x="366" y="1554"/>
                </a:lnTo>
                <a:lnTo>
                  <a:pt x="374" y="1579"/>
                </a:lnTo>
                <a:lnTo>
                  <a:pt x="379" y="1608"/>
                </a:lnTo>
                <a:lnTo>
                  <a:pt x="379" y="2160"/>
                </a:lnTo>
                <a:lnTo>
                  <a:pt x="379" y="2160"/>
                </a:lnTo>
                <a:lnTo>
                  <a:pt x="435" y="2160"/>
                </a:lnTo>
                <a:lnTo>
                  <a:pt x="491" y="2158"/>
                </a:lnTo>
                <a:lnTo>
                  <a:pt x="545" y="2155"/>
                </a:lnTo>
                <a:lnTo>
                  <a:pt x="599" y="2149"/>
                </a:lnTo>
                <a:lnTo>
                  <a:pt x="655" y="2144"/>
                </a:lnTo>
                <a:lnTo>
                  <a:pt x="707" y="2137"/>
                </a:lnTo>
                <a:lnTo>
                  <a:pt x="761" y="2128"/>
                </a:lnTo>
                <a:lnTo>
                  <a:pt x="814" y="2117"/>
                </a:lnTo>
                <a:lnTo>
                  <a:pt x="868" y="2106"/>
                </a:lnTo>
                <a:lnTo>
                  <a:pt x="918" y="2093"/>
                </a:lnTo>
                <a:lnTo>
                  <a:pt x="970" y="2079"/>
                </a:lnTo>
                <a:lnTo>
                  <a:pt x="1021" y="2064"/>
                </a:lnTo>
                <a:lnTo>
                  <a:pt x="1071" y="2046"/>
                </a:lnTo>
                <a:lnTo>
                  <a:pt x="1122" y="2030"/>
                </a:lnTo>
                <a:lnTo>
                  <a:pt x="1171" y="2010"/>
                </a:lnTo>
                <a:lnTo>
                  <a:pt x="1219" y="1991"/>
                </a:lnTo>
                <a:lnTo>
                  <a:pt x="1268" y="1971"/>
                </a:lnTo>
                <a:lnTo>
                  <a:pt x="1315" y="1947"/>
                </a:lnTo>
                <a:lnTo>
                  <a:pt x="1362" y="1924"/>
                </a:lnTo>
                <a:lnTo>
                  <a:pt x="1409" y="1900"/>
                </a:lnTo>
                <a:lnTo>
                  <a:pt x="1454" y="1875"/>
                </a:lnTo>
                <a:lnTo>
                  <a:pt x="1499" y="1848"/>
                </a:lnTo>
                <a:lnTo>
                  <a:pt x="1544" y="1821"/>
                </a:lnTo>
                <a:lnTo>
                  <a:pt x="1587" y="1792"/>
                </a:lnTo>
                <a:lnTo>
                  <a:pt x="1630" y="1762"/>
                </a:lnTo>
                <a:lnTo>
                  <a:pt x="1672" y="1731"/>
                </a:lnTo>
                <a:lnTo>
                  <a:pt x="1713" y="1700"/>
                </a:lnTo>
                <a:lnTo>
                  <a:pt x="1753" y="1668"/>
                </a:lnTo>
                <a:lnTo>
                  <a:pt x="1793" y="1634"/>
                </a:lnTo>
                <a:lnTo>
                  <a:pt x="1832" y="1599"/>
                </a:lnTo>
                <a:lnTo>
                  <a:pt x="1870" y="1565"/>
                </a:lnTo>
                <a:lnTo>
                  <a:pt x="1906" y="1529"/>
                </a:lnTo>
                <a:lnTo>
                  <a:pt x="1942" y="1491"/>
                </a:lnTo>
                <a:lnTo>
                  <a:pt x="1978" y="1453"/>
                </a:lnTo>
                <a:lnTo>
                  <a:pt x="2013" y="1414"/>
                </a:lnTo>
                <a:lnTo>
                  <a:pt x="2045" y="1374"/>
                </a:lnTo>
                <a:lnTo>
                  <a:pt x="2079" y="1334"/>
                </a:lnTo>
                <a:lnTo>
                  <a:pt x="2110" y="1293"/>
                </a:lnTo>
                <a:lnTo>
                  <a:pt x="2141" y="1251"/>
                </a:lnTo>
                <a:lnTo>
                  <a:pt x="2169" y="1208"/>
                </a:lnTo>
                <a:lnTo>
                  <a:pt x="2198" y="1165"/>
                </a:lnTo>
                <a:lnTo>
                  <a:pt x="2227" y="1121"/>
                </a:lnTo>
                <a:lnTo>
                  <a:pt x="2252" y="1076"/>
                </a:lnTo>
                <a:lnTo>
                  <a:pt x="2278" y="1030"/>
                </a:lnTo>
                <a:lnTo>
                  <a:pt x="2303" y="984"/>
                </a:lnTo>
                <a:lnTo>
                  <a:pt x="2326" y="938"/>
                </a:lnTo>
                <a:lnTo>
                  <a:pt x="2348" y="889"/>
                </a:lnTo>
                <a:lnTo>
                  <a:pt x="2370" y="842"/>
                </a:lnTo>
                <a:lnTo>
                  <a:pt x="2389" y="793"/>
                </a:lnTo>
                <a:lnTo>
                  <a:pt x="2407" y="743"/>
                </a:lnTo>
                <a:lnTo>
                  <a:pt x="2425" y="694"/>
                </a:lnTo>
                <a:lnTo>
                  <a:pt x="2442" y="644"/>
                </a:lnTo>
                <a:lnTo>
                  <a:pt x="2458" y="591"/>
                </a:lnTo>
                <a:lnTo>
                  <a:pt x="2470" y="541"/>
                </a:lnTo>
                <a:lnTo>
                  <a:pt x="2483" y="489"/>
                </a:lnTo>
                <a:lnTo>
                  <a:pt x="2496" y="436"/>
                </a:lnTo>
                <a:lnTo>
                  <a:pt x="2505" y="382"/>
                </a:lnTo>
                <a:lnTo>
                  <a:pt x="2514" y="330"/>
                </a:lnTo>
                <a:lnTo>
                  <a:pt x="2521" y="276"/>
                </a:lnTo>
                <a:lnTo>
                  <a:pt x="2528" y="222"/>
                </a:lnTo>
                <a:lnTo>
                  <a:pt x="2534" y="166"/>
                </a:lnTo>
                <a:lnTo>
                  <a:pt x="2537" y="112"/>
                </a:lnTo>
                <a:lnTo>
                  <a:pt x="2539" y="56"/>
                </a:lnTo>
                <a:lnTo>
                  <a:pt x="2539" y="0"/>
                </a:lnTo>
                <a:lnTo>
                  <a:pt x="1993" y="0"/>
                </a:lnTo>
                <a:close/>
              </a:path>
            </a:pathLst>
          </a:custGeom>
          <a:solidFill>
            <a:srgbClr val="2EB9C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DC7D7"/>
              </a:solidFill>
              <a:effectLst/>
              <a:uLnTx/>
              <a:uFillTx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4550854" y="1763768"/>
            <a:ext cx="972108" cy="1143127"/>
          </a:xfrm>
          <a:custGeom>
            <a:avLst/>
            <a:gdLst/>
            <a:ahLst/>
            <a:cxnLst>
              <a:cxn ang="0">
                <a:pos x="2160" y="2104"/>
              </a:cxn>
              <a:cxn ang="0">
                <a:pos x="2142" y="1886"/>
              </a:cxn>
              <a:cxn ang="0">
                <a:pos x="2104" y="1673"/>
              </a:cxn>
              <a:cxn ang="0">
                <a:pos x="2046" y="1468"/>
              </a:cxn>
              <a:cxn ang="0">
                <a:pos x="1969" y="1271"/>
              </a:cxn>
              <a:cxn ang="0">
                <a:pos x="1873" y="1085"/>
              </a:cxn>
              <a:cxn ang="0">
                <a:pos x="1762" y="911"/>
              </a:cxn>
              <a:cxn ang="0">
                <a:pos x="1634" y="746"/>
              </a:cxn>
              <a:cxn ang="0">
                <a:pos x="1491" y="597"/>
              </a:cxn>
              <a:cxn ang="0">
                <a:pos x="1334" y="462"/>
              </a:cxn>
              <a:cxn ang="0">
                <a:pos x="1165" y="341"/>
              </a:cxn>
              <a:cxn ang="0">
                <a:pos x="983" y="236"/>
              </a:cxn>
              <a:cxn ang="0">
                <a:pos x="792" y="150"/>
              </a:cxn>
              <a:cxn ang="0">
                <a:pos x="591" y="83"/>
              </a:cxn>
              <a:cxn ang="0">
                <a:pos x="382" y="34"/>
              </a:cxn>
              <a:cxn ang="0">
                <a:pos x="166" y="7"/>
              </a:cxn>
              <a:cxn ang="0">
                <a:pos x="0" y="546"/>
              </a:cxn>
              <a:cxn ang="0">
                <a:pos x="23" y="629"/>
              </a:cxn>
              <a:cxn ang="0">
                <a:pos x="61" y="676"/>
              </a:cxn>
              <a:cxn ang="0">
                <a:pos x="99" y="692"/>
              </a:cxn>
              <a:cxn ang="0">
                <a:pos x="133" y="689"/>
              </a:cxn>
              <a:cxn ang="0">
                <a:pos x="189" y="645"/>
              </a:cxn>
              <a:cxn ang="0">
                <a:pos x="245" y="600"/>
              </a:cxn>
              <a:cxn ang="0">
                <a:pos x="279" y="597"/>
              </a:cxn>
              <a:cxn ang="0">
                <a:pos x="321" y="617"/>
              </a:cxn>
              <a:cxn ang="0">
                <a:pos x="355" y="658"/>
              </a:cxn>
              <a:cxn ang="0">
                <a:pos x="375" y="716"/>
              </a:cxn>
              <a:cxn ang="0">
                <a:pos x="380" y="766"/>
              </a:cxn>
              <a:cxn ang="0">
                <a:pos x="371" y="831"/>
              </a:cxn>
              <a:cxn ang="0">
                <a:pos x="348" y="885"/>
              </a:cxn>
              <a:cxn ang="0">
                <a:pos x="312" y="921"/>
              </a:cxn>
              <a:cxn ang="0">
                <a:pos x="269" y="936"/>
              </a:cxn>
              <a:cxn ang="0">
                <a:pos x="234" y="927"/>
              </a:cxn>
              <a:cxn ang="0">
                <a:pos x="171" y="869"/>
              </a:cxn>
              <a:cxn ang="0">
                <a:pos x="123" y="840"/>
              </a:cxn>
              <a:cxn ang="0">
                <a:pos x="90" y="842"/>
              </a:cxn>
              <a:cxn ang="0">
                <a:pos x="52" y="864"/>
              </a:cxn>
              <a:cxn ang="0">
                <a:pos x="13" y="929"/>
              </a:cxn>
              <a:cxn ang="0">
                <a:pos x="1176" y="2160"/>
              </a:cxn>
              <a:cxn ang="0">
                <a:pos x="1258" y="2183"/>
              </a:cxn>
              <a:cxn ang="0">
                <a:pos x="1305" y="2221"/>
              </a:cxn>
              <a:cxn ang="0">
                <a:pos x="1322" y="2259"/>
              </a:cxn>
              <a:cxn ang="0">
                <a:pos x="1318" y="2293"/>
              </a:cxn>
              <a:cxn ang="0">
                <a:pos x="1273" y="2349"/>
              </a:cxn>
              <a:cxn ang="0">
                <a:pos x="1230" y="2405"/>
              </a:cxn>
              <a:cxn ang="0">
                <a:pos x="1226" y="2441"/>
              </a:cxn>
              <a:cxn ang="0">
                <a:pos x="1246" y="2483"/>
              </a:cxn>
              <a:cxn ang="0">
                <a:pos x="1287" y="2515"/>
              </a:cxn>
              <a:cxn ang="0">
                <a:pos x="1345" y="2535"/>
              </a:cxn>
              <a:cxn ang="0">
                <a:pos x="1394" y="2540"/>
              </a:cxn>
              <a:cxn ang="0">
                <a:pos x="1460" y="2531"/>
              </a:cxn>
              <a:cxn ang="0">
                <a:pos x="1515" y="2508"/>
              </a:cxn>
              <a:cxn ang="0">
                <a:pos x="1551" y="2472"/>
              </a:cxn>
              <a:cxn ang="0">
                <a:pos x="1563" y="2429"/>
              </a:cxn>
              <a:cxn ang="0">
                <a:pos x="1554" y="2396"/>
              </a:cxn>
              <a:cxn ang="0">
                <a:pos x="1498" y="2333"/>
              </a:cxn>
              <a:cxn ang="0">
                <a:pos x="1468" y="2283"/>
              </a:cxn>
              <a:cxn ang="0">
                <a:pos x="1469" y="2250"/>
              </a:cxn>
              <a:cxn ang="0">
                <a:pos x="1491" y="2212"/>
              </a:cxn>
              <a:cxn ang="0">
                <a:pos x="1556" y="2173"/>
              </a:cxn>
            </a:cxnLst>
            <a:rect l="0" t="0" r="r" b="b"/>
            <a:pathLst>
              <a:path w="2160" h="2540">
                <a:moveTo>
                  <a:pt x="1614" y="2160"/>
                </a:moveTo>
                <a:lnTo>
                  <a:pt x="2160" y="2160"/>
                </a:lnTo>
                <a:lnTo>
                  <a:pt x="2160" y="2160"/>
                </a:lnTo>
                <a:lnTo>
                  <a:pt x="2160" y="2104"/>
                </a:lnTo>
                <a:lnTo>
                  <a:pt x="2158" y="2050"/>
                </a:lnTo>
                <a:lnTo>
                  <a:pt x="2155" y="1994"/>
                </a:lnTo>
                <a:lnTo>
                  <a:pt x="2149" y="1940"/>
                </a:lnTo>
                <a:lnTo>
                  <a:pt x="2142" y="1886"/>
                </a:lnTo>
                <a:lnTo>
                  <a:pt x="2135" y="1832"/>
                </a:lnTo>
                <a:lnTo>
                  <a:pt x="2126" y="1778"/>
                </a:lnTo>
                <a:lnTo>
                  <a:pt x="2117" y="1725"/>
                </a:lnTo>
                <a:lnTo>
                  <a:pt x="2104" y="1673"/>
                </a:lnTo>
                <a:lnTo>
                  <a:pt x="2091" y="1621"/>
                </a:lnTo>
                <a:lnTo>
                  <a:pt x="2079" y="1569"/>
                </a:lnTo>
                <a:lnTo>
                  <a:pt x="2063" y="1518"/>
                </a:lnTo>
                <a:lnTo>
                  <a:pt x="2046" y="1468"/>
                </a:lnTo>
                <a:lnTo>
                  <a:pt x="2028" y="1417"/>
                </a:lnTo>
                <a:lnTo>
                  <a:pt x="2010" y="1368"/>
                </a:lnTo>
                <a:lnTo>
                  <a:pt x="1991" y="1320"/>
                </a:lnTo>
                <a:lnTo>
                  <a:pt x="1969" y="1271"/>
                </a:lnTo>
                <a:lnTo>
                  <a:pt x="1947" y="1224"/>
                </a:lnTo>
                <a:lnTo>
                  <a:pt x="1924" y="1177"/>
                </a:lnTo>
                <a:lnTo>
                  <a:pt x="1899" y="1130"/>
                </a:lnTo>
                <a:lnTo>
                  <a:pt x="1873" y="1085"/>
                </a:lnTo>
                <a:lnTo>
                  <a:pt x="1848" y="1040"/>
                </a:lnTo>
                <a:lnTo>
                  <a:pt x="1819" y="995"/>
                </a:lnTo>
                <a:lnTo>
                  <a:pt x="1790" y="952"/>
                </a:lnTo>
                <a:lnTo>
                  <a:pt x="1762" y="911"/>
                </a:lnTo>
                <a:lnTo>
                  <a:pt x="1731" y="867"/>
                </a:lnTo>
                <a:lnTo>
                  <a:pt x="1700" y="828"/>
                </a:lnTo>
                <a:lnTo>
                  <a:pt x="1666" y="786"/>
                </a:lnTo>
                <a:lnTo>
                  <a:pt x="1634" y="746"/>
                </a:lnTo>
                <a:lnTo>
                  <a:pt x="1599" y="709"/>
                </a:lnTo>
                <a:lnTo>
                  <a:pt x="1563" y="671"/>
                </a:lnTo>
                <a:lnTo>
                  <a:pt x="1527" y="633"/>
                </a:lnTo>
                <a:lnTo>
                  <a:pt x="1491" y="597"/>
                </a:lnTo>
                <a:lnTo>
                  <a:pt x="1453" y="561"/>
                </a:lnTo>
                <a:lnTo>
                  <a:pt x="1414" y="526"/>
                </a:lnTo>
                <a:lnTo>
                  <a:pt x="1374" y="494"/>
                </a:lnTo>
                <a:lnTo>
                  <a:pt x="1334" y="462"/>
                </a:lnTo>
                <a:lnTo>
                  <a:pt x="1293" y="429"/>
                </a:lnTo>
                <a:lnTo>
                  <a:pt x="1251" y="398"/>
                </a:lnTo>
                <a:lnTo>
                  <a:pt x="1208" y="370"/>
                </a:lnTo>
                <a:lnTo>
                  <a:pt x="1165" y="341"/>
                </a:lnTo>
                <a:lnTo>
                  <a:pt x="1120" y="314"/>
                </a:lnTo>
                <a:lnTo>
                  <a:pt x="1075" y="287"/>
                </a:lnTo>
                <a:lnTo>
                  <a:pt x="1030" y="261"/>
                </a:lnTo>
                <a:lnTo>
                  <a:pt x="983" y="236"/>
                </a:lnTo>
                <a:lnTo>
                  <a:pt x="936" y="213"/>
                </a:lnTo>
                <a:lnTo>
                  <a:pt x="889" y="191"/>
                </a:lnTo>
                <a:lnTo>
                  <a:pt x="840" y="169"/>
                </a:lnTo>
                <a:lnTo>
                  <a:pt x="792" y="150"/>
                </a:lnTo>
                <a:lnTo>
                  <a:pt x="743" y="132"/>
                </a:lnTo>
                <a:lnTo>
                  <a:pt x="692" y="114"/>
                </a:lnTo>
                <a:lnTo>
                  <a:pt x="642" y="97"/>
                </a:lnTo>
                <a:lnTo>
                  <a:pt x="591" y="83"/>
                </a:lnTo>
                <a:lnTo>
                  <a:pt x="539" y="69"/>
                </a:lnTo>
                <a:lnTo>
                  <a:pt x="489" y="56"/>
                </a:lnTo>
                <a:lnTo>
                  <a:pt x="435" y="43"/>
                </a:lnTo>
                <a:lnTo>
                  <a:pt x="382" y="34"/>
                </a:lnTo>
                <a:lnTo>
                  <a:pt x="328" y="25"/>
                </a:lnTo>
                <a:lnTo>
                  <a:pt x="276" y="18"/>
                </a:lnTo>
                <a:lnTo>
                  <a:pt x="220" y="11"/>
                </a:lnTo>
                <a:lnTo>
                  <a:pt x="166" y="7"/>
                </a:lnTo>
                <a:lnTo>
                  <a:pt x="112" y="4"/>
                </a:lnTo>
                <a:lnTo>
                  <a:pt x="56" y="0"/>
                </a:lnTo>
                <a:lnTo>
                  <a:pt x="0" y="0"/>
                </a:lnTo>
                <a:lnTo>
                  <a:pt x="0" y="546"/>
                </a:lnTo>
                <a:lnTo>
                  <a:pt x="0" y="546"/>
                </a:lnTo>
                <a:lnTo>
                  <a:pt x="4" y="577"/>
                </a:lnTo>
                <a:lnTo>
                  <a:pt x="13" y="604"/>
                </a:lnTo>
                <a:lnTo>
                  <a:pt x="23" y="629"/>
                </a:lnTo>
                <a:lnTo>
                  <a:pt x="36" y="651"/>
                </a:lnTo>
                <a:lnTo>
                  <a:pt x="43" y="660"/>
                </a:lnTo>
                <a:lnTo>
                  <a:pt x="52" y="669"/>
                </a:lnTo>
                <a:lnTo>
                  <a:pt x="61" y="676"/>
                </a:lnTo>
                <a:lnTo>
                  <a:pt x="70" y="682"/>
                </a:lnTo>
                <a:lnTo>
                  <a:pt x="79" y="687"/>
                </a:lnTo>
                <a:lnTo>
                  <a:pt x="90" y="691"/>
                </a:lnTo>
                <a:lnTo>
                  <a:pt x="99" y="692"/>
                </a:lnTo>
                <a:lnTo>
                  <a:pt x="110" y="694"/>
                </a:lnTo>
                <a:lnTo>
                  <a:pt x="110" y="694"/>
                </a:lnTo>
                <a:lnTo>
                  <a:pt x="123" y="692"/>
                </a:lnTo>
                <a:lnTo>
                  <a:pt x="133" y="689"/>
                </a:lnTo>
                <a:lnTo>
                  <a:pt x="144" y="685"/>
                </a:lnTo>
                <a:lnTo>
                  <a:pt x="153" y="678"/>
                </a:lnTo>
                <a:lnTo>
                  <a:pt x="171" y="664"/>
                </a:lnTo>
                <a:lnTo>
                  <a:pt x="189" y="645"/>
                </a:lnTo>
                <a:lnTo>
                  <a:pt x="207" y="627"/>
                </a:lnTo>
                <a:lnTo>
                  <a:pt x="225" y="611"/>
                </a:lnTo>
                <a:lnTo>
                  <a:pt x="234" y="606"/>
                </a:lnTo>
                <a:lnTo>
                  <a:pt x="245" y="600"/>
                </a:lnTo>
                <a:lnTo>
                  <a:pt x="256" y="597"/>
                </a:lnTo>
                <a:lnTo>
                  <a:pt x="269" y="597"/>
                </a:lnTo>
                <a:lnTo>
                  <a:pt x="269" y="597"/>
                </a:lnTo>
                <a:lnTo>
                  <a:pt x="279" y="597"/>
                </a:lnTo>
                <a:lnTo>
                  <a:pt x="290" y="600"/>
                </a:lnTo>
                <a:lnTo>
                  <a:pt x="301" y="604"/>
                </a:lnTo>
                <a:lnTo>
                  <a:pt x="312" y="609"/>
                </a:lnTo>
                <a:lnTo>
                  <a:pt x="321" y="617"/>
                </a:lnTo>
                <a:lnTo>
                  <a:pt x="330" y="626"/>
                </a:lnTo>
                <a:lnTo>
                  <a:pt x="339" y="635"/>
                </a:lnTo>
                <a:lnTo>
                  <a:pt x="348" y="645"/>
                </a:lnTo>
                <a:lnTo>
                  <a:pt x="355" y="658"/>
                </a:lnTo>
                <a:lnTo>
                  <a:pt x="361" y="671"/>
                </a:lnTo>
                <a:lnTo>
                  <a:pt x="366" y="685"/>
                </a:lnTo>
                <a:lnTo>
                  <a:pt x="371" y="700"/>
                </a:lnTo>
                <a:lnTo>
                  <a:pt x="375" y="716"/>
                </a:lnTo>
                <a:lnTo>
                  <a:pt x="377" y="732"/>
                </a:lnTo>
                <a:lnTo>
                  <a:pt x="379" y="748"/>
                </a:lnTo>
                <a:lnTo>
                  <a:pt x="380" y="766"/>
                </a:lnTo>
                <a:lnTo>
                  <a:pt x="380" y="766"/>
                </a:lnTo>
                <a:lnTo>
                  <a:pt x="379" y="783"/>
                </a:lnTo>
                <a:lnTo>
                  <a:pt x="377" y="801"/>
                </a:lnTo>
                <a:lnTo>
                  <a:pt x="375" y="817"/>
                </a:lnTo>
                <a:lnTo>
                  <a:pt x="371" y="831"/>
                </a:lnTo>
                <a:lnTo>
                  <a:pt x="366" y="847"/>
                </a:lnTo>
                <a:lnTo>
                  <a:pt x="361" y="860"/>
                </a:lnTo>
                <a:lnTo>
                  <a:pt x="355" y="874"/>
                </a:lnTo>
                <a:lnTo>
                  <a:pt x="348" y="885"/>
                </a:lnTo>
                <a:lnTo>
                  <a:pt x="339" y="896"/>
                </a:lnTo>
                <a:lnTo>
                  <a:pt x="330" y="907"/>
                </a:lnTo>
                <a:lnTo>
                  <a:pt x="321" y="914"/>
                </a:lnTo>
                <a:lnTo>
                  <a:pt x="312" y="921"/>
                </a:lnTo>
                <a:lnTo>
                  <a:pt x="301" y="929"/>
                </a:lnTo>
                <a:lnTo>
                  <a:pt x="290" y="932"/>
                </a:lnTo>
                <a:lnTo>
                  <a:pt x="279" y="934"/>
                </a:lnTo>
                <a:lnTo>
                  <a:pt x="269" y="936"/>
                </a:lnTo>
                <a:lnTo>
                  <a:pt x="269" y="936"/>
                </a:lnTo>
                <a:lnTo>
                  <a:pt x="256" y="934"/>
                </a:lnTo>
                <a:lnTo>
                  <a:pt x="245" y="930"/>
                </a:lnTo>
                <a:lnTo>
                  <a:pt x="234" y="927"/>
                </a:lnTo>
                <a:lnTo>
                  <a:pt x="225" y="920"/>
                </a:lnTo>
                <a:lnTo>
                  <a:pt x="207" y="905"/>
                </a:lnTo>
                <a:lnTo>
                  <a:pt x="189" y="887"/>
                </a:lnTo>
                <a:lnTo>
                  <a:pt x="171" y="869"/>
                </a:lnTo>
                <a:lnTo>
                  <a:pt x="153" y="853"/>
                </a:lnTo>
                <a:lnTo>
                  <a:pt x="144" y="847"/>
                </a:lnTo>
                <a:lnTo>
                  <a:pt x="133" y="842"/>
                </a:lnTo>
                <a:lnTo>
                  <a:pt x="123" y="840"/>
                </a:lnTo>
                <a:lnTo>
                  <a:pt x="110" y="838"/>
                </a:lnTo>
                <a:lnTo>
                  <a:pt x="110" y="838"/>
                </a:lnTo>
                <a:lnTo>
                  <a:pt x="99" y="838"/>
                </a:lnTo>
                <a:lnTo>
                  <a:pt x="90" y="842"/>
                </a:lnTo>
                <a:lnTo>
                  <a:pt x="79" y="846"/>
                </a:lnTo>
                <a:lnTo>
                  <a:pt x="70" y="849"/>
                </a:lnTo>
                <a:lnTo>
                  <a:pt x="61" y="856"/>
                </a:lnTo>
                <a:lnTo>
                  <a:pt x="52" y="864"/>
                </a:lnTo>
                <a:lnTo>
                  <a:pt x="43" y="871"/>
                </a:lnTo>
                <a:lnTo>
                  <a:pt x="36" y="882"/>
                </a:lnTo>
                <a:lnTo>
                  <a:pt x="23" y="903"/>
                </a:lnTo>
                <a:lnTo>
                  <a:pt x="13" y="929"/>
                </a:lnTo>
                <a:lnTo>
                  <a:pt x="4" y="956"/>
                </a:lnTo>
                <a:lnTo>
                  <a:pt x="0" y="986"/>
                </a:lnTo>
                <a:lnTo>
                  <a:pt x="0" y="2160"/>
                </a:lnTo>
                <a:lnTo>
                  <a:pt x="1176" y="2160"/>
                </a:lnTo>
                <a:lnTo>
                  <a:pt x="1176" y="2160"/>
                </a:lnTo>
                <a:lnTo>
                  <a:pt x="1206" y="2165"/>
                </a:lnTo>
                <a:lnTo>
                  <a:pt x="1233" y="2173"/>
                </a:lnTo>
                <a:lnTo>
                  <a:pt x="1258" y="2183"/>
                </a:lnTo>
                <a:lnTo>
                  <a:pt x="1280" y="2198"/>
                </a:lnTo>
                <a:lnTo>
                  <a:pt x="1289" y="2205"/>
                </a:lnTo>
                <a:lnTo>
                  <a:pt x="1298" y="2212"/>
                </a:lnTo>
                <a:lnTo>
                  <a:pt x="1305" y="2221"/>
                </a:lnTo>
                <a:lnTo>
                  <a:pt x="1311" y="2230"/>
                </a:lnTo>
                <a:lnTo>
                  <a:pt x="1316" y="2239"/>
                </a:lnTo>
                <a:lnTo>
                  <a:pt x="1320" y="2250"/>
                </a:lnTo>
                <a:lnTo>
                  <a:pt x="1322" y="2259"/>
                </a:lnTo>
                <a:lnTo>
                  <a:pt x="1322" y="2270"/>
                </a:lnTo>
                <a:lnTo>
                  <a:pt x="1322" y="2270"/>
                </a:lnTo>
                <a:lnTo>
                  <a:pt x="1322" y="2283"/>
                </a:lnTo>
                <a:lnTo>
                  <a:pt x="1318" y="2293"/>
                </a:lnTo>
                <a:lnTo>
                  <a:pt x="1313" y="2304"/>
                </a:lnTo>
                <a:lnTo>
                  <a:pt x="1307" y="2313"/>
                </a:lnTo>
                <a:lnTo>
                  <a:pt x="1291" y="2333"/>
                </a:lnTo>
                <a:lnTo>
                  <a:pt x="1273" y="2349"/>
                </a:lnTo>
                <a:lnTo>
                  <a:pt x="1257" y="2367"/>
                </a:lnTo>
                <a:lnTo>
                  <a:pt x="1240" y="2385"/>
                </a:lnTo>
                <a:lnTo>
                  <a:pt x="1235" y="2396"/>
                </a:lnTo>
                <a:lnTo>
                  <a:pt x="1230" y="2405"/>
                </a:lnTo>
                <a:lnTo>
                  <a:pt x="1226" y="2418"/>
                </a:lnTo>
                <a:lnTo>
                  <a:pt x="1226" y="2429"/>
                </a:lnTo>
                <a:lnTo>
                  <a:pt x="1226" y="2429"/>
                </a:lnTo>
                <a:lnTo>
                  <a:pt x="1226" y="2441"/>
                </a:lnTo>
                <a:lnTo>
                  <a:pt x="1228" y="2452"/>
                </a:lnTo>
                <a:lnTo>
                  <a:pt x="1233" y="2463"/>
                </a:lnTo>
                <a:lnTo>
                  <a:pt x="1239" y="2472"/>
                </a:lnTo>
                <a:lnTo>
                  <a:pt x="1246" y="2483"/>
                </a:lnTo>
                <a:lnTo>
                  <a:pt x="1255" y="2492"/>
                </a:lnTo>
                <a:lnTo>
                  <a:pt x="1264" y="2499"/>
                </a:lnTo>
                <a:lnTo>
                  <a:pt x="1275" y="2508"/>
                </a:lnTo>
                <a:lnTo>
                  <a:pt x="1287" y="2515"/>
                </a:lnTo>
                <a:lnTo>
                  <a:pt x="1300" y="2521"/>
                </a:lnTo>
                <a:lnTo>
                  <a:pt x="1314" y="2526"/>
                </a:lnTo>
                <a:lnTo>
                  <a:pt x="1329" y="2531"/>
                </a:lnTo>
                <a:lnTo>
                  <a:pt x="1345" y="2535"/>
                </a:lnTo>
                <a:lnTo>
                  <a:pt x="1361" y="2539"/>
                </a:lnTo>
                <a:lnTo>
                  <a:pt x="1377" y="2540"/>
                </a:lnTo>
                <a:lnTo>
                  <a:pt x="1394" y="2540"/>
                </a:lnTo>
                <a:lnTo>
                  <a:pt x="1394" y="2540"/>
                </a:lnTo>
                <a:lnTo>
                  <a:pt x="1412" y="2540"/>
                </a:lnTo>
                <a:lnTo>
                  <a:pt x="1428" y="2539"/>
                </a:lnTo>
                <a:lnTo>
                  <a:pt x="1444" y="2535"/>
                </a:lnTo>
                <a:lnTo>
                  <a:pt x="1460" y="2531"/>
                </a:lnTo>
                <a:lnTo>
                  <a:pt x="1475" y="2526"/>
                </a:lnTo>
                <a:lnTo>
                  <a:pt x="1489" y="2521"/>
                </a:lnTo>
                <a:lnTo>
                  <a:pt x="1502" y="2515"/>
                </a:lnTo>
                <a:lnTo>
                  <a:pt x="1515" y="2508"/>
                </a:lnTo>
                <a:lnTo>
                  <a:pt x="1525" y="2499"/>
                </a:lnTo>
                <a:lnTo>
                  <a:pt x="1534" y="2492"/>
                </a:lnTo>
                <a:lnTo>
                  <a:pt x="1543" y="2483"/>
                </a:lnTo>
                <a:lnTo>
                  <a:pt x="1551" y="2472"/>
                </a:lnTo>
                <a:lnTo>
                  <a:pt x="1556" y="2463"/>
                </a:lnTo>
                <a:lnTo>
                  <a:pt x="1560" y="2452"/>
                </a:lnTo>
                <a:lnTo>
                  <a:pt x="1563" y="2441"/>
                </a:lnTo>
                <a:lnTo>
                  <a:pt x="1563" y="2429"/>
                </a:lnTo>
                <a:lnTo>
                  <a:pt x="1563" y="2429"/>
                </a:lnTo>
                <a:lnTo>
                  <a:pt x="1563" y="2418"/>
                </a:lnTo>
                <a:lnTo>
                  <a:pt x="1560" y="2405"/>
                </a:lnTo>
                <a:lnTo>
                  <a:pt x="1554" y="2396"/>
                </a:lnTo>
                <a:lnTo>
                  <a:pt x="1549" y="2385"/>
                </a:lnTo>
                <a:lnTo>
                  <a:pt x="1533" y="2367"/>
                </a:lnTo>
                <a:lnTo>
                  <a:pt x="1516" y="2349"/>
                </a:lnTo>
                <a:lnTo>
                  <a:pt x="1498" y="2333"/>
                </a:lnTo>
                <a:lnTo>
                  <a:pt x="1482" y="2313"/>
                </a:lnTo>
                <a:lnTo>
                  <a:pt x="1477" y="2304"/>
                </a:lnTo>
                <a:lnTo>
                  <a:pt x="1471" y="2293"/>
                </a:lnTo>
                <a:lnTo>
                  <a:pt x="1468" y="2283"/>
                </a:lnTo>
                <a:lnTo>
                  <a:pt x="1468" y="2270"/>
                </a:lnTo>
                <a:lnTo>
                  <a:pt x="1468" y="2270"/>
                </a:lnTo>
                <a:lnTo>
                  <a:pt x="1468" y="2259"/>
                </a:lnTo>
                <a:lnTo>
                  <a:pt x="1469" y="2250"/>
                </a:lnTo>
                <a:lnTo>
                  <a:pt x="1473" y="2239"/>
                </a:lnTo>
                <a:lnTo>
                  <a:pt x="1478" y="2230"/>
                </a:lnTo>
                <a:lnTo>
                  <a:pt x="1484" y="2221"/>
                </a:lnTo>
                <a:lnTo>
                  <a:pt x="1491" y="2212"/>
                </a:lnTo>
                <a:lnTo>
                  <a:pt x="1500" y="2205"/>
                </a:lnTo>
                <a:lnTo>
                  <a:pt x="1509" y="2198"/>
                </a:lnTo>
                <a:lnTo>
                  <a:pt x="1531" y="2183"/>
                </a:lnTo>
                <a:lnTo>
                  <a:pt x="1556" y="2173"/>
                </a:lnTo>
                <a:lnTo>
                  <a:pt x="1583" y="2165"/>
                </a:lnTo>
                <a:lnTo>
                  <a:pt x="1614" y="2160"/>
                </a:lnTo>
                <a:lnTo>
                  <a:pt x="1614" y="2160"/>
                </a:lnTo>
                <a:close/>
              </a:path>
            </a:pathLst>
          </a:custGeom>
          <a:solidFill>
            <a:srgbClr val="FB65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3578746" y="2566207"/>
            <a:ext cx="972108" cy="1141777"/>
          </a:xfrm>
          <a:custGeom>
            <a:avLst/>
            <a:gdLst/>
            <a:ahLst/>
            <a:cxnLst>
              <a:cxn ang="0">
                <a:pos x="2028" y="1850"/>
              </a:cxn>
              <a:cxn ang="0">
                <a:pos x="1971" y="1895"/>
              </a:cxn>
              <a:cxn ang="0">
                <a:pos x="1915" y="1938"/>
              </a:cxn>
              <a:cxn ang="0">
                <a:pos x="1881" y="1942"/>
              </a:cxn>
              <a:cxn ang="0">
                <a:pos x="1839" y="1922"/>
              </a:cxn>
              <a:cxn ang="0">
                <a:pos x="1807" y="1881"/>
              </a:cxn>
              <a:cxn ang="0">
                <a:pos x="1785" y="1825"/>
              </a:cxn>
              <a:cxn ang="0">
                <a:pos x="1781" y="1774"/>
              </a:cxn>
              <a:cxn ang="0">
                <a:pos x="1789" y="1708"/>
              </a:cxn>
              <a:cxn ang="0">
                <a:pos x="1814" y="1654"/>
              </a:cxn>
              <a:cxn ang="0">
                <a:pos x="1848" y="1617"/>
              </a:cxn>
              <a:cxn ang="0">
                <a:pos x="1891" y="1605"/>
              </a:cxn>
              <a:cxn ang="0">
                <a:pos x="1926" y="1614"/>
              </a:cxn>
              <a:cxn ang="0">
                <a:pos x="1989" y="1672"/>
              </a:cxn>
              <a:cxn ang="0">
                <a:pos x="2039" y="1700"/>
              </a:cxn>
              <a:cxn ang="0">
                <a:pos x="2070" y="1699"/>
              </a:cxn>
              <a:cxn ang="0">
                <a:pos x="2106" y="1679"/>
              </a:cxn>
              <a:cxn ang="0">
                <a:pos x="2155" y="1590"/>
              </a:cxn>
              <a:cxn ang="0">
                <a:pos x="968" y="377"/>
              </a:cxn>
              <a:cxn ang="0">
                <a:pos x="874" y="339"/>
              </a:cxn>
              <a:cxn ang="0">
                <a:pos x="840" y="289"/>
              </a:cxn>
              <a:cxn ang="0">
                <a:pos x="838" y="258"/>
              </a:cxn>
              <a:cxn ang="0">
                <a:pos x="867" y="208"/>
              </a:cxn>
              <a:cxn ang="0">
                <a:pos x="925" y="144"/>
              </a:cxn>
              <a:cxn ang="0">
                <a:pos x="934" y="110"/>
              </a:cxn>
              <a:cxn ang="0">
                <a:pos x="921" y="67"/>
              </a:cxn>
              <a:cxn ang="0">
                <a:pos x="885" y="33"/>
              </a:cxn>
              <a:cxn ang="0">
                <a:pos x="831" y="9"/>
              </a:cxn>
              <a:cxn ang="0">
                <a:pos x="764" y="0"/>
              </a:cxn>
              <a:cxn ang="0">
                <a:pos x="714" y="4"/>
              </a:cxn>
              <a:cxn ang="0">
                <a:pos x="656" y="25"/>
              </a:cxn>
              <a:cxn ang="0">
                <a:pos x="617" y="58"/>
              </a:cxn>
              <a:cxn ang="0">
                <a:pos x="597" y="99"/>
              </a:cxn>
              <a:cxn ang="0">
                <a:pos x="600" y="134"/>
              </a:cxn>
              <a:cxn ang="0">
                <a:pos x="644" y="189"/>
              </a:cxn>
              <a:cxn ang="0">
                <a:pos x="689" y="247"/>
              </a:cxn>
              <a:cxn ang="0">
                <a:pos x="692" y="280"/>
              </a:cxn>
              <a:cxn ang="0">
                <a:pos x="671" y="323"/>
              </a:cxn>
              <a:cxn ang="0">
                <a:pos x="590" y="372"/>
              </a:cxn>
              <a:cxn ang="0">
                <a:pos x="0" y="433"/>
              </a:cxn>
              <a:cxn ang="0">
                <a:pos x="16" y="653"/>
              </a:cxn>
              <a:cxn ang="0">
                <a:pos x="54" y="866"/>
              </a:cxn>
              <a:cxn ang="0">
                <a:pos x="114" y="1071"/>
              </a:cxn>
              <a:cxn ang="0">
                <a:pos x="191" y="1266"/>
              </a:cxn>
              <a:cxn ang="0">
                <a:pos x="285" y="1453"/>
              </a:cxn>
              <a:cxn ang="0">
                <a:pos x="398" y="1628"/>
              </a:cxn>
              <a:cxn ang="0">
                <a:pos x="526" y="1791"/>
              </a:cxn>
              <a:cxn ang="0">
                <a:pos x="669" y="1942"/>
              </a:cxn>
              <a:cxn ang="0">
                <a:pos x="826" y="2077"/>
              </a:cxn>
              <a:cxn ang="0">
                <a:pos x="995" y="2198"/>
              </a:cxn>
              <a:cxn ang="0">
                <a:pos x="1176" y="2301"/>
              </a:cxn>
              <a:cxn ang="0">
                <a:pos x="1368" y="2387"/>
              </a:cxn>
              <a:cxn ang="0">
                <a:pos x="1569" y="2456"/>
              </a:cxn>
              <a:cxn ang="0">
                <a:pos x="1778" y="2505"/>
              </a:cxn>
              <a:cxn ang="0">
                <a:pos x="1994" y="2532"/>
              </a:cxn>
              <a:cxn ang="0">
                <a:pos x="2160" y="1985"/>
              </a:cxn>
              <a:cxn ang="0">
                <a:pos x="2135" y="1908"/>
              </a:cxn>
              <a:cxn ang="0">
                <a:pos x="2090" y="1857"/>
              </a:cxn>
              <a:cxn ang="0">
                <a:pos x="2050" y="1846"/>
              </a:cxn>
            </a:cxnLst>
            <a:rect l="0" t="0" r="r" b="b"/>
            <a:pathLst>
              <a:path w="2160" h="2537">
                <a:moveTo>
                  <a:pt x="2050" y="1846"/>
                </a:moveTo>
                <a:lnTo>
                  <a:pt x="2050" y="1846"/>
                </a:lnTo>
                <a:lnTo>
                  <a:pt x="2039" y="1848"/>
                </a:lnTo>
                <a:lnTo>
                  <a:pt x="2028" y="1850"/>
                </a:lnTo>
                <a:lnTo>
                  <a:pt x="2018" y="1855"/>
                </a:lnTo>
                <a:lnTo>
                  <a:pt x="2007" y="1861"/>
                </a:lnTo>
                <a:lnTo>
                  <a:pt x="1989" y="1877"/>
                </a:lnTo>
                <a:lnTo>
                  <a:pt x="1971" y="1895"/>
                </a:lnTo>
                <a:lnTo>
                  <a:pt x="1954" y="1913"/>
                </a:lnTo>
                <a:lnTo>
                  <a:pt x="1935" y="1928"/>
                </a:lnTo>
                <a:lnTo>
                  <a:pt x="1926" y="1935"/>
                </a:lnTo>
                <a:lnTo>
                  <a:pt x="1915" y="1938"/>
                </a:lnTo>
                <a:lnTo>
                  <a:pt x="1904" y="1942"/>
                </a:lnTo>
                <a:lnTo>
                  <a:pt x="1891" y="1944"/>
                </a:lnTo>
                <a:lnTo>
                  <a:pt x="1891" y="1944"/>
                </a:lnTo>
                <a:lnTo>
                  <a:pt x="1881" y="1942"/>
                </a:lnTo>
                <a:lnTo>
                  <a:pt x="1870" y="1940"/>
                </a:lnTo>
                <a:lnTo>
                  <a:pt x="1859" y="1935"/>
                </a:lnTo>
                <a:lnTo>
                  <a:pt x="1848" y="1929"/>
                </a:lnTo>
                <a:lnTo>
                  <a:pt x="1839" y="1922"/>
                </a:lnTo>
                <a:lnTo>
                  <a:pt x="1830" y="1915"/>
                </a:lnTo>
                <a:lnTo>
                  <a:pt x="1821" y="1904"/>
                </a:lnTo>
                <a:lnTo>
                  <a:pt x="1814" y="1893"/>
                </a:lnTo>
                <a:lnTo>
                  <a:pt x="1807" y="1881"/>
                </a:lnTo>
                <a:lnTo>
                  <a:pt x="1799" y="1868"/>
                </a:lnTo>
                <a:lnTo>
                  <a:pt x="1794" y="1855"/>
                </a:lnTo>
                <a:lnTo>
                  <a:pt x="1789" y="1839"/>
                </a:lnTo>
                <a:lnTo>
                  <a:pt x="1785" y="1825"/>
                </a:lnTo>
                <a:lnTo>
                  <a:pt x="1783" y="1809"/>
                </a:lnTo>
                <a:lnTo>
                  <a:pt x="1781" y="1791"/>
                </a:lnTo>
                <a:lnTo>
                  <a:pt x="1781" y="1774"/>
                </a:lnTo>
                <a:lnTo>
                  <a:pt x="1781" y="1774"/>
                </a:lnTo>
                <a:lnTo>
                  <a:pt x="1781" y="1756"/>
                </a:lnTo>
                <a:lnTo>
                  <a:pt x="1783" y="1740"/>
                </a:lnTo>
                <a:lnTo>
                  <a:pt x="1785" y="1724"/>
                </a:lnTo>
                <a:lnTo>
                  <a:pt x="1789" y="1708"/>
                </a:lnTo>
                <a:lnTo>
                  <a:pt x="1794" y="1693"/>
                </a:lnTo>
                <a:lnTo>
                  <a:pt x="1799" y="1679"/>
                </a:lnTo>
                <a:lnTo>
                  <a:pt x="1807" y="1666"/>
                </a:lnTo>
                <a:lnTo>
                  <a:pt x="1814" y="1654"/>
                </a:lnTo>
                <a:lnTo>
                  <a:pt x="1821" y="1643"/>
                </a:lnTo>
                <a:lnTo>
                  <a:pt x="1830" y="1634"/>
                </a:lnTo>
                <a:lnTo>
                  <a:pt x="1839" y="1625"/>
                </a:lnTo>
                <a:lnTo>
                  <a:pt x="1848" y="1617"/>
                </a:lnTo>
                <a:lnTo>
                  <a:pt x="1859" y="1612"/>
                </a:lnTo>
                <a:lnTo>
                  <a:pt x="1870" y="1608"/>
                </a:lnTo>
                <a:lnTo>
                  <a:pt x="1881" y="1605"/>
                </a:lnTo>
                <a:lnTo>
                  <a:pt x="1891" y="1605"/>
                </a:lnTo>
                <a:lnTo>
                  <a:pt x="1891" y="1605"/>
                </a:lnTo>
                <a:lnTo>
                  <a:pt x="1904" y="1605"/>
                </a:lnTo>
                <a:lnTo>
                  <a:pt x="1915" y="1608"/>
                </a:lnTo>
                <a:lnTo>
                  <a:pt x="1926" y="1614"/>
                </a:lnTo>
                <a:lnTo>
                  <a:pt x="1935" y="1619"/>
                </a:lnTo>
                <a:lnTo>
                  <a:pt x="1954" y="1635"/>
                </a:lnTo>
                <a:lnTo>
                  <a:pt x="1971" y="1654"/>
                </a:lnTo>
                <a:lnTo>
                  <a:pt x="1989" y="1672"/>
                </a:lnTo>
                <a:lnTo>
                  <a:pt x="2007" y="1686"/>
                </a:lnTo>
                <a:lnTo>
                  <a:pt x="2018" y="1693"/>
                </a:lnTo>
                <a:lnTo>
                  <a:pt x="2027" y="1697"/>
                </a:lnTo>
                <a:lnTo>
                  <a:pt x="2039" y="1700"/>
                </a:lnTo>
                <a:lnTo>
                  <a:pt x="2050" y="1700"/>
                </a:lnTo>
                <a:lnTo>
                  <a:pt x="2050" y="1700"/>
                </a:lnTo>
                <a:lnTo>
                  <a:pt x="2061" y="1700"/>
                </a:lnTo>
                <a:lnTo>
                  <a:pt x="2070" y="1699"/>
                </a:lnTo>
                <a:lnTo>
                  <a:pt x="2081" y="1695"/>
                </a:lnTo>
                <a:lnTo>
                  <a:pt x="2090" y="1691"/>
                </a:lnTo>
                <a:lnTo>
                  <a:pt x="2099" y="1684"/>
                </a:lnTo>
                <a:lnTo>
                  <a:pt x="2106" y="1679"/>
                </a:lnTo>
                <a:lnTo>
                  <a:pt x="2122" y="1661"/>
                </a:lnTo>
                <a:lnTo>
                  <a:pt x="2137" y="1641"/>
                </a:lnTo>
                <a:lnTo>
                  <a:pt x="2147" y="1617"/>
                </a:lnTo>
                <a:lnTo>
                  <a:pt x="2155" y="1590"/>
                </a:lnTo>
                <a:lnTo>
                  <a:pt x="2160" y="1562"/>
                </a:lnTo>
                <a:lnTo>
                  <a:pt x="2160" y="377"/>
                </a:lnTo>
                <a:lnTo>
                  <a:pt x="968" y="377"/>
                </a:lnTo>
                <a:lnTo>
                  <a:pt x="968" y="377"/>
                </a:lnTo>
                <a:lnTo>
                  <a:pt x="941" y="372"/>
                </a:lnTo>
                <a:lnTo>
                  <a:pt x="916" y="363"/>
                </a:lnTo>
                <a:lnTo>
                  <a:pt x="894" y="352"/>
                </a:lnTo>
                <a:lnTo>
                  <a:pt x="874" y="339"/>
                </a:lnTo>
                <a:lnTo>
                  <a:pt x="858" y="323"/>
                </a:lnTo>
                <a:lnTo>
                  <a:pt x="847" y="307"/>
                </a:lnTo>
                <a:lnTo>
                  <a:pt x="844" y="298"/>
                </a:lnTo>
                <a:lnTo>
                  <a:pt x="840" y="289"/>
                </a:lnTo>
                <a:lnTo>
                  <a:pt x="838" y="280"/>
                </a:lnTo>
                <a:lnTo>
                  <a:pt x="837" y="269"/>
                </a:lnTo>
                <a:lnTo>
                  <a:pt x="837" y="269"/>
                </a:lnTo>
                <a:lnTo>
                  <a:pt x="838" y="258"/>
                </a:lnTo>
                <a:lnTo>
                  <a:pt x="842" y="247"/>
                </a:lnTo>
                <a:lnTo>
                  <a:pt x="846" y="236"/>
                </a:lnTo>
                <a:lnTo>
                  <a:pt x="853" y="226"/>
                </a:lnTo>
                <a:lnTo>
                  <a:pt x="867" y="208"/>
                </a:lnTo>
                <a:lnTo>
                  <a:pt x="885" y="189"/>
                </a:lnTo>
                <a:lnTo>
                  <a:pt x="903" y="173"/>
                </a:lnTo>
                <a:lnTo>
                  <a:pt x="920" y="153"/>
                </a:lnTo>
                <a:lnTo>
                  <a:pt x="925" y="144"/>
                </a:lnTo>
                <a:lnTo>
                  <a:pt x="930" y="134"/>
                </a:lnTo>
                <a:lnTo>
                  <a:pt x="934" y="123"/>
                </a:lnTo>
                <a:lnTo>
                  <a:pt x="934" y="110"/>
                </a:lnTo>
                <a:lnTo>
                  <a:pt x="934" y="110"/>
                </a:lnTo>
                <a:lnTo>
                  <a:pt x="934" y="99"/>
                </a:lnTo>
                <a:lnTo>
                  <a:pt x="930" y="89"/>
                </a:lnTo>
                <a:lnTo>
                  <a:pt x="927" y="78"/>
                </a:lnTo>
                <a:lnTo>
                  <a:pt x="921" y="67"/>
                </a:lnTo>
                <a:lnTo>
                  <a:pt x="914" y="58"/>
                </a:lnTo>
                <a:lnTo>
                  <a:pt x="905" y="49"/>
                </a:lnTo>
                <a:lnTo>
                  <a:pt x="896" y="40"/>
                </a:lnTo>
                <a:lnTo>
                  <a:pt x="885" y="33"/>
                </a:lnTo>
                <a:lnTo>
                  <a:pt x="873" y="25"/>
                </a:lnTo>
                <a:lnTo>
                  <a:pt x="860" y="18"/>
                </a:lnTo>
                <a:lnTo>
                  <a:pt x="846" y="13"/>
                </a:lnTo>
                <a:lnTo>
                  <a:pt x="831" y="9"/>
                </a:lnTo>
                <a:lnTo>
                  <a:pt x="815" y="4"/>
                </a:lnTo>
                <a:lnTo>
                  <a:pt x="799" y="2"/>
                </a:lnTo>
                <a:lnTo>
                  <a:pt x="783" y="0"/>
                </a:lnTo>
                <a:lnTo>
                  <a:pt x="764" y="0"/>
                </a:lnTo>
                <a:lnTo>
                  <a:pt x="764" y="0"/>
                </a:lnTo>
                <a:lnTo>
                  <a:pt x="748" y="0"/>
                </a:lnTo>
                <a:lnTo>
                  <a:pt x="730" y="2"/>
                </a:lnTo>
                <a:lnTo>
                  <a:pt x="714" y="4"/>
                </a:lnTo>
                <a:lnTo>
                  <a:pt x="700" y="9"/>
                </a:lnTo>
                <a:lnTo>
                  <a:pt x="683" y="13"/>
                </a:lnTo>
                <a:lnTo>
                  <a:pt x="671" y="18"/>
                </a:lnTo>
                <a:lnTo>
                  <a:pt x="656" y="25"/>
                </a:lnTo>
                <a:lnTo>
                  <a:pt x="645" y="33"/>
                </a:lnTo>
                <a:lnTo>
                  <a:pt x="635" y="40"/>
                </a:lnTo>
                <a:lnTo>
                  <a:pt x="624" y="49"/>
                </a:lnTo>
                <a:lnTo>
                  <a:pt x="617" y="58"/>
                </a:lnTo>
                <a:lnTo>
                  <a:pt x="609" y="67"/>
                </a:lnTo>
                <a:lnTo>
                  <a:pt x="604" y="78"/>
                </a:lnTo>
                <a:lnTo>
                  <a:pt x="599" y="89"/>
                </a:lnTo>
                <a:lnTo>
                  <a:pt x="597" y="99"/>
                </a:lnTo>
                <a:lnTo>
                  <a:pt x="595" y="110"/>
                </a:lnTo>
                <a:lnTo>
                  <a:pt x="595" y="110"/>
                </a:lnTo>
                <a:lnTo>
                  <a:pt x="597" y="123"/>
                </a:lnTo>
                <a:lnTo>
                  <a:pt x="600" y="134"/>
                </a:lnTo>
                <a:lnTo>
                  <a:pt x="604" y="144"/>
                </a:lnTo>
                <a:lnTo>
                  <a:pt x="611" y="153"/>
                </a:lnTo>
                <a:lnTo>
                  <a:pt x="626" y="173"/>
                </a:lnTo>
                <a:lnTo>
                  <a:pt x="644" y="189"/>
                </a:lnTo>
                <a:lnTo>
                  <a:pt x="662" y="208"/>
                </a:lnTo>
                <a:lnTo>
                  <a:pt x="678" y="226"/>
                </a:lnTo>
                <a:lnTo>
                  <a:pt x="683" y="236"/>
                </a:lnTo>
                <a:lnTo>
                  <a:pt x="689" y="247"/>
                </a:lnTo>
                <a:lnTo>
                  <a:pt x="691" y="258"/>
                </a:lnTo>
                <a:lnTo>
                  <a:pt x="692" y="269"/>
                </a:lnTo>
                <a:lnTo>
                  <a:pt x="692" y="269"/>
                </a:lnTo>
                <a:lnTo>
                  <a:pt x="692" y="280"/>
                </a:lnTo>
                <a:lnTo>
                  <a:pt x="691" y="289"/>
                </a:lnTo>
                <a:lnTo>
                  <a:pt x="687" y="298"/>
                </a:lnTo>
                <a:lnTo>
                  <a:pt x="682" y="307"/>
                </a:lnTo>
                <a:lnTo>
                  <a:pt x="671" y="323"/>
                </a:lnTo>
                <a:lnTo>
                  <a:pt x="654" y="339"/>
                </a:lnTo>
                <a:lnTo>
                  <a:pt x="636" y="352"/>
                </a:lnTo>
                <a:lnTo>
                  <a:pt x="613" y="363"/>
                </a:lnTo>
                <a:lnTo>
                  <a:pt x="590" y="372"/>
                </a:lnTo>
                <a:lnTo>
                  <a:pt x="563" y="377"/>
                </a:lnTo>
                <a:lnTo>
                  <a:pt x="0" y="377"/>
                </a:lnTo>
                <a:lnTo>
                  <a:pt x="0" y="377"/>
                </a:lnTo>
                <a:lnTo>
                  <a:pt x="0" y="433"/>
                </a:lnTo>
                <a:lnTo>
                  <a:pt x="2" y="489"/>
                </a:lnTo>
                <a:lnTo>
                  <a:pt x="5" y="543"/>
                </a:lnTo>
                <a:lnTo>
                  <a:pt x="11" y="599"/>
                </a:lnTo>
                <a:lnTo>
                  <a:pt x="16" y="653"/>
                </a:lnTo>
                <a:lnTo>
                  <a:pt x="25" y="707"/>
                </a:lnTo>
                <a:lnTo>
                  <a:pt x="32" y="759"/>
                </a:lnTo>
                <a:lnTo>
                  <a:pt x="43" y="813"/>
                </a:lnTo>
                <a:lnTo>
                  <a:pt x="54" y="866"/>
                </a:lnTo>
                <a:lnTo>
                  <a:pt x="67" y="918"/>
                </a:lnTo>
                <a:lnTo>
                  <a:pt x="81" y="968"/>
                </a:lnTo>
                <a:lnTo>
                  <a:pt x="97" y="1021"/>
                </a:lnTo>
                <a:lnTo>
                  <a:pt x="114" y="1071"/>
                </a:lnTo>
                <a:lnTo>
                  <a:pt x="130" y="1120"/>
                </a:lnTo>
                <a:lnTo>
                  <a:pt x="150" y="1170"/>
                </a:lnTo>
                <a:lnTo>
                  <a:pt x="169" y="1219"/>
                </a:lnTo>
                <a:lnTo>
                  <a:pt x="191" y="1266"/>
                </a:lnTo>
                <a:lnTo>
                  <a:pt x="213" y="1315"/>
                </a:lnTo>
                <a:lnTo>
                  <a:pt x="236" y="1361"/>
                </a:lnTo>
                <a:lnTo>
                  <a:pt x="260" y="1407"/>
                </a:lnTo>
                <a:lnTo>
                  <a:pt x="285" y="1453"/>
                </a:lnTo>
                <a:lnTo>
                  <a:pt x="312" y="1498"/>
                </a:lnTo>
                <a:lnTo>
                  <a:pt x="341" y="1542"/>
                </a:lnTo>
                <a:lnTo>
                  <a:pt x="368" y="1585"/>
                </a:lnTo>
                <a:lnTo>
                  <a:pt x="398" y="1628"/>
                </a:lnTo>
                <a:lnTo>
                  <a:pt x="429" y="1670"/>
                </a:lnTo>
                <a:lnTo>
                  <a:pt x="460" y="1711"/>
                </a:lnTo>
                <a:lnTo>
                  <a:pt x="492" y="1751"/>
                </a:lnTo>
                <a:lnTo>
                  <a:pt x="526" y="1791"/>
                </a:lnTo>
                <a:lnTo>
                  <a:pt x="561" y="1830"/>
                </a:lnTo>
                <a:lnTo>
                  <a:pt x="597" y="1868"/>
                </a:lnTo>
                <a:lnTo>
                  <a:pt x="633" y="1906"/>
                </a:lnTo>
                <a:lnTo>
                  <a:pt x="669" y="1942"/>
                </a:lnTo>
                <a:lnTo>
                  <a:pt x="707" y="1976"/>
                </a:lnTo>
                <a:lnTo>
                  <a:pt x="746" y="2011"/>
                </a:lnTo>
                <a:lnTo>
                  <a:pt x="786" y="2045"/>
                </a:lnTo>
                <a:lnTo>
                  <a:pt x="826" y="2077"/>
                </a:lnTo>
                <a:lnTo>
                  <a:pt x="867" y="2108"/>
                </a:lnTo>
                <a:lnTo>
                  <a:pt x="909" y="2139"/>
                </a:lnTo>
                <a:lnTo>
                  <a:pt x="952" y="2169"/>
                </a:lnTo>
                <a:lnTo>
                  <a:pt x="995" y="2198"/>
                </a:lnTo>
                <a:lnTo>
                  <a:pt x="1040" y="2225"/>
                </a:lnTo>
                <a:lnTo>
                  <a:pt x="1085" y="2252"/>
                </a:lnTo>
                <a:lnTo>
                  <a:pt x="1130" y="2277"/>
                </a:lnTo>
                <a:lnTo>
                  <a:pt x="1176" y="2301"/>
                </a:lnTo>
                <a:lnTo>
                  <a:pt x="1222" y="2324"/>
                </a:lnTo>
                <a:lnTo>
                  <a:pt x="1271" y="2348"/>
                </a:lnTo>
                <a:lnTo>
                  <a:pt x="1320" y="2368"/>
                </a:lnTo>
                <a:lnTo>
                  <a:pt x="1368" y="2387"/>
                </a:lnTo>
                <a:lnTo>
                  <a:pt x="1417" y="2407"/>
                </a:lnTo>
                <a:lnTo>
                  <a:pt x="1468" y="2423"/>
                </a:lnTo>
                <a:lnTo>
                  <a:pt x="1518" y="2441"/>
                </a:lnTo>
                <a:lnTo>
                  <a:pt x="1569" y="2456"/>
                </a:lnTo>
                <a:lnTo>
                  <a:pt x="1619" y="2470"/>
                </a:lnTo>
                <a:lnTo>
                  <a:pt x="1671" y="2483"/>
                </a:lnTo>
                <a:lnTo>
                  <a:pt x="1724" y="2494"/>
                </a:lnTo>
                <a:lnTo>
                  <a:pt x="1778" y="2505"/>
                </a:lnTo>
                <a:lnTo>
                  <a:pt x="1830" y="2514"/>
                </a:lnTo>
                <a:lnTo>
                  <a:pt x="1884" y="2521"/>
                </a:lnTo>
                <a:lnTo>
                  <a:pt x="1938" y="2526"/>
                </a:lnTo>
                <a:lnTo>
                  <a:pt x="1994" y="2532"/>
                </a:lnTo>
                <a:lnTo>
                  <a:pt x="2048" y="2535"/>
                </a:lnTo>
                <a:lnTo>
                  <a:pt x="2104" y="2537"/>
                </a:lnTo>
                <a:lnTo>
                  <a:pt x="2160" y="2537"/>
                </a:lnTo>
                <a:lnTo>
                  <a:pt x="2160" y="1985"/>
                </a:lnTo>
                <a:lnTo>
                  <a:pt x="2160" y="1985"/>
                </a:lnTo>
                <a:lnTo>
                  <a:pt x="2155" y="1956"/>
                </a:lnTo>
                <a:lnTo>
                  <a:pt x="2147" y="1931"/>
                </a:lnTo>
                <a:lnTo>
                  <a:pt x="2135" y="1908"/>
                </a:lnTo>
                <a:lnTo>
                  <a:pt x="2122" y="1886"/>
                </a:lnTo>
                <a:lnTo>
                  <a:pt x="2106" y="1870"/>
                </a:lnTo>
                <a:lnTo>
                  <a:pt x="2099" y="1863"/>
                </a:lnTo>
                <a:lnTo>
                  <a:pt x="2090" y="1857"/>
                </a:lnTo>
                <a:lnTo>
                  <a:pt x="2081" y="1852"/>
                </a:lnTo>
                <a:lnTo>
                  <a:pt x="2070" y="1850"/>
                </a:lnTo>
                <a:lnTo>
                  <a:pt x="2061" y="1846"/>
                </a:lnTo>
                <a:lnTo>
                  <a:pt x="2050" y="1846"/>
                </a:lnTo>
                <a:lnTo>
                  <a:pt x="2050" y="1846"/>
                </a:lnTo>
                <a:close/>
              </a:path>
            </a:pathLst>
          </a:custGeom>
          <a:solidFill>
            <a:srgbClr val="FB65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3578746" y="1763768"/>
            <a:ext cx="1143127" cy="972108"/>
          </a:xfrm>
          <a:custGeom>
            <a:avLst/>
            <a:gdLst/>
            <a:ahLst/>
            <a:cxnLst>
              <a:cxn ang="0">
                <a:pos x="2405" y="600"/>
              </a:cxn>
              <a:cxn ang="0">
                <a:pos x="2349" y="645"/>
              </a:cxn>
              <a:cxn ang="0">
                <a:pos x="2293" y="689"/>
              </a:cxn>
              <a:cxn ang="0">
                <a:pos x="2259" y="692"/>
              </a:cxn>
              <a:cxn ang="0">
                <a:pos x="2221" y="676"/>
              </a:cxn>
              <a:cxn ang="0">
                <a:pos x="2183" y="629"/>
              </a:cxn>
              <a:cxn ang="0">
                <a:pos x="2160" y="0"/>
              </a:cxn>
              <a:cxn ang="0">
                <a:pos x="1994" y="7"/>
              </a:cxn>
              <a:cxn ang="0">
                <a:pos x="1778" y="34"/>
              </a:cxn>
              <a:cxn ang="0">
                <a:pos x="1569" y="83"/>
              </a:cxn>
              <a:cxn ang="0">
                <a:pos x="1368" y="150"/>
              </a:cxn>
              <a:cxn ang="0">
                <a:pos x="1176" y="236"/>
              </a:cxn>
              <a:cxn ang="0">
                <a:pos x="995" y="341"/>
              </a:cxn>
              <a:cxn ang="0">
                <a:pos x="826" y="462"/>
              </a:cxn>
              <a:cxn ang="0">
                <a:pos x="669" y="597"/>
              </a:cxn>
              <a:cxn ang="0">
                <a:pos x="526" y="746"/>
              </a:cxn>
              <a:cxn ang="0">
                <a:pos x="398" y="911"/>
              </a:cxn>
              <a:cxn ang="0">
                <a:pos x="285" y="1085"/>
              </a:cxn>
              <a:cxn ang="0">
                <a:pos x="191" y="1271"/>
              </a:cxn>
              <a:cxn ang="0">
                <a:pos x="114" y="1468"/>
              </a:cxn>
              <a:cxn ang="0">
                <a:pos x="54" y="1673"/>
              </a:cxn>
              <a:cxn ang="0">
                <a:pos x="16" y="1886"/>
              </a:cxn>
              <a:cxn ang="0">
                <a:pos x="0" y="2104"/>
              </a:cxn>
              <a:cxn ang="0">
                <a:pos x="590" y="2155"/>
              </a:cxn>
              <a:cxn ang="0">
                <a:pos x="671" y="2106"/>
              </a:cxn>
              <a:cxn ang="0">
                <a:pos x="692" y="2063"/>
              </a:cxn>
              <a:cxn ang="0">
                <a:pos x="689" y="2030"/>
              </a:cxn>
              <a:cxn ang="0">
                <a:pos x="644" y="1972"/>
              </a:cxn>
              <a:cxn ang="0">
                <a:pos x="600" y="1917"/>
              </a:cxn>
              <a:cxn ang="0">
                <a:pos x="597" y="1882"/>
              </a:cxn>
              <a:cxn ang="0">
                <a:pos x="617" y="1841"/>
              </a:cxn>
              <a:cxn ang="0">
                <a:pos x="656" y="1808"/>
              </a:cxn>
              <a:cxn ang="0">
                <a:pos x="714" y="1787"/>
              </a:cxn>
              <a:cxn ang="0">
                <a:pos x="764" y="1783"/>
              </a:cxn>
              <a:cxn ang="0">
                <a:pos x="831" y="1792"/>
              </a:cxn>
              <a:cxn ang="0">
                <a:pos x="885" y="1816"/>
              </a:cxn>
              <a:cxn ang="0">
                <a:pos x="921" y="1850"/>
              </a:cxn>
              <a:cxn ang="0">
                <a:pos x="934" y="1893"/>
              </a:cxn>
              <a:cxn ang="0">
                <a:pos x="925" y="1927"/>
              </a:cxn>
              <a:cxn ang="0">
                <a:pos x="867" y="1991"/>
              </a:cxn>
              <a:cxn ang="0">
                <a:pos x="838" y="2041"/>
              </a:cxn>
              <a:cxn ang="0">
                <a:pos x="840" y="2072"/>
              </a:cxn>
              <a:cxn ang="0">
                <a:pos x="874" y="2122"/>
              </a:cxn>
              <a:cxn ang="0">
                <a:pos x="968" y="2160"/>
              </a:cxn>
              <a:cxn ang="0">
                <a:pos x="2164" y="956"/>
              </a:cxn>
              <a:cxn ang="0">
                <a:pos x="2203" y="871"/>
              </a:cxn>
              <a:cxn ang="0">
                <a:pos x="2239" y="846"/>
              </a:cxn>
              <a:cxn ang="0">
                <a:pos x="2270" y="838"/>
              </a:cxn>
              <a:cxn ang="0">
                <a:pos x="2313" y="853"/>
              </a:cxn>
              <a:cxn ang="0">
                <a:pos x="2385" y="920"/>
              </a:cxn>
              <a:cxn ang="0">
                <a:pos x="2429" y="936"/>
              </a:cxn>
              <a:cxn ang="0">
                <a:pos x="2461" y="929"/>
              </a:cxn>
              <a:cxn ang="0">
                <a:pos x="2499" y="896"/>
              </a:cxn>
              <a:cxn ang="0">
                <a:pos x="2526" y="847"/>
              </a:cxn>
              <a:cxn ang="0">
                <a:pos x="2539" y="783"/>
              </a:cxn>
              <a:cxn ang="0">
                <a:pos x="2537" y="732"/>
              </a:cxn>
              <a:cxn ang="0">
                <a:pos x="2521" y="671"/>
              </a:cxn>
              <a:cxn ang="0">
                <a:pos x="2490" y="626"/>
              </a:cxn>
              <a:cxn ang="0">
                <a:pos x="2450" y="600"/>
              </a:cxn>
            </a:cxnLst>
            <a:rect l="0" t="0" r="r" b="b"/>
            <a:pathLst>
              <a:path w="2540" h="2160">
                <a:moveTo>
                  <a:pt x="2429" y="597"/>
                </a:moveTo>
                <a:lnTo>
                  <a:pt x="2429" y="597"/>
                </a:lnTo>
                <a:lnTo>
                  <a:pt x="2416" y="597"/>
                </a:lnTo>
                <a:lnTo>
                  <a:pt x="2405" y="600"/>
                </a:lnTo>
                <a:lnTo>
                  <a:pt x="2394" y="606"/>
                </a:lnTo>
                <a:lnTo>
                  <a:pt x="2385" y="611"/>
                </a:lnTo>
                <a:lnTo>
                  <a:pt x="2367" y="627"/>
                </a:lnTo>
                <a:lnTo>
                  <a:pt x="2349" y="645"/>
                </a:lnTo>
                <a:lnTo>
                  <a:pt x="2331" y="664"/>
                </a:lnTo>
                <a:lnTo>
                  <a:pt x="2313" y="678"/>
                </a:lnTo>
                <a:lnTo>
                  <a:pt x="2304" y="685"/>
                </a:lnTo>
                <a:lnTo>
                  <a:pt x="2293" y="689"/>
                </a:lnTo>
                <a:lnTo>
                  <a:pt x="2283" y="692"/>
                </a:lnTo>
                <a:lnTo>
                  <a:pt x="2270" y="694"/>
                </a:lnTo>
                <a:lnTo>
                  <a:pt x="2270" y="694"/>
                </a:lnTo>
                <a:lnTo>
                  <a:pt x="2259" y="692"/>
                </a:lnTo>
                <a:lnTo>
                  <a:pt x="2250" y="691"/>
                </a:lnTo>
                <a:lnTo>
                  <a:pt x="2239" y="687"/>
                </a:lnTo>
                <a:lnTo>
                  <a:pt x="2230" y="682"/>
                </a:lnTo>
                <a:lnTo>
                  <a:pt x="2221" y="676"/>
                </a:lnTo>
                <a:lnTo>
                  <a:pt x="2212" y="669"/>
                </a:lnTo>
                <a:lnTo>
                  <a:pt x="2203" y="660"/>
                </a:lnTo>
                <a:lnTo>
                  <a:pt x="2196" y="651"/>
                </a:lnTo>
                <a:lnTo>
                  <a:pt x="2183" y="629"/>
                </a:lnTo>
                <a:lnTo>
                  <a:pt x="2173" y="604"/>
                </a:lnTo>
                <a:lnTo>
                  <a:pt x="2164" y="577"/>
                </a:lnTo>
                <a:lnTo>
                  <a:pt x="2160" y="546"/>
                </a:lnTo>
                <a:lnTo>
                  <a:pt x="2160" y="0"/>
                </a:lnTo>
                <a:lnTo>
                  <a:pt x="2160" y="0"/>
                </a:lnTo>
                <a:lnTo>
                  <a:pt x="2104" y="0"/>
                </a:lnTo>
                <a:lnTo>
                  <a:pt x="2048" y="4"/>
                </a:lnTo>
                <a:lnTo>
                  <a:pt x="1994" y="7"/>
                </a:lnTo>
                <a:lnTo>
                  <a:pt x="1938" y="11"/>
                </a:lnTo>
                <a:lnTo>
                  <a:pt x="1884" y="18"/>
                </a:lnTo>
                <a:lnTo>
                  <a:pt x="1830" y="25"/>
                </a:lnTo>
                <a:lnTo>
                  <a:pt x="1778" y="34"/>
                </a:lnTo>
                <a:lnTo>
                  <a:pt x="1724" y="43"/>
                </a:lnTo>
                <a:lnTo>
                  <a:pt x="1671" y="56"/>
                </a:lnTo>
                <a:lnTo>
                  <a:pt x="1619" y="69"/>
                </a:lnTo>
                <a:lnTo>
                  <a:pt x="1569" y="83"/>
                </a:lnTo>
                <a:lnTo>
                  <a:pt x="1518" y="97"/>
                </a:lnTo>
                <a:lnTo>
                  <a:pt x="1468" y="114"/>
                </a:lnTo>
                <a:lnTo>
                  <a:pt x="1417" y="132"/>
                </a:lnTo>
                <a:lnTo>
                  <a:pt x="1368" y="150"/>
                </a:lnTo>
                <a:lnTo>
                  <a:pt x="1320" y="169"/>
                </a:lnTo>
                <a:lnTo>
                  <a:pt x="1271" y="191"/>
                </a:lnTo>
                <a:lnTo>
                  <a:pt x="1222" y="213"/>
                </a:lnTo>
                <a:lnTo>
                  <a:pt x="1176" y="236"/>
                </a:lnTo>
                <a:lnTo>
                  <a:pt x="1130" y="261"/>
                </a:lnTo>
                <a:lnTo>
                  <a:pt x="1085" y="287"/>
                </a:lnTo>
                <a:lnTo>
                  <a:pt x="1040" y="314"/>
                </a:lnTo>
                <a:lnTo>
                  <a:pt x="995" y="341"/>
                </a:lnTo>
                <a:lnTo>
                  <a:pt x="952" y="370"/>
                </a:lnTo>
                <a:lnTo>
                  <a:pt x="909" y="398"/>
                </a:lnTo>
                <a:lnTo>
                  <a:pt x="867" y="429"/>
                </a:lnTo>
                <a:lnTo>
                  <a:pt x="826" y="462"/>
                </a:lnTo>
                <a:lnTo>
                  <a:pt x="786" y="494"/>
                </a:lnTo>
                <a:lnTo>
                  <a:pt x="746" y="526"/>
                </a:lnTo>
                <a:lnTo>
                  <a:pt x="707" y="561"/>
                </a:lnTo>
                <a:lnTo>
                  <a:pt x="669" y="597"/>
                </a:lnTo>
                <a:lnTo>
                  <a:pt x="633" y="633"/>
                </a:lnTo>
                <a:lnTo>
                  <a:pt x="597" y="671"/>
                </a:lnTo>
                <a:lnTo>
                  <a:pt x="561" y="709"/>
                </a:lnTo>
                <a:lnTo>
                  <a:pt x="526" y="746"/>
                </a:lnTo>
                <a:lnTo>
                  <a:pt x="492" y="786"/>
                </a:lnTo>
                <a:lnTo>
                  <a:pt x="460" y="828"/>
                </a:lnTo>
                <a:lnTo>
                  <a:pt x="429" y="867"/>
                </a:lnTo>
                <a:lnTo>
                  <a:pt x="398" y="911"/>
                </a:lnTo>
                <a:lnTo>
                  <a:pt x="368" y="952"/>
                </a:lnTo>
                <a:lnTo>
                  <a:pt x="341" y="995"/>
                </a:lnTo>
                <a:lnTo>
                  <a:pt x="312" y="1040"/>
                </a:lnTo>
                <a:lnTo>
                  <a:pt x="285" y="1085"/>
                </a:lnTo>
                <a:lnTo>
                  <a:pt x="260" y="1130"/>
                </a:lnTo>
                <a:lnTo>
                  <a:pt x="236" y="1177"/>
                </a:lnTo>
                <a:lnTo>
                  <a:pt x="213" y="1224"/>
                </a:lnTo>
                <a:lnTo>
                  <a:pt x="191" y="1271"/>
                </a:lnTo>
                <a:lnTo>
                  <a:pt x="169" y="1320"/>
                </a:lnTo>
                <a:lnTo>
                  <a:pt x="150" y="1368"/>
                </a:lnTo>
                <a:lnTo>
                  <a:pt x="130" y="1417"/>
                </a:lnTo>
                <a:lnTo>
                  <a:pt x="114" y="1468"/>
                </a:lnTo>
                <a:lnTo>
                  <a:pt x="97" y="1518"/>
                </a:lnTo>
                <a:lnTo>
                  <a:pt x="81" y="1569"/>
                </a:lnTo>
                <a:lnTo>
                  <a:pt x="67" y="1621"/>
                </a:lnTo>
                <a:lnTo>
                  <a:pt x="54" y="1673"/>
                </a:lnTo>
                <a:lnTo>
                  <a:pt x="43" y="1725"/>
                </a:lnTo>
                <a:lnTo>
                  <a:pt x="32" y="1778"/>
                </a:lnTo>
                <a:lnTo>
                  <a:pt x="25" y="1832"/>
                </a:lnTo>
                <a:lnTo>
                  <a:pt x="16" y="1886"/>
                </a:lnTo>
                <a:lnTo>
                  <a:pt x="11" y="1940"/>
                </a:lnTo>
                <a:lnTo>
                  <a:pt x="5" y="1994"/>
                </a:lnTo>
                <a:lnTo>
                  <a:pt x="2" y="2050"/>
                </a:lnTo>
                <a:lnTo>
                  <a:pt x="0" y="2104"/>
                </a:lnTo>
                <a:lnTo>
                  <a:pt x="0" y="2160"/>
                </a:lnTo>
                <a:lnTo>
                  <a:pt x="563" y="2160"/>
                </a:lnTo>
                <a:lnTo>
                  <a:pt x="563" y="2160"/>
                </a:lnTo>
                <a:lnTo>
                  <a:pt x="590" y="2155"/>
                </a:lnTo>
                <a:lnTo>
                  <a:pt x="613" y="2146"/>
                </a:lnTo>
                <a:lnTo>
                  <a:pt x="636" y="2135"/>
                </a:lnTo>
                <a:lnTo>
                  <a:pt x="654" y="2122"/>
                </a:lnTo>
                <a:lnTo>
                  <a:pt x="671" y="2106"/>
                </a:lnTo>
                <a:lnTo>
                  <a:pt x="682" y="2090"/>
                </a:lnTo>
                <a:lnTo>
                  <a:pt x="687" y="2081"/>
                </a:lnTo>
                <a:lnTo>
                  <a:pt x="691" y="2072"/>
                </a:lnTo>
                <a:lnTo>
                  <a:pt x="692" y="2063"/>
                </a:lnTo>
                <a:lnTo>
                  <a:pt x="692" y="2052"/>
                </a:lnTo>
                <a:lnTo>
                  <a:pt x="692" y="2052"/>
                </a:lnTo>
                <a:lnTo>
                  <a:pt x="691" y="2041"/>
                </a:lnTo>
                <a:lnTo>
                  <a:pt x="689" y="2030"/>
                </a:lnTo>
                <a:lnTo>
                  <a:pt x="683" y="2019"/>
                </a:lnTo>
                <a:lnTo>
                  <a:pt x="678" y="2009"/>
                </a:lnTo>
                <a:lnTo>
                  <a:pt x="662" y="1991"/>
                </a:lnTo>
                <a:lnTo>
                  <a:pt x="644" y="1972"/>
                </a:lnTo>
                <a:lnTo>
                  <a:pt x="626" y="1956"/>
                </a:lnTo>
                <a:lnTo>
                  <a:pt x="611" y="1936"/>
                </a:lnTo>
                <a:lnTo>
                  <a:pt x="604" y="1927"/>
                </a:lnTo>
                <a:lnTo>
                  <a:pt x="600" y="1917"/>
                </a:lnTo>
                <a:lnTo>
                  <a:pt x="597" y="1906"/>
                </a:lnTo>
                <a:lnTo>
                  <a:pt x="595" y="1893"/>
                </a:lnTo>
                <a:lnTo>
                  <a:pt x="595" y="1893"/>
                </a:lnTo>
                <a:lnTo>
                  <a:pt x="597" y="1882"/>
                </a:lnTo>
                <a:lnTo>
                  <a:pt x="599" y="1872"/>
                </a:lnTo>
                <a:lnTo>
                  <a:pt x="604" y="1861"/>
                </a:lnTo>
                <a:lnTo>
                  <a:pt x="609" y="1850"/>
                </a:lnTo>
                <a:lnTo>
                  <a:pt x="617" y="1841"/>
                </a:lnTo>
                <a:lnTo>
                  <a:pt x="624" y="1832"/>
                </a:lnTo>
                <a:lnTo>
                  <a:pt x="635" y="1823"/>
                </a:lnTo>
                <a:lnTo>
                  <a:pt x="645" y="1816"/>
                </a:lnTo>
                <a:lnTo>
                  <a:pt x="656" y="1808"/>
                </a:lnTo>
                <a:lnTo>
                  <a:pt x="671" y="1801"/>
                </a:lnTo>
                <a:lnTo>
                  <a:pt x="683" y="1796"/>
                </a:lnTo>
                <a:lnTo>
                  <a:pt x="700" y="1792"/>
                </a:lnTo>
                <a:lnTo>
                  <a:pt x="714" y="1787"/>
                </a:lnTo>
                <a:lnTo>
                  <a:pt x="730" y="1785"/>
                </a:lnTo>
                <a:lnTo>
                  <a:pt x="748" y="1783"/>
                </a:lnTo>
                <a:lnTo>
                  <a:pt x="764" y="1783"/>
                </a:lnTo>
                <a:lnTo>
                  <a:pt x="764" y="1783"/>
                </a:lnTo>
                <a:lnTo>
                  <a:pt x="783" y="1783"/>
                </a:lnTo>
                <a:lnTo>
                  <a:pt x="799" y="1785"/>
                </a:lnTo>
                <a:lnTo>
                  <a:pt x="815" y="1787"/>
                </a:lnTo>
                <a:lnTo>
                  <a:pt x="831" y="1792"/>
                </a:lnTo>
                <a:lnTo>
                  <a:pt x="846" y="1796"/>
                </a:lnTo>
                <a:lnTo>
                  <a:pt x="860" y="1801"/>
                </a:lnTo>
                <a:lnTo>
                  <a:pt x="873" y="1808"/>
                </a:lnTo>
                <a:lnTo>
                  <a:pt x="885" y="1816"/>
                </a:lnTo>
                <a:lnTo>
                  <a:pt x="896" y="1823"/>
                </a:lnTo>
                <a:lnTo>
                  <a:pt x="905" y="1832"/>
                </a:lnTo>
                <a:lnTo>
                  <a:pt x="914" y="1841"/>
                </a:lnTo>
                <a:lnTo>
                  <a:pt x="921" y="1850"/>
                </a:lnTo>
                <a:lnTo>
                  <a:pt x="927" y="1861"/>
                </a:lnTo>
                <a:lnTo>
                  <a:pt x="930" y="1872"/>
                </a:lnTo>
                <a:lnTo>
                  <a:pt x="934" y="1882"/>
                </a:lnTo>
                <a:lnTo>
                  <a:pt x="934" y="1893"/>
                </a:lnTo>
                <a:lnTo>
                  <a:pt x="934" y="1893"/>
                </a:lnTo>
                <a:lnTo>
                  <a:pt x="934" y="1906"/>
                </a:lnTo>
                <a:lnTo>
                  <a:pt x="930" y="1917"/>
                </a:lnTo>
                <a:lnTo>
                  <a:pt x="925" y="1927"/>
                </a:lnTo>
                <a:lnTo>
                  <a:pt x="920" y="1936"/>
                </a:lnTo>
                <a:lnTo>
                  <a:pt x="903" y="1956"/>
                </a:lnTo>
                <a:lnTo>
                  <a:pt x="885" y="1972"/>
                </a:lnTo>
                <a:lnTo>
                  <a:pt x="867" y="1991"/>
                </a:lnTo>
                <a:lnTo>
                  <a:pt x="853" y="2009"/>
                </a:lnTo>
                <a:lnTo>
                  <a:pt x="846" y="2019"/>
                </a:lnTo>
                <a:lnTo>
                  <a:pt x="842" y="2030"/>
                </a:lnTo>
                <a:lnTo>
                  <a:pt x="838" y="2041"/>
                </a:lnTo>
                <a:lnTo>
                  <a:pt x="837" y="2052"/>
                </a:lnTo>
                <a:lnTo>
                  <a:pt x="837" y="2052"/>
                </a:lnTo>
                <a:lnTo>
                  <a:pt x="838" y="2063"/>
                </a:lnTo>
                <a:lnTo>
                  <a:pt x="840" y="2072"/>
                </a:lnTo>
                <a:lnTo>
                  <a:pt x="844" y="2081"/>
                </a:lnTo>
                <a:lnTo>
                  <a:pt x="847" y="2090"/>
                </a:lnTo>
                <a:lnTo>
                  <a:pt x="858" y="2106"/>
                </a:lnTo>
                <a:lnTo>
                  <a:pt x="874" y="2122"/>
                </a:lnTo>
                <a:lnTo>
                  <a:pt x="894" y="2135"/>
                </a:lnTo>
                <a:lnTo>
                  <a:pt x="916" y="2146"/>
                </a:lnTo>
                <a:lnTo>
                  <a:pt x="941" y="2155"/>
                </a:lnTo>
                <a:lnTo>
                  <a:pt x="968" y="2160"/>
                </a:lnTo>
                <a:lnTo>
                  <a:pt x="2160" y="2160"/>
                </a:lnTo>
                <a:lnTo>
                  <a:pt x="2160" y="986"/>
                </a:lnTo>
                <a:lnTo>
                  <a:pt x="2160" y="986"/>
                </a:lnTo>
                <a:lnTo>
                  <a:pt x="2164" y="956"/>
                </a:lnTo>
                <a:lnTo>
                  <a:pt x="2173" y="929"/>
                </a:lnTo>
                <a:lnTo>
                  <a:pt x="2183" y="903"/>
                </a:lnTo>
                <a:lnTo>
                  <a:pt x="2196" y="882"/>
                </a:lnTo>
                <a:lnTo>
                  <a:pt x="2203" y="871"/>
                </a:lnTo>
                <a:lnTo>
                  <a:pt x="2212" y="864"/>
                </a:lnTo>
                <a:lnTo>
                  <a:pt x="2221" y="856"/>
                </a:lnTo>
                <a:lnTo>
                  <a:pt x="2230" y="849"/>
                </a:lnTo>
                <a:lnTo>
                  <a:pt x="2239" y="846"/>
                </a:lnTo>
                <a:lnTo>
                  <a:pt x="2250" y="842"/>
                </a:lnTo>
                <a:lnTo>
                  <a:pt x="2259" y="838"/>
                </a:lnTo>
                <a:lnTo>
                  <a:pt x="2270" y="838"/>
                </a:lnTo>
                <a:lnTo>
                  <a:pt x="2270" y="838"/>
                </a:lnTo>
                <a:lnTo>
                  <a:pt x="2283" y="840"/>
                </a:lnTo>
                <a:lnTo>
                  <a:pt x="2293" y="842"/>
                </a:lnTo>
                <a:lnTo>
                  <a:pt x="2304" y="847"/>
                </a:lnTo>
                <a:lnTo>
                  <a:pt x="2313" y="853"/>
                </a:lnTo>
                <a:lnTo>
                  <a:pt x="2331" y="869"/>
                </a:lnTo>
                <a:lnTo>
                  <a:pt x="2349" y="887"/>
                </a:lnTo>
                <a:lnTo>
                  <a:pt x="2367" y="905"/>
                </a:lnTo>
                <a:lnTo>
                  <a:pt x="2385" y="920"/>
                </a:lnTo>
                <a:lnTo>
                  <a:pt x="2394" y="927"/>
                </a:lnTo>
                <a:lnTo>
                  <a:pt x="2405" y="930"/>
                </a:lnTo>
                <a:lnTo>
                  <a:pt x="2416" y="934"/>
                </a:lnTo>
                <a:lnTo>
                  <a:pt x="2429" y="936"/>
                </a:lnTo>
                <a:lnTo>
                  <a:pt x="2429" y="936"/>
                </a:lnTo>
                <a:lnTo>
                  <a:pt x="2439" y="934"/>
                </a:lnTo>
                <a:lnTo>
                  <a:pt x="2450" y="932"/>
                </a:lnTo>
                <a:lnTo>
                  <a:pt x="2461" y="929"/>
                </a:lnTo>
                <a:lnTo>
                  <a:pt x="2472" y="921"/>
                </a:lnTo>
                <a:lnTo>
                  <a:pt x="2481" y="914"/>
                </a:lnTo>
                <a:lnTo>
                  <a:pt x="2490" y="907"/>
                </a:lnTo>
                <a:lnTo>
                  <a:pt x="2499" y="896"/>
                </a:lnTo>
                <a:lnTo>
                  <a:pt x="2508" y="885"/>
                </a:lnTo>
                <a:lnTo>
                  <a:pt x="2515" y="874"/>
                </a:lnTo>
                <a:lnTo>
                  <a:pt x="2521" y="860"/>
                </a:lnTo>
                <a:lnTo>
                  <a:pt x="2526" y="847"/>
                </a:lnTo>
                <a:lnTo>
                  <a:pt x="2531" y="831"/>
                </a:lnTo>
                <a:lnTo>
                  <a:pt x="2535" y="817"/>
                </a:lnTo>
                <a:lnTo>
                  <a:pt x="2537" y="801"/>
                </a:lnTo>
                <a:lnTo>
                  <a:pt x="2539" y="783"/>
                </a:lnTo>
                <a:lnTo>
                  <a:pt x="2540" y="766"/>
                </a:lnTo>
                <a:lnTo>
                  <a:pt x="2540" y="766"/>
                </a:lnTo>
                <a:lnTo>
                  <a:pt x="2539" y="748"/>
                </a:lnTo>
                <a:lnTo>
                  <a:pt x="2537" y="732"/>
                </a:lnTo>
                <a:lnTo>
                  <a:pt x="2535" y="716"/>
                </a:lnTo>
                <a:lnTo>
                  <a:pt x="2531" y="700"/>
                </a:lnTo>
                <a:lnTo>
                  <a:pt x="2526" y="685"/>
                </a:lnTo>
                <a:lnTo>
                  <a:pt x="2521" y="671"/>
                </a:lnTo>
                <a:lnTo>
                  <a:pt x="2515" y="658"/>
                </a:lnTo>
                <a:lnTo>
                  <a:pt x="2508" y="645"/>
                </a:lnTo>
                <a:lnTo>
                  <a:pt x="2499" y="635"/>
                </a:lnTo>
                <a:lnTo>
                  <a:pt x="2490" y="626"/>
                </a:lnTo>
                <a:lnTo>
                  <a:pt x="2481" y="617"/>
                </a:lnTo>
                <a:lnTo>
                  <a:pt x="2472" y="609"/>
                </a:lnTo>
                <a:lnTo>
                  <a:pt x="2461" y="604"/>
                </a:lnTo>
                <a:lnTo>
                  <a:pt x="2450" y="600"/>
                </a:lnTo>
                <a:lnTo>
                  <a:pt x="2439" y="597"/>
                </a:lnTo>
                <a:lnTo>
                  <a:pt x="2429" y="597"/>
                </a:lnTo>
                <a:lnTo>
                  <a:pt x="2429" y="597"/>
                </a:lnTo>
                <a:close/>
              </a:path>
            </a:pathLst>
          </a:custGeom>
          <a:solidFill>
            <a:srgbClr val="4DC7D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6778" y="2309499"/>
            <a:ext cx="540060" cy="282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时尚中黑简体" pitchFamily="2" charset="-122"/>
              </a:rPr>
              <a:t>01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时尚中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58866" y="2309499"/>
            <a:ext cx="6344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</a:rPr>
              <a:t>02</a:t>
            </a:r>
            <a:endParaRPr lang="en-US" altLang="zh-CN" sz="2800" kern="0" dirty="0">
              <a:solidFill>
                <a:schemeClr val="bg1"/>
              </a:solidFill>
              <a:latin typeface="Impact" panose="020B0806030902050204" pitchFamily="34" charset="0"/>
              <a:ea typeface="时尚中黑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0242" y="3101587"/>
            <a:ext cx="61306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</a:rPr>
              <a:t>03</a:t>
            </a:r>
            <a:endParaRPr lang="en-US" altLang="zh-CN" sz="2800" kern="0" dirty="0">
              <a:solidFill>
                <a:schemeClr val="bg1"/>
              </a:solidFill>
              <a:latin typeface="Impact" panose="020B0806030902050204" pitchFamily="34" charset="0"/>
              <a:ea typeface="时尚中黑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6778" y="3074720"/>
            <a:ext cx="64807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</a:rPr>
              <a:t>04</a:t>
            </a:r>
            <a:endParaRPr lang="en-US" altLang="zh-CN" sz="2800" kern="0" dirty="0">
              <a:solidFill>
                <a:schemeClr val="bg1"/>
              </a:solidFill>
              <a:latin typeface="Impact" panose="020B0806030902050204" pitchFamily="34" charset="0"/>
              <a:ea typeface="时尚中黑简体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394670" y="1874725"/>
            <a:ext cx="2495242" cy="938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1" name="椭圆 10"/>
          <p:cNvSpPr/>
          <p:nvPr/>
        </p:nvSpPr>
        <p:spPr>
          <a:xfrm>
            <a:off x="3870862" y="1828538"/>
            <a:ext cx="94643" cy="92374"/>
          </a:xfrm>
          <a:prstGeom prst="ellipse">
            <a:avLst/>
          </a:prstGeom>
          <a:solidFill>
            <a:schemeClr val="bg1"/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2638" y="1288525"/>
            <a:ext cx="251667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78946" y="1901730"/>
            <a:ext cx="94643" cy="92374"/>
          </a:xfrm>
          <a:prstGeom prst="ellipse">
            <a:avLst/>
          </a:prstGeom>
          <a:solidFill>
            <a:schemeClr val="bg1"/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514975" y="1919342"/>
            <a:ext cx="278141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5667184" y="1313090"/>
            <a:ext cx="246716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356311" y="3497224"/>
            <a:ext cx="94643" cy="92374"/>
          </a:xfrm>
          <a:prstGeom prst="ellipse">
            <a:avLst/>
          </a:prstGeom>
          <a:solidFill>
            <a:schemeClr val="bg1"/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495925" y="3552936"/>
            <a:ext cx="2892127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5914834" y="2933615"/>
            <a:ext cx="246716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>
            <a:endCxn id="20" idx="5"/>
          </p:cNvCxnSpPr>
          <p:nvPr/>
        </p:nvCxnSpPr>
        <p:spPr>
          <a:xfrm>
            <a:off x="885825" y="3591516"/>
            <a:ext cx="2854691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20" name="椭圆 19"/>
          <p:cNvSpPr/>
          <p:nvPr/>
        </p:nvSpPr>
        <p:spPr>
          <a:xfrm>
            <a:off x="3659733" y="3512670"/>
            <a:ext cx="94643" cy="92374"/>
          </a:xfrm>
          <a:prstGeom prst="ellipse">
            <a:avLst/>
          </a:prstGeom>
          <a:solidFill>
            <a:schemeClr val="bg1"/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9531" y="2962190"/>
            <a:ext cx="2456594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14078" y="104472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79554" y="1107207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86272" y="271918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51154" y="271918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16"/>
          <p:cNvSpPr/>
          <p:nvPr/>
        </p:nvSpPr>
        <p:spPr>
          <a:xfrm flipH="1">
            <a:off x="-19050" y="2709264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16"/>
          <p:cNvSpPr/>
          <p:nvPr/>
        </p:nvSpPr>
        <p:spPr>
          <a:xfrm flipV="1">
            <a:off x="5093165" y="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3429000" y="48023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2737250" y="58934"/>
            <a:ext cx="887144" cy="82789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839710" y="4516755"/>
            <a:ext cx="795655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12360" y="3937992"/>
            <a:ext cx="648072" cy="648072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3133344" y="1316736"/>
            <a:ext cx="2852928" cy="2852928"/>
          </a:xfrm>
          <a:prstGeom prst="ellipse">
            <a:avLst/>
          </a:prstGeom>
          <a:noFill/>
          <a:ln w="38100">
            <a:solidFill>
              <a:srgbClr val="76DC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142869" y="1307211"/>
            <a:ext cx="2852928" cy="2852928"/>
          </a:xfrm>
          <a:prstGeom prst="ellipse">
            <a:avLst/>
          </a:prstGeom>
          <a:noFill/>
          <a:ln w="38100">
            <a:solidFill>
              <a:srgbClr val="76DC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5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2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8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4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90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9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9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9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6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11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11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16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27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32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1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1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3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1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4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48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5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5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5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5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6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68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7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7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 animBg="1"/>
          <p:bldP spid="12" grpId="0"/>
          <p:bldP spid="13" grpId="0" animBg="1"/>
          <p:bldP spid="15" grpId="0"/>
          <p:bldP spid="16" grpId="0" animBg="1"/>
          <p:bldP spid="18" grpId="0"/>
          <p:bldP spid="20" grpId="0" animBg="1"/>
          <p:bldP spid="21" grpId="0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/>
          <p:bldP spid="32" grpId="0" bldLvl="0" animBg="1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5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2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2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8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4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90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9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9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9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11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11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16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2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32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1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1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3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1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4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5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5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5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6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6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 animBg="1"/>
          <p:bldP spid="12" grpId="0"/>
          <p:bldP spid="13" grpId="0" animBg="1"/>
          <p:bldP spid="15" grpId="0"/>
          <p:bldP spid="16" grpId="0" animBg="1"/>
          <p:bldP spid="18" grpId="0"/>
          <p:bldP spid="20" grpId="0" animBg="1"/>
          <p:bldP spid="21" grpId="0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/>
          <p:bldP spid="32" grpId="0" bldLvl="0" animBg="1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 rot="5400000">
            <a:off x="3165933" y="1309775"/>
            <a:ext cx="835378" cy="440266"/>
          </a:xfrm>
          <a:prstGeom prst="round2SameRect">
            <a:avLst/>
          </a:prstGeom>
          <a:solidFill>
            <a:srgbClr val="2EB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 rot="5400000">
            <a:off x="3177221" y="3025684"/>
            <a:ext cx="835378" cy="440266"/>
          </a:xfrm>
          <a:prstGeom prst="round2Same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同侧圆角矩形 3"/>
          <p:cNvSpPr/>
          <p:nvPr/>
        </p:nvSpPr>
        <p:spPr>
          <a:xfrm rot="5400000">
            <a:off x="3194155" y="3889283"/>
            <a:ext cx="835378" cy="440266"/>
          </a:xfrm>
          <a:prstGeom prst="round2SameRect">
            <a:avLst/>
          </a:prstGeom>
          <a:solidFill>
            <a:srgbClr val="4DC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同侧圆角矩形 4"/>
          <p:cNvSpPr/>
          <p:nvPr/>
        </p:nvSpPr>
        <p:spPr>
          <a:xfrm rot="5400000">
            <a:off x="3171578" y="2162086"/>
            <a:ext cx="835378" cy="440266"/>
          </a:xfrm>
          <a:prstGeom prst="round2SameRect">
            <a:avLst/>
          </a:prstGeom>
          <a:solidFill>
            <a:srgbClr val="FB6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16200000">
            <a:off x="-982204" y="772654"/>
            <a:ext cx="5524503" cy="3560093"/>
            <a:chOff x="430924" y="-2432139"/>
            <a:chExt cx="1671145" cy="3883602"/>
          </a:xfrm>
          <a:solidFill>
            <a:schemeClr val="bg1"/>
          </a:solidFill>
        </p:grpSpPr>
        <p:sp>
          <p:nvSpPr>
            <p:cNvPr id="7" name="椭圆 6"/>
            <p:cNvSpPr/>
            <p:nvPr/>
          </p:nvSpPr>
          <p:spPr>
            <a:xfrm>
              <a:off x="430924" y="1115132"/>
              <a:ext cx="1671145" cy="33633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11000"/>
                  </a:schemeClr>
                </a:gs>
                <a:gs pos="50000">
                  <a:schemeClr val="tx1">
                    <a:alpha val="33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9154" y="-2432139"/>
              <a:ext cx="1580247" cy="3827769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561532" y="1253772"/>
            <a:ext cx="3526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7414" y="2112240"/>
            <a:ext cx="3336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68205" y="2952750"/>
            <a:ext cx="3328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51271" y="3838928"/>
            <a:ext cx="3328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21744" y="132210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EB9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utumn" pitchFamily="2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rgbClr val="2EB9CC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utumn" pitchFamily="2" charset="0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40" y="1676400"/>
            <a:ext cx="2989142" cy="284797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05859" y="2152129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B658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utumn" pitchFamily="2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rgbClr val="FB6589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utumn" pitchFamily="2" charset="0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12218" y="3020735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utumn" pitchFamily="2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utumn" pitchFamily="2" charset="0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24908" y="3869804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EB9CC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utumn" pitchFamily="2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rgbClr val="2EB9CC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utumn" pitchFamily="2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6200000" flipH="1" flipV="1">
            <a:off x="-888535" y="19812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6"/>
          <p:cNvSpPr/>
          <p:nvPr/>
        </p:nvSpPr>
        <p:spPr>
          <a:xfrm flipV="1">
            <a:off x="5112215" y="-381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028700" y="84218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384576" y="382784"/>
            <a:ext cx="887144" cy="827893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1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6000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56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6000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6000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2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9" grpId="0"/>
          <p:bldP spid="10" grpId="0"/>
          <p:bldP spid="11" grpId="0"/>
          <p:bldP spid="12" grpId="0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7" grpId="0" animBg="1"/>
          <p:bldP spid="18" grpId="0" animBg="1"/>
          <p:bldP spid="2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fill="hold" grpId="1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9" grpId="0"/>
          <p:bldP spid="10" grpId="0"/>
          <p:bldP spid="11" grpId="0"/>
          <p:bldP spid="12" grpId="0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7" grpId="0" animBg="1"/>
          <p:bldP spid="18" grpId="0" animBg="1"/>
          <p:bldP spid="2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11"/>
          <p:cNvSpPr/>
          <p:nvPr/>
        </p:nvSpPr>
        <p:spPr bwMode="auto">
          <a:xfrm>
            <a:off x="6548467" y="3508949"/>
            <a:ext cx="1743456" cy="0"/>
          </a:xfrm>
          <a:custGeom>
            <a:avLst/>
            <a:gdLst>
              <a:gd name="T0" fmla="*/ 1984 w 1984"/>
              <a:gd name="T1" fmla="*/ 0 w 1984"/>
              <a:gd name="T2" fmla="*/ 1984 w 198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 flipH="1">
            <a:off x="6548467" y="3508949"/>
            <a:ext cx="1743456" cy="0"/>
          </a:xfrm>
          <a:prstGeom prst="lin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37" name="直接连接符 36"/>
          <p:cNvCxnSpPr>
            <a:stCxn id="72" idx="3"/>
          </p:cNvCxnSpPr>
          <p:nvPr/>
        </p:nvCxnSpPr>
        <p:spPr>
          <a:xfrm flipV="1">
            <a:off x="673969" y="1348710"/>
            <a:ext cx="0" cy="15169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2648131" y="1348709"/>
            <a:ext cx="0" cy="15169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635662" y="1348709"/>
            <a:ext cx="0" cy="15169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6610707" y="1348709"/>
            <a:ext cx="0" cy="15169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1"/>
          <p:cNvSpPr>
            <a:spLocks noChangeArrowheads="1"/>
          </p:cNvSpPr>
          <p:nvPr/>
        </p:nvSpPr>
        <p:spPr bwMode="auto">
          <a:xfrm>
            <a:off x="6797971" y="1457242"/>
            <a:ext cx="163201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随着计算机技术的发展及印刷技术进步，平面设计在视觉感观领域表现也越来越丰富，这真正的对今天的平面设计都提出</a:t>
            </a: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1"/>
          <p:cNvSpPr>
            <a:spLocks noChangeArrowheads="1"/>
          </p:cNvSpPr>
          <p:nvPr/>
        </p:nvSpPr>
        <p:spPr bwMode="auto">
          <a:xfrm>
            <a:off x="4805749" y="1457242"/>
            <a:ext cx="163201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随着计算机技术的发展及印刷技术进步，平面设计在视觉感观领域表现也越来越丰富，这真正的对今天的平面设计都提出</a:t>
            </a: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1"/>
          <p:cNvSpPr>
            <a:spLocks noChangeArrowheads="1"/>
          </p:cNvSpPr>
          <p:nvPr/>
        </p:nvSpPr>
        <p:spPr bwMode="auto">
          <a:xfrm>
            <a:off x="2813528" y="1457242"/>
            <a:ext cx="163201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随着计算机技术的发展及印刷技术进步，平面设计在视觉感观领域表现也越来越丰富，这真正的对今天的平面设计都提出</a:t>
            </a: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1"/>
          <p:cNvSpPr>
            <a:spLocks noChangeArrowheads="1"/>
          </p:cNvSpPr>
          <p:nvPr/>
        </p:nvSpPr>
        <p:spPr bwMode="auto">
          <a:xfrm>
            <a:off x="821307" y="1457242"/>
            <a:ext cx="163201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随着计算机技术的发展及印刷技术进步，平面设计在视觉感观领域表现也越来越丰富，这真正的对今天的平面设计都提出</a:t>
            </a: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571875" y="62311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2861078" y="249436"/>
            <a:ext cx="887144" cy="827893"/>
          </a:xfrm>
          <a:prstGeom prst="rect">
            <a:avLst/>
          </a:prstGeom>
        </p:spPr>
      </p:pic>
      <p:cxnSp>
        <p:nvCxnSpPr>
          <p:cNvPr id="88" name="直接连接符 87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839710" y="4516755"/>
            <a:ext cx="801370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12360" y="3937992"/>
            <a:ext cx="648072" cy="648072"/>
          </a:xfrm>
          <a:prstGeom prst="rect">
            <a:avLst/>
          </a:prstGeom>
        </p:spPr>
      </p:pic>
      <p:sp>
        <p:nvSpPr>
          <p:cNvPr id="91" name="矩形 16"/>
          <p:cNvSpPr/>
          <p:nvPr/>
        </p:nvSpPr>
        <p:spPr>
          <a:xfrm rot="16200000" flipH="1" flipV="1">
            <a:off x="-803537" y="1896202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16"/>
          <p:cNvSpPr/>
          <p:nvPr/>
        </p:nvSpPr>
        <p:spPr>
          <a:xfrm flipV="1">
            <a:off x="5159840" y="-381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3969" y="2865698"/>
            <a:ext cx="2026416" cy="643251"/>
            <a:chOff x="673969" y="2865698"/>
            <a:chExt cx="2026416" cy="643251"/>
          </a:xfrm>
        </p:grpSpPr>
        <p:sp>
          <p:nvSpPr>
            <p:cNvPr id="72" name="Freeform 6"/>
            <p:cNvSpPr/>
            <p:nvPr/>
          </p:nvSpPr>
          <p:spPr bwMode="auto">
            <a:xfrm>
              <a:off x="673969" y="2865698"/>
              <a:ext cx="2026416" cy="643251"/>
            </a:xfrm>
            <a:custGeom>
              <a:avLst/>
              <a:gdLst>
                <a:gd name="T0" fmla="*/ 1984 w 2306"/>
                <a:gd name="T1" fmla="*/ 732 h 732"/>
                <a:gd name="T2" fmla="*/ 0 w 2306"/>
                <a:gd name="T3" fmla="*/ 732 h 732"/>
                <a:gd name="T4" fmla="*/ 321 w 2306"/>
                <a:gd name="T5" fmla="*/ 366 h 732"/>
                <a:gd name="T6" fmla="*/ 0 w 2306"/>
                <a:gd name="T7" fmla="*/ 0 h 732"/>
                <a:gd name="T8" fmla="*/ 1984 w 2306"/>
                <a:gd name="T9" fmla="*/ 0 h 732"/>
                <a:gd name="T10" fmla="*/ 2306 w 2306"/>
                <a:gd name="T11" fmla="*/ 366 h 732"/>
                <a:gd name="T12" fmla="*/ 1984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6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rgbClr val="2EB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8620" y="2938308"/>
              <a:ext cx="561680" cy="465047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076324" y="2895600"/>
              <a:ext cx="733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55276" y="2865698"/>
            <a:ext cx="2025537" cy="643251"/>
            <a:chOff x="2655276" y="2865698"/>
            <a:chExt cx="2025537" cy="643251"/>
          </a:xfrm>
        </p:grpSpPr>
        <p:sp>
          <p:nvSpPr>
            <p:cNvPr id="62" name="Freeform 7"/>
            <p:cNvSpPr/>
            <p:nvPr/>
          </p:nvSpPr>
          <p:spPr bwMode="auto">
            <a:xfrm>
              <a:off x="2655276" y="2865698"/>
              <a:ext cx="2025537" cy="643251"/>
            </a:xfrm>
            <a:custGeom>
              <a:avLst/>
              <a:gdLst>
                <a:gd name="T0" fmla="*/ 1984 w 2305"/>
                <a:gd name="T1" fmla="*/ 732 h 732"/>
                <a:gd name="T2" fmla="*/ 0 w 2305"/>
                <a:gd name="T3" fmla="*/ 732 h 732"/>
                <a:gd name="T4" fmla="*/ 321 w 2305"/>
                <a:gd name="T5" fmla="*/ 366 h 732"/>
                <a:gd name="T6" fmla="*/ 0 w 2305"/>
                <a:gd name="T7" fmla="*/ 0 h 732"/>
                <a:gd name="T8" fmla="*/ 1984 w 2305"/>
                <a:gd name="T9" fmla="*/ 0 h 732"/>
                <a:gd name="T10" fmla="*/ 2305 w 2305"/>
                <a:gd name="T11" fmla="*/ 366 h 732"/>
                <a:gd name="T12" fmla="*/ 1984 w 2305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5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5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127000" dist="38100" dir="5400000" algn="t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6976" y="2971799"/>
              <a:ext cx="697498" cy="438151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3019424" y="2886075"/>
              <a:ext cx="733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54754" y="2875223"/>
            <a:ext cx="2026416" cy="643251"/>
            <a:chOff x="4654754" y="2875223"/>
            <a:chExt cx="2026416" cy="643251"/>
          </a:xfrm>
        </p:grpSpPr>
        <p:sp>
          <p:nvSpPr>
            <p:cNvPr id="83" name="Freeform 8"/>
            <p:cNvSpPr/>
            <p:nvPr/>
          </p:nvSpPr>
          <p:spPr bwMode="auto">
            <a:xfrm>
              <a:off x="4654754" y="2875223"/>
              <a:ext cx="2026416" cy="643251"/>
            </a:xfrm>
            <a:custGeom>
              <a:avLst/>
              <a:gdLst>
                <a:gd name="T0" fmla="*/ 1985 w 2306"/>
                <a:gd name="T1" fmla="*/ 732 h 732"/>
                <a:gd name="T2" fmla="*/ 0 w 2306"/>
                <a:gd name="T3" fmla="*/ 732 h 732"/>
                <a:gd name="T4" fmla="*/ 322 w 2306"/>
                <a:gd name="T5" fmla="*/ 366 h 732"/>
                <a:gd name="T6" fmla="*/ 0 w 2306"/>
                <a:gd name="T7" fmla="*/ 0 h 732"/>
                <a:gd name="T8" fmla="*/ 1985 w 2306"/>
                <a:gd name="T9" fmla="*/ 0 h 732"/>
                <a:gd name="T10" fmla="*/ 2306 w 2306"/>
                <a:gd name="T11" fmla="*/ 366 h 732"/>
                <a:gd name="T12" fmla="*/ 1985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5" y="732"/>
                  </a:moveTo>
                  <a:lnTo>
                    <a:pt x="0" y="732"/>
                  </a:lnTo>
                  <a:lnTo>
                    <a:pt x="322" y="366"/>
                  </a:lnTo>
                  <a:lnTo>
                    <a:pt x="0" y="0"/>
                  </a:lnTo>
                  <a:lnTo>
                    <a:pt x="1985" y="0"/>
                  </a:lnTo>
                  <a:lnTo>
                    <a:pt x="2306" y="366"/>
                  </a:lnTo>
                  <a:lnTo>
                    <a:pt x="1985" y="732"/>
                  </a:lnTo>
                  <a:close/>
                </a:path>
              </a:pathLst>
            </a:custGeom>
            <a:solidFill>
              <a:srgbClr val="FB6589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010149" y="2886075"/>
              <a:ext cx="733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9779" y="2914650"/>
              <a:ext cx="654248" cy="58296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6617010" y="2865698"/>
            <a:ext cx="2023780" cy="643251"/>
            <a:chOff x="6617010" y="2865698"/>
            <a:chExt cx="2023780" cy="643251"/>
          </a:xfrm>
        </p:grpSpPr>
        <p:sp>
          <p:nvSpPr>
            <p:cNvPr id="42" name="Freeform 13"/>
            <p:cNvSpPr/>
            <p:nvPr/>
          </p:nvSpPr>
          <p:spPr bwMode="auto">
            <a:xfrm>
              <a:off x="6617010" y="2865698"/>
              <a:ext cx="2023780" cy="643251"/>
            </a:xfrm>
            <a:custGeom>
              <a:avLst/>
              <a:gdLst>
                <a:gd name="T0" fmla="*/ 1984 w 2303"/>
                <a:gd name="T1" fmla="*/ 732 h 732"/>
                <a:gd name="T2" fmla="*/ 0 w 2303"/>
                <a:gd name="T3" fmla="*/ 732 h 732"/>
                <a:gd name="T4" fmla="*/ 321 w 2303"/>
                <a:gd name="T5" fmla="*/ 366 h 732"/>
                <a:gd name="T6" fmla="*/ 0 w 2303"/>
                <a:gd name="T7" fmla="*/ 0 h 732"/>
                <a:gd name="T8" fmla="*/ 1984 w 2303"/>
                <a:gd name="T9" fmla="*/ 0 h 732"/>
                <a:gd name="T10" fmla="*/ 2303 w 2303"/>
                <a:gd name="T11" fmla="*/ 366 h 732"/>
                <a:gd name="T12" fmla="*/ 1984 w 2303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3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3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rgbClr val="4DC7D7"/>
            </a:solidFill>
            <a:ln>
              <a:noFill/>
            </a:ln>
            <a:effectLst>
              <a:outerShdw blurRad="127000" dist="38100" dir="5400000" algn="t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7652" y="2941425"/>
              <a:ext cx="579267" cy="516150"/>
            </a:xfrm>
            <a:prstGeom prst="rect">
              <a:avLst/>
            </a:prstGeom>
          </p:spPr>
        </p:pic>
        <p:sp>
          <p:nvSpPr>
            <p:cNvPr id="85" name="TextBox 84"/>
            <p:cNvSpPr txBox="1"/>
            <p:nvPr/>
          </p:nvSpPr>
          <p:spPr>
            <a:xfrm>
              <a:off x="7010399" y="2886075"/>
              <a:ext cx="733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5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5200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52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52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52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  <p:bldP spid="79" grpId="0"/>
          <p:bldP spid="80" grpId="0"/>
          <p:bldP spid="81" grpId="0"/>
          <p:bldP spid="86" grpId="0"/>
          <p:bldP spid="89" grpId="0" bldLvl="0" animBg="1"/>
          <p:bldP spid="91" grpId="0" animBg="1"/>
          <p:bldP spid="9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5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5200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52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52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decel="52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  <p:bldP spid="79" grpId="0"/>
          <p:bldP spid="80" grpId="0"/>
          <p:bldP spid="81" grpId="0"/>
          <p:bldP spid="86" grpId="0"/>
          <p:bldP spid="89" grpId="0" bldLvl="0" animBg="1"/>
          <p:bldP spid="91" grpId="0" animBg="1"/>
          <p:bldP spid="92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>
            <a:grpSpLocks noChangeAspect="1"/>
          </p:cNvGrpSpPr>
          <p:nvPr/>
        </p:nvGrpSpPr>
        <p:grpSpPr>
          <a:xfrm>
            <a:off x="7216390" y="3038545"/>
            <a:ext cx="428278" cy="321294"/>
            <a:chOff x="6383899" y="2991297"/>
            <a:chExt cx="368502" cy="276450"/>
          </a:xfrm>
          <a:solidFill>
            <a:schemeClr val="accent2"/>
          </a:solidFill>
        </p:grpSpPr>
        <p:sp>
          <p:nvSpPr>
            <p:cNvPr id="4" name="Rectangle 11"/>
            <p:cNvSpPr/>
            <p:nvPr/>
          </p:nvSpPr>
          <p:spPr>
            <a:xfrm>
              <a:off x="6383899" y="3019583"/>
              <a:ext cx="360040" cy="1742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5" name="Isosceles Triangle 12"/>
            <p:cNvSpPr/>
            <p:nvPr/>
          </p:nvSpPr>
          <p:spPr>
            <a:xfrm flipV="1">
              <a:off x="6501162" y="3193843"/>
              <a:ext cx="125514" cy="73904"/>
            </a:xfrm>
            <a:prstGeom prst="triangl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383899" y="2991297"/>
              <a:ext cx="368502" cy="211855"/>
            </a:xfrm>
            <a:prstGeom prst="rect">
              <a:avLst/>
            </a:prstGeom>
            <a:solidFill>
              <a:srgbClr val="FB658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ea typeface="Roboto" panose="02000000000000000000" pitchFamily="2" charset="0"/>
                </a:rPr>
                <a:t>98%</a:t>
              </a:r>
              <a:endParaRPr lang="en-US" sz="1000" b="1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</p:grpSp>
      <p:grpSp>
        <p:nvGrpSpPr>
          <p:cNvPr id="7" name="Group 14"/>
          <p:cNvGrpSpPr>
            <a:grpSpLocks noChangeAspect="1"/>
          </p:cNvGrpSpPr>
          <p:nvPr/>
        </p:nvGrpSpPr>
        <p:grpSpPr>
          <a:xfrm>
            <a:off x="6882949" y="2392007"/>
            <a:ext cx="418443" cy="321294"/>
            <a:chOff x="6383899" y="2556942"/>
            <a:chExt cx="360040" cy="276450"/>
          </a:xfrm>
        </p:grpSpPr>
        <p:sp>
          <p:nvSpPr>
            <p:cNvPr id="8" name="Rectangle 15"/>
            <p:cNvSpPr/>
            <p:nvPr/>
          </p:nvSpPr>
          <p:spPr>
            <a:xfrm>
              <a:off x="6383899" y="2585228"/>
              <a:ext cx="360040" cy="1742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9" name="Isosceles Triangle 16"/>
            <p:cNvSpPr/>
            <p:nvPr/>
          </p:nvSpPr>
          <p:spPr>
            <a:xfrm flipV="1">
              <a:off x="6501162" y="2759488"/>
              <a:ext cx="125514" cy="73904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87924" y="2556942"/>
              <a:ext cx="351989" cy="21185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ea typeface="Roboto" panose="02000000000000000000" pitchFamily="2" charset="0"/>
                </a:rPr>
                <a:t>98%</a:t>
              </a:r>
              <a:endParaRPr lang="en-US" sz="1000" b="1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</p:grpSp>
      <p:grpSp>
        <p:nvGrpSpPr>
          <p:cNvPr id="11" name="Group 18"/>
          <p:cNvGrpSpPr>
            <a:grpSpLocks noChangeAspect="1"/>
          </p:cNvGrpSpPr>
          <p:nvPr/>
        </p:nvGrpSpPr>
        <p:grpSpPr>
          <a:xfrm>
            <a:off x="6321078" y="1735756"/>
            <a:ext cx="409087" cy="321294"/>
            <a:chOff x="6375436" y="2052886"/>
            <a:chExt cx="351990" cy="276450"/>
          </a:xfrm>
          <a:solidFill>
            <a:schemeClr val="accent4"/>
          </a:solidFill>
        </p:grpSpPr>
        <p:sp>
          <p:nvSpPr>
            <p:cNvPr id="12" name="Rectangle 19"/>
            <p:cNvSpPr/>
            <p:nvPr/>
          </p:nvSpPr>
          <p:spPr>
            <a:xfrm>
              <a:off x="6383900" y="2081173"/>
              <a:ext cx="343526" cy="1586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3" name="Isosceles Triangle 20"/>
            <p:cNvSpPr/>
            <p:nvPr/>
          </p:nvSpPr>
          <p:spPr>
            <a:xfrm flipV="1">
              <a:off x="6501162" y="2255432"/>
              <a:ext cx="125514" cy="73904"/>
            </a:xfrm>
            <a:prstGeom prst="triangl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75436" y="2052886"/>
              <a:ext cx="351989" cy="21185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ea typeface="Roboto" panose="02000000000000000000" pitchFamily="2" charset="0"/>
                </a:rPr>
                <a:t>98%</a:t>
              </a:r>
              <a:endParaRPr lang="en-US" sz="1000" b="1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</p:grpSp>
      <p:sp>
        <p:nvSpPr>
          <p:cNvPr id="15" name="Rounded Rectangle 22"/>
          <p:cNvSpPr/>
          <p:nvPr/>
        </p:nvSpPr>
        <p:spPr>
          <a:xfrm>
            <a:off x="4436272" y="1435063"/>
            <a:ext cx="4320000" cy="252000"/>
          </a:xfrm>
          <a:prstGeom prst="roundRect">
            <a:avLst/>
          </a:prstGeom>
          <a:pattFill prst="ltDnDiag">
            <a:fgClr>
              <a:srgbClr val="4DC7D7"/>
            </a:fgClr>
            <a:bgClr>
              <a:schemeClr val="bg1"/>
            </a:bgClr>
          </a:pattFill>
          <a:ln w="6350"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16" name="Rounded Rectangle 23"/>
          <p:cNvSpPr>
            <a:spLocks noChangeAspect="1"/>
          </p:cNvSpPr>
          <p:nvPr/>
        </p:nvSpPr>
        <p:spPr>
          <a:xfrm>
            <a:off x="4436274" y="1435063"/>
            <a:ext cx="3653993" cy="252000"/>
          </a:xfrm>
          <a:prstGeom prst="roundRect">
            <a:avLst/>
          </a:prstGeom>
          <a:solidFill>
            <a:srgbClr val="2EB9CC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17" name="Rounded Rectangle 24"/>
          <p:cNvSpPr/>
          <p:nvPr/>
        </p:nvSpPr>
        <p:spPr>
          <a:xfrm>
            <a:off x="4436272" y="2083697"/>
            <a:ext cx="4320000" cy="252000"/>
          </a:xfrm>
          <a:prstGeom prst="roundRect">
            <a:avLst/>
          </a:prstGeom>
          <a:pattFill prst="ltDnDiag">
            <a:fgClr>
              <a:srgbClr val="2EB9CC"/>
            </a:fgClr>
            <a:bgClr>
              <a:schemeClr val="bg1"/>
            </a:bgClr>
          </a:pattFill>
          <a:ln w="6350"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18" name="Rounded Rectangle 25"/>
          <p:cNvSpPr>
            <a:spLocks noChangeAspect="1"/>
          </p:cNvSpPr>
          <p:nvPr/>
        </p:nvSpPr>
        <p:spPr>
          <a:xfrm>
            <a:off x="4436273" y="2083697"/>
            <a:ext cx="2141996" cy="25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19" name="Rounded Rectangle 26"/>
          <p:cNvSpPr/>
          <p:nvPr/>
        </p:nvSpPr>
        <p:spPr>
          <a:xfrm>
            <a:off x="4436272" y="2739155"/>
            <a:ext cx="4320000" cy="252000"/>
          </a:xfrm>
          <a:prstGeom prst="roundRect">
            <a:avLst/>
          </a:prstGeom>
          <a:pattFill prst="ltDnDiag">
            <a:fgClr>
              <a:srgbClr val="2EB9CC"/>
            </a:fgClr>
            <a:bgClr>
              <a:schemeClr val="bg1"/>
            </a:bgClr>
          </a:pattFill>
          <a:ln w="6350"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20" name="Rounded Rectangle 27"/>
          <p:cNvSpPr>
            <a:spLocks noChangeAspect="1"/>
          </p:cNvSpPr>
          <p:nvPr/>
        </p:nvSpPr>
        <p:spPr>
          <a:xfrm>
            <a:off x="4436273" y="2739155"/>
            <a:ext cx="2688522" cy="252000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21" name="Rounded Rectangle 28"/>
          <p:cNvSpPr/>
          <p:nvPr/>
        </p:nvSpPr>
        <p:spPr>
          <a:xfrm>
            <a:off x="4436272" y="3395485"/>
            <a:ext cx="4320000" cy="252000"/>
          </a:xfrm>
          <a:prstGeom prst="roundRect">
            <a:avLst/>
          </a:prstGeom>
          <a:pattFill prst="ltDnDiag">
            <a:fgClr>
              <a:srgbClr val="2EB9CC"/>
            </a:fgClr>
            <a:bgClr>
              <a:schemeClr val="bg1"/>
            </a:bgClr>
          </a:pattFill>
          <a:ln w="6350"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22" name="Rounded Rectangle 29"/>
          <p:cNvSpPr>
            <a:spLocks noChangeAspect="1"/>
          </p:cNvSpPr>
          <p:nvPr/>
        </p:nvSpPr>
        <p:spPr>
          <a:xfrm>
            <a:off x="4436273" y="3395485"/>
            <a:ext cx="3023994" cy="252000"/>
          </a:xfrm>
          <a:prstGeom prst="roundRect">
            <a:avLst/>
          </a:prstGeom>
          <a:solidFill>
            <a:srgbClr val="FB658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grpSp>
        <p:nvGrpSpPr>
          <p:cNvPr id="23" name="Group 30"/>
          <p:cNvGrpSpPr>
            <a:grpSpLocks noChangeAspect="1"/>
          </p:cNvGrpSpPr>
          <p:nvPr/>
        </p:nvGrpSpPr>
        <p:grpSpPr>
          <a:xfrm>
            <a:off x="7855718" y="1076799"/>
            <a:ext cx="418443" cy="321294"/>
            <a:chOff x="6383899" y="1395641"/>
            <a:chExt cx="360040" cy="276450"/>
          </a:xfrm>
          <a:solidFill>
            <a:schemeClr val="accent5"/>
          </a:solidFill>
        </p:grpSpPr>
        <p:sp>
          <p:nvSpPr>
            <p:cNvPr id="24" name="Rectangle 31"/>
            <p:cNvSpPr/>
            <p:nvPr/>
          </p:nvSpPr>
          <p:spPr>
            <a:xfrm>
              <a:off x="6383899" y="1423927"/>
              <a:ext cx="360040" cy="1742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87924" y="1395641"/>
              <a:ext cx="351989" cy="211855"/>
            </a:xfrm>
            <a:prstGeom prst="rect">
              <a:avLst/>
            </a:prstGeom>
            <a:solidFill>
              <a:srgbClr val="2EB9CC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1"/>
                  </a:solidFill>
                  <a:ea typeface="Roboto" panose="02000000000000000000" pitchFamily="2" charset="0"/>
                </a:rPr>
                <a:t>98%</a:t>
              </a:r>
              <a:endParaRPr lang="en-US" sz="1000" b="1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  <p:sp>
          <p:nvSpPr>
            <p:cNvPr id="26" name="Isosceles Triangle 33"/>
            <p:cNvSpPr/>
            <p:nvPr/>
          </p:nvSpPr>
          <p:spPr>
            <a:xfrm flipV="1">
              <a:off x="6501162" y="1598187"/>
              <a:ext cx="125514" cy="73904"/>
            </a:xfrm>
            <a:prstGeom prst="triangle">
              <a:avLst/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ea typeface="Roboto" panose="02000000000000000000" pitchFamily="2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990975" y="51833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3337328" y="135135"/>
            <a:ext cx="887144" cy="827893"/>
          </a:xfrm>
          <a:prstGeom prst="rect">
            <a:avLst/>
          </a:prstGeom>
        </p:spPr>
      </p:pic>
      <p:sp>
        <p:nvSpPr>
          <p:cNvPr id="30" name="圆角矩形 29"/>
          <p:cNvSpPr/>
          <p:nvPr/>
        </p:nvSpPr>
        <p:spPr>
          <a:xfrm>
            <a:off x="4448175" y="3924300"/>
            <a:ext cx="190500" cy="190500"/>
          </a:xfrm>
          <a:prstGeom prst="roundRect">
            <a:avLst/>
          </a:prstGeom>
          <a:solidFill>
            <a:srgbClr val="2EB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4600575" y="381952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EB9CC"/>
                </a:solidFill>
              </a:rPr>
              <a:t>01</a:t>
            </a:r>
            <a:endParaRPr lang="zh-CN" altLang="en-US" dirty="0">
              <a:solidFill>
                <a:srgbClr val="2EB9CC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346700" y="3924300"/>
            <a:ext cx="190500" cy="19050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6245225" y="3924300"/>
            <a:ext cx="190500" cy="1905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7143750" y="3924300"/>
            <a:ext cx="190500" cy="190500"/>
          </a:xfrm>
          <a:prstGeom prst="roundRect">
            <a:avLst/>
          </a:prstGeom>
          <a:solidFill>
            <a:srgbClr val="FB6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5505450" y="381952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</a:rPr>
              <a:t>02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00800" y="38385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03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15200" y="38385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B6589"/>
                </a:solidFill>
              </a:rPr>
              <a:t>04</a:t>
            </a:r>
            <a:endParaRPr lang="zh-CN" altLang="en-US" dirty="0">
              <a:solidFill>
                <a:srgbClr val="FB6589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2445" y="3740369"/>
            <a:ext cx="30151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点击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内容需概括精炼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多余的文字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修饰，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言简意赅的说明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分项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16"/>
          <p:cNvSpPr/>
          <p:nvPr/>
        </p:nvSpPr>
        <p:spPr>
          <a:xfrm flipH="1" flipV="1">
            <a:off x="-136060" y="-142875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16"/>
          <p:cNvSpPr/>
          <p:nvPr/>
        </p:nvSpPr>
        <p:spPr>
          <a:xfrm>
            <a:off x="5226515" y="291465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" y="3044093"/>
            <a:ext cx="3228975" cy="54021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2384836"/>
            <a:ext cx="3362325" cy="56252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9"/>
          <a:stretch>
            <a:fillRect/>
          </a:stretch>
        </p:blipFill>
        <p:spPr>
          <a:xfrm>
            <a:off x="876300" y="1794036"/>
            <a:ext cx="2790825" cy="57107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1"/>
          <a:stretch>
            <a:fillRect/>
          </a:stretch>
        </p:blipFill>
        <p:spPr>
          <a:xfrm>
            <a:off x="1143000" y="1120026"/>
            <a:ext cx="2362200" cy="5688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7" grpId="0"/>
      <p:bldP spid="30" grpId="0" animBg="1"/>
      <p:bldP spid="31" grpId="0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30685" y="1562009"/>
            <a:ext cx="288032" cy="288032"/>
            <a:chOff x="1331640" y="2292077"/>
            <a:chExt cx="571152" cy="571152"/>
          </a:xfrm>
        </p:grpSpPr>
        <p:sp>
          <p:nvSpPr>
            <p:cNvPr id="7" name="椭圆 6"/>
            <p:cNvSpPr/>
            <p:nvPr/>
          </p:nvSpPr>
          <p:spPr>
            <a:xfrm>
              <a:off x="1331640" y="2292077"/>
              <a:ext cx="571152" cy="571152"/>
            </a:xfrm>
            <a:prstGeom prst="ellipse">
              <a:avLst/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加号 7"/>
            <p:cNvSpPr/>
            <p:nvPr/>
          </p:nvSpPr>
          <p:spPr>
            <a:xfrm>
              <a:off x="1403648" y="2362200"/>
              <a:ext cx="432048" cy="432048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581919" y="1429026"/>
            <a:ext cx="18936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也就越来越丰富。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41092" y="1579918"/>
            <a:ext cx="288032" cy="288032"/>
            <a:chOff x="1331640" y="2292077"/>
            <a:chExt cx="571152" cy="571152"/>
          </a:xfrm>
        </p:grpSpPr>
        <p:sp>
          <p:nvSpPr>
            <p:cNvPr id="12" name="椭圆 11"/>
            <p:cNvSpPr/>
            <p:nvPr/>
          </p:nvSpPr>
          <p:spPr>
            <a:xfrm>
              <a:off x="1331640" y="2292077"/>
              <a:ext cx="571152" cy="571152"/>
            </a:xfrm>
            <a:prstGeom prst="ellips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加号 12"/>
            <p:cNvSpPr/>
            <p:nvPr/>
          </p:nvSpPr>
          <p:spPr>
            <a:xfrm>
              <a:off x="1403648" y="2362200"/>
              <a:ext cx="432048" cy="432048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4092326" y="1446935"/>
            <a:ext cx="18936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也就越来越丰富。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30685" y="2281022"/>
            <a:ext cx="288032" cy="288032"/>
            <a:chOff x="1331640" y="2292077"/>
            <a:chExt cx="571152" cy="571152"/>
          </a:xfrm>
        </p:grpSpPr>
        <p:sp>
          <p:nvSpPr>
            <p:cNvPr id="17" name="椭圆 16"/>
            <p:cNvSpPr/>
            <p:nvPr/>
          </p:nvSpPr>
          <p:spPr>
            <a:xfrm>
              <a:off x="1331640" y="2292077"/>
              <a:ext cx="571152" cy="571152"/>
            </a:xfrm>
            <a:prstGeom prst="ellipse">
              <a:avLst/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加号 17"/>
            <p:cNvSpPr/>
            <p:nvPr/>
          </p:nvSpPr>
          <p:spPr>
            <a:xfrm>
              <a:off x="1403648" y="2362200"/>
              <a:ext cx="432048" cy="432048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581919" y="2148039"/>
            <a:ext cx="18936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也就越来越丰富。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41092" y="2281022"/>
            <a:ext cx="288032" cy="288032"/>
            <a:chOff x="1331640" y="2292077"/>
            <a:chExt cx="571152" cy="571152"/>
          </a:xfrm>
        </p:grpSpPr>
        <p:sp>
          <p:nvSpPr>
            <p:cNvPr id="22" name="椭圆 21"/>
            <p:cNvSpPr/>
            <p:nvPr/>
          </p:nvSpPr>
          <p:spPr>
            <a:xfrm>
              <a:off x="1331640" y="2292077"/>
              <a:ext cx="571152" cy="571152"/>
            </a:xfrm>
            <a:prstGeom prst="ellipse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加号 22"/>
            <p:cNvSpPr/>
            <p:nvPr/>
          </p:nvSpPr>
          <p:spPr>
            <a:xfrm>
              <a:off x="1403648" y="2362200"/>
              <a:ext cx="432048" cy="432048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4092326" y="2148039"/>
            <a:ext cx="189369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也就越来越丰富。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505575" y="1047750"/>
            <a:ext cx="0" cy="309562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16"/>
          <p:cNvSpPr/>
          <p:nvPr/>
        </p:nvSpPr>
        <p:spPr>
          <a:xfrm flipV="1">
            <a:off x="5159840" y="-3810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61" y="3014802"/>
            <a:ext cx="1624028" cy="108094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522" y="3021198"/>
            <a:ext cx="1704893" cy="107455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855" y="3020386"/>
            <a:ext cx="1607820" cy="1062784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200150" y="68978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517928" y="278012"/>
            <a:ext cx="887144" cy="827893"/>
          </a:xfrm>
          <a:prstGeom prst="rect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839710" y="4516755"/>
            <a:ext cx="803275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12360" y="3937992"/>
            <a:ext cx="648072" cy="648072"/>
          </a:xfrm>
          <a:prstGeom prst="rect">
            <a:avLst/>
          </a:prstGeom>
        </p:spPr>
      </p:pic>
      <p:sp>
        <p:nvSpPr>
          <p:cNvPr id="34" name="矩形 16"/>
          <p:cNvSpPr/>
          <p:nvPr/>
        </p:nvSpPr>
        <p:spPr>
          <a:xfrm rot="16200000" flipH="1" flipV="1">
            <a:off x="-803537" y="1896202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1000"/>
            </a:srgbClr>
          </a:solidFill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6917530" y="742949"/>
            <a:ext cx="997745" cy="1016795"/>
            <a:chOff x="6946105" y="800099"/>
            <a:chExt cx="997745" cy="1016795"/>
          </a:xfrm>
        </p:grpSpPr>
        <p:sp>
          <p:nvSpPr>
            <p:cNvPr id="28" name="菱形 27"/>
            <p:cNvSpPr/>
            <p:nvPr/>
          </p:nvSpPr>
          <p:spPr>
            <a:xfrm>
              <a:off x="6946105" y="800099"/>
              <a:ext cx="997745" cy="1016795"/>
            </a:xfrm>
            <a:prstGeom prst="diamond">
              <a:avLst/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1851" y="990600"/>
              <a:ext cx="619125" cy="619125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6927055" y="1562099"/>
            <a:ext cx="1016795" cy="1016795"/>
            <a:chOff x="6955630" y="1619249"/>
            <a:chExt cx="1016795" cy="1016795"/>
          </a:xfrm>
        </p:grpSpPr>
        <p:sp>
          <p:nvSpPr>
            <p:cNvPr id="3" name="菱形 2"/>
            <p:cNvSpPr/>
            <p:nvPr/>
          </p:nvSpPr>
          <p:spPr>
            <a:xfrm>
              <a:off x="6955630" y="1619249"/>
              <a:ext cx="1016795" cy="1016795"/>
            </a:xfrm>
            <a:prstGeom prst="diamond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6996" y="1863742"/>
              <a:ext cx="362054" cy="546082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6917530" y="2371724"/>
            <a:ext cx="1016795" cy="1016795"/>
            <a:chOff x="6946105" y="2428874"/>
            <a:chExt cx="1016795" cy="1016795"/>
          </a:xfrm>
        </p:grpSpPr>
        <p:sp>
          <p:nvSpPr>
            <p:cNvPr id="31" name="菱形 30"/>
            <p:cNvSpPr/>
            <p:nvPr/>
          </p:nvSpPr>
          <p:spPr>
            <a:xfrm>
              <a:off x="6946105" y="2428874"/>
              <a:ext cx="1016795" cy="1016795"/>
            </a:xfrm>
            <a:prstGeom prst="diamond">
              <a:avLst/>
            </a:prstGeom>
            <a:solidFill>
              <a:srgbClr val="2EB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3750" y="2665478"/>
              <a:ext cx="643093" cy="573022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6917530" y="3143249"/>
            <a:ext cx="1016795" cy="1016795"/>
            <a:chOff x="6946105" y="3124199"/>
            <a:chExt cx="1016795" cy="1016795"/>
          </a:xfrm>
        </p:grpSpPr>
        <p:sp>
          <p:nvSpPr>
            <p:cNvPr id="2" name="菱形 1"/>
            <p:cNvSpPr/>
            <p:nvPr/>
          </p:nvSpPr>
          <p:spPr>
            <a:xfrm>
              <a:off x="6946105" y="3124199"/>
              <a:ext cx="1016795" cy="1016795"/>
            </a:xfrm>
            <a:prstGeom prst="diamond">
              <a:avLst/>
            </a:prstGeom>
            <a:solidFill>
              <a:srgbClr val="FB6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9681" y="3362325"/>
              <a:ext cx="615191" cy="6095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6" grpId="0"/>
      <p:bldP spid="21" grpId="0"/>
      <p:bldP spid="35" grpId="0" animBg="1"/>
      <p:bldP spid="41" grpId="0"/>
      <p:bldP spid="44" grpId="0" bldLvl="0" animBg="1"/>
      <p:bldP spid="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1" r="22992"/>
          <a:stretch>
            <a:fillRect/>
          </a:stretch>
        </p:blipFill>
        <p:spPr>
          <a:xfrm>
            <a:off x="0" y="0"/>
            <a:ext cx="3788065" cy="5143500"/>
          </a:xfrm>
          <a:prstGeom prst="rect">
            <a:avLst/>
          </a:prstGeom>
        </p:spPr>
      </p:pic>
      <p:sp>
        <p:nvSpPr>
          <p:cNvPr id="4" name="文本框 118"/>
          <p:cNvSpPr txBox="1"/>
          <p:nvPr/>
        </p:nvSpPr>
        <p:spPr>
          <a:xfrm>
            <a:off x="3867548" y="1115591"/>
            <a:ext cx="4885928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点击输入简要内容，文字内容需概括精炼，不用多余的文字修饰，言简意赅的说明该项内容。文字内容需概括精炼，不用多余的文字修饰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点击输入简要内容，文字内容需概括精炼，不用多余的文字修饰，言简意赅的说明该项内容。文字内容需概括精炼，不用多余的文字修饰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0326" y="2827784"/>
            <a:ext cx="3526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46208" y="3686252"/>
            <a:ext cx="3336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9113" y="29056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DC7D7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utumn" pitchFamily="2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rgbClr val="4DC7D7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utumn" pitchFamily="2" charset="0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62278" y="3726141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7437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utumn" pitchFamily="2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rgbClr val="F7437B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utumn" pitchFamily="2" charset="0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5325" y="65168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3794528" y="278011"/>
            <a:ext cx="887144" cy="827893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3867150" y="2609850"/>
            <a:ext cx="4838700" cy="0"/>
          </a:xfrm>
          <a:prstGeom prst="line">
            <a:avLst/>
          </a:prstGeom>
          <a:ln w="12700">
            <a:solidFill>
              <a:srgbClr val="4DC7D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6"/>
          <p:cNvSpPr/>
          <p:nvPr/>
        </p:nvSpPr>
        <p:spPr>
          <a:xfrm>
            <a:off x="5172075" y="2756889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wd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1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6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6000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7" grpId="1"/>
          <p:bldP spid="8" grpId="0"/>
          <p:bldP spid="8" grpId="1"/>
          <p:bldP spid="10" grpId="0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wd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1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7" grpId="1"/>
          <p:bldP spid="8" grpId="0"/>
          <p:bldP spid="8" grpId="1"/>
          <p:bldP spid="10" grpId="0"/>
          <p:bldP spid="12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文档 3"/>
          <p:cNvSpPr/>
          <p:nvPr/>
        </p:nvSpPr>
        <p:spPr>
          <a:xfrm flipH="1" flipV="1">
            <a:off x="-76200" y="3497408"/>
            <a:ext cx="9273584" cy="164609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22 w 21622"/>
              <a:gd name="connsiteY0-2" fmla="*/ 0 h 18579"/>
              <a:gd name="connsiteX1-3" fmla="*/ 21622 w 21622"/>
              <a:gd name="connsiteY1-4" fmla="*/ 0 h 18579"/>
              <a:gd name="connsiteX2-5" fmla="*/ 21622 w 21622"/>
              <a:gd name="connsiteY2-6" fmla="*/ 17322 h 18579"/>
              <a:gd name="connsiteX3-7" fmla="*/ 0 w 21622"/>
              <a:gd name="connsiteY3-8" fmla="*/ 16751 h 18579"/>
              <a:gd name="connsiteX4-9" fmla="*/ 22 w 21622"/>
              <a:gd name="connsiteY4-10" fmla="*/ 0 h 18579"/>
              <a:gd name="connsiteX0-11" fmla="*/ 22 w 21622"/>
              <a:gd name="connsiteY0-12" fmla="*/ 0 h 20093"/>
              <a:gd name="connsiteX1-13" fmla="*/ 21622 w 21622"/>
              <a:gd name="connsiteY1-14" fmla="*/ 0 h 20093"/>
              <a:gd name="connsiteX2-15" fmla="*/ 21622 w 21622"/>
              <a:gd name="connsiteY2-16" fmla="*/ 17322 h 20093"/>
              <a:gd name="connsiteX3-17" fmla="*/ 0 w 21622"/>
              <a:gd name="connsiteY3-18" fmla="*/ 16751 h 20093"/>
              <a:gd name="connsiteX4-19" fmla="*/ 22 w 21622"/>
              <a:gd name="connsiteY4-20" fmla="*/ 0 h 20093"/>
              <a:gd name="connsiteX0-21" fmla="*/ 22 w 21622"/>
              <a:gd name="connsiteY0-22" fmla="*/ 0 h 18327"/>
              <a:gd name="connsiteX1-23" fmla="*/ 21622 w 21622"/>
              <a:gd name="connsiteY1-24" fmla="*/ 0 h 18327"/>
              <a:gd name="connsiteX2-25" fmla="*/ 21622 w 21622"/>
              <a:gd name="connsiteY2-26" fmla="*/ 17322 h 18327"/>
              <a:gd name="connsiteX3-27" fmla="*/ 0 w 21622"/>
              <a:gd name="connsiteY3-28" fmla="*/ 16751 h 18327"/>
              <a:gd name="connsiteX4-29" fmla="*/ 22 w 21622"/>
              <a:gd name="connsiteY4-30" fmla="*/ 0 h 18327"/>
              <a:gd name="connsiteX0-31" fmla="*/ 22 w 21622"/>
              <a:gd name="connsiteY0-32" fmla="*/ 0 h 22002"/>
              <a:gd name="connsiteX1-33" fmla="*/ 21622 w 21622"/>
              <a:gd name="connsiteY1-34" fmla="*/ 0 h 22002"/>
              <a:gd name="connsiteX2-35" fmla="*/ 21622 w 21622"/>
              <a:gd name="connsiteY2-36" fmla="*/ 17322 h 22002"/>
              <a:gd name="connsiteX3-37" fmla="*/ 0 w 21622"/>
              <a:gd name="connsiteY3-38" fmla="*/ 16751 h 22002"/>
              <a:gd name="connsiteX4-39" fmla="*/ 22 w 21622"/>
              <a:gd name="connsiteY4-40" fmla="*/ 0 h 22002"/>
              <a:gd name="connsiteX0-41" fmla="*/ 22 w 21622"/>
              <a:gd name="connsiteY0-42" fmla="*/ 0 h 17322"/>
              <a:gd name="connsiteX1-43" fmla="*/ 21622 w 21622"/>
              <a:gd name="connsiteY1-44" fmla="*/ 0 h 17322"/>
              <a:gd name="connsiteX2-45" fmla="*/ 21622 w 21622"/>
              <a:gd name="connsiteY2-46" fmla="*/ 17322 h 17322"/>
              <a:gd name="connsiteX3-47" fmla="*/ 0 w 21622"/>
              <a:gd name="connsiteY3-48" fmla="*/ 16751 h 17322"/>
              <a:gd name="connsiteX4-49" fmla="*/ 22 w 21622"/>
              <a:gd name="connsiteY4-50" fmla="*/ 0 h 17322"/>
              <a:gd name="connsiteX0-51" fmla="*/ 22 w 21622"/>
              <a:gd name="connsiteY0-52" fmla="*/ 0 h 22632"/>
              <a:gd name="connsiteX1-53" fmla="*/ 21622 w 21622"/>
              <a:gd name="connsiteY1-54" fmla="*/ 0 h 22632"/>
              <a:gd name="connsiteX2-55" fmla="*/ 21622 w 21622"/>
              <a:gd name="connsiteY2-56" fmla="*/ 17322 h 22632"/>
              <a:gd name="connsiteX3-57" fmla="*/ 0 w 21622"/>
              <a:gd name="connsiteY3-58" fmla="*/ 16751 h 22632"/>
              <a:gd name="connsiteX4-59" fmla="*/ 22 w 21622"/>
              <a:gd name="connsiteY4-60" fmla="*/ 0 h 22632"/>
              <a:gd name="connsiteX0-61" fmla="*/ 22 w 21622"/>
              <a:gd name="connsiteY0-62" fmla="*/ 0 h 20176"/>
              <a:gd name="connsiteX1-63" fmla="*/ 21622 w 21622"/>
              <a:gd name="connsiteY1-64" fmla="*/ 0 h 20176"/>
              <a:gd name="connsiteX2-65" fmla="*/ 21622 w 21622"/>
              <a:gd name="connsiteY2-66" fmla="*/ 17322 h 20176"/>
              <a:gd name="connsiteX3-67" fmla="*/ 0 w 21622"/>
              <a:gd name="connsiteY3-68" fmla="*/ 16751 h 20176"/>
              <a:gd name="connsiteX4-69" fmla="*/ 22 w 21622"/>
              <a:gd name="connsiteY4-70" fmla="*/ 0 h 20176"/>
              <a:gd name="connsiteX0-71" fmla="*/ 22 w 21622"/>
              <a:gd name="connsiteY0-72" fmla="*/ 0 h 21870"/>
              <a:gd name="connsiteX1-73" fmla="*/ 21622 w 21622"/>
              <a:gd name="connsiteY1-74" fmla="*/ 0 h 21870"/>
              <a:gd name="connsiteX2-75" fmla="*/ 21622 w 21622"/>
              <a:gd name="connsiteY2-76" fmla="*/ 17322 h 21870"/>
              <a:gd name="connsiteX3-77" fmla="*/ 0 w 21622"/>
              <a:gd name="connsiteY3-78" fmla="*/ 16751 h 21870"/>
              <a:gd name="connsiteX4-79" fmla="*/ 22 w 21622"/>
              <a:gd name="connsiteY4-80" fmla="*/ 0 h 21870"/>
              <a:gd name="connsiteX0-81" fmla="*/ 44 w 21644"/>
              <a:gd name="connsiteY0-82" fmla="*/ 0 h 22573"/>
              <a:gd name="connsiteX1-83" fmla="*/ 21644 w 21644"/>
              <a:gd name="connsiteY1-84" fmla="*/ 0 h 22573"/>
              <a:gd name="connsiteX2-85" fmla="*/ 21644 w 21644"/>
              <a:gd name="connsiteY2-86" fmla="*/ 17322 h 22573"/>
              <a:gd name="connsiteX3-87" fmla="*/ 0 w 21644"/>
              <a:gd name="connsiteY3-88" fmla="*/ 19514 h 22573"/>
              <a:gd name="connsiteX4-89" fmla="*/ 44 w 21644"/>
              <a:gd name="connsiteY4-90" fmla="*/ 0 h 22573"/>
              <a:gd name="connsiteX0-91" fmla="*/ 44 w 21644"/>
              <a:gd name="connsiteY0-92" fmla="*/ 0 h 21420"/>
              <a:gd name="connsiteX1-93" fmla="*/ 21644 w 21644"/>
              <a:gd name="connsiteY1-94" fmla="*/ 0 h 21420"/>
              <a:gd name="connsiteX2-95" fmla="*/ 21644 w 21644"/>
              <a:gd name="connsiteY2-96" fmla="*/ 17322 h 21420"/>
              <a:gd name="connsiteX3-97" fmla="*/ 0 w 21644"/>
              <a:gd name="connsiteY3-98" fmla="*/ 19514 h 21420"/>
              <a:gd name="connsiteX4-99" fmla="*/ 44 w 21644"/>
              <a:gd name="connsiteY4-100" fmla="*/ 0 h 21420"/>
              <a:gd name="connsiteX0-101" fmla="*/ 44 w 21644"/>
              <a:gd name="connsiteY0-102" fmla="*/ 0 h 22854"/>
              <a:gd name="connsiteX1-103" fmla="*/ 21644 w 21644"/>
              <a:gd name="connsiteY1-104" fmla="*/ 0 h 22854"/>
              <a:gd name="connsiteX2-105" fmla="*/ 21644 w 21644"/>
              <a:gd name="connsiteY2-106" fmla="*/ 17322 h 22854"/>
              <a:gd name="connsiteX3-107" fmla="*/ 0 w 21644"/>
              <a:gd name="connsiteY3-108" fmla="*/ 19514 h 22854"/>
              <a:gd name="connsiteX4-109" fmla="*/ 44 w 21644"/>
              <a:gd name="connsiteY4-110" fmla="*/ 0 h 22854"/>
              <a:gd name="connsiteX0-111" fmla="*/ 44 w 21644"/>
              <a:gd name="connsiteY0-112" fmla="*/ 0 h 22739"/>
              <a:gd name="connsiteX1-113" fmla="*/ 21644 w 21644"/>
              <a:gd name="connsiteY1-114" fmla="*/ 0 h 22739"/>
              <a:gd name="connsiteX2-115" fmla="*/ 21644 w 21644"/>
              <a:gd name="connsiteY2-116" fmla="*/ 17322 h 22739"/>
              <a:gd name="connsiteX3-117" fmla="*/ 0 w 21644"/>
              <a:gd name="connsiteY3-118" fmla="*/ 19514 h 22739"/>
              <a:gd name="connsiteX4-119" fmla="*/ 44 w 21644"/>
              <a:gd name="connsiteY4-120" fmla="*/ 0 h 22739"/>
              <a:gd name="connsiteX0-121" fmla="*/ 44 w 21644"/>
              <a:gd name="connsiteY0-122" fmla="*/ 0 h 22739"/>
              <a:gd name="connsiteX1-123" fmla="*/ 21644 w 21644"/>
              <a:gd name="connsiteY1-124" fmla="*/ 0 h 22739"/>
              <a:gd name="connsiteX2-125" fmla="*/ 21644 w 21644"/>
              <a:gd name="connsiteY2-126" fmla="*/ 17322 h 22739"/>
              <a:gd name="connsiteX3-127" fmla="*/ 0 w 21644"/>
              <a:gd name="connsiteY3-128" fmla="*/ 19514 h 22739"/>
              <a:gd name="connsiteX4-129" fmla="*/ 44 w 21644"/>
              <a:gd name="connsiteY4-130" fmla="*/ 0 h 22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44" h="22739">
                <a:moveTo>
                  <a:pt x="44" y="0"/>
                </a:moveTo>
                <a:lnTo>
                  <a:pt x="21644" y="0"/>
                </a:lnTo>
                <a:lnTo>
                  <a:pt x="21644" y="17322"/>
                </a:lnTo>
                <a:cubicBezTo>
                  <a:pt x="14812" y="31532"/>
                  <a:pt x="10039" y="12474"/>
                  <a:pt x="0" y="19514"/>
                </a:cubicBezTo>
                <a:cubicBezTo>
                  <a:pt x="7" y="13930"/>
                  <a:pt x="37" y="5584"/>
                  <a:pt x="44" y="0"/>
                </a:cubicBezTo>
                <a:close/>
              </a:path>
            </a:pathLst>
          </a:custGeom>
          <a:solidFill>
            <a:srgbClr val="76DCEA">
              <a:alpha val="50000"/>
            </a:srgbClr>
          </a:solidFill>
          <a:ln>
            <a:solidFill>
              <a:srgbClr val="76DCE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流程图: 文档 4"/>
          <p:cNvSpPr/>
          <p:nvPr/>
        </p:nvSpPr>
        <p:spPr>
          <a:xfrm flipH="1" flipV="1">
            <a:off x="-44036" y="3865387"/>
            <a:ext cx="9283285" cy="1306687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27000"/>
              <a:gd name="connsiteX1-3" fmla="*/ 21600 w 21600"/>
              <a:gd name="connsiteY1-4" fmla="*/ 0 h 27000"/>
              <a:gd name="connsiteX2-5" fmla="*/ 21600 w 21600"/>
              <a:gd name="connsiteY2-6" fmla="*/ 17322 h 27000"/>
              <a:gd name="connsiteX3-7" fmla="*/ 0 w 21600"/>
              <a:gd name="connsiteY3-8" fmla="*/ 20172 h 27000"/>
              <a:gd name="connsiteX4-9" fmla="*/ 0 w 21600"/>
              <a:gd name="connsiteY4-10" fmla="*/ 0 h 27000"/>
              <a:gd name="connsiteX0-11" fmla="*/ 0 w 21600"/>
              <a:gd name="connsiteY0-12" fmla="*/ 0 h 22413"/>
              <a:gd name="connsiteX1-13" fmla="*/ 21600 w 21600"/>
              <a:gd name="connsiteY1-14" fmla="*/ 0 h 22413"/>
              <a:gd name="connsiteX2-15" fmla="*/ 21600 w 21600"/>
              <a:gd name="connsiteY2-16" fmla="*/ 17322 h 22413"/>
              <a:gd name="connsiteX3-17" fmla="*/ 0 w 21600"/>
              <a:gd name="connsiteY3-18" fmla="*/ 13913 h 22413"/>
              <a:gd name="connsiteX4-19" fmla="*/ 0 w 21600"/>
              <a:gd name="connsiteY4-20" fmla="*/ 0 h 22413"/>
              <a:gd name="connsiteX0-21" fmla="*/ 0 w 21622"/>
              <a:gd name="connsiteY0-22" fmla="*/ 0 h 20944"/>
              <a:gd name="connsiteX1-23" fmla="*/ 21600 w 21622"/>
              <a:gd name="connsiteY1-24" fmla="*/ 0 h 20944"/>
              <a:gd name="connsiteX2-25" fmla="*/ 21622 w 21622"/>
              <a:gd name="connsiteY2-26" fmla="*/ 11979 h 20944"/>
              <a:gd name="connsiteX3-27" fmla="*/ 0 w 21622"/>
              <a:gd name="connsiteY3-28" fmla="*/ 13913 h 20944"/>
              <a:gd name="connsiteX4-29" fmla="*/ 0 w 21622"/>
              <a:gd name="connsiteY4-30" fmla="*/ 0 h 209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2" h="20944">
                <a:moveTo>
                  <a:pt x="0" y="0"/>
                </a:moveTo>
                <a:lnTo>
                  <a:pt x="21600" y="0"/>
                </a:lnTo>
                <a:cubicBezTo>
                  <a:pt x="21607" y="3993"/>
                  <a:pt x="21615" y="7986"/>
                  <a:pt x="21622" y="11979"/>
                </a:cubicBezTo>
                <a:cubicBezTo>
                  <a:pt x="10822" y="11979"/>
                  <a:pt x="10733" y="30793"/>
                  <a:pt x="0" y="13913"/>
                </a:cubicBezTo>
                <a:lnTo>
                  <a:pt x="0" y="0"/>
                </a:ln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4DC7D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6638926" y="2524125"/>
            <a:ext cx="552450" cy="552450"/>
          </a:xfrm>
          <a:prstGeom prst="ellipse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591300" y="1190625"/>
            <a:ext cx="476250" cy="476250"/>
          </a:xfrm>
          <a:prstGeom prst="ellipse">
            <a:avLst/>
          </a:prstGeom>
          <a:solidFill>
            <a:srgbClr val="FB658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238875" y="2009775"/>
            <a:ext cx="781050" cy="781050"/>
          </a:xfrm>
          <a:prstGeom prst="ellipse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53100" y="895350"/>
            <a:ext cx="266700" cy="266700"/>
          </a:xfrm>
          <a:prstGeom prst="ellipse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46380">
            <a:off x="2020042" y="1465581"/>
            <a:ext cx="1291557" cy="1205296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3095244" y="1069086"/>
            <a:ext cx="2852928" cy="2852928"/>
          </a:xfrm>
          <a:prstGeom prst="ellipse">
            <a:avLst/>
          </a:prstGeom>
          <a:noFill/>
          <a:ln w="38100">
            <a:solidFill>
              <a:srgbClr val="76DC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04769" y="1059561"/>
            <a:ext cx="2852928" cy="2852928"/>
          </a:xfrm>
          <a:prstGeom prst="ellipse">
            <a:avLst/>
          </a:prstGeom>
          <a:noFill/>
          <a:ln w="38100">
            <a:solidFill>
              <a:srgbClr val="76DC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92603" y="1296923"/>
            <a:ext cx="2441447" cy="2441447"/>
          </a:xfrm>
          <a:prstGeom prst="ellipse">
            <a:avLst/>
          </a:prstGeom>
          <a:noFill/>
          <a:ln w="130175">
            <a:solidFill>
              <a:srgbClr val="4DC7D7">
                <a:alpha val="78000"/>
              </a:srgbClr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446835" y="1381125"/>
            <a:ext cx="4058740" cy="1537558"/>
            <a:chOff x="3211737" y="85725"/>
            <a:chExt cx="3008091" cy="1189672"/>
          </a:xfrm>
        </p:grpSpPr>
        <p:sp>
          <p:nvSpPr>
            <p:cNvPr id="14" name="圆角矩形 13"/>
            <p:cNvSpPr/>
            <p:nvPr/>
          </p:nvSpPr>
          <p:spPr>
            <a:xfrm rot="5400000">
              <a:off x="4320952" y="-623479"/>
              <a:ext cx="789661" cy="3008091"/>
            </a:xfrm>
            <a:prstGeom prst="roundRect">
              <a:avLst>
                <a:gd name="adj" fmla="val 10535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73025">
              <a:noFill/>
            </a:ln>
            <a:effectLst>
              <a:outerShdw blurRad="177800" dist="88900" dir="1800000" sx="99000" sy="99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16200000" flipV="1">
              <a:off x="4367690" y="-548168"/>
              <a:ext cx="694371" cy="2857504"/>
            </a:xfrm>
            <a:prstGeom prst="roundRect">
              <a:avLst>
                <a:gd name="adj" fmla="val 10535"/>
              </a:avLst>
            </a:prstGeom>
            <a:solidFill>
              <a:srgbClr val="FB6589"/>
            </a:solidFill>
            <a:ln w="730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 rot="5400000">
              <a:off x="5596752" y="356669"/>
              <a:ext cx="653308" cy="111420"/>
              <a:chOff x="4111386" y="2043778"/>
              <a:chExt cx="926499" cy="15801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33" name="椭圆 32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31" name="椭圆 30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9" name="圆角矩形 28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rot="5400000">
              <a:off x="3154162" y="356669"/>
              <a:ext cx="653308" cy="111420"/>
              <a:chOff x="4111386" y="2043778"/>
              <a:chExt cx="926499" cy="15801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879875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25" name="椭圆 24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4111386" y="2043778"/>
                <a:ext cx="158010" cy="158012"/>
                <a:chOff x="4486616" y="3001075"/>
                <a:chExt cx="274695" cy="274699"/>
              </a:xfrm>
            </p:grpSpPr>
            <p:sp>
              <p:nvSpPr>
                <p:cNvPr id="23" name="椭圆 22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1" name="圆角矩形 20"/>
              <p:cNvSpPr/>
              <p:nvPr/>
            </p:nvSpPr>
            <p:spPr>
              <a:xfrm rot="16200000" flipH="1" flipV="1">
                <a:off x="4563173" y="1773812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16200000" flipH="1" flipV="1">
                <a:off x="4563173" y="1728247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952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2954909" y="1988717"/>
            <a:ext cx="3162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029325" y="3124200"/>
            <a:ext cx="571500" cy="571500"/>
          </a:xfrm>
          <a:prstGeom prst="ellipse">
            <a:avLst/>
          </a:prstGeom>
          <a:solidFill>
            <a:srgbClr val="4DC7D7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7" dur="5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nodeType="withEffect" p14:presetBounceEnd="4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5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1" fill="hold" nodeType="withEffect" p14:presetBounceEnd="4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9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 p14:presetBounceEnd="4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3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0" grpId="0" animBg="1"/>
          <p:bldP spid="10" grpId="1" animBg="1"/>
          <p:bldP spid="10" grpId="2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2" grpId="0"/>
          <p:bldP spid="3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7" dur="5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10" grpId="0" animBg="1"/>
          <p:bldP spid="10" grpId="1" animBg="1"/>
          <p:bldP spid="10" grpId="2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2" grpId="0"/>
          <p:bldP spid="35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/>
          <p:cNvSpPr/>
          <p:nvPr/>
        </p:nvSpPr>
        <p:spPr>
          <a:xfrm>
            <a:off x="1740789" y="852067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740789" y="852067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426087" y="1616549"/>
            <a:ext cx="2803249" cy="371278"/>
          </a:xfrm>
          <a:prstGeom prst="roundRect">
            <a:avLst>
              <a:gd name="adj" fmla="val 32540"/>
            </a:avLst>
          </a:prstGeom>
          <a:solidFill>
            <a:srgbClr val="2EB9CC"/>
          </a:solidFill>
          <a:ln w="50800">
            <a:solidFill>
              <a:schemeClr val="bg1"/>
            </a:solidFill>
          </a:ln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3435612" y="2283859"/>
            <a:ext cx="2803249" cy="392795"/>
          </a:xfrm>
          <a:prstGeom prst="roundRect">
            <a:avLst>
              <a:gd name="adj" fmla="val 32540"/>
            </a:avLst>
          </a:prstGeom>
          <a:solidFill>
            <a:srgbClr val="2EB9CC"/>
          </a:solidFill>
          <a:ln w="50800">
            <a:solidFill>
              <a:schemeClr val="bg1"/>
            </a:solidFill>
          </a:ln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3426087" y="2972686"/>
            <a:ext cx="2803249" cy="395180"/>
          </a:xfrm>
          <a:prstGeom prst="roundRect">
            <a:avLst>
              <a:gd name="adj" fmla="val 32540"/>
            </a:avLst>
          </a:prstGeom>
          <a:solidFill>
            <a:srgbClr val="2EB9CC"/>
          </a:solidFill>
          <a:ln w="50800">
            <a:solidFill>
              <a:schemeClr val="bg1"/>
            </a:solidFill>
          </a:ln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3426087" y="3663897"/>
            <a:ext cx="2803249" cy="383318"/>
          </a:xfrm>
          <a:prstGeom prst="roundRect">
            <a:avLst>
              <a:gd name="adj" fmla="val 32540"/>
            </a:avLst>
          </a:prstGeom>
          <a:solidFill>
            <a:srgbClr val="2EB9CC"/>
          </a:solidFill>
          <a:ln w="50800">
            <a:solidFill>
              <a:schemeClr val="bg1"/>
            </a:solidFill>
          </a:ln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354457" y="1888280"/>
            <a:ext cx="1300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spc="300" dirty="0" smtClean="0">
                <a:solidFill>
                  <a:srgbClr val="2EB9CC"/>
                </a:solidFill>
                <a:latin typeface="Autumn" pitchFamily="2" charset="0"/>
                <a:ea typeface="微软雅黑" panose="020B0503020204020204" pitchFamily="34" charset="-122"/>
              </a:rPr>
              <a:t>CONTANTS</a:t>
            </a:r>
            <a:endParaRPr lang="zh-HK" altLang="en-US" sz="1200" spc="300" dirty="0" smtClean="0">
              <a:solidFill>
                <a:srgbClr val="2EB9CC"/>
              </a:solidFill>
              <a:latin typeface="Autumn" pitchFamily="2" charset="0"/>
              <a:ea typeface="微软雅黑" panose="020B0503020204020204" pitchFamily="34" charset="-122"/>
            </a:endParaRPr>
          </a:p>
          <a:p>
            <a:pPr algn="dist"/>
            <a:endParaRPr lang="zh-CN" altLang="en-US" sz="1200" dirty="0">
              <a:solidFill>
                <a:srgbClr val="2EB9CC"/>
              </a:solidFill>
              <a:latin typeface="Autumn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5955" y="1633966"/>
            <a:ext cx="21627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个人介绍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1369" y="2314830"/>
            <a:ext cx="2091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竞聘优势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9322" y="2987776"/>
            <a:ext cx="2059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8836" y="3675727"/>
            <a:ext cx="198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-19050" y="271229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6"/>
          <p:cNvSpPr/>
          <p:nvPr/>
        </p:nvSpPr>
        <p:spPr>
          <a:xfrm flipV="1">
            <a:off x="5112215" y="-28575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55" t="22594" r="40729" b="34321"/>
          <a:stretch>
            <a:fillRect/>
          </a:stretch>
        </p:blipFill>
        <p:spPr>
          <a:xfrm>
            <a:off x="1360136" y="285294"/>
            <a:ext cx="1288865" cy="1228952"/>
          </a:xfrm>
          <a:prstGeom prst="rect">
            <a:avLst/>
          </a:prstGeom>
          <a:effectLst/>
        </p:spPr>
      </p:pic>
      <p:cxnSp>
        <p:nvCxnSpPr>
          <p:cNvPr id="58" name="直接连接符 57"/>
          <p:cNvCxnSpPr/>
          <p:nvPr/>
        </p:nvCxnSpPr>
        <p:spPr>
          <a:xfrm>
            <a:off x="2007718" y="2157984"/>
            <a:ext cx="0" cy="2199361"/>
          </a:xfrm>
          <a:prstGeom prst="line">
            <a:avLst/>
          </a:prstGeom>
          <a:ln w="19050">
            <a:solidFill>
              <a:srgbClr val="4DC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2004365" y="4362450"/>
            <a:ext cx="5529910" cy="0"/>
          </a:xfrm>
          <a:prstGeom prst="line">
            <a:avLst/>
          </a:prstGeom>
          <a:ln w="15875">
            <a:solidFill>
              <a:srgbClr val="4DC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197" y="3458903"/>
            <a:ext cx="1254592" cy="1254592"/>
          </a:xfrm>
          <a:prstGeom prst="ellipse">
            <a:avLst/>
          </a:prstGeom>
        </p:spPr>
      </p:pic>
      <p:sp>
        <p:nvSpPr>
          <p:cNvPr id="44" name="椭圆 43"/>
          <p:cNvSpPr/>
          <p:nvPr/>
        </p:nvSpPr>
        <p:spPr>
          <a:xfrm>
            <a:off x="7124754" y="3344434"/>
            <a:ext cx="1466472" cy="1466472"/>
          </a:xfrm>
          <a:prstGeom prst="ellipse">
            <a:avLst/>
          </a:prstGeom>
          <a:noFill/>
          <a:ln>
            <a:solidFill>
              <a:srgbClr val="2EB9C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2"/>
          <p:cNvSpPr/>
          <p:nvPr/>
        </p:nvSpPr>
        <p:spPr>
          <a:xfrm>
            <a:off x="7203116" y="3424962"/>
            <a:ext cx="1328978" cy="1328978"/>
          </a:xfrm>
          <a:custGeom>
            <a:avLst/>
            <a:gdLst/>
            <a:ahLst/>
            <a:cxnLst/>
            <a:rect l="l" t="t" r="r" b="b"/>
            <a:pathLst>
              <a:path w="2088232" h="2088232">
                <a:moveTo>
                  <a:pt x="1044116" y="121762"/>
                </a:moveTo>
                <a:cubicBezTo>
                  <a:pt x="534714" y="121762"/>
                  <a:pt x="121762" y="534714"/>
                  <a:pt x="121762" y="1044116"/>
                </a:cubicBezTo>
                <a:cubicBezTo>
                  <a:pt x="121762" y="1553518"/>
                  <a:pt x="534714" y="1966470"/>
                  <a:pt x="1044116" y="1966470"/>
                </a:cubicBezTo>
                <a:cubicBezTo>
                  <a:pt x="1553518" y="1966470"/>
                  <a:pt x="1966470" y="1553518"/>
                  <a:pt x="1966470" y="1044116"/>
                </a:cubicBezTo>
                <a:cubicBezTo>
                  <a:pt x="1966470" y="534714"/>
                  <a:pt x="1553518" y="121762"/>
                  <a:pt x="1044116" y="121762"/>
                </a:cubicBezTo>
                <a:close/>
                <a:moveTo>
                  <a:pt x="1044116" y="0"/>
                </a:moveTo>
                <a:cubicBezTo>
                  <a:pt x="1620765" y="0"/>
                  <a:pt x="2088232" y="467467"/>
                  <a:pt x="2088232" y="1044116"/>
                </a:cubicBezTo>
                <a:cubicBezTo>
                  <a:pt x="2088232" y="1620765"/>
                  <a:pt x="1620765" y="2088232"/>
                  <a:pt x="1044116" y="2088232"/>
                </a:cubicBezTo>
                <a:cubicBezTo>
                  <a:pt x="467467" y="2088232"/>
                  <a:pt x="0" y="1620765"/>
                  <a:pt x="0" y="1044116"/>
                </a:cubicBezTo>
                <a:cubicBezTo>
                  <a:pt x="0" y="467467"/>
                  <a:pt x="467467" y="0"/>
                  <a:pt x="1044116" y="0"/>
                </a:cubicBezTo>
                <a:close/>
              </a:path>
            </a:pathLst>
          </a:custGeom>
          <a:solidFill>
            <a:srgbClr val="FF85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20"/>
          <p:cNvSpPr txBox="1"/>
          <p:nvPr/>
        </p:nvSpPr>
        <p:spPr>
          <a:xfrm>
            <a:off x="1514246" y="1515034"/>
            <a:ext cx="103144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spc="300" dirty="0">
                <a:solidFill>
                  <a:srgbClr val="2EB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HK" altLang="en-US" sz="2400" b="1" spc="300" dirty="0">
              <a:solidFill>
                <a:srgbClr val="2EB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" y="1053389"/>
            <a:ext cx="1689810" cy="0"/>
          </a:xfrm>
          <a:prstGeom prst="line">
            <a:avLst/>
          </a:prstGeom>
          <a:ln w="19050">
            <a:solidFill>
              <a:srgbClr val="2EB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" dur="1250" fill="hold"/>
                                        <p:tgtEl>
                                          <p:spTgt spid="6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33" dur="1250" fill="hold"/>
                                        <p:tgtEl>
                                          <p:spTgt spid="6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4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4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2" nodeType="withEffect">
                                  <p:stCondLst>
                                    <p:cond delay="8750"/>
                                  </p:stCondLst>
                                  <p:childTnLst>
                                    <p:animRot by="10800000">
                                      <p:cBhvr>
                                        <p:cTn id="73" dur="6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80" dur="200" fill="hold"/>
                                        <p:tgtEl>
                                          <p:spTgt spid="4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14" grpId="0" animBg="1"/>
      <p:bldP spid="47" grpId="0" animBg="1"/>
      <p:bldP spid="48" grpId="0" animBg="1"/>
      <p:bldP spid="49" grpId="0" animBg="1"/>
      <p:bldP spid="3" grpId="0"/>
      <p:bldP spid="4" grpId="0"/>
      <p:bldP spid="5" grpId="0"/>
      <p:bldP spid="6" grpId="0"/>
      <p:bldP spid="7" grpId="0"/>
      <p:bldP spid="17" grpId="0" animBg="1"/>
      <p:bldP spid="18" grpId="0" animBg="1"/>
      <p:bldP spid="44" grpId="0" animBg="1"/>
      <p:bldP spid="44" grpId="1" animBg="1"/>
      <p:bldP spid="44" grpId="2" animBg="1"/>
      <p:bldP spid="45" grpId="0" animBg="1"/>
      <p:bldP spid="45" grpId="1" animBg="1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65004" flipH="1">
            <a:off x="6594789" y="2214344"/>
            <a:ext cx="964292" cy="899889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231728" y="2209186"/>
            <a:ext cx="2846567" cy="519061"/>
          </a:xfrm>
          <a:prstGeom prst="roundRect">
            <a:avLst>
              <a:gd name="adj" fmla="val 50000"/>
            </a:avLst>
          </a:prstGeom>
          <a:solidFill>
            <a:srgbClr val="2EB9CC"/>
          </a:solidFill>
          <a:ln w="50800">
            <a:solidFill>
              <a:schemeClr val="bg1"/>
            </a:solidFill>
          </a:ln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768867" y="2272062"/>
            <a:ext cx="176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个人介绍 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流程图: 文档 3"/>
          <p:cNvSpPr/>
          <p:nvPr/>
        </p:nvSpPr>
        <p:spPr>
          <a:xfrm flipH="1" flipV="1">
            <a:off x="1" y="3497408"/>
            <a:ext cx="9197384" cy="164609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22 w 21622"/>
              <a:gd name="connsiteY0-2" fmla="*/ 0 h 18579"/>
              <a:gd name="connsiteX1-3" fmla="*/ 21622 w 21622"/>
              <a:gd name="connsiteY1-4" fmla="*/ 0 h 18579"/>
              <a:gd name="connsiteX2-5" fmla="*/ 21622 w 21622"/>
              <a:gd name="connsiteY2-6" fmla="*/ 17322 h 18579"/>
              <a:gd name="connsiteX3-7" fmla="*/ 0 w 21622"/>
              <a:gd name="connsiteY3-8" fmla="*/ 16751 h 18579"/>
              <a:gd name="connsiteX4-9" fmla="*/ 22 w 21622"/>
              <a:gd name="connsiteY4-10" fmla="*/ 0 h 18579"/>
              <a:gd name="connsiteX0-11" fmla="*/ 22 w 21622"/>
              <a:gd name="connsiteY0-12" fmla="*/ 0 h 20093"/>
              <a:gd name="connsiteX1-13" fmla="*/ 21622 w 21622"/>
              <a:gd name="connsiteY1-14" fmla="*/ 0 h 20093"/>
              <a:gd name="connsiteX2-15" fmla="*/ 21622 w 21622"/>
              <a:gd name="connsiteY2-16" fmla="*/ 17322 h 20093"/>
              <a:gd name="connsiteX3-17" fmla="*/ 0 w 21622"/>
              <a:gd name="connsiteY3-18" fmla="*/ 16751 h 20093"/>
              <a:gd name="connsiteX4-19" fmla="*/ 22 w 21622"/>
              <a:gd name="connsiteY4-20" fmla="*/ 0 h 20093"/>
              <a:gd name="connsiteX0-21" fmla="*/ 22 w 21622"/>
              <a:gd name="connsiteY0-22" fmla="*/ 0 h 18327"/>
              <a:gd name="connsiteX1-23" fmla="*/ 21622 w 21622"/>
              <a:gd name="connsiteY1-24" fmla="*/ 0 h 18327"/>
              <a:gd name="connsiteX2-25" fmla="*/ 21622 w 21622"/>
              <a:gd name="connsiteY2-26" fmla="*/ 17322 h 18327"/>
              <a:gd name="connsiteX3-27" fmla="*/ 0 w 21622"/>
              <a:gd name="connsiteY3-28" fmla="*/ 16751 h 18327"/>
              <a:gd name="connsiteX4-29" fmla="*/ 22 w 21622"/>
              <a:gd name="connsiteY4-30" fmla="*/ 0 h 18327"/>
              <a:gd name="connsiteX0-31" fmla="*/ 22 w 21622"/>
              <a:gd name="connsiteY0-32" fmla="*/ 0 h 22002"/>
              <a:gd name="connsiteX1-33" fmla="*/ 21622 w 21622"/>
              <a:gd name="connsiteY1-34" fmla="*/ 0 h 22002"/>
              <a:gd name="connsiteX2-35" fmla="*/ 21622 w 21622"/>
              <a:gd name="connsiteY2-36" fmla="*/ 17322 h 22002"/>
              <a:gd name="connsiteX3-37" fmla="*/ 0 w 21622"/>
              <a:gd name="connsiteY3-38" fmla="*/ 16751 h 22002"/>
              <a:gd name="connsiteX4-39" fmla="*/ 22 w 21622"/>
              <a:gd name="connsiteY4-40" fmla="*/ 0 h 22002"/>
              <a:gd name="connsiteX0-41" fmla="*/ 22 w 21622"/>
              <a:gd name="connsiteY0-42" fmla="*/ 0 h 17322"/>
              <a:gd name="connsiteX1-43" fmla="*/ 21622 w 21622"/>
              <a:gd name="connsiteY1-44" fmla="*/ 0 h 17322"/>
              <a:gd name="connsiteX2-45" fmla="*/ 21622 w 21622"/>
              <a:gd name="connsiteY2-46" fmla="*/ 17322 h 17322"/>
              <a:gd name="connsiteX3-47" fmla="*/ 0 w 21622"/>
              <a:gd name="connsiteY3-48" fmla="*/ 16751 h 17322"/>
              <a:gd name="connsiteX4-49" fmla="*/ 22 w 21622"/>
              <a:gd name="connsiteY4-50" fmla="*/ 0 h 17322"/>
              <a:gd name="connsiteX0-51" fmla="*/ 22 w 21622"/>
              <a:gd name="connsiteY0-52" fmla="*/ 0 h 22632"/>
              <a:gd name="connsiteX1-53" fmla="*/ 21622 w 21622"/>
              <a:gd name="connsiteY1-54" fmla="*/ 0 h 22632"/>
              <a:gd name="connsiteX2-55" fmla="*/ 21622 w 21622"/>
              <a:gd name="connsiteY2-56" fmla="*/ 17322 h 22632"/>
              <a:gd name="connsiteX3-57" fmla="*/ 0 w 21622"/>
              <a:gd name="connsiteY3-58" fmla="*/ 16751 h 22632"/>
              <a:gd name="connsiteX4-59" fmla="*/ 22 w 21622"/>
              <a:gd name="connsiteY4-60" fmla="*/ 0 h 22632"/>
              <a:gd name="connsiteX0-61" fmla="*/ 22 w 21622"/>
              <a:gd name="connsiteY0-62" fmla="*/ 0 h 20176"/>
              <a:gd name="connsiteX1-63" fmla="*/ 21622 w 21622"/>
              <a:gd name="connsiteY1-64" fmla="*/ 0 h 20176"/>
              <a:gd name="connsiteX2-65" fmla="*/ 21622 w 21622"/>
              <a:gd name="connsiteY2-66" fmla="*/ 17322 h 20176"/>
              <a:gd name="connsiteX3-67" fmla="*/ 0 w 21622"/>
              <a:gd name="connsiteY3-68" fmla="*/ 16751 h 20176"/>
              <a:gd name="connsiteX4-69" fmla="*/ 22 w 21622"/>
              <a:gd name="connsiteY4-70" fmla="*/ 0 h 20176"/>
              <a:gd name="connsiteX0-71" fmla="*/ 22 w 21622"/>
              <a:gd name="connsiteY0-72" fmla="*/ 0 h 21870"/>
              <a:gd name="connsiteX1-73" fmla="*/ 21622 w 21622"/>
              <a:gd name="connsiteY1-74" fmla="*/ 0 h 21870"/>
              <a:gd name="connsiteX2-75" fmla="*/ 21622 w 21622"/>
              <a:gd name="connsiteY2-76" fmla="*/ 17322 h 21870"/>
              <a:gd name="connsiteX3-77" fmla="*/ 0 w 21622"/>
              <a:gd name="connsiteY3-78" fmla="*/ 16751 h 21870"/>
              <a:gd name="connsiteX4-79" fmla="*/ 22 w 21622"/>
              <a:gd name="connsiteY4-80" fmla="*/ 0 h 21870"/>
              <a:gd name="connsiteX0-81" fmla="*/ 44 w 21644"/>
              <a:gd name="connsiteY0-82" fmla="*/ 0 h 22573"/>
              <a:gd name="connsiteX1-83" fmla="*/ 21644 w 21644"/>
              <a:gd name="connsiteY1-84" fmla="*/ 0 h 22573"/>
              <a:gd name="connsiteX2-85" fmla="*/ 21644 w 21644"/>
              <a:gd name="connsiteY2-86" fmla="*/ 17322 h 22573"/>
              <a:gd name="connsiteX3-87" fmla="*/ 0 w 21644"/>
              <a:gd name="connsiteY3-88" fmla="*/ 19514 h 22573"/>
              <a:gd name="connsiteX4-89" fmla="*/ 44 w 21644"/>
              <a:gd name="connsiteY4-90" fmla="*/ 0 h 22573"/>
              <a:gd name="connsiteX0-91" fmla="*/ 44 w 21644"/>
              <a:gd name="connsiteY0-92" fmla="*/ 0 h 21420"/>
              <a:gd name="connsiteX1-93" fmla="*/ 21644 w 21644"/>
              <a:gd name="connsiteY1-94" fmla="*/ 0 h 21420"/>
              <a:gd name="connsiteX2-95" fmla="*/ 21644 w 21644"/>
              <a:gd name="connsiteY2-96" fmla="*/ 17322 h 21420"/>
              <a:gd name="connsiteX3-97" fmla="*/ 0 w 21644"/>
              <a:gd name="connsiteY3-98" fmla="*/ 19514 h 21420"/>
              <a:gd name="connsiteX4-99" fmla="*/ 44 w 21644"/>
              <a:gd name="connsiteY4-100" fmla="*/ 0 h 21420"/>
              <a:gd name="connsiteX0-101" fmla="*/ 44 w 21644"/>
              <a:gd name="connsiteY0-102" fmla="*/ 0 h 22854"/>
              <a:gd name="connsiteX1-103" fmla="*/ 21644 w 21644"/>
              <a:gd name="connsiteY1-104" fmla="*/ 0 h 22854"/>
              <a:gd name="connsiteX2-105" fmla="*/ 21644 w 21644"/>
              <a:gd name="connsiteY2-106" fmla="*/ 17322 h 22854"/>
              <a:gd name="connsiteX3-107" fmla="*/ 0 w 21644"/>
              <a:gd name="connsiteY3-108" fmla="*/ 19514 h 22854"/>
              <a:gd name="connsiteX4-109" fmla="*/ 44 w 21644"/>
              <a:gd name="connsiteY4-110" fmla="*/ 0 h 22854"/>
              <a:gd name="connsiteX0-111" fmla="*/ 44 w 21644"/>
              <a:gd name="connsiteY0-112" fmla="*/ 0 h 22739"/>
              <a:gd name="connsiteX1-113" fmla="*/ 21644 w 21644"/>
              <a:gd name="connsiteY1-114" fmla="*/ 0 h 22739"/>
              <a:gd name="connsiteX2-115" fmla="*/ 21644 w 21644"/>
              <a:gd name="connsiteY2-116" fmla="*/ 17322 h 22739"/>
              <a:gd name="connsiteX3-117" fmla="*/ 0 w 21644"/>
              <a:gd name="connsiteY3-118" fmla="*/ 19514 h 22739"/>
              <a:gd name="connsiteX4-119" fmla="*/ 44 w 21644"/>
              <a:gd name="connsiteY4-120" fmla="*/ 0 h 22739"/>
              <a:gd name="connsiteX0-121" fmla="*/ 44 w 21644"/>
              <a:gd name="connsiteY0-122" fmla="*/ 0 h 22739"/>
              <a:gd name="connsiteX1-123" fmla="*/ 21644 w 21644"/>
              <a:gd name="connsiteY1-124" fmla="*/ 0 h 22739"/>
              <a:gd name="connsiteX2-125" fmla="*/ 21644 w 21644"/>
              <a:gd name="connsiteY2-126" fmla="*/ 17322 h 22739"/>
              <a:gd name="connsiteX3-127" fmla="*/ 0 w 21644"/>
              <a:gd name="connsiteY3-128" fmla="*/ 19514 h 22739"/>
              <a:gd name="connsiteX4-129" fmla="*/ 44 w 21644"/>
              <a:gd name="connsiteY4-130" fmla="*/ 0 h 22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44" h="22739">
                <a:moveTo>
                  <a:pt x="44" y="0"/>
                </a:moveTo>
                <a:lnTo>
                  <a:pt x="21644" y="0"/>
                </a:lnTo>
                <a:lnTo>
                  <a:pt x="21644" y="17322"/>
                </a:lnTo>
                <a:cubicBezTo>
                  <a:pt x="14812" y="31532"/>
                  <a:pt x="10039" y="12474"/>
                  <a:pt x="0" y="19514"/>
                </a:cubicBezTo>
                <a:cubicBezTo>
                  <a:pt x="7" y="13930"/>
                  <a:pt x="37" y="5584"/>
                  <a:pt x="44" y="0"/>
                </a:cubicBezTo>
                <a:close/>
              </a:path>
            </a:pathLst>
          </a:custGeom>
          <a:solidFill>
            <a:srgbClr val="76DCEA">
              <a:alpha val="50000"/>
            </a:srgbClr>
          </a:solidFill>
          <a:ln>
            <a:solidFill>
              <a:srgbClr val="76DCE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" name="流程图: 文档 4"/>
          <p:cNvSpPr/>
          <p:nvPr/>
        </p:nvSpPr>
        <p:spPr>
          <a:xfrm flipH="1" flipV="1">
            <a:off x="-44036" y="3865387"/>
            <a:ext cx="9283285" cy="1306687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27000"/>
              <a:gd name="connsiteX1-3" fmla="*/ 21600 w 21600"/>
              <a:gd name="connsiteY1-4" fmla="*/ 0 h 27000"/>
              <a:gd name="connsiteX2-5" fmla="*/ 21600 w 21600"/>
              <a:gd name="connsiteY2-6" fmla="*/ 17322 h 27000"/>
              <a:gd name="connsiteX3-7" fmla="*/ 0 w 21600"/>
              <a:gd name="connsiteY3-8" fmla="*/ 20172 h 27000"/>
              <a:gd name="connsiteX4-9" fmla="*/ 0 w 21600"/>
              <a:gd name="connsiteY4-10" fmla="*/ 0 h 27000"/>
              <a:gd name="connsiteX0-11" fmla="*/ 0 w 21600"/>
              <a:gd name="connsiteY0-12" fmla="*/ 0 h 22413"/>
              <a:gd name="connsiteX1-13" fmla="*/ 21600 w 21600"/>
              <a:gd name="connsiteY1-14" fmla="*/ 0 h 22413"/>
              <a:gd name="connsiteX2-15" fmla="*/ 21600 w 21600"/>
              <a:gd name="connsiteY2-16" fmla="*/ 17322 h 22413"/>
              <a:gd name="connsiteX3-17" fmla="*/ 0 w 21600"/>
              <a:gd name="connsiteY3-18" fmla="*/ 13913 h 22413"/>
              <a:gd name="connsiteX4-19" fmla="*/ 0 w 21600"/>
              <a:gd name="connsiteY4-20" fmla="*/ 0 h 22413"/>
              <a:gd name="connsiteX0-21" fmla="*/ 0 w 21622"/>
              <a:gd name="connsiteY0-22" fmla="*/ 0 h 20944"/>
              <a:gd name="connsiteX1-23" fmla="*/ 21600 w 21622"/>
              <a:gd name="connsiteY1-24" fmla="*/ 0 h 20944"/>
              <a:gd name="connsiteX2-25" fmla="*/ 21622 w 21622"/>
              <a:gd name="connsiteY2-26" fmla="*/ 11979 h 20944"/>
              <a:gd name="connsiteX3-27" fmla="*/ 0 w 21622"/>
              <a:gd name="connsiteY3-28" fmla="*/ 13913 h 20944"/>
              <a:gd name="connsiteX4-29" fmla="*/ 0 w 21622"/>
              <a:gd name="connsiteY4-30" fmla="*/ 0 h 209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2" h="20944">
                <a:moveTo>
                  <a:pt x="0" y="0"/>
                </a:moveTo>
                <a:lnTo>
                  <a:pt x="21600" y="0"/>
                </a:lnTo>
                <a:cubicBezTo>
                  <a:pt x="21607" y="3993"/>
                  <a:pt x="21615" y="7986"/>
                  <a:pt x="21622" y="11979"/>
                </a:cubicBezTo>
                <a:cubicBezTo>
                  <a:pt x="10822" y="11979"/>
                  <a:pt x="10733" y="30793"/>
                  <a:pt x="0" y="13913"/>
                </a:cubicBezTo>
                <a:lnTo>
                  <a:pt x="0" y="0"/>
                </a:ln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4DC7D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6658048" y="3219144"/>
            <a:ext cx="590550" cy="590550"/>
          </a:xfrm>
          <a:prstGeom prst="ellipse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35983" y="2322112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035983" y="2322112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06184" y="3594277"/>
            <a:ext cx="476250" cy="476250"/>
          </a:xfrm>
          <a:prstGeom prst="ellipse">
            <a:avLst/>
          </a:prstGeom>
          <a:solidFill>
            <a:srgbClr val="FB658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063179" y="2132607"/>
            <a:ext cx="704850" cy="704850"/>
          </a:xfrm>
          <a:prstGeom prst="ellipse">
            <a:avLst/>
          </a:prstGeom>
          <a:solidFill>
            <a:srgbClr val="4DC7D7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898739" y="1967482"/>
            <a:ext cx="483110" cy="483110"/>
          </a:xfrm>
          <a:prstGeom prst="ellipse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0" t="12942" r="37120" b="23627"/>
          <a:stretch>
            <a:fillRect/>
          </a:stretch>
        </p:blipFill>
        <p:spPr>
          <a:xfrm>
            <a:off x="6927495" y="2235037"/>
            <a:ext cx="1711756" cy="22857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8" t="-4068" r="4459" b="4459"/>
          <a:stretch>
            <a:fillRect/>
          </a:stretch>
        </p:blipFill>
        <p:spPr>
          <a:xfrm>
            <a:off x="1651332" y="1760757"/>
            <a:ext cx="1304013" cy="130401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53" dur="125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3" grpId="0" animBg="1"/>
      <p:bldP spid="14" grpId="0" animBg="1"/>
      <p:bldP spid="5" grpId="0" animBg="1"/>
      <p:bldP spid="11" grpId="0" animBg="1"/>
      <p:bldP spid="11" grpId="1" animBg="1"/>
      <p:bldP spid="11" grpId="2" animBg="1"/>
      <p:bldP spid="15" grpId="0" animBg="1"/>
      <p:bldP spid="15" grpId="1" animBg="1"/>
      <p:bldP spid="15" grpId="2" animBg="1"/>
      <p:bldP spid="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806376" y="88366"/>
            <a:ext cx="964292" cy="899889"/>
          </a:xfrm>
          <a:prstGeom prst="rect">
            <a:avLst/>
          </a:prstGeom>
        </p:spPr>
      </p:pic>
      <p:sp>
        <p:nvSpPr>
          <p:cNvPr id="29" name="圆角矩形 28"/>
          <p:cNvSpPr/>
          <p:nvPr/>
        </p:nvSpPr>
        <p:spPr>
          <a:xfrm>
            <a:off x="1082650" y="519379"/>
            <a:ext cx="1982419" cy="446227"/>
          </a:xfrm>
          <a:prstGeom prst="roundRect">
            <a:avLst>
              <a:gd name="adj" fmla="val 50000"/>
            </a:avLst>
          </a:prstGeom>
          <a:solidFill>
            <a:srgbClr val="2EB9CC"/>
          </a:solidFill>
          <a:ln w="38100">
            <a:solidFill>
              <a:schemeClr val="bg1"/>
            </a:solidFill>
          </a:ln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6"/>
          <p:cNvSpPr/>
          <p:nvPr/>
        </p:nvSpPr>
        <p:spPr>
          <a:xfrm flipH="1">
            <a:off x="-9525" y="271229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16"/>
          <p:cNvSpPr/>
          <p:nvPr/>
        </p:nvSpPr>
        <p:spPr>
          <a:xfrm flipV="1">
            <a:off x="5093165" y="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885950" y="1219200"/>
            <a:ext cx="0" cy="3267075"/>
          </a:xfrm>
          <a:prstGeom prst="line">
            <a:avLst/>
          </a:prstGeom>
          <a:ln w="19050">
            <a:solidFill>
              <a:srgbClr val="4DC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18"/>
          <p:cNvSpPr txBox="1"/>
          <p:nvPr/>
        </p:nvSpPr>
        <p:spPr>
          <a:xfrm>
            <a:off x="2675410" y="1103015"/>
            <a:ext cx="25442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学历情况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输入简要文字内容，文字内容需概括精炼，言简意赅的说明内容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18"/>
          <p:cNvSpPr txBox="1"/>
          <p:nvPr/>
        </p:nvSpPr>
        <p:spPr>
          <a:xfrm>
            <a:off x="2628899" y="3510782"/>
            <a:ext cx="2457451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所持证书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输入简要文字内容，文字内容需概括精炼，言简意赅的说明内容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18"/>
          <p:cNvSpPr txBox="1"/>
          <p:nvPr/>
        </p:nvSpPr>
        <p:spPr>
          <a:xfrm>
            <a:off x="2723034" y="2331740"/>
            <a:ext cx="2553815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毕业专业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输入简要文字内容，文字内容需概括精炼，言简意赅的说明内容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70221" y="1195632"/>
            <a:ext cx="453008" cy="453008"/>
            <a:chOff x="1869952" y="1366268"/>
            <a:chExt cx="453008" cy="453008"/>
          </a:xfrm>
        </p:grpSpPr>
        <p:sp>
          <p:nvSpPr>
            <p:cNvPr id="9" name="椭圆 8"/>
            <p:cNvSpPr/>
            <p:nvPr/>
          </p:nvSpPr>
          <p:spPr>
            <a:xfrm>
              <a:off x="1869952" y="1366268"/>
              <a:ext cx="453008" cy="453008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52400" dist="63500" dir="816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33575" y="1409700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B65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68999" y="2342705"/>
            <a:ext cx="453008" cy="453008"/>
            <a:chOff x="1869952" y="2109218"/>
            <a:chExt cx="453008" cy="453008"/>
          </a:xfrm>
        </p:grpSpPr>
        <p:sp>
          <p:nvSpPr>
            <p:cNvPr id="12" name="椭圆 11"/>
            <p:cNvSpPr/>
            <p:nvPr/>
          </p:nvSpPr>
          <p:spPr>
            <a:xfrm>
              <a:off x="1869952" y="2109218"/>
              <a:ext cx="453008" cy="453008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52400" dist="63500" dir="816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33575" y="2152650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B65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76950" y="3560414"/>
            <a:ext cx="453008" cy="453008"/>
            <a:chOff x="1869952" y="2852168"/>
            <a:chExt cx="453008" cy="453008"/>
          </a:xfrm>
        </p:grpSpPr>
        <p:sp>
          <p:nvSpPr>
            <p:cNvPr id="15" name="椭圆 14"/>
            <p:cNvSpPr/>
            <p:nvPr/>
          </p:nvSpPr>
          <p:spPr>
            <a:xfrm>
              <a:off x="1869952" y="2852168"/>
              <a:ext cx="453008" cy="453008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52400" dist="63500" dir="816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33575" y="2895600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B65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rgbClr val="FB65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668344" y="444395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39710" y="4516755"/>
            <a:ext cx="749300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12360" y="3937992"/>
            <a:ext cx="648072" cy="64807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190628" y="561067"/>
            <a:ext cx="1676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个人基本信息</a:t>
            </a:r>
            <a:endParaRPr lang="zh-CN" altLang="en-US" dirty="0">
              <a:solidFill>
                <a:schemeClr val="bg1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115" y="1443610"/>
            <a:ext cx="3190153" cy="2985515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 p14:presetBounceEnd="58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6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7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1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xit" presetSubtype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5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grpId="0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2" grpId="0" animBg="1"/>
          <p:bldP spid="3" grpId="0" animBg="1"/>
          <p:bldP spid="4" grpId="0"/>
          <p:bldP spid="5" grpId="0"/>
          <p:bldP spid="6" grpId="0"/>
          <p:bldP spid="24" grpId="0" bldLvl="0" animBg="1"/>
          <p:bldP spid="2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1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xit" presetSubtype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5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3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grpId="0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2" grpId="0" animBg="1"/>
          <p:bldP spid="3" grpId="0" animBg="1"/>
          <p:bldP spid="4" grpId="0"/>
          <p:bldP spid="5" grpId="0"/>
          <p:bldP spid="6" grpId="0"/>
          <p:bldP spid="24" grpId="0" bldLvl="0" animBg="1"/>
          <p:bldP spid="2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6"/>
          <p:cNvSpPr/>
          <p:nvPr/>
        </p:nvSpPr>
        <p:spPr>
          <a:xfrm flipH="1">
            <a:off x="-19050" y="2709264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16"/>
          <p:cNvSpPr/>
          <p:nvPr/>
        </p:nvSpPr>
        <p:spPr>
          <a:xfrm flipV="1">
            <a:off x="5093165" y="0"/>
            <a:ext cx="4050835" cy="2443761"/>
          </a:xfrm>
          <a:custGeom>
            <a:avLst/>
            <a:gdLst/>
            <a:ahLst/>
            <a:cxnLst/>
            <a:rect l="l" t="t" r="r" b="b"/>
            <a:pathLst>
              <a:path w="4050835" h="2443761">
                <a:moveTo>
                  <a:pt x="4050835" y="0"/>
                </a:moveTo>
                <a:lnTo>
                  <a:pt x="4050835" y="2443761"/>
                </a:lnTo>
                <a:lnTo>
                  <a:pt x="0" y="2443761"/>
                </a:lnTo>
                <a:cubicBezTo>
                  <a:pt x="1808274" y="2320868"/>
                  <a:pt x="3338282" y="1352520"/>
                  <a:pt x="4050835" y="0"/>
                </a:cubicBez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76DC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801191" y="1916960"/>
            <a:ext cx="1580434" cy="1561199"/>
            <a:chOff x="3696416" y="1576522"/>
            <a:chExt cx="2117914" cy="2092138"/>
          </a:xfrm>
          <a:solidFill>
            <a:srgbClr val="4DC7D7"/>
          </a:solidFill>
        </p:grpSpPr>
        <p:sp>
          <p:nvSpPr>
            <p:cNvPr id="4" name="对角圆角矩形 3"/>
            <p:cNvSpPr/>
            <p:nvPr/>
          </p:nvSpPr>
          <p:spPr>
            <a:xfrm>
              <a:off x="4808602" y="1576522"/>
              <a:ext cx="1005728" cy="1005728"/>
            </a:xfrm>
            <a:prstGeom prst="round2DiagRect">
              <a:avLst>
                <a:gd name="adj1" fmla="val 34072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对角圆角矩形 4"/>
            <p:cNvSpPr/>
            <p:nvPr/>
          </p:nvSpPr>
          <p:spPr>
            <a:xfrm flipH="1">
              <a:off x="4791791" y="2662932"/>
              <a:ext cx="1005728" cy="1005728"/>
            </a:xfrm>
            <a:prstGeom prst="round2DiagRect">
              <a:avLst>
                <a:gd name="adj1" fmla="val 34072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对角圆角矩形 5"/>
            <p:cNvSpPr/>
            <p:nvPr/>
          </p:nvSpPr>
          <p:spPr>
            <a:xfrm flipH="1" flipV="1">
              <a:off x="3696976" y="2662930"/>
              <a:ext cx="1005728" cy="1005728"/>
            </a:xfrm>
            <a:prstGeom prst="round2DiagRect">
              <a:avLst>
                <a:gd name="adj1" fmla="val 34072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对角圆角矩形 6"/>
            <p:cNvSpPr/>
            <p:nvPr/>
          </p:nvSpPr>
          <p:spPr>
            <a:xfrm flipH="1">
              <a:off x="3696416" y="1576522"/>
              <a:ext cx="1005728" cy="1005728"/>
            </a:xfrm>
            <a:prstGeom prst="round2DiagRect">
              <a:avLst>
                <a:gd name="adj1" fmla="val 34072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935243" y="1768577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srgbClr val="2EB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这里填写小标题</a:t>
            </a:r>
            <a:endParaRPr lang="zh-CN" altLang="en-US" sz="1400" b="1" dirty="0">
              <a:solidFill>
                <a:srgbClr val="2EB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5825" y="2069697"/>
            <a:ext cx="2271372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精炼，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言简意赅的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42975" y="2066925"/>
            <a:ext cx="2947225" cy="5510"/>
          </a:xfrm>
          <a:prstGeom prst="line">
            <a:avLst/>
          </a:prstGeom>
          <a:ln>
            <a:solidFill>
              <a:srgbClr val="FB6589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059068" y="3073502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srgbClr val="2EB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这里填写小标题</a:t>
            </a:r>
            <a:endParaRPr lang="zh-CN" altLang="en-US" sz="1400" b="1" dirty="0">
              <a:solidFill>
                <a:srgbClr val="2EB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2510" y="3393672"/>
            <a:ext cx="1930740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精炼，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言简意赅的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104900" y="3377360"/>
            <a:ext cx="2756725" cy="0"/>
          </a:xfrm>
          <a:prstGeom prst="line">
            <a:avLst/>
          </a:prstGeom>
          <a:ln>
            <a:solidFill>
              <a:srgbClr val="FB6589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57957" y="2068150"/>
            <a:ext cx="2981168" cy="0"/>
          </a:xfrm>
          <a:prstGeom prst="line">
            <a:avLst/>
          </a:prstGeom>
          <a:ln>
            <a:solidFill>
              <a:srgbClr val="FB6589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155035" y="2103512"/>
            <a:ext cx="22841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6771428" y="1726192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srgbClr val="2EB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这里填写小标题</a:t>
            </a:r>
            <a:endParaRPr lang="zh-CN" altLang="en-US" sz="1400" b="1" dirty="0">
              <a:solidFill>
                <a:srgbClr val="2EB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305582" y="3306400"/>
            <a:ext cx="2990693" cy="0"/>
          </a:xfrm>
          <a:prstGeom prst="line">
            <a:avLst/>
          </a:prstGeom>
          <a:ln>
            <a:solidFill>
              <a:srgbClr val="FB6589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250285" y="3322712"/>
            <a:ext cx="2217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点击输入简要文字内容，文字内容需概括精炼，言简意赅的说明内容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6809528" y="2973967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srgbClr val="2EB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这里填写小标题</a:t>
            </a:r>
            <a:endParaRPr lang="zh-CN" altLang="en-US" sz="1400" b="1" dirty="0">
              <a:solidFill>
                <a:srgbClr val="2EB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36788" y="70799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413445" y="261186"/>
            <a:ext cx="964292" cy="899889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142869" y="1250061"/>
            <a:ext cx="2852928" cy="2852928"/>
          </a:xfrm>
          <a:prstGeom prst="ellipse">
            <a:avLst/>
          </a:prstGeom>
          <a:noFill/>
          <a:ln w="38100">
            <a:solidFill>
              <a:srgbClr val="76DC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152394" y="1240536"/>
            <a:ext cx="2852928" cy="2852928"/>
          </a:xfrm>
          <a:prstGeom prst="ellipse">
            <a:avLst/>
          </a:prstGeom>
          <a:noFill/>
          <a:ln w="38100">
            <a:solidFill>
              <a:srgbClr val="76DCE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2699792" y="4667250"/>
            <a:ext cx="6015583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839710" y="4516755"/>
            <a:ext cx="756920" cy="33718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7437B"/>
                </a:solidFill>
                <a:latin typeface="Autumn" pitchFamily="2" charset="0"/>
              </a:rPr>
              <a:t>LOGO</a:t>
            </a:r>
            <a:endParaRPr lang="zh-CN" altLang="en-US" sz="1600" dirty="0">
              <a:solidFill>
                <a:srgbClr val="F7437B"/>
              </a:solidFill>
              <a:latin typeface="Autumn" pitchFamily="2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6" t="6223" r="27581" b="10145"/>
          <a:stretch>
            <a:fillRect/>
          </a:stretch>
        </p:blipFill>
        <p:spPr>
          <a:xfrm>
            <a:off x="7847112" y="4000500"/>
            <a:ext cx="576435" cy="576435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3340228" y="1477898"/>
            <a:ext cx="2441447" cy="2441447"/>
          </a:xfrm>
          <a:prstGeom prst="ellipse">
            <a:avLst/>
          </a:prstGeom>
          <a:noFill/>
          <a:ln w="130175">
            <a:solidFill>
              <a:srgbClr val="4DC7D7">
                <a:alpha val="78000"/>
              </a:srgbClr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675" y="1990726"/>
            <a:ext cx="760997" cy="6298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938" y="1939559"/>
            <a:ext cx="578861" cy="72771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46" y="2786404"/>
            <a:ext cx="409680" cy="61791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556" y="2733675"/>
            <a:ext cx="720928" cy="7143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43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10800000">
                                      <p:cBhvr>
                                        <p:cTn id="61" dur="4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Scale>
                                      <p:cBhvr>
                                        <p:cTn id="75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89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1425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nodeType="withEffect">
                                  <p:stCondLst>
                                    <p:cond delay="15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1675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18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19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/>
      <p:bldP spid="9" grpId="0"/>
      <p:bldP spid="11" grpId="0"/>
      <p:bldP spid="12" grpId="0"/>
      <p:bldP spid="15" grpId="0"/>
      <p:bldP spid="16" grpId="0"/>
      <p:bldP spid="18" grpId="0"/>
      <p:bldP spid="19" grpId="0"/>
      <p:bldP spid="21" grpId="0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7" grpId="0" bldLvl="0" animBg="1"/>
      <p:bldP spid="28" grpId="0" animBg="1"/>
      <p:bldP spid="2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4626" y="1182765"/>
            <a:ext cx="1857374" cy="1609725"/>
          </a:xfrm>
          <a:prstGeom prst="rect">
            <a:avLst/>
          </a:prstGeom>
          <a:solidFill>
            <a:srgbClr val="4DC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1" y="2792490"/>
            <a:ext cx="1717589" cy="1605349"/>
          </a:xfrm>
          <a:prstGeom prst="rect">
            <a:avLst/>
          </a:prstGeom>
          <a:solidFill>
            <a:srgbClr val="4DC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1498" y="1186275"/>
            <a:ext cx="1842502" cy="1625266"/>
          </a:xfrm>
          <a:prstGeom prst="rect">
            <a:avLst/>
          </a:prstGeom>
          <a:solidFill>
            <a:srgbClr val="FB6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1997" y="2789659"/>
            <a:ext cx="1771650" cy="1609725"/>
          </a:xfrm>
          <a:prstGeom prst="rect">
            <a:avLst/>
          </a:prstGeom>
          <a:solidFill>
            <a:srgbClr val="FB6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9" b="4022"/>
          <a:stretch>
            <a:fillRect/>
          </a:stretch>
        </p:blipFill>
        <p:spPr>
          <a:xfrm>
            <a:off x="6189129" y="2781300"/>
            <a:ext cx="2973724" cy="16097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71800" y="130659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90824" y="1592340"/>
            <a:ext cx="1857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输入文字，简单介绍设备科室，研究成果等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6200000">
            <a:off x="2786880" y="1412234"/>
            <a:ext cx="150736" cy="12994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553325" y="128754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2349" y="1592340"/>
            <a:ext cx="18573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输入文字，简单介绍设备仪器状况，科室配备情况等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>
            <a:off x="7368405" y="1402708"/>
            <a:ext cx="150737" cy="12994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 flipH="1">
            <a:off x="1446558" y="2946038"/>
            <a:ext cx="154792" cy="1334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6675" y="285916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202065"/>
            <a:ext cx="1857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输入文字，简单设备科室，人员情况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 flipH="1">
            <a:off x="5954529" y="2946950"/>
            <a:ext cx="159688" cy="1376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629150" y="28677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5801" y="3129422"/>
            <a:ext cx="16192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输入文字，简单设备仪器运行状况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9"/>
          <a:stretch>
            <a:fillRect/>
          </a:stretch>
        </p:blipFill>
        <p:spPr>
          <a:xfrm>
            <a:off x="0" y="1171575"/>
            <a:ext cx="2714625" cy="165048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05"/>
          <a:stretch>
            <a:fillRect/>
          </a:stretch>
        </p:blipFill>
        <p:spPr>
          <a:xfrm>
            <a:off x="1691680" y="2786633"/>
            <a:ext cx="2806941" cy="160439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39"/>
          <a:stretch>
            <a:fillRect/>
          </a:stretch>
        </p:blipFill>
        <p:spPr>
          <a:xfrm>
            <a:off x="4572000" y="1183651"/>
            <a:ext cx="2728947" cy="159764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705225" y="62865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较好的经营口碑</a:t>
            </a:r>
            <a:endParaRPr lang="zh-CN" altLang="en-US" sz="2000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2994720" y="175461"/>
            <a:ext cx="964292" cy="899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49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/>
      <p:bldP spid="18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65004" flipH="1">
            <a:off x="6594789" y="2214344"/>
            <a:ext cx="964292" cy="899889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231728" y="2209186"/>
            <a:ext cx="2846567" cy="519061"/>
          </a:xfrm>
          <a:prstGeom prst="roundRect">
            <a:avLst>
              <a:gd name="adj" fmla="val 50000"/>
            </a:avLst>
          </a:prstGeom>
          <a:solidFill>
            <a:srgbClr val="2EB9CC"/>
          </a:solidFill>
          <a:ln w="50800">
            <a:solidFill>
              <a:schemeClr val="bg1"/>
            </a:solidFill>
          </a:ln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768867" y="2272062"/>
            <a:ext cx="1936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竞聘优势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文档 3"/>
          <p:cNvSpPr/>
          <p:nvPr/>
        </p:nvSpPr>
        <p:spPr>
          <a:xfrm flipH="1" flipV="1">
            <a:off x="1" y="3497408"/>
            <a:ext cx="9197384" cy="164609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22 w 21622"/>
              <a:gd name="connsiteY0-2" fmla="*/ 0 h 18579"/>
              <a:gd name="connsiteX1-3" fmla="*/ 21622 w 21622"/>
              <a:gd name="connsiteY1-4" fmla="*/ 0 h 18579"/>
              <a:gd name="connsiteX2-5" fmla="*/ 21622 w 21622"/>
              <a:gd name="connsiteY2-6" fmla="*/ 17322 h 18579"/>
              <a:gd name="connsiteX3-7" fmla="*/ 0 w 21622"/>
              <a:gd name="connsiteY3-8" fmla="*/ 16751 h 18579"/>
              <a:gd name="connsiteX4-9" fmla="*/ 22 w 21622"/>
              <a:gd name="connsiteY4-10" fmla="*/ 0 h 18579"/>
              <a:gd name="connsiteX0-11" fmla="*/ 22 w 21622"/>
              <a:gd name="connsiteY0-12" fmla="*/ 0 h 20093"/>
              <a:gd name="connsiteX1-13" fmla="*/ 21622 w 21622"/>
              <a:gd name="connsiteY1-14" fmla="*/ 0 h 20093"/>
              <a:gd name="connsiteX2-15" fmla="*/ 21622 w 21622"/>
              <a:gd name="connsiteY2-16" fmla="*/ 17322 h 20093"/>
              <a:gd name="connsiteX3-17" fmla="*/ 0 w 21622"/>
              <a:gd name="connsiteY3-18" fmla="*/ 16751 h 20093"/>
              <a:gd name="connsiteX4-19" fmla="*/ 22 w 21622"/>
              <a:gd name="connsiteY4-20" fmla="*/ 0 h 20093"/>
              <a:gd name="connsiteX0-21" fmla="*/ 22 w 21622"/>
              <a:gd name="connsiteY0-22" fmla="*/ 0 h 18327"/>
              <a:gd name="connsiteX1-23" fmla="*/ 21622 w 21622"/>
              <a:gd name="connsiteY1-24" fmla="*/ 0 h 18327"/>
              <a:gd name="connsiteX2-25" fmla="*/ 21622 w 21622"/>
              <a:gd name="connsiteY2-26" fmla="*/ 17322 h 18327"/>
              <a:gd name="connsiteX3-27" fmla="*/ 0 w 21622"/>
              <a:gd name="connsiteY3-28" fmla="*/ 16751 h 18327"/>
              <a:gd name="connsiteX4-29" fmla="*/ 22 w 21622"/>
              <a:gd name="connsiteY4-30" fmla="*/ 0 h 18327"/>
              <a:gd name="connsiteX0-31" fmla="*/ 22 w 21622"/>
              <a:gd name="connsiteY0-32" fmla="*/ 0 h 22002"/>
              <a:gd name="connsiteX1-33" fmla="*/ 21622 w 21622"/>
              <a:gd name="connsiteY1-34" fmla="*/ 0 h 22002"/>
              <a:gd name="connsiteX2-35" fmla="*/ 21622 w 21622"/>
              <a:gd name="connsiteY2-36" fmla="*/ 17322 h 22002"/>
              <a:gd name="connsiteX3-37" fmla="*/ 0 w 21622"/>
              <a:gd name="connsiteY3-38" fmla="*/ 16751 h 22002"/>
              <a:gd name="connsiteX4-39" fmla="*/ 22 w 21622"/>
              <a:gd name="connsiteY4-40" fmla="*/ 0 h 22002"/>
              <a:gd name="connsiteX0-41" fmla="*/ 22 w 21622"/>
              <a:gd name="connsiteY0-42" fmla="*/ 0 h 17322"/>
              <a:gd name="connsiteX1-43" fmla="*/ 21622 w 21622"/>
              <a:gd name="connsiteY1-44" fmla="*/ 0 h 17322"/>
              <a:gd name="connsiteX2-45" fmla="*/ 21622 w 21622"/>
              <a:gd name="connsiteY2-46" fmla="*/ 17322 h 17322"/>
              <a:gd name="connsiteX3-47" fmla="*/ 0 w 21622"/>
              <a:gd name="connsiteY3-48" fmla="*/ 16751 h 17322"/>
              <a:gd name="connsiteX4-49" fmla="*/ 22 w 21622"/>
              <a:gd name="connsiteY4-50" fmla="*/ 0 h 17322"/>
              <a:gd name="connsiteX0-51" fmla="*/ 22 w 21622"/>
              <a:gd name="connsiteY0-52" fmla="*/ 0 h 22632"/>
              <a:gd name="connsiteX1-53" fmla="*/ 21622 w 21622"/>
              <a:gd name="connsiteY1-54" fmla="*/ 0 h 22632"/>
              <a:gd name="connsiteX2-55" fmla="*/ 21622 w 21622"/>
              <a:gd name="connsiteY2-56" fmla="*/ 17322 h 22632"/>
              <a:gd name="connsiteX3-57" fmla="*/ 0 w 21622"/>
              <a:gd name="connsiteY3-58" fmla="*/ 16751 h 22632"/>
              <a:gd name="connsiteX4-59" fmla="*/ 22 w 21622"/>
              <a:gd name="connsiteY4-60" fmla="*/ 0 h 22632"/>
              <a:gd name="connsiteX0-61" fmla="*/ 22 w 21622"/>
              <a:gd name="connsiteY0-62" fmla="*/ 0 h 20176"/>
              <a:gd name="connsiteX1-63" fmla="*/ 21622 w 21622"/>
              <a:gd name="connsiteY1-64" fmla="*/ 0 h 20176"/>
              <a:gd name="connsiteX2-65" fmla="*/ 21622 w 21622"/>
              <a:gd name="connsiteY2-66" fmla="*/ 17322 h 20176"/>
              <a:gd name="connsiteX3-67" fmla="*/ 0 w 21622"/>
              <a:gd name="connsiteY3-68" fmla="*/ 16751 h 20176"/>
              <a:gd name="connsiteX4-69" fmla="*/ 22 w 21622"/>
              <a:gd name="connsiteY4-70" fmla="*/ 0 h 20176"/>
              <a:gd name="connsiteX0-71" fmla="*/ 22 w 21622"/>
              <a:gd name="connsiteY0-72" fmla="*/ 0 h 21870"/>
              <a:gd name="connsiteX1-73" fmla="*/ 21622 w 21622"/>
              <a:gd name="connsiteY1-74" fmla="*/ 0 h 21870"/>
              <a:gd name="connsiteX2-75" fmla="*/ 21622 w 21622"/>
              <a:gd name="connsiteY2-76" fmla="*/ 17322 h 21870"/>
              <a:gd name="connsiteX3-77" fmla="*/ 0 w 21622"/>
              <a:gd name="connsiteY3-78" fmla="*/ 16751 h 21870"/>
              <a:gd name="connsiteX4-79" fmla="*/ 22 w 21622"/>
              <a:gd name="connsiteY4-80" fmla="*/ 0 h 21870"/>
              <a:gd name="connsiteX0-81" fmla="*/ 44 w 21644"/>
              <a:gd name="connsiteY0-82" fmla="*/ 0 h 22573"/>
              <a:gd name="connsiteX1-83" fmla="*/ 21644 w 21644"/>
              <a:gd name="connsiteY1-84" fmla="*/ 0 h 22573"/>
              <a:gd name="connsiteX2-85" fmla="*/ 21644 w 21644"/>
              <a:gd name="connsiteY2-86" fmla="*/ 17322 h 22573"/>
              <a:gd name="connsiteX3-87" fmla="*/ 0 w 21644"/>
              <a:gd name="connsiteY3-88" fmla="*/ 19514 h 22573"/>
              <a:gd name="connsiteX4-89" fmla="*/ 44 w 21644"/>
              <a:gd name="connsiteY4-90" fmla="*/ 0 h 22573"/>
              <a:gd name="connsiteX0-91" fmla="*/ 44 w 21644"/>
              <a:gd name="connsiteY0-92" fmla="*/ 0 h 21420"/>
              <a:gd name="connsiteX1-93" fmla="*/ 21644 w 21644"/>
              <a:gd name="connsiteY1-94" fmla="*/ 0 h 21420"/>
              <a:gd name="connsiteX2-95" fmla="*/ 21644 w 21644"/>
              <a:gd name="connsiteY2-96" fmla="*/ 17322 h 21420"/>
              <a:gd name="connsiteX3-97" fmla="*/ 0 w 21644"/>
              <a:gd name="connsiteY3-98" fmla="*/ 19514 h 21420"/>
              <a:gd name="connsiteX4-99" fmla="*/ 44 w 21644"/>
              <a:gd name="connsiteY4-100" fmla="*/ 0 h 21420"/>
              <a:gd name="connsiteX0-101" fmla="*/ 44 w 21644"/>
              <a:gd name="connsiteY0-102" fmla="*/ 0 h 22854"/>
              <a:gd name="connsiteX1-103" fmla="*/ 21644 w 21644"/>
              <a:gd name="connsiteY1-104" fmla="*/ 0 h 22854"/>
              <a:gd name="connsiteX2-105" fmla="*/ 21644 w 21644"/>
              <a:gd name="connsiteY2-106" fmla="*/ 17322 h 22854"/>
              <a:gd name="connsiteX3-107" fmla="*/ 0 w 21644"/>
              <a:gd name="connsiteY3-108" fmla="*/ 19514 h 22854"/>
              <a:gd name="connsiteX4-109" fmla="*/ 44 w 21644"/>
              <a:gd name="connsiteY4-110" fmla="*/ 0 h 22854"/>
              <a:gd name="connsiteX0-111" fmla="*/ 44 w 21644"/>
              <a:gd name="connsiteY0-112" fmla="*/ 0 h 22739"/>
              <a:gd name="connsiteX1-113" fmla="*/ 21644 w 21644"/>
              <a:gd name="connsiteY1-114" fmla="*/ 0 h 22739"/>
              <a:gd name="connsiteX2-115" fmla="*/ 21644 w 21644"/>
              <a:gd name="connsiteY2-116" fmla="*/ 17322 h 22739"/>
              <a:gd name="connsiteX3-117" fmla="*/ 0 w 21644"/>
              <a:gd name="connsiteY3-118" fmla="*/ 19514 h 22739"/>
              <a:gd name="connsiteX4-119" fmla="*/ 44 w 21644"/>
              <a:gd name="connsiteY4-120" fmla="*/ 0 h 22739"/>
              <a:gd name="connsiteX0-121" fmla="*/ 44 w 21644"/>
              <a:gd name="connsiteY0-122" fmla="*/ 0 h 22739"/>
              <a:gd name="connsiteX1-123" fmla="*/ 21644 w 21644"/>
              <a:gd name="connsiteY1-124" fmla="*/ 0 h 22739"/>
              <a:gd name="connsiteX2-125" fmla="*/ 21644 w 21644"/>
              <a:gd name="connsiteY2-126" fmla="*/ 17322 h 22739"/>
              <a:gd name="connsiteX3-127" fmla="*/ 0 w 21644"/>
              <a:gd name="connsiteY3-128" fmla="*/ 19514 h 22739"/>
              <a:gd name="connsiteX4-129" fmla="*/ 44 w 21644"/>
              <a:gd name="connsiteY4-130" fmla="*/ 0 h 22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44" h="22739">
                <a:moveTo>
                  <a:pt x="44" y="0"/>
                </a:moveTo>
                <a:lnTo>
                  <a:pt x="21644" y="0"/>
                </a:lnTo>
                <a:lnTo>
                  <a:pt x="21644" y="17322"/>
                </a:lnTo>
                <a:cubicBezTo>
                  <a:pt x="14812" y="31532"/>
                  <a:pt x="10039" y="12474"/>
                  <a:pt x="0" y="19514"/>
                </a:cubicBezTo>
                <a:cubicBezTo>
                  <a:pt x="7" y="13930"/>
                  <a:pt x="37" y="5584"/>
                  <a:pt x="44" y="0"/>
                </a:cubicBezTo>
                <a:close/>
              </a:path>
            </a:pathLst>
          </a:custGeom>
          <a:solidFill>
            <a:srgbClr val="76DCEA">
              <a:alpha val="50000"/>
            </a:srgbClr>
          </a:solidFill>
          <a:ln>
            <a:solidFill>
              <a:srgbClr val="76DCE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流程图: 文档 4"/>
          <p:cNvSpPr/>
          <p:nvPr/>
        </p:nvSpPr>
        <p:spPr>
          <a:xfrm flipH="1" flipV="1">
            <a:off x="-44036" y="3865387"/>
            <a:ext cx="9283285" cy="1306687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27000"/>
              <a:gd name="connsiteX1-3" fmla="*/ 21600 w 21600"/>
              <a:gd name="connsiteY1-4" fmla="*/ 0 h 27000"/>
              <a:gd name="connsiteX2-5" fmla="*/ 21600 w 21600"/>
              <a:gd name="connsiteY2-6" fmla="*/ 17322 h 27000"/>
              <a:gd name="connsiteX3-7" fmla="*/ 0 w 21600"/>
              <a:gd name="connsiteY3-8" fmla="*/ 20172 h 27000"/>
              <a:gd name="connsiteX4-9" fmla="*/ 0 w 21600"/>
              <a:gd name="connsiteY4-10" fmla="*/ 0 h 27000"/>
              <a:gd name="connsiteX0-11" fmla="*/ 0 w 21600"/>
              <a:gd name="connsiteY0-12" fmla="*/ 0 h 22413"/>
              <a:gd name="connsiteX1-13" fmla="*/ 21600 w 21600"/>
              <a:gd name="connsiteY1-14" fmla="*/ 0 h 22413"/>
              <a:gd name="connsiteX2-15" fmla="*/ 21600 w 21600"/>
              <a:gd name="connsiteY2-16" fmla="*/ 17322 h 22413"/>
              <a:gd name="connsiteX3-17" fmla="*/ 0 w 21600"/>
              <a:gd name="connsiteY3-18" fmla="*/ 13913 h 22413"/>
              <a:gd name="connsiteX4-19" fmla="*/ 0 w 21600"/>
              <a:gd name="connsiteY4-20" fmla="*/ 0 h 22413"/>
              <a:gd name="connsiteX0-21" fmla="*/ 0 w 21622"/>
              <a:gd name="connsiteY0-22" fmla="*/ 0 h 20944"/>
              <a:gd name="connsiteX1-23" fmla="*/ 21600 w 21622"/>
              <a:gd name="connsiteY1-24" fmla="*/ 0 h 20944"/>
              <a:gd name="connsiteX2-25" fmla="*/ 21622 w 21622"/>
              <a:gd name="connsiteY2-26" fmla="*/ 11979 h 20944"/>
              <a:gd name="connsiteX3-27" fmla="*/ 0 w 21622"/>
              <a:gd name="connsiteY3-28" fmla="*/ 13913 h 20944"/>
              <a:gd name="connsiteX4-29" fmla="*/ 0 w 21622"/>
              <a:gd name="connsiteY4-30" fmla="*/ 0 h 209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2" h="20944">
                <a:moveTo>
                  <a:pt x="0" y="0"/>
                </a:moveTo>
                <a:lnTo>
                  <a:pt x="21600" y="0"/>
                </a:lnTo>
                <a:cubicBezTo>
                  <a:pt x="21607" y="3993"/>
                  <a:pt x="21615" y="7986"/>
                  <a:pt x="21622" y="11979"/>
                </a:cubicBezTo>
                <a:cubicBezTo>
                  <a:pt x="10822" y="11979"/>
                  <a:pt x="10733" y="30793"/>
                  <a:pt x="0" y="13913"/>
                </a:cubicBezTo>
                <a:lnTo>
                  <a:pt x="0" y="0"/>
                </a:lnTo>
                <a:close/>
              </a:path>
            </a:pathLst>
          </a:custGeom>
          <a:solidFill>
            <a:srgbClr val="4DC7D7">
              <a:alpha val="50000"/>
            </a:srgbClr>
          </a:solidFill>
          <a:ln>
            <a:solidFill>
              <a:srgbClr val="4DC7D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6658048" y="3219144"/>
            <a:ext cx="590550" cy="590550"/>
          </a:xfrm>
          <a:prstGeom prst="ellipse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035983" y="2322112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35983" y="2322112"/>
            <a:ext cx="352425" cy="352425"/>
          </a:xfrm>
          <a:prstGeom prst="ellipse">
            <a:avLst/>
          </a:prstGeom>
          <a:noFill/>
          <a:ln>
            <a:solidFill>
              <a:srgbClr val="4DC7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806184" y="3594277"/>
            <a:ext cx="476250" cy="476250"/>
          </a:xfrm>
          <a:prstGeom prst="ellipse">
            <a:avLst/>
          </a:prstGeom>
          <a:solidFill>
            <a:srgbClr val="FB658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063179" y="2132607"/>
            <a:ext cx="704850" cy="704850"/>
          </a:xfrm>
          <a:prstGeom prst="ellipse">
            <a:avLst/>
          </a:prstGeom>
          <a:solidFill>
            <a:srgbClr val="4DC7D7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898739" y="1967482"/>
            <a:ext cx="483110" cy="483110"/>
          </a:xfrm>
          <a:prstGeom prst="ellipse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0" t="12942" r="37120" b="23627"/>
          <a:stretch>
            <a:fillRect/>
          </a:stretch>
        </p:blipFill>
        <p:spPr>
          <a:xfrm>
            <a:off x="6927495" y="2235037"/>
            <a:ext cx="1711756" cy="22857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8" t="-4068" r="4459" b="4459"/>
          <a:stretch>
            <a:fillRect/>
          </a:stretch>
        </p:blipFill>
        <p:spPr>
          <a:xfrm>
            <a:off x="1651332" y="1760757"/>
            <a:ext cx="1304013" cy="13040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3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53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88973"/>
            <a:ext cx="2141316" cy="2245488"/>
          </a:xfrm>
          <a:prstGeom prst="rect">
            <a:avLst/>
          </a:prstGeom>
          <a:solidFill>
            <a:srgbClr val="4DC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rot="16200000">
            <a:off x="1157475" y="2361246"/>
            <a:ext cx="2390172" cy="434051"/>
          </a:xfrm>
          <a:prstGeom prst="parallelogram">
            <a:avLst>
              <a:gd name="adj" fmla="val 33000"/>
            </a:avLst>
          </a:prstGeom>
          <a:solidFill>
            <a:srgbClr val="2EB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1508" y="1529799"/>
            <a:ext cx="4303853" cy="2243559"/>
          </a:xfrm>
          <a:prstGeom prst="rect">
            <a:avLst/>
          </a:prstGeom>
          <a:solidFill>
            <a:srgbClr val="76D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 rot="5400000" flipV="1">
            <a:off x="5882842" y="2362210"/>
            <a:ext cx="2388241" cy="434051"/>
          </a:xfrm>
          <a:prstGeom prst="parallelogram">
            <a:avLst>
              <a:gd name="adj" fmla="val 33000"/>
            </a:avLst>
          </a:prstGeom>
          <a:solidFill>
            <a:srgbClr val="2EB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5908" y="1392831"/>
            <a:ext cx="1848092" cy="2241630"/>
          </a:xfrm>
          <a:prstGeom prst="rect">
            <a:avLst/>
          </a:prstGeom>
          <a:solidFill>
            <a:srgbClr val="4DC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4" t="2418" r="6335" b="18096"/>
          <a:stretch>
            <a:fillRect/>
          </a:stretch>
        </p:blipFill>
        <p:spPr>
          <a:xfrm>
            <a:off x="2733675" y="1609724"/>
            <a:ext cx="4038600" cy="20764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9" t="3376" r="7983" b="15190"/>
          <a:stretch>
            <a:fillRect/>
          </a:stretch>
        </p:blipFill>
        <p:spPr>
          <a:xfrm>
            <a:off x="0" y="1581150"/>
            <a:ext cx="2117215" cy="18573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6" r="16440"/>
          <a:stretch>
            <a:fillRect/>
          </a:stretch>
        </p:blipFill>
        <p:spPr>
          <a:xfrm>
            <a:off x="7305674" y="1613953"/>
            <a:ext cx="1838326" cy="18817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24275" y="74295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EB9CC"/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此处输入标题文字</a:t>
            </a:r>
            <a:endParaRPr lang="zh-CN" altLang="en-US" dirty="0">
              <a:solidFill>
                <a:srgbClr val="2EB9CC"/>
              </a:soli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1865">
            <a:off x="2994428" y="359750"/>
            <a:ext cx="887144" cy="8278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76500" y="3962400"/>
            <a:ext cx="42481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解释说明文字，点击输入文字内容需概括精炼，言简意赅的说明分项容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6" grpId="0"/>
      <p:bldP spid="7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ISPRING_ULTRA_SCORM_SLIDE_COUNT" val="1"/>
  <p:tag name="ISPRING_RESOURCE_PATHS_HASH_2" val="d65ff819ea67e2678c0a429f0d25ba66c32f6f0"/>
  <p:tag name="ISPRING_ULTRA_SCORM_COURSE_ID" val="CF3350DB-256E-409C-8506-BE970026299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3597</Words>
  <Application>WPS 演示</Application>
  <PresentationFormat>全屏显示(16:9)</PresentationFormat>
  <Paragraphs>421</Paragraphs>
  <Slides>27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Calibri</vt:lpstr>
      <vt:lpstr>Autumn</vt:lpstr>
      <vt:lpstr>Menk Amglang Tig</vt:lpstr>
      <vt:lpstr>方正粗活意简体</vt:lpstr>
      <vt:lpstr>Calibri</vt:lpstr>
      <vt:lpstr>Arial Unicode MS</vt:lpstr>
      <vt:lpstr>Arial Unicode MS</vt:lpstr>
      <vt:lpstr>Impact</vt:lpstr>
      <vt:lpstr>时尚中黑简体</vt:lpstr>
      <vt:lpstr>黑体</vt:lpstr>
      <vt:lpstr>Roboto</vt:lpstr>
      <vt:lpstr>Meiryo</vt:lpstr>
      <vt:lpstr>Yu Gothic UI</vt:lpstr>
      <vt:lpstr>Arial Narrow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铭</cp:lastModifiedBy>
  <cp:revision>7</cp:revision>
  <dcterms:created xsi:type="dcterms:W3CDTF">2016-03-08T09:16:00Z</dcterms:created>
  <dcterms:modified xsi:type="dcterms:W3CDTF">2022-02-11T08:48:36Z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7D3486DF65AE4AE080B0BAAD085EDBC6</vt:lpwstr>
  </property>
  <property fmtid="{D5CDD505-2E9C-101B-9397-08002B2CF9AE}" pid="3" name="KSOProductBuildVer">
    <vt:lpwstr>2052-11.1.0.11194</vt:lpwstr>
  </property>
</Properties>
</file>