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bin" ContentType="application/vnd.openxmlformats-officedocument.oleObjec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9" r:id="rId3"/>
    <p:sldId id="290" r:id="rId4"/>
    <p:sldId id="291" r:id="rId5"/>
    <p:sldId id="292" r:id="rId7"/>
    <p:sldId id="276" r:id="rId8"/>
    <p:sldId id="277" r:id="rId9"/>
    <p:sldId id="279" r:id="rId10"/>
    <p:sldId id="280" r:id="rId11"/>
    <p:sldId id="281" r:id="rId12"/>
    <p:sldId id="267" r:id="rId13"/>
    <p:sldId id="268" r:id="rId14"/>
    <p:sldId id="269" r:id="rId15"/>
    <p:sldId id="271" r:id="rId16"/>
    <p:sldId id="283" r:id="rId17"/>
    <p:sldId id="284" r:id="rId18"/>
    <p:sldId id="282" r:id="rId19"/>
    <p:sldId id="272" r:id="rId20"/>
    <p:sldId id="273" r:id="rId21"/>
    <p:sldId id="29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F0F0"/>
    <a:srgbClr val="56627C"/>
    <a:srgbClr val="92C758"/>
    <a:srgbClr val="007565"/>
    <a:srgbClr val="668E86"/>
    <a:srgbClr val="2C2F29"/>
    <a:srgbClr val="0963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33" autoAdjust="0"/>
    <p:restoredTop sz="97025" autoAdjust="0"/>
  </p:normalViewPr>
  <p:slideViewPr>
    <p:cSldViewPr snapToGrid="0" showGuides="1">
      <p:cViewPr>
        <p:scale>
          <a:sx n="75" d="100"/>
          <a:sy n="75" d="100"/>
        </p:scale>
        <p:origin x="2376" y="15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../embeddings/oleObject2.bin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1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Workbook2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Workbook3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92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/>
              <a:t>图表标题</a:t>
            </a:r>
            <a:endParaRPr lang="zh-CN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3.5</c:v>
                </c:pt>
                <c:pt idx="5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1.8</c:v>
                </c:pt>
                <c:pt idx="5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4985760"/>
        <c:axId val="419577816"/>
      </c:barChart>
      <c:catAx>
        <c:axId val="344985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419577816"/>
        <c:crosses val="autoZero"/>
        <c:auto val="1"/>
        <c:lblAlgn val="ctr"/>
        <c:lblOffset val="100"/>
        <c:noMultiLvlLbl val="0"/>
      </c:catAx>
      <c:valAx>
        <c:axId val="419577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44985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6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b="0" i="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8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r>
              <a:rPr lang="zh-CN" altLang="en-US" dirty="0"/>
              <a:t>标题文本</a:t>
            </a:r>
            <a:r>
              <a:rPr lang="en-US" dirty="0"/>
              <a:t>1</a:t>
            </a:r>
            <a:endParaRPr lang="en-US" dirty="0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Y-Value 1</c:v>
                </c:pt>
              </c:strCache>
            </c:strRef>
          </c:tx>
          <c:spPr>
            <a:solidFill>
              <a:schemeClr val="accent1">
                <a:alpha val="75000"/>
              </a:schemeClr>
            </a:solidFill>
            <a:ln>
              <a:noFill/>
            </a:ln>
            <a:effectLst/>
          </c:spPr>
          <c:invertIfNegative val="0"/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Lbls>
            <c:delete val="1"/>
          </c:dLbls>
          <c:xVal>
            <c:numRef>
              <c:f>Sheet1!$A$2:$A$7</c:f>
              <c:numCache>
                <c:formatCode>General</c:formatCode>
                <c:ptCount val="6"/>
                <c:pt idx="0">
                  <c:v>0.3</c:v>
                </c:pt>
                <c:pt idx="1">
                  <c:v>0.6</c:v>
                </c:pt>
                <c:pt idx="2">
                  <c:v>0.9</c:v>
                </c:pt>
                <c:pt idx="3">
                  <c:v>1.2</c:v>
                </c:pt>
                <c:pt idx="4">
                  <c:v>1.5</c:v>
                </c:pt>
                <c:pt idx="5">
                  <c:v>1.7</c:v>
                </c:pt>
              </c:numCache>
            </c:numRef>
          </c:xVal>
          <c:yVal>
            <c:numRef>
              <c:f>Sheet1!$B$2:$B$7</c:f>
              <c:numCache>
                <c:formatCode>General</c:formatCode>
                <c:ptCount val="6"/>
                <c:pt idx="0">
                  <c:v>1.3</c:v>
                </c:pt>
                <c:pt idx="1">
                  <c:v>6</c:v>
                </c:pt>
                <c:pt idx="2">
                  <c:v>3.5</c:v>
                </c:pt>
                <c:pt idx="3">
                  <c:v>2.5</c:v>
                </c:pt>
                <c:pt idx="4">
                  <c:v>7.5</c:v>
                </c:pt>
                <c:pt idx="5">
                  <c:v>5</c:v>
                </c:pt>
              </c:numCache>
            </c:numRef>
          </c:yVal>
          <c:bubbleSize>
            <c:numRef>
              <c:f>Sheet1!$C$2:$C$7</c:f>
              <c:numCache>
                <c:formatCode>General</c:formatCode>
                <c:ptCount val="6"/>
                <c:pt idx="0">
                  <c:v>1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  <c:pt idx="4">
                  <c:v>7</c:v>
                </c:pt>
                <c:pt idx="5">
                  <c:v>4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sizeRepresents val="area"/>
        <c:axId val="347505288"/>
        <c:axId val="349365416"/>
      </c:bubbleChart>
      <c:valAx>
        <c:axId val="347505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49365416"/>
        <c:crosses val="autoZero"/>
        <c:crossBetween val="midCat"/>
      </c:valAx>
      <c:valAx>
        <c:axId val="3493654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3475052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0.66</c:v>
                </c:pt>
                <c:pt idx="1">
                  <c:v>0.34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</c:v>
                </c:pt>
                <c:pt idx="1">
                  <c:v>0.3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explosion val="0"/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0.65</c:v>
                </c:pt>
                <c:pt idx="1">
                  <c:v>0.35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86CF19D2-8409-43DD-848E-E394367F9F7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</a:lstStyle>
          <a:p>
            <a:fld id="{24FEC76B-A36B-4340-86E4-C38BCE4A1E86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华文细黑" panose="02010600040101010101" pitchFamily="2" charset="-122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 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4FEC76B-A36B-4340-86E4-C38BCE4A1E86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>
            <a:fillRect/>
          </a:stretch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>
            <a:fillRect/>
          </a:stretch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>
            <a:fillRect/>
          </a:stretch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13" name="文本框 12"/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>
            <a:fillRect/>
          </a:stretch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>
            <a:fillRect/>
          </a:stretch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>
            <a:fillRect/>
          </a:stretch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18" name="组合 17"/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23" name="文本框 22"/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>
            <a:fillRect/>
          </a:stretch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>
            <a:fillRect/>
          </a:stretch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>
            <a:fillRect/>
          </a:stretch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15" name="组合 14"/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27" name="文本框 26"/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>
            <a:fillRect/>
          </a:stretch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>
            <a:fillRect/>
          </a:stretch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>
            <a:fillRect/>
          </a:stretch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15" name="文本框 14"/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01" b="60822"/>
          <a:stretch>
            <a:fillRect/>
          </a:stretch>
        </p:blipFill>
        <p:spPr>
          <a:xfrm>
            <a:off x="-721030" y="4438591"/>
            <a:ext cx="4315130" cy="26867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 b="35885"/>
          <a:stretch>
            <a:fillRect/>
          </a:stretch>
        </p:blipFill>
        <p:spPr>
          <a:xfrm>
            <a:off x="9584943" y="0"/>
            <a:ext cx="2856331" cy="2209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87557" y="975835"/>
            <a:ext cx="680838" cy="7138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213964" y="943532"/>
            <a:ext cx="550921" cy="3698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57753" b="44517"/>
          <a:stretch>
            <a:fillRect/>
          </a:stretch>
        </p:blipFill>
        <p:spPr>
          <a:xfrm>
            <a:off x="9974661" y="3551988"/>
            <a:ext cx="2217339" cy="3306012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-976456" y="-6272"/>
            <a:ext cx="2373067" cy="1690709"/>
            <a:chOff x="-1585667" y="-6272"/>
            <a:chExt cx="4218032" cy="300516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11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 userDrawn="1"/>
        </p:nvGrpSpPr>
        <p:grpSpPr>
          <a:xfrm>
            <a:off x="410880" y="227608"/>
            <a:ext cx="1747954" cy="1047589"/>
            <a:chOff x="3878845" y="1406142"/>
            <a:chExt cx="3580448" cy="2145846"/>
          </a:xfrm>
        </p:grpSpPr>
        <p:sp>
          <p:nvSpPr>
            <p:cNvPr id="14" name="文本框 13"/>
            <p:cNvSpPr txBox="1"/>
            <p:nvPr/>
          </p:nvSpPr>
          <p:spPr>
            <a:xfrm>
              <a:off x="3878845" y="2521308"/>
              <a:ext cx="3580448" cy="103068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>
                <a:lnSpc>
                  <a:spcPct val="90000"/>
                </a:lnSpc>
                <a:spcBef>
                  <a:spcPct val="0"/>
                </a:spcBef>
                <a:buNone/>
                <a:defRPr sz="3600">
                  <a:solidFill>
                    <a:srgbClr val="09631F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+mj-cs"/>
                </a:defRPr>
              </a:lvl1pPr>
            </a:lstStyle>
            <a:p>
              <a:pPr algn="ctr"/>
              <a:endParaRPr lang="zh-CN" altLang="en-US" sz="10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083472" y="2465060"/>
              <a:ext cx="863000" cy="863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6000">
                  <a:srgbClr val="92C758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2223" y="1406142"/>
              <a:ext cx="1903274" cy="1903274"/>
            </a:xfrm>
            <a:prstGeom prst="rect">
              <a:avLst/>
            </a:prstGeom>
            <a:noFill/>
            <a:effectLst/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chart" Target="../charts/chart3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chart" Target="../charts/chart7.xml"/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4" Type="http://schemas.openxmlformats.org/officeDocument/2006/relationships/slideLayout" Target="../slideLayouts/slideLayout5.xml"/><Relationship Id="rId13" Type="http://schemas.openxmlformats.org/officeDocument/2006/relationships/image" Target="../media/image11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5.xml"/><Relationship Id="rId12" Type="http://schemas.openxmlformats.org/officeDocument/2006/relationships/image" Target="../media/image11.png"/><Relationship Id="rId11" Type="http://schemas.openxmlformats.org/officeDocument/2006/relationships/image" Target="../media/image18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1.jpeg"/><Relationship Id="rId7" Type="http://schemas.openxmlformats.org/officeDocument/2006/relationships/image" Target="../media/image30.jpeg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image" Target="../media/image39.jpeg"/><Relationship Id="rId7" Type="http://schemas.openxmlformats.org/officeDocument/2006/relationships/image" Target="../media/image38.jpeg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1.jpe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jpeg"/><Relationship Id="rId1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>
            <a:fillRect/>
          </a:stretch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>
            <a:fillRect/>
          </a:stretch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59055" y="3316056"/>
            <a:ext cx="5242117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66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春季工作计划</a:t>
            </a:r>
            <a:endParaRPr lang="zh-CN" altLang="en-US" sz="6600" b="1" dirty="0">
              <a:solidFill>
                <a:srgbClr val="007565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715388"/>
            <a:ext cx="550921" cy="36981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>
            <a:fillRect/>
          </a:stretch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0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3773558" y="1312534"/>
            <a:ext cx="4136505" cy="2053524"/>
            <a:chOff x="4031907" y="1293921"/>
            <a:chExt cx="4136505" cy="2053524"/>
          </a:xfrm>
        </p:grpSpPr>
        <p:sp>
          <p:nvSpPr>
            <p:cNvPr id="9" name="文本框 8"/>
            <p:cNvSpPr txBox="1"/>
            <p:nvPr/>
          </p:nvSpPr>
          <p:spPr>
            <a:xfrm>
              <a:off x="4138082" y="1371378"/>
              <a:ext cx="2199088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春</a:t>
              </a:r>
              <a:endParaRPr lang="en-US" altLang="zh-CN" sz="11500" spc="600" dirty="0">
                <a:gradFill>
                  <a:gsLst>
                    <a:gs pos="0">
                      <a:srgbClr val="668E86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031907" y="1293921"/>
              <a:ext cx="1866890" cy="1862047"/>
              <a:chOff x="7018338" y="5348289"/>
              <a:chExt cx="1223963" cy="1220788"/>
            </a:xfrm>
            <a:blipFill>
              <a:blip r:embed="rId11"/>
              <a:stretch>
                <a:fillRect/>
              </a:stretch>
            </a:blipFill>
          </p:grpSpPr>
          <p:sp>
            <p:nvSpPr>
              <p:cNvPr id="45" name="Freeform 5469"/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6" name="Freeform 5472"/>
              <p:cNvSpPr/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7" name="Freeform 5473"/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038463" y="1331147"/>
              <a:ext cx="2129949" cy="2016298"/>
              <a:chOff x="4965352" y="2623566"/>
              <a:chExt cx="2129949" cy="201629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096698" y="2777816"/>
                <a:ext cx="199860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spc="600" dirty="0">
                    <a:gradFill>
                      <a:gsLst>
                        <a:gs pos="0">
                          <a:srgbClr val="668E86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暖</a:t>
                </a:r>
                <a:endParaRPr lang="zh-CN" altLang="en-US" sz="115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965352" y="2623566"/>
                <a:ext cx="1866890" cy="1862047"/>
                <a:chOff x="7018338" y="5348289"/>
                <a:chExt cx="1223963" cy="1220788"/>
              </a:xfrm>
              <a:blipFill>
                <a:blip r:embed="rId11"/>
                <a:stretch>
                  <a:fillRect/>
                </a:stretch>
              </a:blipFill>
            </p:grpSpPr>
            <p:sp>
              <p:nvSpPr>
                <p:cNvPr id="50" name="Freeform 5469"/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1" name="Freeform 5472"/>
                <p:cNvSpPr/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2" name="Freeform 5473"/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</p:grpSp>
        </p:grpSp>
      </p:grpSp>
      <p:sp>
        <p:nvSpPr>
          <p:cNvPr id="55" name="文本框 54"/>
          <p:cNvSpPr txBox="1"/>
          <p:nvPr/>
        </p:nvSpPr>
        <p:spPr>
          <a:xfrm>
            <a:off x="3323771" y="4254067"/>
            <a:ext cx="4905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668E86"/>
                    </a:gs>
                    <a:gs pos="100000">
                      <a:srgbClr val="09631F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SPRING WORK PLAN </a:t>
            </a:r>
            <a:endParaRPr lang="en-US" altLang="zh-CN" sz="2000" dirty="0">
              <a:gradFill>
                <a:gsLst>
                  <a:gs pos="0">
                    <a:srgbClr val="668E86"/>
                  </a:gs>
                  <a:gs pos="100000">
                    <a:srgbClr val="09631F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58" name="矩形: 圆角 57"/>
          <p:cNvSpPr/>
          <p:nvPr/>
        </p:nvSpPr>
        <p:spPr>
          <a:xfrm>
            <a:off x="4187923" y="4907441"/>
            <a:ext cx="3184382" cy="410911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92D050"/>
                </a:gs>
                <a:gs pos="100000">
                  <a:srgbClr val="007565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4683824" y="4947283"/>
            <a:ext cx="2202866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汇报人：</a:t>
            </a:r>
            <a:r>
              <a:rPr 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XXX</a:t>
            </a:r>
            <a:endParaRPr lang="en-US" sz="1600" b="1" dirty="0">
              <a:gradFill>
                <a:gsLst>
                  <a:gs pos="0">
                    <a:srgbClr val="92D050"/>
                  </a:gs>
                  <a:gs pos="100000">
                    <a:srgbClr val="007565"/>
                  </a:gs>
                </a:gsLst>
                <a:lin ang="5400000" scaled="1"/>
              </a:gradFill>
              <a:latin typeface="+mn-ea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H="1" flipV="1">
            <a:off x="4459705" y="2338136"/>
            <a:ext cx="1636295" cy="1636295"/>
          </a:xfrm>
          <a:custGeom>
            <a:avLst/>
            <a:gdLst>
              <a:gd name="connsiteX0" fmla="*/ 1636295 w 1636295"/>
              <a:gd name="connsiteY0" fmla="*/ 1636295 h 1636295"/>
              <a:gd name="connsiteX1" fmla="*/ 818148 w 1636295"/>
              <a:gd name="connsiteY1" fmla="*/ 1636295 h 1636295"/>
              <a:gd name="connsiteX2" fmla="*/ 0 w 1636295"/>
              <a:gd name="connsiteY2" fmla="*/ 818147 h 1636295"/>
              <a:gd name="connsiteX3" fmla="*/ 1 w 1636295"/>
              <a:gd name="connsiteY3" fmla="*/ 818147 h 1636295"/>
              <a:gd name="connsiteX4" fmla="*/ 0 w 1636295"/>
              <a:gd name="connsiteY4" fmla="*/ 818127 h 1636295"/>
              <a:gd name="connsiteX5" fmla="*/ 4223 w 1636295"/>
              <a:gd name="connsiteY5" fmla="*/ 734496 h 1636295"/>
              <a:gd name="connsiteX6" fmla="*/ 16621 w 1636295"/>
              <a:gd name="connsiteY6" fmla="*/ 653262 h 1636295"/>
              <a:gd name="connsiteX7" fmla="*/ 18920 w 1636295"/>
              <a:gd name="connsiteY7" fmla="*/ 644322 h 1636295"/>
              <a:gd name="connsiteX8" fmla="*/ 40353 w 1636295"/>
              <a:gd name="connsiteY8" fmla="*/ 713368 h 1636295"/>
              <a:gd name="connsiteX9" fmla="*/ 513494 w 1636295"/>
              <a:gd name="connsiteY9" fmla="*/ 1026987 h 1636295"/>
              <a:gd name="connsiteX10" fmla="*/ 1026987 w 1636295"/>
              <a:gd name="connsiteY10" fmla="*/ 1026987 h 1636295"/>
              <a:gd name="connsiteX11" fmla="*/ 1026987 w 1636295"/>
              <a:gd name="connsiteY11" fmla="*/ 513493 h 1636295"/>
              <a:gd name="connsiteX12" fmla="*/ 713368 w 1636295"/>
              <a:gd name="connsiteY12" fmla="*/ 40352 h 1636295"/>
              <a:gd name="connsiteX13" fmla="*/ 644324 w 1636295"/>
              <a:gd name="connsiteY13" fmla="*/ 18919 h 1636295"/>
              <a:gd name="connsiteX14" fmla="*/ 653262 w 1636295"/>
              <a:gd name="connsiteY14" fmla="*/ 16621 h 1636295"/>
              <a:gd name="connsiteX15" fmla="*/ 734496 w 1636295"/>
              <a:gd name="connsiteY15" fmla="*/ 4223 h 1636295"/>
              <a:gd name="connsiteX16" fmla="*/ 818127 w 1636295"/>
              <a:gd name="connsiteY16" fmla="*/ 0 h 1636295"/>
              <a:gd name="connsiteX17" fmla="*/ 818147 w 1636295"/>
              <a:gd name="connsiteY17" fmla="*/ 1 h 1636295"/>
              <a:gd name="connsiteX18" fmla="*/ 818167 w 1636295"/>
              <a:gd name="connsiteY18" fmla="*/ 0 h 1636295"/>
              <a:gd name="connsiteX19" fmla="*/ 901798 w 1636295"/>
              <a:gd name="connsiteY19" fmla="*/ 4223 h 1636295"/>
              <a:gd name="connsiteX20" fmla="*/ 1636295 w 1636295"/>
              <a:gd name="connsiteY20" fmla="*/ 818147 h 1636295"/>
              <a:gd name="connsiteX21" fmla="*/ 1636295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1636295" y="1636295"/>
                </a:moveTo>
                <a:lnTo>
                  <a:pt x="818148" y="1636295"/>
                </a:lnTo>
                <a:cubicBezTo>
                  <a:pt x="366297" y="1636295"/>
                  <a:pt x="0" y="1269998"/>
                  <a:pt x="0" y="818147"/>
                </a:cubicBezTo>
                <a:lnTo>
                  <a:pt x="1" y="818147"/>
                </a:lnTo>
                <a:lnTo>
                  <a:pt x="0" y="818127"/>
                </a:lnTo>
                <a:lnTo>
                  <a:pt x="4223" y="734496"/>
                </a:lnTo>
                <a:cubicBezTo>
                  <a:pt x="7016" y="706992"/>
                  <a:pt x="11172" y="679891"/>
                  <a:pt x="16621" y="653262"/>
                </a:cubicBezTo>
                <a:lnTo>
                  <a:pt x="18920" y="644322"/>
                </a:lnTo>
                <a:lnTo>
                  <a:pt x="40353" y="713368"/>
                </a:lnTo>
                <a:cubicBezTo>
                  <a:pt x="118306" y="897669"/>
                  <a:pt x="300798" y="1026987"/>
                  <a:pt x="513494" y="1026987"/>
                </a:cubicBezTo>
                <a:lnTo>
                  <a:pt x="1026987" y="1026987"/>
                </a:lnTo>
                <a:lnTo>
                  <a:pt x="1026987" y="513493"/>
                </a:lnTo>
                <a:cubicBezTo>
                  <a:pt x="1026987" y="300797"/>
                  <a:pt x="897669" y="118305"/>
                  <a:pt x="713368" y="40352"/>
                </a:cubicBezTo>
                <a:lnTo>
                  <a:pt x="644324" y="18919"/>
                </a:lnTo>
                <a:lnTo>
                  <a:pt x="653262" y="16621"/>
                </a:lnTo>
                <a:cubicBezTo>
                  <a:pt x="679892" y="11172"/>
                  <a:pt x="706993" y="7016"/>
                  <a:pt x="734496" y="4223"/>
                </a:cubicBezTo>
                <a:lnTo>
                  <a:pt x="818127" y="0"/>
                </a:lnTo>
                <a:lnTo>
                  <a:pt x="818147" y="1"/>
                </a:lnTo>
                <a:lnTo>
                  <a:pt x="818167" y="0"/>
                </a:lnTo>
                <a:lnTo>
                  <a:pt x="901798" y="4223"/>
                </a:lnTo>
                <a:cubicBezTo>
                  <a:pt x="1314355" y="46120"/>
                  <a:pt x="1636295" y="394537"/>
                  <a:pt x="1636295" y="818147"/>
                </a:cubicBezTo>
                <a:lnTo>
                  <a:pt x="1636295" y="1636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 flipH="1" flipV="1">
            <a:off x="6096000" y="2338136"/>
            <a:ext cx="1636295" cy="1636295"/>
          </a:xfrm>
          <a:custGeom>
            <a:avLst/>
            <a:gdLst>
              <a:gd name="connsiteX0" fmla="*/ 818147 w 1636295"/>
              <a:gd name="connsiteY0" fmla="*/ 1636295 h 1636295"/>
              <a:gd name="connsiteX1" fmla="*/ 0 w 1636295"/>
              <a:gd name="connsiteY1" fmla="*/ 1636295 h 1636295"/>
              <a:gd name="connsiteX2" fmla="*/ 0 w 1636295"/>
              <a:gd name="connsiteY2" fmla="*/ 818147 h 1636295"/>
              <a:gd name="connsiteX3" fmla="*/ 734497 w 1636295"/>
              <a:gd name="connsiteY3" fmla="*/ 4223 h 1636295"/>
              <a:gd name="connsiteX4" fmla="*/ 818128 w 1636295"/>
              <a:gd name="connsiteY4" fmla="*/ 0 h 1636295"/>
              <a:gd name="connsiteX5" fmla="*/ 818148 w 1636295"/>
              <a:gd name="connsiteY5" fmla="*/ 1 h 1636295"/>
              <a:gd name="connsiteX6" fmla="*/ 818168 w 1636295"/>
              <a:gd name="connsiteY6" fmla="*/ 0 h 1636295"/>
              <a:gd name="connsiteX7" fmla="*/ 901799 w 1636295"/>
              <a:gd name="connsiteY7" fmla="*/ 4223 h 1636295"/>
              <a:gd name="connsiteX8" fmla="*/ 983033 w 1636295"/>
              <a:gd name="connsiteY8" fmla="*/ 16621 h 1636295"/>
              <a:gd name="connsiteX9" fmla="*/ 991971 w 1636295"/>
              <a:gd name="connsiteY9" fmla="*/ 18919 h 1636295"/>
              <a:gd name="connsiteX10" fmla="*/ 922927 w 1636295"/>
              <a:gd name="connsiteY10" fmla="*/ 40352 h 1636295"/>
              <a:gd name="connsiteX11" fmla="*/ 609308 w 1636295"/>
              <a:gd name="connsiteY11" fmla="*/ 513493 h 1636295"/>
              <a:gd name="connsiteX12" fmla="*/ 609308 w 1636295"/>
              <a:gd name="connsiteY12" fmla="*/ 1026987 h 1636295"/>
              <a:gd name="connsiteX13" fmla="*/ 1122801 w 1636295"/>
              <a:gd name="connsiteY13" fmla="*/ 1026987 h 1636295"/>
              <a:gd name="connsiteX14" fmla="*/ 1595942 w 1636295"/>
              <a:gd name="connsiteY14" fmla="*/ 713368 h 1636295"/>
              <a:gd name="connsiteX15" fmla="*/ 1617375 w 1636295"/>
              <a:gd name="connsiteY15" fmla="*/ 644322 h 1636295"/>
              <a:gd name="connsiteX16" fmla="*/ 1619674 w 1636295"/>
              <a:gd name="connsiteY16" fmla="*/ 653262 h 1636295"/>
              <a:gd name="connsiteX17" fmla="*/ 1632072 w 1636295"/>
              <a:gd name="connsiteY17" fmla="*/ 734496 h 1636295"/>
              <a:gd name="connsiteX18" fmla="*/ 1636295 w 1636295"/>
              <a:gd name="connsiteY18" fmla="*/ 818127 h 1636295"/>
              <a:gd name="connsiteX19" fmla="*/ 1636294 w 1636295"/>
              <a:gd name="connsiteY19" fmla="*/ 818147 h 1636295"/>
              <a:gd name="connsiteX20" fmla="*/ 1636295 w 1636295"/>
              <a:gd name="connsiteY20" fmla="*/ 818147 h 1636295"/>
              <a:gd name="connsiteX21" fmla="*/ 818147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47" y="1636295"/>
                </a:moveTo>
                <a:lnTo>
                  <a:pt x="0" y="1636295"/>
                </a:lnTo>
                <a:lnTo>
                  <a:pt x="0" y="818147"/>
                </a:lnTo>
                <a:cubicBezTo>
                  <a:pt x="0" y="394537"/>
                  <a:pt x="321940" y="46120"/>
                  <a:pt x="734497" y="4223"/>
                </a:cubicBezTo>
                <a:lnTo>
                  <a:pt x="818128" y="0"/>
                </a:lnTo>
                <a:lnTo>
                  <a:pt x="818148" y="1"/>
                </a:lnTo>
                <a:lnTo>
                  <a:pt x="818168" y="0"/>
                </a:lnTo>
                <a:lnTo>
                  <a:pt x="901799" y="4223"/>
                </a:lnTo>
                <a:cubicBezTo>
                  <a:pt x="929302" y="7016"/>
                  <a:pt x="956403" y="11172"/>
                  <a:pt x="983033" y="16621"/>
                </a:cubicBezTo>
                <a:lnTo>
                  <a:pt x="991971" y="18919"/>
                </a:lnTo>
                <a:lnTo>
                  <a:pt x="922927" y="40352"/>
                </a:lnTo>
                <a:cubicBezTo>
                  <a:pt x="738626" y="118305"/>
                  <a:pt x="609308" y="300797"/>
                  <a:pt x="609308" y="513493"/>
                </a:cubicBezTo>
                <a:lnTo>
                  <a:pt x="609308" y="1026987"/>
                </a:lnTo>
                <a:lnTo>
                  <a:pt x="1122801" y="1026987"/>
                </a:lnTo>
                <a:cubicBezTo>
                  <a:pt x="1335497" y="1026987"/>
                  <a:pt x="1517989" y="897669"/>
                  <a:pt x="1595942" y="713368"/>
                </a:cubicBezTo>
                <a:lnTo>
                  <a:pt x="1617375" y="644322"/>
                </a:lnTo>
                <a:lnTo>
                  <a:pt x="1619674" y="653262"/>
                </a:lnTo>
                <a:cubicBezTo>
                  <a:pt x="1625123" y="679891"/>
                  <a:pt x="1629279" y="706992"/>
                  <a:pt x="1632072" y="734496"/>
                </a:cubicBezTo>
                <a:lnTo>
                  <a:pt x="1636295" y="818127"/>
                </a:lnTo>
                <a:lnTo>
                  <a:pt x="1636294" y="818147"/>
                </a:lnTo>
                <a:lnTo>
                  <a:pt x="1636295" y="818147"/>
                </a:lnTo>
                <a:cubicBezTo>
                  <a:pt x="1636295" y="1269998"/>
                  <a:pt x="1269998" y="1636295"/>
                  <a:pt x="818147" y="16362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 flipH="1" flipV="1">
            <a:off x="4459705" y="3974431"/>
            <a:ext cx="1636295" cy="1636295"/>
          </a:xfrm>
          <a:custGeom>
            <a:avLst/>
            <a:gdLst>
              <a:gd name="connsiteX0" fmla="*/ 818167 w 1636295"/>
              <a:gd name="connsiteY0" fmla="*/ 1636295 h 1636295"/>
              <a:gd name="connsiteX1" fmla="*/ 818147 w 1636295"/>
              <a:gd name="connsiteY1" fmla="*/ 1636294 h 1636295"/>
              <a:gd name="connsiteX2" fmla="*/ 818127 w 1636295"/>
              <a:gd name="connsiteY2" fmla="*/ 1636295 h 1636295"/>
              <a:gd name="connsiteX3" fmla="*/ 734496 w 1636295"/>
              <a:gd name="connsiteY3" fmla="*/ 1632072 h 1636295"/>
              <a:gd name="connsiteX4" fmla="*/ 653262 w 1636295"/>
              <a:gd name="connsiteY4" fmla="*/ 1619674 h 1636295"/>
              <a:gd name="connsiteX5" fmla="*/ 644324 w 1636295"/>
              <a:gd name="connsiteY5" fmla="*/ 1617376 h 1636295"/>
              <a:gd name="connsiteX6" fmla="*/ 713368 w 1636295"/>
              <a:gd name="connsiteY6" fmla="*/ 1595943 h 1636295"/>
              <a:gd name="connsiteX7" fmla="*/ 1026987 w 1636295"/>
              <a:gd name="connsiteY7" fmla="*/ 1122802 h 1636295"/>
              <a:gd name="connsiteX8" fmla="*/ 1026987 w 1636295"/>
              <a:gd name="connsiteY8" fmla="*/ 609308 h 1636295"/>
              <a:gd name="connsiteX9" fmla="*/ 513494 w 1636295"/>
              <a:gd name="connsiteY9" fmla="*/ 609308 h 1636295"/>
              <a:gd name="connsiteX10" fmla="*/ 40353 w 1636295"/>
              <a:gd name="connsiteY10" fmla="*/ 922927 h 1636295"/>
              <a:gd name="connsiteX11" fmla="*/ 18920 w 1636295"/>
              <a:gd name="connsiteY11" fmla="*/ 991973 h 1636295"/>
              <a:gd name="connsiteX12" fmla="*/ 16621 w 1636295"/>
              <a:gd name="connsiteY12" fmla="*/ 983033 h 1636295"/>
              <a:gd name="connsiteX13" fmla="*/ 4223 w 1636295"/>
              <a:gd name="connsiteY13" fmla="*/ 901799 h 1636295"/>
              <a:gd name="connsiteX14" fmla="*/ 0 w 1636295"/>
              <a:gd name="connsiteY14" fmla="*/ 818168 h 1636295"/>
              <a:gd name="connsiteX15" fmla="*/ 1 w 1636295"/>
              <a:gd name="connsiteY15" fmla="*/ 818148 h 1636295"/>
              <a:gd name="connsiteX16" fmla="*/ 0 w 1636295"/>
              <a:gd name="connsiteY16" fmla="*/ 818148 h 1636295"/>
              <a:gd name="connsiteX17" fmla="*/ 818148 w 1636295"/>
              <a:gd name="connsiteY17" fmla="*/ 0 h 1636295"/>
              <a:gd name="connsiteX18" fmla="*/ 1636295 w 1636295"/>
              <a:gd name="connsiteY18" fmla="*/ 0 h 1636295"/>
              <a:gd name="connsiteX19" fmla="*/ 1636295 w 1636295"/>
              <a:gd name="connsiteY19" fmla="*/ 818148 h 1636295"/>
              <a:gd name="connsiteX20" fmla="*/ 901798 w 1636295"/>
              <a:gd name="connsiteY20" fmla="*/ 1632072 h 1636295"/>
              <a:gd name="connsiteX21" fmla="*/ 818167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67" y="1636295"/>
                </a:moveTo>
                <a:lnTo>
                  <a:pt x="818147" y="1636294"/>
                </a:lnTo>
                <a:lnTo>
                  <a:pt x="818127" y="1636295"/>
                </a:lnTo>
                <a:lnTo>
                  <a:pt x="734496" y="1632072"/>
                </a:lnTo>
                <a:cubicBezTo>
                  <a:pt x="706993" y="1629279"/>
                  <a:pt x="679892" y="1625124"/>
                  <a:pt x="653262" y="1619674"/>
                </a:cubicBezTo>
                <a:lnTo>
                  <a:pt x="644324" y="1617376"/>
                </a:lnTo>
                <a:lnTo>
                  <a:pt x="713368" y="1595943"/>
                </a:lnTo>
                <a:cubicBezTo>
                  <a:pt x="897669" y="1517991"/>
                  <a:pt x="1026987" y="1335498"/>
                  <a:pt x="1026987" y="1122802"/>
                </a:cubicBezTo>
                <a:lnTo>
                  <a:pt x="1026987" y="609308"/>
                </a:lnTo>
                <a:lnTo>
                  <a:pt x="513494" y="609308"/>
                </a:lnTo>
                <a:cubicBezTo>
                  <a:pt x="300798" y="609308"/>
                  <a:pt x="118306" y="738626"/>
                  <a:pt x="40353" y="922927"/>
                </a:cubicBezTo>
                <a:lnTo>
                  <a:pt x="18920" y="991973"/>
                </a:lnTo>
                <a:lnTo>
                  <a:pt x="16621" y="983033"/>
                </a:lnTo>
                <a:cubicBezTo>
                  <a:pt x="11172" y="956404"/>
                  <a:pt x="7016" y="929303"/>
                  <a:pt x="4223" y="901799"/>
                </a:cubicBezTo>
                <a:lnTo>
                  <a:pt x="0" y="818168"/>
                </a:lnTo>
                <a:lnTo>
                  <a:pt x="1" y="818148"/>
                </a:lnTo>
                <a:lnTo>
                  <a:pt x="0" y="818148"/>
                </a:lnTo>
                <a:cubicBezTo>
                  <a:pt x="0" y="366297"/>
                  <a:pt x="366297" y="0"/>
                  <a:pt x="818148" y="0"/>
                </a:cubicBezTo>
                <a:lnTo>
                  <a:pt x="1636295" y="0"/>
                </a:lnTo>
                <a:lnTo>
                  <a:pt x="1636295" y="818148"/>
                </a:lnTo>
                <a:cubicBezTo>
                  <a:pt x="1636295" y="1241759"/>
                  <a:pt x="1314355" y="1590175"/>
                  <a:pt x="901798" y="1632072"/>
                </a:cubicBezTo>
                <a:lnTo>
                  <a:pt x="818167" y="163629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 flipH="1" flipV="1">
            <a:off x="6096000" y="3974431"/>
            <a:ext cx="1636295" cy="1636295"/>
          </a:xfrm>
          <a:custGeom>
            <a:avLst/>
            <a:gdLst>
              <a:gd name="connsiteX0" fmla="*/ 818168 w 1636295"/>
              <a:gd name="connsiteY0" fmla="*/ 1636295 h 1636295"/>
              <a:gd name="connsiteX1" fmla="*/ 818148 w 1636295"/>
              <a:gd name="connsiteY1" fmla="*/ 1636294 h 1636295"/>
              <a:gd name="connsiteX2" fmla="*/ 818128 w 1636295"/>
              <a:gd name="connsiteY2" fmla="*/ 1636295 h 1636295"/>
              <a:gd name="connsiteX3" fmla="*/ 734497 w 1636295"/>
              <a:gd name="connsiteY3" fmla="*/ 1632072 h 1636295"/>
              <a:gd name="connsiteX4" fmla="*/ 0 w 1636295"/>
              <a:gd name="connsiteY4" fmla="*/ 818148 h 1636295"/>
              <a:gd name="connsiteX5" fmla="*/ 0 w 1636295"/>
              <a:gd name="connsiteY5" fmla="*/ 0 h 1636295"/>
              <a:gd name="connsiteX6" fmla="*/ 818147 w 1636295"/>
              <a:gd name="connsiteY6" fmla="*/ 0 h 1636295"/>
              <a:gd name="connsiteX7" fmla="*/ 1636295 w 1636295"/>
              <a:gd name="connsiteY7" fmla="*/ 818148 h 1636295"/>
              <a:gd name="connsiteX8" fmla="*/ 1636294 w 1636295"/>
              <a:gd name="connsiteY8" fmla="*/ 818148 h 1636295"/>
              <a:gd name="connsiteX9" fmla="*/ 1636295 w 1636295"/>
              <a:gd name="connsiteY9" fmla="*/ 818168 h 1636295"/>
              <a:gd name="connsiteX10" fmla="*/ 1632072 w 1636295"/>
              <a:gd name="connsiteY10" fmla="*/ 901799 h 1636295"/>
              <a:gd name="connsiteX11" fmla="*/ 1619674 w 1636295"/>
              <a:gd name="connsiteY11" fmla="*/ 983033 h 1636295"/>
              <a:gd name="connsiteX12" fmla="*/ 1617375 w 1636295"/>
              <a:gd name="connsiteY12" fmla="*/ 991973 h 1636295"/>
              <a:gd name="connsiteX13" fmla="*/ 1595942 w 1636295"/>
              <a:gd name="connsiteY13" fmla="*/ 922927 h 1636295"/>
              <a:gd name="connsiteX14" fmla="*/ 1122801 w 1636295"/>
              <a:gd name="connsiteY14" fmla="*/ 609308 h 1636295"/>
              <a:gd name="connsiteX15" fmla="*/ 609308 w 1636295"/>
              <a:gd name="connsiteY15" fmla="*/ 609308 h 1636295"/>
              <a:gd name="connsiteX16" fmla="*/ 609308 w 1636295"/>
              <a:gd name="connsiteY16" fmla="*/ 1122802 h 1636295"/>
              <a:gd name="connsiteX17" fmla="*/ 922927 w 1636295"/>
              <a:gd name="connsiteY17" fmla="*/ 1595943 h 1636295"/>
              <a:gd name="connsiteX18" fmla="*/ 991971 w 1636295"/>
              <a:gd name="connsiteY18" fmla="*/ 1617376 h 1636295"/>
              <a:gd name="connsiteX19" fmla="*/ 983033 w 1636295"/>
              <a:gd name="connsiteY19" fmla="*/ 1619674 h 1636295"/>
              <a:gd name="connsiteX20" fmla="*/ 901799 w 1636295"/>
              <a:gd name="connsiteY20" fmla="*/ 1632072 h 1636295"/>
              <a:gd name="connsiteX21" fmla="*/ 818168 w 1636295"/>
              <a:gd name="connsiteY21" fmla="*/ 1636295 h 16362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636295" h="1636295">
                <a:moveTo>
                  <a:pt x="818168" y="1636295"/>
                </a:moveTo>
                <a:lnTo>
                  <a:pt x="818148" y="1636294"/>
                </a:lnTo>
                <a:lnTo>
                  <a:pt x="818128" y="1636295"/>
                </a:lnTo>
                <a:lnTo>
                  <a:pt x="734497" y="1632072"/>
                </a:lnTo>
                <a:cubicBezTo>
                  <a:pt x="321940" y="1590175"/>
                  <a:pt x="0" y="1241759"/>
                  <a:pt x="0" y="818148"/>
                </a:cubicBezTo>
                <a:lnTo>
                  <a:pt x="0" y="0"/>
                </a:lnTo>
                <a:lnTo>
                  <a:pt x="818147" y="0"/>
                </a:lnTo>
                <a:cubicBezTo>
                  <a:pt x="1269998" y="0"/>
                  <a:pt x="1636295" y="366297"/>
                  <a:pt x="1636295" y="818148"/>
                </a:cubicBezTo>
                <a:lnTo>
                  <a:pt x="1636294" y="818148"/>
                </a:lnTo>
                <a:lnTo>
                  <a:pt x="1636295" y="818168"/>
                </a:lnTo>
                <a:lnTo>
                  <a:pt x="1632072" y="901799"/>
                </a:lnTo>
                <a:cubicBezTo>
                  <a:pt x="1629279" y="929303"/>
                  <a:pt x="1625123" y="956404"/>
                  <a:pt x="1619674" y="983033"/>
                </a:cubicBezTo>
                <a:lnTo>
                  <a:pt x="1617375" y="991973"/>
                </a:lnTo>
                <a:lnTo>
                  <a:pt x="1595942" y="922927"/>
                </a:lnTo>
                <a:cubicBezTo>
                  <a:pt x="1517989" y="738626"/>
                  <a:pt x="1335497" y="609308"/>
                  <a:pt x="1122801" y="609308"/>
                </a:cubicBezTo>
                <a:lnTo>
                  <a:pt x="609308" y="609308"/>
                </a:lnTo>
                <a:lnTo>
                  <a:pt x="609308" y="1122802"/>
                </a:lnTo>
                <a:cubicBezTo>
                  <a:pt x="609308" y="1335498"/>
                  <a:pt x="738626" y="1517991"/>
                  <a:pt x="922927" y="1595943"/>
                </a:cubicBezTo>
                <a:lnTo>
                  <a:pt x="991971" y="1617376"/>
                </a:lnTo>
                <a:lnTo>
                  <a:pt x="983033" y="1619674"/>
                </a:lnTo>
                <a:cubicBezTo>
                  <a:pt x="956403" y="1625124"/>
                  <a:pt x="929302" y="1629279"/>
                  <a:pt x="901799" y="1632072"/>
                </a:cubicBezTo>
                <a:lnTo>
                  <a:pt x="818168" y="1636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79081" y="1875272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79080" y="2231557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79081" y="4654277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79080" y="5010562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02649" y="1804152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7112" y="2160437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02649" y="4539256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7112" y="4895541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74610">
            <a:off x="-237916" y="5604974"/>
            <a:ext cx="1647619" cy="168571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1" name="文本框 20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>
            <a:stCxn id="12" idx="5"/>
          </p:cNvCxnSpPr>
          <p:nvPr/>
        </p:nvCxnSpPr>
        <p:spPr>
          <a:xfrm>
            <a:off x="4830298" y="3082813"/>
            <a:ext cx="575420" cy="453763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8" idx="7"/>
            <a:endCxn id="9" idx="3"/>
          </p:cNvCxnSpPr>
          <p:nvPr/>
        </p:nvCxnSpPr>
        <p:spPr>
          <a:xfrm flipV="1">
            <a:off x="6585013" y="2665139"/>
            <a:ext cx="779532" cy="510172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stCxn id="8" idx="5"/>
          </p:cNvCxnSpPr>
          <p:nvPr/>
        </p:nvCxnSpPr>
        <p:spPr>
          <a:xfrm>
            <a:off x="6585013" y="4287807"/>
            <a:ext cx="647262" cy="324534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8" idx="3"/>
          </p:cNvCxnSpPr>
          <p:nvPr/>
        </p:nvCxnSpPr>
        <p:spPr>
          <a:xfrm flipH="1">
            <a:off x="4679577" y="4287807"/>
            <a:ext cx="792940" cy="1279275"/>
          </a:xfrm>
          <a:prstGeom prst="line">
            <a:avLst/>
          </a:prstGeom>
          <a:ln>
            <a:solidFill>
              <a:srgbClr val="8FA6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242112" y="2944906"/>
            <a:ext cx="1573306" cy="157330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7232275" y="1894214"/>
            <a:ext cx="903195" cy="90319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109014" y="4329953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41272" y="5393531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41272" y="2393787"/>
            <a:ext cx="807244" cy="8072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58320" y="2155578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158319" y="1786246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979750" y="4966939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979749" y="4597607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7805" y="5393531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48280" y="5024199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35753" y="2618780"/>
            <a:ext cx="319548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6228" y="2249448"/>
            <a:ext cx="3095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18008" y="3399658"/>
            <a:ext cx="186690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标题文本</a:t>
            </a:r>
            <a:endParaRPr lang="zh-CN" altLang="en-US" sz="16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8886" y="3702733"/>
            <a:ext cx="16397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rPr>
              <a:t>Click here to add title text</a:t>
            </a:r>
            <a:endParaRPr lang="en-US" altLang="zh-CN" sz="1400" dirty="0">
              <a:solidFill>
                <a:schemeClr val="bg2">
                  <a:lumMod val="1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776290" y="2393365"/>
            <a:ext cx="1647619" cy="1685714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6" name="文本框 25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91047" y="2040712"/>
            <a:ext cx="3209906" cy="3210394"/>
            <a:chOff x="4982610" y="2532350"/>
            <a:chExt cx="2226780" cy="2227118"/>
          </a:xfrm>
        </p:grpSpPr>
        <p:grpSp>
          <p:nvGrpSpPr>
            <p:cNvPr id="12" name="组合 11"/>
            <p:cNvGrpSpPr/>
            <p:nvPr/>
          </p:nvGrpSpPr>
          <p:grpSpPr>
            <a:xfrm>
              <a:off x="4982610" y="2532350"/>
              <a:ext cx="2226780" cy="2227118"/>
              <a:chOff x="1646286" y="3575831"/>
              <a:chExt cx="2226780" cy="2227118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1646286" y="3575831"/>
                <a:ext cx="1059601" cy="1059771"/>
              </a:xfrm>
              <a:custGeom>
                <a:avLst/>
                <a:gdLst>
                  <a:gd name="connsiteX0" fmla="*/ 1059601 w 1059601"/>
                  <a:gd name="connsiteY0" fmla="*/ 0 h 1059771"/>
                  <a:gd name="connsiteX1" fmla="*/ 1059601 w 1059601"/>
                  <a:gd name="connsiteY1" fmla="*/ 882340 h 1059771"/>
                  <a:gd name="connsiteX2" fmla="*/ 1020802 w 1059601"/>
                  <a:gd name="connsiteY2" fmla="*/ 894384 h 1059771"/>
                  <a:gd name="connsiteX3" fmla="*/ 894216 w 1059601"/>
                  <a:gd name="connsiteY3" fmla="*/ 1020970 h 1059771"/>
                  <a:gd name="connsiteX4" fmla="*/ 882172 w 1059601"/>
                  <a:gd name="connsiteY4" fmla="*/ 1059771 h 1059771"/>
                  <a:gd name="connsiteX5" fmla="*/ 0 w 1059601"/>
                  <a:gd name="connsiteY5" fmla="*/ 1059771 h 1059771"/>
                  <a:gd name="connsiteX6" fmla="*/ 3046 w 1059601"/>
                  <a:gd name="connsiteY6" fmla="*/ 999444 h 1059771"/>
                  <a:gd name="connsiteX7" fmla="*/ 1006316 w 1059601"/>
                  <a:gd name="connsiteY7" fmla="*/ 2523 h 1059771"/>
                  <a:gd name="connsiteX8" fmla="*/ 1059601 w 1059601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1" h="1059771">
                    <a:moveTo>
                      <a:pt x="1059601" y="0"/>
                    </a:moveTo>
                    <a:lnTo>
                      <a:pt x="1059601" y="882340"/>
                    </a:lnTo>
                    <a:lnTo>
                      <a:pt x="1020802" y="894384"/>
                    </a:lnTo>
                    <a:cubicBezTo>
                      <a:pt x="963886" y="918457"/>
                      <a:pt x="918290" y="964054"/>
                      <a:pt x="894216" y="1020970"/>
                    </a:cubicBezTo>
                    <a:lnTo>
                      <a:pt x="882172" y="1059771"/>
                    </a:lnTo>
                    <a:lnTo>
                      <a:pt x="0" y="1059771"/>
                    </a:lnTo>
                    <a:lnTo>
                      <a:pt x="3046" y="999444"/>
                    </a:lnTo>
                    <a:cubicBezTo>
                      <a:pt x="56630" y="471816"/>
                      <a:pt x="477728" y="52834"/>
                      <a:pt x="1006316" y="2523"/>
                    </a:cubicBezTo>
                    <a:lnTo>
                      <a:pt x="105960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2813463" y="3575831"/>
                <a:ext cx="1059603" cy="1059771"/>
              </a:xfrm>
              <a:custGeom>
                <a:avLst/>
                <a:gdLst>
                  <a:gd name="connsiteX0" fmla="*/ 0 w 1059603"/>
                  <a:gd name="connsiteY0" fmla="*/ 0 h 1059771"/>
                  <a:gd name="connsiteX1" fmla="*/ 53287 w 1059603"/>
                  <a:gd name="connsiteY1" fmla="*/ 2523 h 1059771"/>
                  <a:gd name="connsiteX2" fmla="*/ 1056557 w 1059603"/>
                  <a:gd name="connsiteY2" fmla="*/ 999444 h 1059771"/>
                  <a:gd name="connsiteX3" fmla="*/ 1059603 w 1059603"/>
                  <a:gd name="connsiteY3" fmla="*/ 1059771 h 1059771"/>
                  <a:gd name="connsiteX4" fmla="*/ 177432 w 1059603"/>
                  <a:gd name="connsiteY4" fmla="*/ 1059771 h 1059771"/>
                  <a:gd name="connsiteX5" fmla="*/ 165387 w 1059603"/>
                  <a:gd name="connsiteY5" fmla="*/ 1020970 h 1059771"/>
                  <a:gd name="connsiteX6" fmla="*/ 38801 w 1059603"/>
                  <a:gd name="connsiteY6" fmla="*/ 894384 h 1059771"/>
                  <a:gd name="connsiteX7" fmla="*/ 0 w 1059603"/>
                  <a:gd name="connsiteY7" fmla="*/ 882340 h 1059771"/>
                  <a:gd name="connsiteX8" fmla="*/ 0 w 1059603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3" h="1059771">
                    <a:moveTo>
                      <a:pt x="0" y="0"/>
                    </a:moveTo>
                    <a:lnTo>
                      <a:pt x="53287" y="2523"/>
                    </a:lnTo>
                    <a:cubicBezTo>
                      <a:pt x="581876" y="52834"/>
                      <a:pt x="1002973" y="471816"/>
                      <a:pt x="1056557" y="999444"/>
                    </a:cubicBezTo>
                    <a:lnTo>
                      <a:pt x="1059603" y="1059771"/>
                    </a:lnTo>
                    <a:lnTo>
                      <a:pt x="177432" y="1059771"/>
                    </a:lnTo>
                    <a:lnTo>
                      <a:pt x="165387" y="1020970"/>
                    </a:lnTo>
                    <a:cubicBezTo>
                      <a:pt x="141314" y="964054"/>
                      <a:pt x="95718" y="918457"/>
                      <a:pt x="38801" y="894384"/>
                    </a:cubicBezTo>
                    <a:lnTo>
                      <a:pt x="0" y="88234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1646286" y="4743178"/>
                <a:ext cx="1059601" cy="1059771"/>
              </a:xfrm>
              <a:custGeom>
                <a:avLst/>
                <a:gdLst>
                  <a:gd name="connsiteX0" fmla="*/ 0 w 1059601"/>
                  <a:gd name="connsiteY0" fmla="*/ 0 h 1059771"/>
                  <a:gd name="connsiteX1" fmla="*/ 882172 w 1059601"/>
                  <a:gd name="connsiteY1" fmla="*/ 0 h 1059771"/>
                  <a:gd name="connsiteX2" fmla="*/ 894216 w 1059601"/>
                  <a:gd name="connsiteY2" fmla="*/ 38799 h 1059771"/>
                  <a:gd name="connsiteX3" fmla="*/ 1020802 w 1059601"/>
                  <a:gd name="connsiteY3" fmla="*/ 165385 h 1059771"/>
                  <a:gd name="connsiteX4" fmla="*/ 1059601 w 1059601"/>
                  <a:gd name="connsiteY4" fmla="*/ 177429 h 1059771"/>
                  <a:gd name="connsiteX5" fmla="*/ 1059601 w 1059601"/>
                  <a:gd name="connsiteY5" fmla="*/ 1059771 h 1059771"/>
                  <a:gd name="connsiteX6" fmla="*/ 1006316 w 1059601"/>
                  <a:gd name="connsiteY6" fmla="*/ 1057248 h 1059771"/>
                  <a:gd name="connsiteX7" fmla="*/ 3046 w 1059601"/>
                  <a:gd name="connsiteY7" fmla="*/ 60327 h 1059771"/>
                  <a:gd name="connsiteX8" fmla="*/ 0 w 1059601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1" h="1059771">
                    <a:moveTo>
                      <a:pt x="0" y="0"/>
                    </a:moveTo>
                    <a:lnTo>
                      <a:pt x="882172" y="0"/>
                    </a:lnTo>
                    <a:lnTo>
                      <a:pt x="894216" y="38799"/>
                    </a:lnTo>
                    <a:cubicBezTo>
                      <a:pt x="918290" y="95716"/>
                      <a:pt x="963886" y="141312"/>
                      <a:pt x="1020802" y="165385"/>
                    </a:cubicBezTo>
                    <a:lnTo>
                      <a:pt x="1059601" y="177429"/>
                    </a:lnTo>
                    <a:lnTo>
                      <a:pt x="1059601" y="1059771"/>
                    </a:lnTo>
                    <a:lnTo>
                      <a:pt x="1006316" y="1057248"/>
                    </a:lnTo>
                    <a:cubicBezTo>
                      <a:pt x="477728" y="1006937"/>
                      <a:pt x="56630" y="587955"/>
                      <a:pt x="3046" y="6032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2813463" y="4743178"/>
                <a:ext cx="1059603" cy="1059771"/>
              </a:xfrm>
              <a:custGeom>
                <a:avLst/>
                <a:gdLst>
                  <a:gd name="connsiteX0" fmla="*/ 177431 w 1059603"/>
                  <a:gd name="connsiteY0" fmla="*/ 0 h 1059771"/>
                  <a:gd name="connsiteX1" fmla="*/ 1059603 w 1059603"/>
                  <a:gd name="connsiteY1" fmla="*/ 0 h 1059771"/>
                  <a:gd name="connsiteX2" fmla="*/ 1056557 w 1059603"/>
                  <a:gd name="connsiteY2" fmla="*/ 60327 h 1059771"/>
                  <a:gd name="connsiteX3" fmla="*/ 53287 w 1059603"/>
                  <a:gd name="connsiteY3" fmla="*/ 1057248 h 1059771"/>
                  <a:gd name="connsiteX4" fmla="*/ 0 w 1059603"/>
                  <a:gd name="connsiteY4" fmla="*/ 1059771 h 1059771"/>
                  <a:gd name="connsiteX5" fmla="*/ 0 w 1059603"/>
                  <a:gd name="connsiteY5" fmla="*/ 177430 h 1059771"/>
                  <a:gd name="connsiteX6" fmla="*/ 38801 w 1059603"/>
                  <a:gd name="connsiteY6" fmla="*/ 165385 h 1059771"/>
                  <a:gd name="connsiteX7" fmla="*/ 165387 w 1059603"/>
                  <a:gd name="connsiteY7" fmla="*/ 38799 h 1059771"/>
                  <a:gd name="connsiteX8" fmla="*/ 177431 w 1059603"/>
                  <a:gd name="connsiteY8" fmla="*/ 0 h 1059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59603" h="1059771">
                    <a:moveTo>
                      <a:pt x="177431" y="0"/>
                    </a:moveTo>
                    <a:lnTo>
                      <a:pt x="1059603" y="0"/>
                    </a:lnTo>
                    <a:lnTo>
                      <a:pt x="1056557" y="60327"/>
                    </a:lnTo>
                    <a:cubicBezTo>
                      <a:pt x="1002973" y="587955"/>
                      <a:pt x="581876" y="1006937"/>
                      <a:pt x="53287" y="1057248"/>
                    </a:cubicBezTo>
                    <a:lnTo>
                      <a:pt x="0" y="1059771"/>
                    </a:lnTo>
                    <a:lnTo>
                      <a:pt x="0" y="177430"/>
                    </a:lnTo>
                    <a:lnTo>
                      <a:pt x="38801" y="165385"/>
                    </a:lnTo>
                    <a:cubicBezTo>
                      <a:pt x="95718" y="141312"/>
                      <a:pt x="141314" y="95716"/>
                      <a:pt x="165387" y="38799"/>
                    </a:cubicBezTo>
                    <a:lnTo>
                      <a:pt x="17743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5490351" y="2876468"/>
              <a:ext cx="56137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S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152950" y="2876467"/>
              <a:ext cx="71686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480574" y="3645908"/>
              <a:ext cx="62388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  <a:endParaRPr lang="zh-CN" altLang="en-US" sz="4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90058" y="3647752"/>
              <a:ext cx="52931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T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4" name="文本框 23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979081" y="2442045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79080" y="2798330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979081" y="3990025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979080" y="4346310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402649" y="2370925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47112" y="2727210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402649" y="3875004"/>
            <a:ext cx="1810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047112" y="4231289"/>
            <a:ext cx="3165807" cy="575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8"/>
          <p:cNvSpPr/>
          <p:nvPr/>
        </p:nvSpPr>
        <p:spPr>
          <a:xfrm>
            <a:off x="1916295" y="2796903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11558 w 1083820"/>
              <a:gd name="connsiteY0-2" fmla="*/ 914400 h 914400"/>
              <a:gd name="connsiteX1-3" fmla="*/ 541910 w 1083820"/>
              <a:gd name="connsiteY1-4" fmla="*/ 0 h 914400"/>
              <a:gd name="connsiteX2-5" fmla="*/ 1072262 w 1083820"/>
              <a:gd name="connsiteY2-6" fmla="*/ 914400 h 914400"/>
              <a:gd name="connsiteX3-7" fmla="*/ 11558 w 1083820"/>
              <a:gd name="connsiteY3-8" fmla="*/ 914400 h 914400"/>
              <a:gd name="connsiteX0-9" fmla="*/ 11558 w 1169897"/>
              <a:gd name="connsiteY0-10" fmla="*/ 914400 h 914400"/>
              <a:gd name="connsiteX1-11" fmla="*/ 541910 w 1169897"/>
              <a:gd name="connsiteY1-12" fmla="*/ 0 h 914400"/>
              <a:gd name="connsiteX2-13" fmla="*/ 1072262 w 1169897"/>
              <a:gd name="connsiteY2-14" fmla="*/ 914400 h 914400"/>
              <a:gd name="connsiteX3-15" fmla="*/ 11558 w 1169897"/>
              <a:gd name="connsiteY3-16" fmla="*/ 914400 h 914400"/>
              <a:gd name="connsiteX0-17" fmla="*/ 97635 w 1255974"/>
              <a:gd name="connsiteY0-18" fmla="*/ 914400 h 914400"/>
              <a:gd name="connsiteX1-19" fmla="*/ 627987 w 1255974"/>
              <a:gd name="connsiteY1-20" fmla="*/ 0 h 914400"/>
              <a:gd name="connsiteX2-21" fmla="*/ 1158339 w 1255974"/>
              <a:gd name="connsiteY2-22" fmla="*/ 914400 h 914400"/>
              <a:gd name="connsiteX3-23" fmla="*/ 97635 w 1255974"/>
              <a:gd name="connsiteY3-24" fmla="*/ 91440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等腰三角形 8"/>
          <p:cNvSpPr/>
          <p:nvPr/>
        </p:nvSpPr>
        <p:spPr>
          <a:xfrm>
            <a:off x="6315842" y="2796903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11558 w 1083820"/>
              <a:gd name="connsiteY0-2" fmla="*/ 914400 h 914400"/>
              <a:gd name="connsiteX1-3" fmla="*/ 541910 w 1083820"/>
              <a:gd name="connsiteY1-4" fmla="*/ 0 h 914400"/>
              <a:gd name="connsiteX2-5" fmla="*/ 1072262 w 1083820"/>
              <a:gd name="connsiteY2-6" fmla="*/ 914400 h 914400"/>
              <a:gd name="connsiteX3-7" fmla="*/ 11558 w 1083820"/>
              <a:gd name="connsiteY3-8" fmla="*/ 914400 h 914400"/>
              <a:gd name="connsiteX0-9" fmla="*/ 11558 w 1169897"/>
              <a:gd name="connsiteY0-10" fmla="*/ 914400 h 914400"/>
              <a:gd name="connsiteX1-11" fmla="*/ 541910 w 1169897"/>
              <a:gd name="connsiteY1-12" fmla="*/ 0 h 914400"/>
              <a:gd name="connsiteX2-13" fmla="*/ 1072262 w 1169897"/>
              <a:gd name="connsiteY2-14" fmla="*/ 914400 h 914400"/>
              <a:gd name="connsiteX3-15" fmla="*/ 11558 w 1169897"/>
              <a:gd name="connsiteY3-16" fmla="*/ 914400 h 914400"/>
              <a:gd name="connsiteX0-17" fmla="*/ 97635 w 1255974"/>
              <a:gd name="connsiteY0-18" fmla="*/ 914400 h 914400"/>
              <a:gd name="connsiteX1-19" fmla="*/ 627987 w 1255974"/>
              <a:gd name="connsiteY1-20" fmla="*/ 0 h 914400"/>
              <a:gd name="connsiteX2-21" fmla="*/ 1158339 w 1255974"/>
              <a:gd name="connsiteY2-22" fmla="*/ 914400 h 914400"/>
              <a:gd name="connsiteX3-23" fmla="*/ 97635 w 1255974"/>
              <a:gd name="connsiteY3-24" fmla="*/ 91440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等腰三角形 8"/>
          <p:cNvSpPr/>
          <p:nvPr/>
        </p:nvSpPr>
        <p:spPr>
          <a:xfrm flipV="1">
            <a:off x="4202428" y="2796902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11558 w 1083820"/>
              <a:gd name="connsiteY0-2" fmla="*/ 914400 h 914400"/>
              <a:gd name="connsiteX1-3" fmla="*/ 541910 w 1083820"/>
              <a:gd name="connsiteY1-4" fmla="*/ 0 h 914400"/>
              <a:gd name="connsiteX2-5" fmla="*/ 1072262 w 1083820"/>
              <a:gd name="connsiteY2-6" fmla="*/ 914400 h 914400"/>
              <a:gd name="connsiteX3-7" fmla="*/ 11558 w 1083820"/>
              <a:gd name="connsiteY3-8" fmla="*/ 914400 h 914400"/>
              <a:gd name="connsiteX0-9" fmla="*/ 11558 w 1169897"/>
              <a:gd name="connsiteY0-10" fmla="*/ 914400 h 914400"/>
              <a:gd name="connsiteX1-11" fmla="*/ 541910 w 1169897"/>
              <a:gd name="connsiteY1-12" fmla="*/ 0 h 914400"/>
              <a:gd name="connsiteX2-13" fmla="*/ 1072262 w 1169897"/>
              <a:gd name="connsiteY2-14" fmla="*/ 914400 h 914400"/>
              <a:gd name="connsiteX3-15" fmla="*/ 11558 w 1169897"/>
              <a:gd name="connsiteY3-16" fmla="*/ 914400 h 914400"/>
              <a:gd name="connsiteX0-17" fmla="*/ 97635 w 1255974"/>
              <a:gd name="connsiteY0-18" fmla="*/ 914400 h 914400"/>
              <a:gd name="connsiteX1-19" fmla="*/ 627987 w 1255974"/>
              <a:gd name="connsiteY1-20" fmla="*/ 0 h 914400"/>
              <a:gd name="connsiteX2-21" fmla="*/ 1158339 w 1255974"/>
              <a:gd name="connsiteY2-22" fmla="*/ 914400 h 914400"/>
              <a:gd name="connsiteX3-23" fmla="*/ 97635 w 1255974"/>
              <a:gd name="connsiteY3-24" fmla="*/ 91440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等腰三角形 8"/>
          <p:cNvSpPr/>
          <p:nvPr/>
        </p:nvSpPr>
        <p:spPr>
          <a:xfrm flipV="1">
            <a:off x="8469895" y="2796902"/>
            <a:ext cx="1781545" cy="1621296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-1" fmla="*/ 11558 w 1083820"/>
              <a:gd name="connsiteY0-2" fmla="*/ 914400 h 914400"/>
              <a:gd name="connsiteX1-3" fmla="*/ 541910 w 1083820"/>
              <a:gd name="connsiteY1-4" fmla="*/ 0 h 914400"/>
              <a:gd name="connsiteX2-5" fmla="*/ 1072262 w 1083820"/>
              <a:gd name="connsiteY2-6" fmla="*/ 914400 h 914400"/>
              <a:gd name="connsiteX3-7" fmla="*/ 11558 w 1083820"/>
              <a:gd name="connsiteY3-8" fmla="*/ 914400 h 914400"/>
              <a:gd name="connsiteX0-9" fmla="*/ 11558 w 1169897"/>
              <a:gd name="connsiteY0-10" fmla="*/ 914400 h 914400"/>
              <a:gd name="connsiteX1-11" fmla="*/ 541910 w 1169897"/>
              <a:gd name="connsiteY1-12" fmla="*/ 0 h 914400"/>
              <a:gd name="connsiteX2-13" fmla="*/ 1072262 w 1169897"/>
              <a:gd name="connsiteY2-14" fmla="*/ 914400 h 914400"/>
              <a:gd name="connsiteX3-15" fmla="*/ 11558 w 1169897"/>
              <a:gd name="connsiteY3-16" fmla="*/ 914400 h 914400"/>
              <a:gd name="connsiteX0-17" fmla="*/ 97635 w 1255974"/>
              <a:gd name="connsiteY0-18" fmla="*/ 914400 h 914400"/>
              <a:gd name="connsiteX1-19" fmla="*/ 627987 w 1255974"/>
              <a:gd name="connsiteY1-20" fmla="*/ 0 h 914400"/>
              <a:gd name="connsiteX2-21" fmla="*/ 1158339 w 1255974"/>
              <a:gd name="connsiteY2-22" fmla="*/ 914400 h 914400"/>
              <a:gd name="connsiteX3-23" fmla="*/ 97635 w 1255974"/>
              <a:gd name="connsiteY3-24" fmla="*/ 914400 h 914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255974" h="914400">
                <a:moveTo>
                  <a:pt x="97635" y="914400"/>
                </a:moveTo>
                <a:cubicBezTo>
                  <a:pt x="-255933" y="914400"/>
                  <a:pt x="451203" y="0"/>
                  <a:pt x="627987" y="0"/>
                </a:cubicBezTo>
                <a:cubicBezTo>
                  <a:pt x="804771" y="0"/>
                  <a:pt x="1511907" y="914400"/>
                  <a:pt x="1158339" y="914400"/>
                </a:cubicBezTo>
                <a:lnTo>
                  <a:pt x="97635" y="914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453571" y="3441505"/>
            <a:ext cx="706993" cy="706992"/>
            <a:chOff x="5578476" y="3629026"/>
            <a:chExt cx="271463" cy="271462"/>
          </a:xfrm>
          <a:solidFill>
            <a:schemeClr val="tx1"/>
          </a:solidFill>
        </p:grpSpPr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5578476" y="3629026"/>
              <a:ext cx="271463" cy="195263"/>
            </a:xfrm>
            <a:custGeom>
              <a:avLst/>
              <a:gdLst>
                <a:gd name="T0" fmla="*/ 177 w 186"/>
                <a:gd name="T1" fmla="*/ 0 h 134"/>
                <a:gd name="T2" fmla="*/ 185 w 186"/>
                <a:gd name="T3" fmla="*/ 6 h 134"/>
                <a:gd name="T4" fmla="*/ 186 w 186"/>
                <a:gd name="T5" fmla="*/ 12 h 134"/>
                <a:gd name="T6" fmla="*/ 186 w 186"/>
                <a:gd name="T7" fmla="*/ 122 h 134"/>
                <a:gd name="T8" fmla="*/ 174 w 186"/>
                <a:gd name="T9" fmla="*/ 134 h 134"/>
                <a:gd name="T10" fmla="*/ 13 w 186"/>
                <a:gd name="T11" fmla="*/ 134 h 134"/>
                <a:gd name="T12" fmla="*/ 1 w 186"/>
                <a:gd name="T13" fmla="*/ 125 h 134"/>
                <a:gd name="T14" fmla="*/ 0 w 186"/>
                <a:gd name="T15" fmla="*/ 125 h 134"/>
                <a:gd name="T16" fmla="*/ 0 w 186"/>
                <a:gd name="T17" fmla="*/ 9 h 134"/>
                <a:gd name="T18" fmla="*/ 1 w 186"/>
                <a:gd name="T19" fmla="*/ 7 h 134"/>
                <a:gd name="T20" fmla="*/ 9 w 186"/>
                <a:gd name="T21" fmla="*/ 0 h 134"/>
                <a:gd name="T22" fmla="*/ 177 w 186"/>
                <a:gd name="T23" fmla="*/ 0 h 134"/>
                <a:gd name="T24" fmla="*/ 174 w 186"/>
                <a:gd name="T25" fmla="*/ 122 h 134"/>
                <a:gd name="T26" fmla="*/ 174 w 186"/>
                <a:gd name="T27" fmla="*/ 12 h 134"/>
                <a:gd name="T28" fmla="*/ 12 w 186"/>
                <a:gd name="T29" fmla="*/ 12 h 134"/>
                <a:gd name="T30" fmla="*/ 12 w 186"/>
                <a:gd name="T31" fmla="*/ 122 h 134"/>
                <a:gd name="T32" fmla="*/ 174 w 186"/>
                <a:gd name="T33" fmla="*/ 1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6" h="134">
                  <a:moveTo>
                    <a:pt x="177" y="0"/>
                  </a:moveTo>
                  <a:cubicBezTo>
                    <a:pt x="180" y="1"/>
                    <a:pt x="183" y="3"/>
                    <a:pt x="185" y="6"/>
                  </a:cubicBezTo>
                  <a:cubicBezTo>
                    <a:pt x="185" y="8"/>
                    <a:pt x="186" y="10"/>
                    <a:pt x="186" y="12"/>
                  </a:cubicBezTo>
                  <a:cubicBezTo>
                    <a:pt x="186" y="49"/>
                    <a:pt x="186" y="86"/>
                    <a:pt x="186" y="122"/>
                  </a:cubicBezTo>
                  <a:cubicBezTo>
                    <a:pt x="186" y="129"/>
                    <a:pt x="181" y="134"/>
                    <a:pt x="174" y="134"/>
                  </a:cubicBezTo>
                  <a:cubicBezTo>
                    <a:pt x="120" y="134"/>
                    <a:pt x="66" y="134"/>
                    <a:pt x="13" y="134"/>
                  </a:cubicBezTo>
                  <a:cubicBezTo>
                    <a:pt x="6" y="134"/>
                    <a:pt x="3" y="132"/>
                    <a:pt x="1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86"/>
                    <a:pt x="0" y="48"/>
                    <a:pt x="0" y="9"/>
                  </a:cubicBezTo>
                  <a:cubicBezTo>
                    <a:pt x="1" y="9"/>
                    <a:pt x="1" y="8"/>
                    <a:pt x="1" y="7"/>
                  </a:cubicBezTo>
                  <a:cubicBezTo>
                    <a:pt x="3" y="3"/>
                    <a:pt x="5" y="2"/>
                    <a:pt x="9" y="0"/>
                  </a:cubicBezTo>
                  <a:cubicBezTo>
                    <a:pt x="65" y="0"/>
                    <a:pt x="121" y="0"/>
                    <a:pt x="177" y="0"/>
                  </a:cubicBezTo>
                  <a:close/>
                  <a:moveTo>
                    <a:pt x="174" y="122"/>
                  </a:moveTo>
                  <a:cubicBezTo>
                    <a:pt x="174" y="85"/>
                    <a:pt x="174" y="49"/>
                    <a:pt x="174" y="12"/>
                  </a:cubicBezTo>
                  <a:cubicBezTo>
                    <a:pt x="120" y="12"/>
                    <a:pt x="66" y="12"/>
                    <a:pt x="12" y="12"/>
                  </a:cubicBezTo>
                  <a:cubicBezTo>
                    <a:pt x="12" y="49"/>
                    <a:pt x="12" y="85"/>
                    <a:pt x="12" y="122"/>
                  </a:cubicBezTo>
                  <a:cubicBezTo>
                    <a:pt x="66" y="122"/>
                    <a:pt x="120" y="122"/>
                    <a:pt x="174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5646738" y="3840163"/>
              <a:ext cx="134938" cy="60325"/>
            </a:xfrm>
            <a:custGeom>
              <a:avLst/>
              <a:gdLst>
                <a:gd name="T0" fmla="*/ 29 w 92"/>
                <a:gd name="T1" fmla="*/ 0 h 41"/>
                <a:gd name="T2" fmla="*/ 63 w 92"/>
                <a:gd name="T3" fmla="*/ 0 h 41"/>
                <a:gd name="T4" fmla="*/ 63 w 92"/>
                <a:gd name="T5" fmla="*/ 2 h 41"/>
                <a:gd name="T6" fmla="*/ 63 w 92"/>
                <a:gd name="T7" fmla="*/ 17 h 41"/>
                <a:gd name="T8" fmla="*/ 76 w 92"/>
                <a:gd name="T9" fmla="*/ 29 h 41"/>
                <a:gd name="T10" fmla="*/ 86 w 92"/>
                <a:gd name="T11" fmla="*/ 29 h 41"/>
                <a:gd name="T12" fmla="*/ 92 w 92"/>
                <a:gd name="T13" fmla="*/ 35 h 41"/>
                <a:gd name="T14" fmla="*/ 86 w 92"/>
                <a:gd name="T15" fmla="*/ 41 h 41"/>
                <a:gd name="T16" fmla="*/ 6 w 92"/>
                <a:gd name="T17" fmla="*/ 41 h 41"/>
                <a:gd name="T18" fmla="*/ 0 w 92"/>
                <a:gd name="T19" fmla="*/ 35 h 41"/>
                <a:gd name="T20" fmla="*/ 6 w 92"/>
                <a:gd name="T21" fmla="*/ 29 h 41"/>
                <a:gd name="T22" fmla="*/ 17 w 92"/>
                <a:gd name="T23" fmla="*/ 29 h 41"/>
                <a:gd name="T24" fmla="*/ 29 w 92"/>
                <a:gd name="T25" fmla="*/ 17 h 41"/>
                <a:gd name="T26" fmla="*/ 29 w 9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41">
                  <a:moveTo>
                    <a:pt x="29" y="0"/>
                  </a:moveTo>
                  <a:cubicBezTo>
                    <a:pt x="40" y="0"/>
                    <a:pt x="52" y="0"/>
                    <a:pt x="63" y="0"/>
                  </a:cubicBezTo>
                  <a:cubicBezTo>
                    <a:pt x="63" y="1"/>
                    <a:pt x="63" y="2"/>
                    <a:pt x="63" y="2"/>
                  </a:cubicBezTo>
                  <a:cubicBezTo>
                    <a:pt x="63" y="7"/>
                    <a:pt x="63" y="12"/>
                    <a:pt x="63" y="17"/>
                  </a:cubicBezTo>
                  <a:cubicBezTo>
                    <a:pt x="64" y="24"/>
                    <a:pt x="68" y="29"/>
                    <a:pt x="76" y="29"/>
                  </a:cubicBezTo>
                  <a:cubicBezTo>
                    <a:pt x="79" y="29"/>
                    <a:pt x="83" y="29"/>
                    <a:pt x="86" y="29"/>
                  </a:cubicBezTo>
                  <a:cubicBezTo>
                    <a:pt x="90" y="29"/>
                    <a:pt x="92" y="32"/>
                    <a:pt x="92" y="35"/>
                  </a:cubicBezTo>
                  <a:cubicBezTo>
                    <a:pt x="92" y="38"/>
                    <a:pt x="90" y="41"/>
                    <a:pt x="86" y="41"/>
                  </a:cubicBezTo>
                  <a:cubicBezTo>
                    <a:pt x="59" y="41"/>
                    <a:pt x="33" y="41"/>
                    <a:pt x="6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32"/>
                    <a:pt x="2" y="29"/>
                    <a:pt x="6" y="29"/>
                  </a:cubicBezTo>
                  <a:cubicBezTo>
                    <a:pt x="10" y="29"/>
                    <a:pt x="13" y="29"/>
                    <a:pt x="17" y="29"/>
                  </a:cubicBezTo>
                  <a:cubicBezTo>
                    <a:pt x="24" y="29"/>
                    <a:pt x="29" y="24"/>
                    <a:pt x="29" y="17"/>
                  </a:cubicBezTo>
                  <a:cubicBezTo>
                    <a:pt x="29" y="12"/>
                    <a:pt x="29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Freeform 17"/>
          <p:cNvSpPr>
            <a:spLocks noChangeAspect="1" noEditPoints="1"/>
          </p:cNvSpPr>
          <p:nvPr/>
        </p:nvSpPr>
        <p:spPr bwMode="auto">
          <a:xfrm>
            <a:off x="4870737" y="3165627"/>
            <a:ext cx="444927" cy="717007"/>
          </a:xfrm>
          <a:custGeom>
            <a:avLst/>
            <a:gdLst>
              <a:gd name="T0" fmla="*/ 139 w 152"/>
              <a:gd name="T1" fmla="*/ 0 h 244"/>
              <a:gd name="T2" fmla="*/ 150 w 152"/>
              <a:gd name="T3" fmla="*/ 9 h 244"/>
              <a:gd name="T4" fmla="*/ 152 w 152"/>
              <a:gd name="T5" fmla="*/ 17 h 244"/>
              <a:gd name="T6" fmla="*/ 152 w 152"/>
              <a:gd name="T7" fmla="*/ 141 h 244"/>
              <a:gd name="T8" fmla="*/ 152 w 152"/>
              <a:gd name="T9" fmla="*/ 227 h 244"/>
              <a:gd name="T10" fmla="*/ 135 w 152"/>
              <a:gd name="T11" fmla="*/ 244 h 244"/>
              <a:gd name="T12" fmla="*/ 17 w 152"/>
              <a:gd name="T13" fmla="*/ 244 h 244"/>
              <a:gd name="T14" fmla="*/ 0 w 152"/>
              <a:gd name="T15" fmla="*/ 227 h 244"/>
              <a:gd name="T16" fmla="*/ 0 w 152"/>
              <a:gd name="T17" fmla="*/ 19 h 244"/>
              <a:gd name="T18" fmla="*/ 12 w 152"/>
              <a:gd name="T19" fmla="*/ 0 h 244"/>
              <a:gd name="T20" fmla="*/ 139 w 152"/>
              <a:gd name="T21" fmla="*/ 0 h 244"/>
              <a:gd name="T22" fmla="*/ 137 w 152"/>
              <a:gd name="T23" fmla="*/ 206 h 244"/>
              <a:gd name="T24" fmla="*/ 137 w 152"/>
              <a:gd name="T25" fmla="*/ 39 h 244"/>
              <a:gd name="T26" fmla="*/ 15 w 152"/>
              <a:gd name="T27" fmla="*/ 39 h 244"/>
              <a:gd name="T28" fmla="*/ 15 w 152"/>
              <a:gd name="T29" fmla="*/ 206 h 244"/>
              <a:gd name="T30" fmla="*/ 137 w 152"/>
              <a:gd name="T31" fmla="*/ 206 h 244"/>
              <a:gd name="T32" fmla="*/ 76 w 152"/>
              <a:gd name="T33" fmla="*/ 16 h 244"/>
              <a:gd name="T34" fmla="*/ 52 w 152"/>
              <a:gd name="T35" fmla="*/ 16 h 244"/>
              <a:gd name="T36" fmla="*/ 49 w 152"/>
              <a:gd name="T37" fmla="*/ 16 h 244"/>
              <a:gd name="T38" fmla="*/ 45 w 152"/>
              <a:gd name="T39" fmla="*/ 19 h 244"/>
              <a:gd name="T40" fmla="*/ 49 w 152"/>
              <a:gd name="T41" fmla="*/ 23 h 244"/>
              <a:gd name="T42" fmla="*/ 51 w 152"/>
              <a:gd name="T43" fmla="*/ 23 h 244"/>
              <a:gd name="T44" fmla="*/ 101 w 152"/>
              <a:gd name="T45" fmla="*/ 23 h 244"/>
              <a:gd name="T46" fmla="*/ 103 w 152"/>
              <a:gd name="T47" fmla="*/ 23 h 244"/>
              <a:gd name="T48" fmla="*/ 106 w 152"/>
              <a:gd name="T49" fmla="*/ 19 h 244"/>
              <a:gd name="T50" fmla="*/ 103 w 152"/>
              <a:gd name="T51" fmla="*/ 16 h 244"/>
              <a:gd name="T52" fmla="*/ 101 w 152"/>
              <a:gd name="T53" fmla="*/ 16 h 244"/>
              <a:gd name="T54" fmla="*/ 76 w 152"/>
              <a:gd name="T55" fmla="*/ 16 h 244"/>
              <a:gd name="T56" fmla="*/ 87 w 152"/>
              <a:gd name="T57" fmla="*/ 225 h 244"/>
              <a:gd name="T58" fmla="*/ 76 w 152"/>
              <a:gd name="T59" fmla="*/ 214 h 244"/>
              <a:gd name="T60" fmla="*/ 64 w 152"/>
              <a:gd name="T61" fmla="*/ 225 h 244"/>
              <a:gd name="T62" fmla="*/ 76 w 152"/>
              <a:gd name="T63" fmla="*/ 237 h 244"/>
              <a:gd name="T64" fmla="*/ 87 w 152"/>
              <a:gd name="T65" fmla="*/ 225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2" h="244">
                <a:moveTo>
                  <a:pt x="139" y="0"/>
                </a:moveTo>
                <a:cubicBezTo>
                  <a:pt x="144" y="2"/>
                  <a:pt x="148" y="4"/>
                  <a:pt x="150" y="9"/>
                </a:cubicBezTo>
                <a:cubicBezTo>
                  <a:pt x="151" y="11"/>
                  <a:pt x="152" y="14"/>
                  <a:pt x="152" y="17"/>
                </a:cubicBezTo>
                <a:cubicBezTo>
                  <a:pt x="152" y="58"/>
                  <a:pt x="152" y="100"/>
                  <a:pt x="152" y="141"/>
                </a:cubicBezTo>
                <a:cubicBezTo>
                  <a:pt x="152" y="170"/>
                  <a:pt x="152" y="198"/>
                  <a:pt x="152" y="227"/>
                </a:cubicBezTo>
                <a:cubicBezTo>
                  <a:pt x="152" y="238"/>
                  <a:pt x="146" y="244"/>
                  <a:pt x="135" y="244"/>
                </a:cubicBezTo>
                <a:cubicBezTo>
                  <a:pt x="96" y="244"/>
                  <a:pt x="56" y="244"/>
                  <a:pt x="17" y="244"/>
                </a:cubicBezTo>
                <a:cubicBezTo>
                  <a:pt x="6" y="244"/>
                  <a:pt x="0" y="238"/>
                  <a:pt x="0" y="227"/>
                </a:cubicBezTo>
                <a:cubicBezTo>
                  <a:pt x="0" y="158"/>
                  <a:pt x="0" y="89"/>
                  <a:pt x="0" y="19"/>
                </a:cubicBezTo>
                <a:cubicBezTo>
                  <a:pt x="0" y="8"/>
                  <a:pt x="2" y="4"/>
                  <a:pt x="12" y="0"/>
                </a:cubicBezTo>
                <a:cubicBezTo>
                  <a:pt x="55" y="0"/>
                  <a:pt x="97" y="0"/>
                  <a:pt x="139" y="0"/>
                </a:cubicBezTo>
                <a:close/>
                <a:moveTo>
                  <a:pt x="137" y="206"/>
                </a:moveTo>
                <a:cubicBezTo>
                  <a:pt x="137" y="150"/>
                  <a:pt x="137" y="94"/>
                  <a:pt x="137" y="39"/>
                </a:cubicBezTo>
                <a:cubicBezTo>
                  <a:pt x="96" y="39"/>
                  <a:pt x="55" y="39"/>
                  <a:pt x="15" y="39"/>
                </a:cubicBezTo>
                <a:cubicBezTo>
                  <a:pt x="15" y="95"/>
                  <a:pt x="15" y="150"/>
                  <a:pt x="15" y="206"/>
                </a:cubicBezTo>
                <a:cubicBezTo>
                  <a:pt x="56" y="206"/>
                  <a:pt x="96" y="206"/>
                  <a:pt x="137" y="206"/>
                </a:cubicBezTo>
                <a:close/>
                <a:moveTo>
                  <a:pt x="76" y="16"/>
                </a:moveTo>
                <a:cubicBezTo>
                  <a:pt x="68" y="16"/>
                  <a:pt x="60" y="16"/>
                  <a:pt x="52" y="16"/>
                </a:cubicBezTo>
                <a:cubicBezTo>
                  <a:pt x="51" y="16"/>
                  <a:pt x="50" y="16"/>
                  <a:pt x="49" y="16"/>
                </a:cubicBezTo>
                <a:cubicBezTo>
                  <a:pt x="47" y="16"/>
                  <a:pt x="45" y="17"/>
                  <a:pt x="45" y="19"/>
                </a:cubicBezTo>
                <a:cubicBezTo>
                  <a:pt x="45" y="21"/>
                  <a:pt x="47" y="23"/>
                  <a:pt x="49" y="23"/>
                </a:cubicBezTo>
                <a:cubicBezTo>
                  <a:pt x="50" y="23"/>
                  <a:pt x="50" y="23"/>
                  <a:pt x="51" y="23"/>
                </a:cubicBezTo>
                <a:cubicBezTo>
                  <a:pt x="68" y="23"/>
                  <a:pt x="84" y="23"/>
                  <a:pt x="101" y="23"/>
                </a:cubicBezTo>
                <a:cubicBezTo>
                  <a:pt x="102" y="23"/>
                  <a:pt x="103" y="23"/>
                  <a:pt x="103" y="23"/>
                </a:cubicBezTo>
                <a:cubicBezTo>
                  <a:pt x="105" y="23"/>
                  <a:pt x="106" y="21"/>
                  <a:pt x="106" y="19"/>
                </a:cubicBezTo>
                <a:cubicBezTo>
                  <a:pt x="106" y="18"/>
                  <a:pt x="105" y="16"/>
                  <a:pt x="103" y="16"/>
                </a:cubicBezTo>
                <a:cubicBezTo>
                  <a:pt x="103" y="16"/>
                  <a:pt x="102" y="16"/>
                  <a:pt x="101" y="16"/>
                </a:cubicBezTo>
                <a:cubicBezTo>
                  <a:pt x="92" y="16"/>
                  <a:pt x="84" y="16"/>
                  <a:pt x="76" y="16"/>
                </a:cubicBezTo>
                <a:close/>
                <a:moveTo>
                  <a:pt x="87" y="225"/>
                </a:moveTo>
                <a:cubicBezTo>
                  <a:pt x="87" y="219"/>
                  <a:pt x="82" y="214"/>
                  <a:pt x="76" y="214"/>
                </a:cubicBezTo>
                <a:cubicBezTo>
                  <a:pt x="70" y="214"/>
                  <a:pt x="65" y="219"/>
                  <a:pt x="64" y="225"/>
                </a:cubicBezTo>
                <a:cubicBezTo>
                  <a:pt x="64" y="231"/>
                  <a:pt x="70" y="237"/>
                  <a:pt x="76" y="237"/>
                </a:cubicBezTo>
                <a:cubicBezTo>
                  <a:pt x="82" y="237"/>
                  <a:pt x="87" y="231"/>
                  <a:pt x="87" y="2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KSO_Shape"/>
          <p:cNvSpPr>
            <a:spLocks noChangeAspect="1"/>
          </p:cNvSpPr>
          <p:nvPr/>
        </p:nvSpPr>
        <p:spPr>
          <a:xfrm>
            <a:off x="6827190" y="3355734"/>
            <a:ext cx="758847" cy="706992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rgbClr val="2E2B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KSO_Shape"/>
          <p:cNvSpPr>
            <a:spLocks noChangeAspect="1"/>
          </p:cNvSpPr>
          <p:nvPr/>
        </p:nvSpPr>
        <p:spPr bwMode="auto">
          <a:xfrm>
            <a:off x="9022893" y="3175878"/>
            <a:ext cx="675548" cy="698844"/>
          </a:xfrm>
          <a:custGeom>
            <a:avLst/>
            <a:gdLst>
              <a:gd name="T0" fmla="*/ 2147483646 w 90"/>
              <a:gd name="T1" fmla="*/ 2147483646 h 93"/>
              <a:gd name="T2" fmla="*/ 2147483646 w 90"/>
              <a:gd name="T3" fmla="*/ 2147483646 h 93"/>
              <a:gd name="T4" fmla="*/ 2147483646 w 90"/>
              <a:gd name="T5" fmla="*/ 2147483646 h 93"/>
              <a:gd name="T6" fmla="*/ 2147483646 w 90"/>
              <a:gd name="T7" fmla="*/ 2147483646 h 93"/>
              <a:gd name="T8" fmla="*/ 2147483646 w 90"/>
              <a:gd name="T9" fmla="*/ 2147483646 h 93"/>
              <a:gd name="T10" fmla="*/ 0 w 90"/>
              <a:gd name="T11" fmla="*/ 2147483646 h 93"/>
              <a:gd name="T12" fmla="*/ 0 w 90"/>
              <a:gd name="T13" fmla="*/ 2147483646 h 93"/>
              <a:gd name="T14" fmla="*/ 2147483646 w 90"/>
              <a:gd name="T15" fmla="*/ 2147483646 h 93"/>
              <a:gd name="T16" fmla="*/ 2147483646 w 90"/>
              <a:gd name="T17" fmla="*/ 2147483646 h 93"/>
              <a:gd name="T18" fmla="*/ 2147483646 w 90"/>
              <a:gd name="T19" fmla="*/ 2147483646 h 93"/>
              <a:gd name="T20" fmla="*/ 2147483646 w 90"/>
              <a:gd name="T21" fmla="*/ 2147483646 h 93"/>
              <a:gd name="T22" fmla="*/ 2147483646 w 90"/>
              <a:gd name="T23" fmla="*/ 2147483646 h 93"/>
              <a:gd name="T24" fmla="*/ 2147483646 w 90"/>
              <a:gd name="T25" fmla="*/ 2147483646 h 93"/>
              <a:gd name="T26" fmla="*/ 2147483646 w 90"/>
              <a:gd name="T27" fmla="*/ 2147483646 h 93"/>
              <a:gd name="T28" fmla="*/ 2147483646 w 90"/>
              <a:gd name="T29" fmla="*/ 2147483646 h 93"/>
              <a:gd name="T30" fmla="*/ 2147483646 w 90"/>
              <a:gd name="T31" fmla="*/ 2147483646 h 93"/>
              <a:gd name="T32" fmla="*/ 2147483646 w 90"/>
              <a:gd name="T33" fmla="*/ 2147483646 h 93"/>
              <a:gd name="T34" fmla="*/ 2147483646 w 90"/>
              <a:gd name="T35" fmla="*/ 2147483646 h 93"/>
              <a:gd name="T36" fmla="*/ 2147483646 w 90"/>
              <a:gd name="T37" fmla="*/ 2147483646 h 93"/>
              <a:gd name="T38" fmla="*/ 2147483646 w 90"/>
              <a:gd name="T39" fmla="*/ 2147483646 h 93"/>
              <a:gd name="T40" fmla="*/ 2147483646 w 90"/>
              <a:gd name="T41" fmla="*/ 2147483646 h 93"/>
              <a:gd name="T42" fmla="*/ 2147483646 w 90"/>
              <a:gd name="T43" fmla="*/ 2147483646 h 93"/>
              <a:gd name="T44" fmla="*/ 2147483646 w 90"/>
              <a:gd name="T45" fmla="*/ 2147483646 h 93"/>
              <a:gd name="T46" fmla="*/ 2147483646 w 90"/>
              <a:gd name="T47" fmla="*/ 2147483646 h 93"/>
              <a:gd name="T48" fmla="*/ 2147483646 w 90"/>
              <a:gd name="T49" fmla="*/ 2147483646 h 93"/>
              <a:gd name="T50" fmla="*/ 2147483646 w 90"/>
              <a:gd name="T51" fmla="*/ 2147483646 h 93"/>
              <a:gd name="T52" fmla="*/ 2147483646 w 90"/>
              <a:gd name="T53" fmla="*/ 2147483646 h 93"/>
              <a:gd name="T54" fmla="*/ 2147483646 w 90"/>
              <a:gd name="T55" fmla="*/ 2147483646 h 93"/>
              <a:gd name="T56" fmla="*/ 2147483646 w 90"/>
              <a:gd name="T57" fmla="*/ 2147483646 h 93"/>
              <a:gd name="T58" fmla="*/ 2147483646 w 90"/>
              <a:gd name="T59" fmla="*/ 2147483646 h 93"/>
              <a:gd name="T60" fmla="*/ 2147483646 w 90"/>
              <a:gd name="T61" fmla="*/ 2147483646 h 93"/>
              <a:gd name="T62" fmla="*/ 2147483646 w 90"/>
              <a:gd name="T63" fmla="*/ 2147483646 h 93"/>
              <a:gd name="T64" fmla="*/ 2147483646 w 90"/>
              <a:gd name="T65" fmla="*/ 2147483646 h 93"/>
              <a:gd name="T66" fmla="*/ 2147483646 w 90"/>
              <a:gd name="T67" fmla="*/ 2147483646 h 93"/>
              <a:gd name="T68" fmla="*/ 2147483646 w 90"/>
              <a:gd name="T69" fmla="*/ 2147483646 h 93"/>
              <a:gd name="T70" fmla="*/ 2147483646 w 90"/>
              <a:gd name="T71" fmla="*/ 2147483646 h 93"/>
              <a:gd name="T72" fmla="*/ 2147483646 w 90"/>
              <a:gd name="T73" fmla="*/ 2147483646 h 93"/>
              <a:gd name="T74" fmla="*/ 2147483646 w 90"/>
              <a:gd name="T75" fmla="*/ 2147483646 h 93"/>
              <a:gd name="T76" fmla="*/ 2147483646 w 90"/>
              <a:gd name="T77" fmla="*/ 2147483646 h 93"/>
              <a:gd name="T78" fmla="*/ 2147483646 w 90"/>
              <a:gd name="T79" fmla="*/ 2147483646 h 93"/>
              <a:gd name="T80" fmla="*/ 2147483646 w 90"/>
              <a:gd name="T81" fmla="*/ 2147483646 h 93"/>
              <a:gd name="T82" fmla="*/ 2147483646 w 90"/>
              <a:gd name="T83" fmla="*/ 2147483646 h 93"/>
              <a:gd name="T84" fmla="*/ 2147483646 w 90"/>
              <a:gd name="T85" fmla="*/ 2147483646 h 93"/>
              <a:gd name="T86" fmla="*/ 2147483646 w 90"/>
              <a:gd name="T87" fmla="*/ 2147483646 h 93"/>
              <a:gd name="T88" fmla="*/ 2147483646 w 90"/>
              <a:gd name="T89" fmla="*/ 2147483646 h 93"/>
              <a:gd name="T90" fmla="*/ 2147483646 w 90"/>
              <a:gd name="T91" fmla="*/ 2147483646 h 93"/>
              <a:gd name="T92" fmla="*/ 2147483646 w 90"/>
              <a:gd name="T93" fmla="*/ 2147483646 h 93"/>
              <a:gd name="T94" fmla="*/ 2147483646 w 90"/>
              <a:gd name="T95" fmla="*/ 2147483646 h 93"/>
              <a:gd name="T96" fmla="*/ 2147483646 w 90"/>
              <a:gd name="T97" fmla="*/ 2147483646 h 9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806769" y="-370156"/>
            <a:ext cx="1647619" cy="1685714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6" name="文本框 25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81620" y="4693469"/>
            <a:ext cx="2126786" cy="956449"/>
            <a:chOff x="1743673" y="4693469"/>
            <a:chExt cx="2126786" cy="956449"/>
          </a:xfrm>
        </p:grpSpPr>
        <p:sp>
          <p:nvSpPr>
            <p:cNvPr id="29" name="矩形 28"/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333299" y="4693469"/>
            <a:ext cx="2126786" cy="956449"/>
            <a:chOff x="1743673" y="4693469"/>
            <a:chExt cx="2126786" cy="956449"/>
          </a:xfrm>
        </p:grpSpPr>
        <p:sp>
          <p:nvSpPr>
            <p:cNvPr id="32" name="矩形 31"/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69214" y="1775201"/>
            <a:ext cx="2126786" cy="956449"/>
            <a:chOff x="1743673" y="4693469"/>
            <a:chExt cx="2126786" cy="956449"/>
          </a:xfrm>
        </p:grpSpPr>
        <p:sp>
          <p:nvSpPr>
            <p:cNvPr id="35" name="矩形 34"/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420893" y="1775201"/>
            <a:ext cx="2126786" cy="956449"/>
            <a:chOff x="1743673" y="4693469"/>
            <a:chExt cx="2126786" cy="956449"/>
          </a:xfrm>
        </p:grpSpPr>
        <p:sp>
          <p:nvSpPr>
            <p:cNvPr id="38" name="矩形 37"/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2727"/>
          <p:cNvSpPr/>
          <p:nvPr/>
        </p:nvSpPr>
        <p:spPr>
          <a:xfrm>
            <a:off x="2286972" y="4110895"/>
            <a:ext cx="440744" cy="44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moveTo>
                  <a:pt x="14727" y="7318"/>
                </a:moveTo>
                <a:lnTo>
                  <a:pt x="11782" y="6949"/>
                </a:lnTo>
                <a:lnTo>
                  <a:pt x="11782" y="4956"/>
                </a:lnTo>
                <a:lnTo>
                  <a:pt x="14727" y="5324"/>
                </a:lnTo>
                <a:cubicBezTo>
                  <a:pt x="14727" y="5324"/>
                  <a:pt x="14727" y="7318"/>
                  <a:pt x="14727" y="7318"/>
                </a:cubicBezTo>
                <a:close/>
                <a:moveTo>
                  <a:pt x="9327" y="16691"/>
                </a:moveTo>
                <a:lnTo>
                  <a:pt x="8345" y="16691"/>
                </a:lnTo>
                <a:cubicBezTo>
                  <a:pt x="7532" y="16691"/>
                  <a:pt x="6873" y="16031"/>
                  <a:pt x="6873" y="15218"/>
                </a:cubicBezTo>
                <a:cubicBezTo>
                  <a:pt x="6873" y="14405"/>
                  <a:pt x="7532" y="13745"/>
                  <a:pt x="8345" y="13745"/>
                </a:cubicBezTo>
                <a:lnTo>
                  <a:pt x="9327" y="13745"/>
                </a:lnTo>
                <a:cubicBezTo>
                  <a:pt x="10140" y="13745"/>
                  <a:pt x="10800" y="14405"/>
                  <a:pt x="10800" y="15218"/>
                </a:cubicBezTo>
                <a:cubicBezTo>
                  <a:pt x="10800" y="16031"/>
                  <a:pt x="10140" y="16691"/>
                  <a:pt x="9327" y="16691"/>
                </a:cubicBezTo>
                <a:moveTo>
                  <a:pt x="15218" y="4418"/>
                </a:moveTo>
                <a:cubicBezTo>
                  <a:pt x="15192" y="4418"/>
                  <a:pt x="15170" y="4429"/>
                  <a:pt x="15145" y="4433"/>
                </a:cubicBezTo>
                <a:lnTo>
                  <a:pt x="15143" y="4424"/>
                </a:lnTo>
                <a:lnTo>
                  <a:pt x="11483" y="3967"/>
                </a:lnTo>
                <a:cubicBezTo>
                  <a:pt x="11424" y="3942"/>
                  <a:pt x="11359" y="3927"/>
                  <a:pt x="11291" y="3927"/>
                </a:cubicBezTo>
                <a:cubicBezTo>
                  <a:pt x="11275" y="3927"/>
                  <a:pt x="11261" y="3935"/>
                  <a:pt x="11245" y="3937"/>
                </a:cubicBezTo>
                <a:lnTo>
                  <a:pt x="11216" y="3933"/>
                </a:lnTo>
                <a:lnTo>
                  <a:pt x="11218" y="3942"/>
                </a:lnTo>
                <a:cubicBezTo>
                  <a:pt x="10983" y="3979"/>
                  <a:pt x="10800" y="4173"/>
                  <a:pt x="10800" y="4418"/>
                </a:cubicBezTo>
                <a:lnTo>
                  <a:pt x="10800" y="13266"/>
                </a:lnTo>
                <a:cubicBezTo>
                  <a:pt x="10389" y="12955"/>
                  <a:pt x="9882" y="12764"/>
                  <a:pt x="9327" y="12764"/>
                </a:cubicBezTo>
                <a:lnTo>
                  <a:pt x="8345" y="12764"/>
                </a:lnTo>
                <a:cubicBezTo>
                  <a:pt x="6990" y="12764"/>
                  <a:pt x="5891" y="13862"/>
                  <a:pt x="5891" y="15218"/>
                </a:cubicBezTo>
                <a:cubicBezTo>
                  <a:pt x="5891" y="16574"/>
                  <a:pt x="6990" y="17673"/>
                  <a:pt x="8345" y="17673"/>
                </a:cubicBezTo>
                <a:lnTo>
                  <a:pt x="9327" y="17673"/>
                </a:lnTo>
                <a:cubicBezTo>
                  <a:pt x="10683" y="17673"/>
                  <a:pt x="11782" y="16574"/>
                  <a:pt x="11782" y="15218"/>
                </a:cubicBezTo>
                <a:lnTo>
                  <a:pt x="11782" y="7901"/>
                </a:lnTo>
                <a:lnTo>
                  <a:pt x="15026" y="8306"/>
                </a:lnTo>
                <a:cubicBezTo>
                  <a:pt x="15085" y="8332"/>
                  <a:pt x="15150" y="8345"/>
                  <a:pt x="15218" y="8345"/>
                </a:cubicBezTo>
                <a:cubicBezTo>
                  <a:pt x="15234" y="8345"/>
                  <a:pt x="15248" y="8338"/>
                  <a:pt x="15264" y="8336"/>
                </a:cubicBezTo>
                <a:lnTo>
                  <a:pt x="15293" y="8340"/>
                </a:lnTo>
                <a:lnTo>
                  <a:pt x="15292" y="8331"/>
                </a:lnTo>
                <a:cubicBezTo>
                  <a:pt x="15526" y="8294"/>
                  <a:pt x="15709" y="8100"/>
                  <a:pt x="15709" y="7855"/>
                </a:cubicBezTo>
                <a:lnTo>
                  <a:pt x="15709" y="4909"/>
                </a:lnTo>
                <a:cubicBezTo>
                  <a:pt x="15709" y="4638"/>
                  <a:pt x="15490" y="4418"/>
                  <a:pt x="15218" y="4418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3" name="Shape 2781"/>
          <p:cNvSpPr/>
          <p:nvPr/>
        </p:nvSpPr>
        <p:spPr>
          <a:xfrm>
            <a:off x="5886793" y="4136555"/>
            <a:ext cx="440744" cy="4407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4" name="Shape 2783"/>
          <p:cNvSpPr/>
          <p:nvPr/>
        </p:nvSpPr>
        <p:spPr>
          <a:xfrm>
            <a:off x="9508915" y="4188905"/>
            <a:ext cx="440744" cy="3806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673260" y="1605022"/>
            <a:ext cx="10845479" cy="219382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13" name="文本框 12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443951" y="4774753"/>
            <a:ext cx="2126786" cy="956449"/>
            <a:chOff x="1743673" y="4693469"/>
            <a:chExt cx="2126786" cy="956449"/>
          </a:xfrm>
        </p:grpSpPr>
        <p:sp>
          <p:nvSpPr>
            <p:cNvPr id="23" name="矩形 22"/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32606" y="4774753"/>
            <a:ext cx="2126786" cy="956449"/>
            <a:chOff x="1743673" y="4693469"/>
            <a:chExt cx="2126786" cy="956449"/>
          </a:xfrm>
        </p:grpSpPr>
        <p:sp>
          <p:nvSpPr>
            <p:cNvPr id="26" name="矩形 25"/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665894" y="4774753"/>
            <a:ext cx="2126786" cy="956449"/>
            <a:chOff x="1743673" y="4693469"/>
            <a:chExt cx="2126786" cy="956449"/>
          </a:xfrm>
        </p:grpSpPr>
        <p:sp>
          <p:nvSpPr>
            <p:cNvPr id="29" name="矩形 28"/>
            <p:cNvSpPr/>
            <p:nvPr/>
          </p:nvSpPr>
          <p:spPr>
            <a:xfrm>
              <a:off x="1901931" y="4693469"/>
              <a:ext cx="181027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743673" y="5049754"/>
              <a:ext cx="2126786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1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 rot="16200000">
            <a:off x="2251171" y="4759590"/>
            <a:ext cx="669102" cy="576812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47" name="Hexagon 46"/>
          <p:cNvSpPr/>
          <p:nvPr/>
        </p:nvSpPr>
        <p:spPr>
          <a:xfrm rot="16200000">
            <a:off x="2251171" y="3377592"/>
            <a:ext cx="669100" cy="576810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50" name="Hexagon 49"/>
          <p:cNvSpPr/>
          <p:nvPr/>
        </p:nvSpPr>
        <p:spPr>
          <a:xfrm rot="16200000">
            <a:off x="2251171" y="1995595"/>
            <a:ext cx="669102" cy="57681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51" name="Shape 2587"/>
          <p:cNvSpPr/>
          <p:nvPr/>
        </p:nvSpPr>
        <p:spPr>
          <a:xfrm>
            <a:off x="2481135" y="2165870"/>
            <a:ext cx="252426" cy="2524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5" name="Shape 2579"/>
          <p:cNvSpPr/>
          <p:nvPr/>
        </p:nvSpPr>
        <p:spPr>
          <a:xfrm>
            <a:off x="2481135" y="3532511"/>
            <a:ext cx="262162" cy="2621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8" name="Shape 2629"/>
          <p:cNvSpPr/>
          <p:nvPr/>
        </p:nvSpPr>
        <p:spPr>
          <a:xfrm>
            <a:off x="2466585" y="4941015"/>
            <a:ext cx="262235" cy="2621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22" name="Subtitle 2"/>
          <p:cNvSpPr txBox="1"/>
          <p:nvPr/>
        </p:nvSpPr>
        <p:spPr>
          <a:xfrm>
            <a:off x="3526411" y="2288859"/>
            <a:ext cx="5998814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7597" y="1881169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ubtitle 2"/>
          <p:cNvSpPr txBox="1"/>
          <p:nvPr/>
        </p:nvSpPr>
        <p:spPr>
          <a:xfrm>
            <a:off x="3526411" y="3733233"/>
            <a:ext cx="5998814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63897" y="3325543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Subtitle 2"/>
          <p:cNvSpPr txBox="1"/>
          <p:nvPr/>
        </p:nvSpPr>
        <p:spPr>
          <a:xfrm>
            <a:off x="3526411" y="5069256"/>
            <a:ext cx="5998814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63897" y="4661566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49993">
            <a:off x="-257189" y="5538512"/>
            <a:ext cx="1647619" cy="168571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296894" y="1949449"/>
            <a:ext cx="1681745" cy="4396028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19" name="文本框 18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/>
        </p:nvGraphicFramePr>
        <p:xfrm>
          <a:off x="5889432" y="1817649"/>
          <a:ext cx="5596505" cy="3486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9" name="文本框 8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1433202" y="1802569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1242218" y="3842104"/>
            <a:ext cx="365255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33202" y="2435564"/>
            <a:ext cx="3461574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33202" y="2107228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242218" y="4431355"/>
            <a:ext cx="365255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1242218" y="5020606"/>
            <a:ext cx="3652558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8601925" y="2011224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6391213" y="1998139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/>
        </p:nvGraphicFramePr>
        <p:xfrm>
          <a:off x="4111323" y="2011224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4682705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55%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62595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70%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73307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66%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897298" y="1998139"/>
          <a:ext cx="1764589" cy="1787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2485648" y="2669389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80%</a:t>
            </a:r>
            <a:endParaRPr lang="zh-CN" altLang="en-US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1" name="文本框 20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33" name="Subtitle 2"/>
          <p:cNvSpPr txBox="1"/>
          <p:nvPr/>
        </p:nvSpPr>
        <p:spPr>
          <a:xfrm>
            <a:off x="1802460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Box 22"/>
          <p:cNvSpPr txBox="1"/>
          <p:nvPr/>
        </p:nvSpPr>
        <p:spPr>
          <a:xfrm>
            <a:off x="2111463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Subtitle 2"/>
          <p:cNvSpPr txBox="1"/>
          <p:nvPr/>
        </p:nvSpPr>
        <p:spPr>
          <a:xfrm>
            <a:off x="3999517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9" name="TextBox 22"/>
          <p:cNvSpPr txBox="1"/>
          <p:nvPr/>
        </p:nvSpPr>
        <p:spPr>
          <a:xfrm>
            <a:off x="4308520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Subtitle 2"/>
          <p:cNvSpPr txBox="1"/>
          <p:nvPr/>
        </p:nvSpPr>
        <p:spPr>
          <a:xfrm>
            <a:off x="6279407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22"/>
          <p:cNvSpPr txBox="1"/>
          <p:nvPr/>
        </p:nvSpPr>
        <p:spPr>
          <a:xfrm>
            <a:off x="6588410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Subtitle 2"/>
          <p:cNvSpPr txBox="1"/>
          <p:nvPr/>
        </p:nvSpPr>
        <p:spPr>
          <a:xfrm>
            <a:off x="8490119" y="4332590"/>
            <a:ext cx="2025530" cy="600199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5" name="TextBox 22"/>
          <p:cNvSpPr txBox="1"/>
          <p:nvPr/>
        </p:nvSpPr>
        <p:spPr>
          <a:xfrm>
            <a:off x="8799122" y="3924900"/>
            <a:ext cx="1550424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4668483" y="952823"/>
            <a:ext cx="6661594" cy="5493584"/>
            <a:chOff x="4214047" y="3118"/>
            <a:chExt cx="7977161" cy="6578486"/>
          </a:xfrm>
        </p:grpSpPr>
        <p:cxnSp>
          <p:nvCxnSpPr>
            <p:cNvPr id="53" name="Straight Connector 19"/>
            <p:cNvCxnSpPr/>
            <p:nvPr/>
          </p:nvCxnSpPr>
          <p:spPr>
            <a:xfrm>
              <a:off x="7292744" y="809497"/>
              <a:ext cx="457427" cy="2459477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2"/>
            <p:cNvCxnSpPr/>
            <p:nvPr/>
          </p:nvCxnSpPr>
          <p:spPr>
            <a:xfrm>
              <a:off x="6079012" y="2237528"/>
              <a:ext cx="1597945" cy="1031444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"/>
            <p:cNvCxnSpPr/>
            <p:nvPr/>
          </p:nvCxnSpPr>
          <p:spPr>
            <a:xfrm flipV="1">
              <a:off x="5345851" y="3339408"/>
              <a:ext cx="1946892" cy="645294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7"/>
            <p:cNvCxnSpPr/>
            <p:nvPr/>
          </p:nvCxnSpPr>
          <p:spPr>
            <a:xfrm flipV="1">
              <a:off x="7292744" y="3383489"/>
              <a:ext cx="457427" cy="2401982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9"/>
            <p:cNvCxnSpPr/>
            <p:nvPr/>
          </p:nvCxnSpPr>
          <p:spPr>
            <a:xfrm flipH="1" flipV="1">
              <a:off x="7876839" y="3312778"/>
              <a:ext cx="3704849" cy="835386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31"/>
            <p:cNvCxnSpPr/>
            <p:nvPr/>
          </p:nvCxnSpPr>
          <p:spPr>
            <a:xfrm flipH="1">
              <a:off x="7750171" y="1457748"/>
              <a:ext cx="1714854" cy="1855030"/>
            </a:xfrm>
            <a:prstGeom prst="line">
              <a:avLst/>
            </a:prstGeom>
            <a:ln>
              <a:solidFill>
                <a:schemeClr val="tx1">
                  <a:alpha val="6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Oval 7"/>
            <p:cNvSpPr/>
            <p:nvPr/>
          </p:nvSpPr>
          <p:spPr>
            <a:xfrm>
              <a:off x="6079011" y="3794376"/>
              <a:ext cx="969742" cy="96986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Oval 5"/>
            <p:cNvSpPr/>
            <p:nvPr/>
          </p:nvSpPr>
          <p:spPr>
            <a:xfrm>
              <a:off x="6574296" y="2136751"/>
              <a:ext cx="2351748" cy="23520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  <a:endParaRPr 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1" name="Oval 8"/>
            <p:cNvSpPr/>
            <p:nvPr/>
          </p:nvSpPr>
          <p:spPr>
            <a:xfrm>
              <a:off x="8220531" y="3775408"/>
              <a:ext cx="1514654" cy="15148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2" name="Oval 9"/>
            <p:cNvSpPr/>
            <p:nvPr/>
          </p:nvSpPr>
          <p:spPr>
            <a:xfrm>
              <a:off x="8926044" y="944136"/>
              <a:ext cx="1077958" cy="107809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3" name="Oval 10"/>
            <p:cNvSpPr/>
            <p:nvPr/>
          </p:nvSpPr>
          <p:spPr>
            <a:xfrm>
              <a:off x="6500037" y="4989336"/>
              <a:ext cx="1592061" cy="159226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Oval 11"/>
            <p:cNvSpPr/>
            <p:nvPr/>
          </p:nvSpPr>
          <p:spPr>
            <a:xfrm>
              <a:off x="4214047" y="3412273"/>
              <a:ext cx="1280871" cy="12810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5" name="Oval 12"/>
            <p:cNvSpPr/>
            <p:nvPr/>
          </p:nvSpPr>
          <p:spPr>
            <a:xfrm>
              <a:off x="5633068" y="1768815"/>
              <a:ext cx="909212" cy="90933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6" name="Oval 13"/>
            <p:cNvSpPr/>
            <p:nvPr/>
          </p:nvSpPr>
          <p:spPr>
            <a:xfrm>
              <a:off x="6500036" y="3118"/>
              <a:ext cx="1490064" cy="149025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7" name="Oval 14"/>
            <p:cNvSpPr/>
            <p:nvPr/>
          </p:nvSpPr>
          <p:spPr>
            <a:xfrm>
              <a:off x="11109001" y="3606990"/>
              <a:ext cx="1082207" cy="108234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sz="11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2" name="文本框 21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92847" y="1519847"/>
            <a:ext cx="5126144" cy="948816"/>
            <a:chOff x="1192847" y="1519847"/>
            <a:chExt cx="5126144" cy="948816"/>
          </a:xfrm>
        </p:grpSpPr>
        <p:sp>
          <p:nvSpPr>
            <p:cNvPr id="25" name="Subtitle 2"/>
            <p:cNvSpPr txBox="1"/>
            <p:nvPr/>
          </p:nvSpPr>
          <p:spPr>
            <a:xfrm>
              <a:off x="1201661" y="1868464"/>
              <a:ext cx="5117330" cy="600199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325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TextBox 22"/>
            <p:cNvSpPr txBox="1"/>
            <p:nvPr/>
          </p:nvSpPr>
          <p:spPr>
            <a:xfrm>
              <a:off x="1192847" y="1519847"/>
              <a:ext cx="1550424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92847" y="2698982"/>
            <a:ext cx="4460276" cy="1115528"/>
            <a:chOff x="1192847" y="1519847"/>
            <a:chExt cx="4460276" cy="1115528"/>
          </a:xfrm>
        </p:grpSpPr>
        <p:sp>
          <p:nvSpPr>
            <p:cNvPr id="28" name="Subtitle 2"/>
            <p:cNvSpPr txBox="1"/>
            <p:nvPr/>
          </p:nvSpPr>
          <p:spPr>
            <a:xfrm>
              <a:off x="1201661" y="1868464"/>
              <a:ext cx="4451462" cy="766911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325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TextBox 22"/>
            <p:cNvSpPr txBox="1"/>
            <p:nvPr/>
          </p:nvSpPr>
          <p:spPr>
            <a:xfrm>
              <a:off x="1192847" y="1519847"/>
              <a:ext cx="1550424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92847" y="4067473"/>
            <a:ext cx="3228958" cy="1282240"/>
            <a:chOff x="1192847" y="1519847"/>
            <a:chExt cx="3228958" cy="1282240"/>
          </a:xfrm>
        </p:grpSpPr>
        <p:sp>
          <p:nvSpPr>
            <p:cNvPr id="31" name="Subtitle 2"/>
            <p:cNvSpPr txBox="1"/>
            <p:nvPr/>
          </p:nvSpPr>
          <p:spPr>
            <a:xfrm>
              <a:off x="1201661" y="1868464"/>
              <a:ext cx="3220144" cy="933623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325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TextBox 22"/>
            <p:cNvSpPr txBox="1"/>
            <p:nvPr/>
          </p:nvSpPr>
          <p:spPr>
            <a:xfrm>
              <a:off x="1192847" y="1519847"/>
              <a:ext cx="1550424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>
            <a:fillRect/>
          </a:stretch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>
            <a:fillRect/>
          </a:stretch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72861" y="3316056"/>
            <a:ext cx="5242117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r>
              <a:rPr lang="zh-CN" altLang="en-US" sz="6600" b="1" dirty="0">
                <a:solidFill>
                  <a:srgbClr val="007565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感谢您的观看</a:t>
            </a:r>
            <a:endParaRPr lang="zh-CN" altLang="en-US" sz="6600" b="1" dirty="0">
              <a:solidFill>
                <a:srgbClr val="007565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715388"/>
            <a:ext cx="550921" cy="36981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>
            <a:fillRect/>
          </a:stretch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0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3773558" y="1312534"/>
            <a:ext cx="4136505" cy="2053524"/>
            <a:chOff x="4031907" y="1293921"/>
            <a:chExt cx="4136505" cy="2053524"/>
          </a:xfrm>
        </p:grpSpPr>
        <p:sp>
          <p:nvSpPr>
            <p:cNvPr id="9" name="文本框 8"/>
            <p:cNvSpPr txBox="1"/>
            <p:nvPr/>
          </p:nvSpPr>
          <p:spPr>
            <a:xfrm>
              <a:off x="4138082" y="1371378"/>
              <a:ext cx="2199088" cy="186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5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春</a:t>
              </a:r>
              <a:endParaRPr lang="en-US" altLang="zh-CN" sz="11500" spc="600" dirty="0">
                <a:gradFill>
                  <a:gsLst>
                    <a:gs pos="0">
                      <a:srgbClr val="668E86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031907" y="1293921"/>
              <a:ext cx="1866890" cy="1862047"/>
              <a:chOff x="7018338" y="5348289"/>
              <a:chExt cx="1223963" cy="1220788"/>
            </a:xfrm>
            <a:blipFill>
              <a:blip r:embed="rId11"/>
              <a:stretch>
                <a:fillRect/>
              </a:stretch>
            </a:blipFill>
          </p:grpSpPr>
          <p:sp>
            <p:nvSpPr>
              <p:cNvPr id="45" name="Freeform 5469"/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6" name="Freeform 5472"/>
              <p:cNvSpPr/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7" name="Freeform 5473"/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038463" y="1331147"/>
              <a:ext cx="2129949" cy="2016298"/>
              <a:chOff x="4965352" y="2623566"/>
              <a:chExt cx="2129949" cy="201629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096698" y="2777816"/>
                <a:ext cx="199860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1500" spc="600" dirty="0">
                    <a:gradFill>
                      <a:gsLst>
                        <a:gs pos="0">
                          <a:srgbClr val="668E86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暖</a:t>
                </a:r>
                <a:endParaRPr lang="zh-CN" altLang="en-US" sz="115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965352" y="2623566"/>
                <a:ext cx="1866890" cy="1862047"/>
                <a:chOff x="7018338" y="5348289"/>
                <a:chExt cx="1223963" cy="1220788"/>
              </a:xfrm>
              <a:blipFill>
                <a:blip r:embed="rId11"/>
                <a:stretch>
                  <a:fillRect/>
                </a:stretch>
              </a:blipFill>
            </p:grpSpPr>
            <p:sp>
              <p:nvSpPr>
                <p:cNvPr id="50" name="Freeform 5469"/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1" name="Freeform 5472"/>
                <p:cNvSpPr/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2" name="Freeform 5473"/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</p:grpSp>
        </p:grpSp>
      </p:grpSp>
      <p:sp>
        <p:nvSpPr>
          <p:cNvPr id="55" name="文本框 54"/>
          <p:cNvSpPr txBox="1"/>
          <p:nvPr/>
        </p:nvSpPr>
        <p:spPr>
          <a:xfrm>
            <a:off x="3323771" y="4254067"/>
            <a:ext cx="49058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2000" dirty="0">
                <a:gradFill>
                  <a:gsLst>
                    <a:gs pos="0">
                      <a:srgbClr val="668E86"/>
                    </a:gs>
                    <a:gs pos="100000">
                      <a:srgbClr val="09631F"/>
                    </a:gs>
                  </a:gsLst>
                  <a:lin ang="5400000" scaled="1"/>
                </a:gra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 SPRING WORK PLAN </a:t>
            </a:r>
            <a:endParaRPr lang="en-US" altLang="zh-CN" sz="2000" dirty="0">
              <a:gradFill>
                <a:gsLst>
                  <a:gs pos="0">
                    <a:srgbClr val="668E86"/>
                  </a:gs>
                  <a:gs pos="100000">
                    <a:srgbClr val="09631F"/>
                  </a:gs>
                </a:gsLst>
                <a:lin ang="5400000" scaled="1"/>
              </a:gradFill>
              <a:latin typeface="Arial" panose="020B0604020202020204" pitchFamily="34" charset="0"/>
              <a:cs typeface="Arial" panose="020B0604020202020204" pitchFamily="34" charset="0"/>
              <a:sym typeface="+mn-lt"/>
            </a:endParaRPr>
          </a:p>
        </p:txBody>
      </p:sp>
      <p:sp>
        <p:nvSpPr>
          <p:cNvPr id="58" name="矩形: 圆角 57"/>
          <p:cNvSpPr/>
          <p:nvPr/>
        </p:nvSpPr>
        <p:spPr>
          <a:xfrm>
            <a:off x="4187923" y="4907441"/>
            <a:ext cx="3184382" cy="410911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92D050"/>
                </a:gs>
                <a:gs pos="100000">
                  <a:srgbClr val="007565"/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4683824" y="4947283"/>
            <a:ext cx="2202866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汇报人：</a:t>
            </a:r>
            <a:r>
              <a:rPr lang="en-US" sz="16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+mn-ea"/>
              </a:rPr>
              <a:t>XXX</a:t>
            </a:r>
            <a:endParaRPr lang="en-US" sz="1600" b="1" dirty="0">
              <a:gradFill>
                <a:gsLst>
                  <a:gs pos="0">
                    <a:srgbClr val="92D050"/>
                  </a:gs>
                  <a:gs pos="100000">
                    <a:srgbClr val="007565"/>
                  </a:gs>
                </a:gsLst>
                <a:lin ang="5400000" scaled="1"/>
              </a:gradFill>
              <a:latin typeface="+mn-ea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任意多边形: 形状 10"/>
          <p:cNvSpPr/>
          <p:nvPr/>
        </p:nvSpPr>
        <p:spPr>
          <a:xfrm>
            <a:off x="2679699" y="2628616"/>
            <a:ext cx="2540001" cy="2717800"/>
          </a:xfrm>
          <a:custGeom>
            <a:avLst/>
            <a:gdLst>
              <a:gd name="connsiteX0" fmla="*/ 165101 w 2540001"/>
              <a:gd name="connsiteY0" fmla="*/ 0 h 2717800"/>
              <a:gd name="connsiteX1" fmla="*/ 2527301 w 2540001"/>
              <a:gd name="connsiteY1" fmla="*/ 876300 h 2717800"/>
              <a:gd name="connsiteX2" fmla="*/ 1 w 2540001"/>
              <a:gd name="connsiteY2" fmla="*/ 1689100 h 2717800"/>
              <a:gd name="connsiteX3" fmla="*/ 2540001 w 2540001"/>
              <a:gd name="connsiteY3" fmla="*/ 2717800 h 271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1" h="2717800">
                <a:moveTo>
                  <a:pt x="165101" y="0"/>
                </a:moveTo>
                <a:cubicBezTo>
                  <a:pt x="1359959" y="297392"/>
                  <a:pt x="2554818" y="594784"/>
                  <a:pt x="2527301" y="876300"/>
                </a:cubicBezTo>
                <a:cubicBezTo>
                  <a:pt x="2499784" y="1157816"/>
                  <a:pt x="-2116" y="1382183"/>
                  <a:pt x="1" y="1689100"/>
                </a:cubicBezTo>
                <a:cubicBezTo>
                  <a:pt x="2118" y="1996017"/>
                  <a:pt x="1271059" y="2356908"/>
                  <a:pt x="2540001" y="2717800"/>
                </a:cubicBezTo>
              </a:path>
            </a:pathLst>
          </a:custGeom>
          <a:noFill/>
          <a:ln w="25400">
            <a:gradFill>
              <a:gsLst>
                <a:gs pos="0">
                  <a:srgbClr val="007565">
                    <a:alpha val="12000"/>
                  </a:srgbClr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>
            <a:fillRect/>
          </a:stretch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>
            <a:fillRect/>
          </a:stretch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8845" y="2137880"/>
            <a:ext cx="3580448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pPr algn="ctr"/>
            <a:endParaRPr lang="zh-CN" altLang="en-US" sz="2400" b="1" dirty="0">
              <a:solidFill>
                <a:srgbClr val="007565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981804"/>
            <a:ext cx="550921" cy="36981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>
            <a:fillRect/>
          </a:stretch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0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4195456" y="467144"/>
            <a:ext cx="2982843" cy="1357908"/>
            <a:chOff x="4031907" y="1293921"/>
            <a:chExt cx="4172032" cy="1899273"/>
          </a:xfrm>
        </p:grpSpPr>
        <p:sp>
          <p:nvSpPr>
            <p:cNvPr id="9" name="文本框 8"/>
            <p:cNvSpPr txBox="1"/>
            <p:nvPr/>
          </p:nvSpPr>
          <p:spPr>
            <a:xfrm>
              <a:off x="4191371" y="1424668"/>
              <a:ext cx="2199088" cy="1678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目</a:t>
              </a:r>
              <a:endParaRPr lang="en-US" altLang="zh-CN" sz="7200" spc="600" dirty="0">
                <a:gradFill>
                  <a:gsLst>
                    <a:gs pos="0">
                      <a:srgbClr val="668E86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4031907" y="1293921"/>
              <a:ext cx="1866890" cy="1862047"/>
              <a:chOff x="7018338" y="5348289"/>
              <a:chExt cx="1223963" cy="1220788"/>
            </a:xfrm>
            <a:blipFill>
              <a:blip r:embed="rId11"/>
              <a:stretch>
                <a:fillRect/>
              </a:stretch>
            </a:blipFill>
          </p:grpSpPr>
          <p:sp>
            <p:nvSpPr>
              <p:cNvPr id="45" name="Freeform 5469"/>
              <p:cNvSpPr>
                <a:spLocks noEditPoints="1"/>
              </p:cNvSpPr>
              <p:nvPr/>
            </p:nvSpPr>
            <p:spPr bwMode="auto">
              <a:xfrm>
                <a:off x="7092951" y="5356227"/>
                <a:ext cx="403225" cy="31115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6" name="Freeform 5472"/>
              <p:cNvSpPr/>
              <p:nvPr/>
            </p:nvSpPr>
            <p:spPr bwMode="auto">
              <a:xfrm>
                <a:off x="7743826" y="5348289"/>
                <a:ext cx="288925" cy="158750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  <p:sp>
            <p:nvSpPr>
              <p:cNvPr id="47" name="Freeform 5473"/>
              <p:cNvSpPr>
                <a:spLocks noEditPoints="1"/>
              </p:cNvSpPr>
              <p:nvPr/>
            </p:nvSpPr>
            <p:spPr bwMode="auto">
              <a:xfrm>
                <a:off x="7018338" y="5584827"/>
                <a:ext cx="1223963" cy="984250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100">
                  <a:latin typeface="江城律动宋" panose="02020700000000000000" pitchFamily="18" charset="-122"/>
                  <a:ea typeface="江城律动宋" panose="02020700000000000000" pitchFamily="18" charset="-122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038463" y="1331147"/>
              <a:ext cx="2165476" cy="1862047"/>
              <a:chOff x="4965352" y="2623566"/>
              <a:chExt cx="2165476" cy="1862047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5132224" y="2777816"/>
                <a:ext cx="1998604" cy="16788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200" spc="600" dirty="0">
                    <a:gradFill>
                      <a:gsLst>
                        <a:gs pos="0">
                          <a:srgbClr val="668E86"/>
                        </a:gs>
                        <a:gs pos="100000">
                          <a:schemeClr val="accent3">
                            <a:lumMod val="75000"/>
                          </a:schemeClr>
                        </a:gs>
                      </a:gsLst>
                      <a:lin ang="5400000" scaled="1"/>
                    </a:gradFill>
                    <a:latin typeface="江城律动宋" panose="02020700000000000000" pitchFamily="18" charset="-122"/>
                    <a:ea typeface="江城律动宋" panose="02020700000000000000" pitchFamily="18" charset="-122"/>
                    <a:cs typeface="+mn-ea"/>
                    <a:sym typeface="+mn-lt"/>
                  </a:rPr>
                  <a:t>录</a:t>
                </a:r>
                <a:endParaRPr lang="zh-CN" altLang="en-US" sz="7200" spc="600" dirty="0">
                  <a:gradFill>
                    <a:gsLst>
                      <a:gs pos="0">
                        <a:srgbClr val="668E86"/>
                      </a:gs>
                      <a:gs pos="100000">
                        <a:schemeClr val="accent3">
                          <a:lumMod val="75000"/>
                        </a:schemeClr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endParaRPr>
              </a:p>
            </p:txBody>
          </p:sp>
          <p:grpSp>
            <p:nvGrpSpPr>
              <p:cNvPr id="49" name="组合 48"/>
              <p:cNvGrpSpPr/>
              <p:nvPr/>
            </p:nvGrpSpPr>
            <p:grpSpPr>
              <a:xfrm>
                <a:off x="4965352" y="2623566"/>
                <a:ext cx="1866890" cy="1862047"/>
                <a:chOff x="7018338" y="5348289"/>
                <a:chExt cx="1223963" cy="1220788"/>
              </a:xfrm>
              <a:blipFill>
                <a:blip r:embed="rId11"/>
                <a:stretch>
                  <a:fillRect/>
                </a:stretch>
              </a:blipFill>
            </p:grpSpPr>
            <p:sp>
              <p:nvSpPr>
                <p:cNvPr id="50" name="Freeform 5469"/>
                <p:cNvSpPr>
                  <a:spLocks noEditPoints="1"/>
                </p:cNvSpPr>
                <p:nvPr/>
              </p:nvSpPr>
              <p:spPr bwMode="auto">
                <a:xfrm>
                  <a:off x="7092951" y="5356227"/>
                  <a:ext cx="403225" cy="311150"/>
                </a:xfrm>
                <a:custGeom>
                  <a:avLst/>
                  <a:gdLst>
                    <a:gd name="T0" fmla="*/ 92 w 107"/>
                    <a:gd name="T1" fmla="*/ 8 h 83"/>
                    <a:gd name="T2" fmla="*/ 92 w 107"/>
                    <a:gd name="T3" fmla="*/ 10 h 83"/>
                    <a:gd name="T4" fmla="*/ 90 w 107"/>
                    <a:gd name="T5" fmla="*/ 10 h 83"/>
                    <a:gd name="T6" fmla="*/ 72 w 107"/>
                    <a:gd name="T7" fmla="*/ 20 h 83"/>
                    <a:gd name="T8" fmla="*/ 69 w 107"/>
                    <a:gd name="T9" fmla="*/ 21 h 83"/>
                    <a:gd name="T10" fmla="*/ 47 w 107"/>
                    <a:gd name="T11" fmla="*/ 36 h 83"/>
                    <a:gd name="T12" fmla="*/ 36 w 107"/>
                    <a:gd name="T13" fmla="*/ 43 h 83"/>
                    <a:gd name="T14" fmla="*/ 28 w 107"/>
                    <a:gd name="T15" fmla="*/ 52 h 83"/>
                    <a:gd name="T16" fmla="*/ 20 w 107"/>
                    <a:gd name="T17" fmla="*/ 64 h 83"/>
                    <a:gd name="T18" fmla="*/ 19 w 107"/>
                    <a:gd name="T19" fmla="*/ 62 h 83"/>
                    <a:gd name="T20" fmla="*/ 18 w 107"/>
                    <a:gd name="T21" fmla="*/ 67 h 83"/>
                    <a:gd name="T22" fmla="*/ 16 w 107"/>
                    <a:gd name="T23" fmla="*/ 68 h 83"/>
                    <a:gd name="T24" fmla="*/ 17 w 107"/>
                    <a:gd name="T25" fmla="*/ 68 h 83"/>
                    <a:gd name="T26" fmla="*/ 13 w 107"/>
                    <a:gd name="T27" fmla="*/ 77 h 83"/>
                    <a:gd name="T28" fmla="*/ 12 w 107"/>
                    <a:gd name="T29" fmla="*/ 76 h 83"/>
                    <a:gd name="T30" fmla="*/ 13 w 107"/>
                    <a:gd name="T31" fmla="*/ 77 h 83"/>
                    <a:gd name="T32" fmla="*/ 10 w 107"/>
                    <a:gd name="T33" fmla="*/ 79 h 83"/>
                    <a:gd name="T34" fmla="*/ 11 w 107"/>
                    <a:gd name="T35" fmla="*/ 78 h 83"/>
                    <a:gd name="T36" fmla="*/ 8 w 107"/>
                    <a:gd name="T37" fmla="*/ 79 h 83"/>
                    <a:gd name="T38" fmla="*/ 7 w 107"/>
                    <a:gd name="T39" fmla="*/ 80 h 83"/>
                    <a:gd name="T40" fmla="*/ 5 w 107"/>
                    <a:gd name="T41" fmla="*/ 83 h 83"/>
                    <a:gd name="T42" fmla="*/ 5 w 107"/>
                    <a:gd name="T43" fmla="*/ 81 h 83"/>
                    <a:gd name="T44" fmla="*/ 3 w 107"/>
                    <a:gd name="T45" fmla="*/ 83 h 83"/>
                    <a:gd name="T46" fmla="*/ 1 w 107"/>
                    <a:gd name="T47" fmla="*/ 82 h 83"/>
                    <a:gd name="T48" fmla="*/ 3 w 107"/>
                    <a:gd name="T49" fmla="*/ 79 h 83"/>
                    <a:gd name="T50" fmla="*/ 5 w 107"/>
                    <a:gd name="T51" fmla="*/ 70 h 83"/>
                    <a:gd name="T52" fmla="*/ 8 w 107"/>
                    <a:gd name="T53" fmla="*/ 68 h 83"/>
                    <a:gd name="T54" fmla="*/ 13 w 107"/>
                    <a:gd name="T55" fmla="*/ 61 h 83"/>
                    <a:gd name="T56" fmla="*/ 14 w 107"/>
                    <a:gd name="T57" fmla="*/ 62 h 83"/>
                    <a:gd name="T58" fmla="*/ 16 w 107"/>
                    <a:gd name="T59" fmla="*/ 57 h 83"/>
                    <a:gd name="T60" fmla="*/ 18 w 107"/>
                    <a:gd name="T61" fmla="*/ 55 h 83"/>
                    <a:gd name="T62" fmla="*/ 18 w 107"/>
                    <a:gd name="T63" fmla="*/ 54 h 83"/>
                    <a:gd name="T64" fmla="*/ 19 w 107"/>
                    <a:gd name="T65" fmla="*/ 54 h 83"/>
                    <a:gd name="T66" fmla="*/ 19 w 107"/>
                    <a:gd name="T67" fmla="*/ 53 h 83"/>
                    <a:gd name="T68" fmla="*/ 30 w 107"/>
                    <a:gd name="T69" fmla="*/ 41 h 83"/>
                    <a:gd name="T70" fmla="*/ 31 w 107"/>
                    <a:gd name="T71" fmla="*/ 38 h 83"/>
                    <a:gd name="T72" fmla="*/ 42 w 107"/>
                    <a:gd name="T73" fmla="*/ 30 h 83"/>
                    <a:gd name="T74" fmla="*/ 65 w 107"/>
                    <a:gd name="T75" fmla="*/ 15 h 83"/>
                    <a:gd name="T76" fmla="*/ 65 w 107"/>
                    <a:gd name="T77" fmla="*/ 16 h 83"/>
                    <a:gd name="T78" fmla="*/ 68 w 107"/>
                    <a:gd name="T79" fmla="*/ 16 h 83"/>
                    <a:gd name="T80" fmla="*/ 69 w 107"/>
                    <a:gd name="T81" fmla="*/ 13 h 83"/>
                    <a:gd name="T82" fmla="*/ 76 w 107"/>
                    <a:gd name="T83" fmla="*/ 9 h 83"/>
                    <a:gd name="T84" fmla="*/ 80 w 107"/>
                    <a:gd name="T85" fmla="*/ 9 h 83"/>
                    <a:gd name="T86" fmla="*/ 81 w 107"/>
                    <a:gd name="T87" fmla="*/ 7 h 83"/>
                    <a:gd name="T88" fmla="*/ 87 w 107"/>
                    <a:gd name="T89" fmla="*/ 6 h 83"/>
                    <a:gd name="T90" fmla="*/ 96 w 107"/>
                    <a:gd name="T91" fmla="*/ 2 h 83"/>
                    <a:gd name="T92" fmla="*/ 106 w 107"/>
                    <a:gd name="T93" fmla="*/ 0 h 83"/>
                    <a:gd name="T94" fmla="*/ 106 w 107"/>
                    <a:gd name="T95" fmla="*/ 2 h 83"/>
                    <a:gd name="T96" fmla="*/ 103 w 107"/>
                    <a:gd name="T97" fmla="*/ 3 h 83"/>
                    <a:gd name="T98" fmla="*/ 97 w 107"/>
                    <a:gd name="T99" fmla="*/ 5 h 83"/>
                    <a:gd name="T100" fmla="*/ 95 w 107"/>
                    <a:gd name="T101" fmla="*/ 7 h 83"/>
                    <a:gd name="T102" fmla="*/ 95 w 107"/>
                    <a:gd name="T103" fmla="*/ 8 h 83"/>
                    <a:gd name="T104" fmla="*/ 95 w 107"/>
                    <a:gd name="T105" fmla="*/ 8 h 83"/>
                    <a:gd name="T106" fmla="*/ 92 w 107"/>
                    <a:gd name="T107" fmla="*/ 8 h 83"/>
                    <a:gd name="T108" fmla="*/ 14 w 107"/>
                    <a:gd name="T109" fmla="*/ 74 h 83"/>
                    <a:gd name="T110" fmla="*/ 15 w 107"/>
                    <a:gd name="T111" fmla="*/ 73 h 83"/>
                    <a:gd name="T112" fmla="*/ 14 w 107"/>
                    <a:gd name="T113" fmla="*/ 73 h 83"/>
                    <a:gd name="T114" fmla="*/ 14 w 107"/>
                    <a:gd name="T115" fmla="*/ 74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107" h="83">
                      <a:moveTo>
                        <a:pt x="92" y="8"/>
                      </a:moveTo>
                      <a:cubicBezTo>
                        <a:pt x="92" y="8"/>
                        <a:pt x="92" y="9"/>
                        <a:pt x="92" y="10"/>
                      </a:cubicBezTo>
                      <a:cubicBezTo>
                        <a:pt x="92" y="9"/>
                        <a:pt x="91" y="10"/>
                        <a:pt x="90" y="10"/>
                      </a:cubicBezTo>
                      <a:cubicBezTo>
                        <a:pt x="85" y="15"/>
                        <a:pt x="78" y="17"/>
                        <a:pt x="72" y="20"/>
                      </a:cubicBezTo>
                      <a:cubicBezTo>
                        <a:pt x="71" y="20"/>
                        <a:pt x="70" y="20"/>
                        <a:pt x="69" y="21"/>
                      </a:cubicBezTo>
                      <a:cubicBezTo>
                        <a:pt x="62" y="26"/>
                        <a:pt x="56" y="33"/>
                        <a:pt x="47" y="36"/>
                      </a:cubicBezTo>
                      <a:cubicBezTo>
                        <a:pt x="41" y="33"/>
                        <a:pt x="40" y="41"/>
                        <a:pt x="36" y="43"/>
                      </a:cubicBezTo>
                      <a:cubicBezTo>
                        <a:pt x="34" y="48"/>
                        <a:pt x="32" y="52"/>
                        <a:pt x="28" y="52"/>
                      </a:cubicBezTo>
                      <a:cubicBezTo>
                        <a:pt x="25" y="57"/>
                        <a:pt x="23" y="59"/>
                        <a:pt x="20" y="64"/>
                      </a:cubicBezTo>
                      <a:cubicBezTo>
                        <a:pt x="19" y="64"/>
                        <a:pt x="20" y="62"/>
                        <a:pt x="19" y="62"/>
                      </a:cubicBezTo>
                      <a:cubicBezTo>
                        <a:pt x="18" y="64"/>
                        <a:pt x="17" y="66"/>
                        <a:pt x="18" y="67"/>
                      </a:cubicBezTo>
                      <a:cubicBezTo>
                        <a:pt x="17" y="67"/>
                        <a:pt x="17" y="68"/>
                        <a:pt x="16" y="68"/>
                      </a:cubicBezTo>
                      <a:cubicBezTo>
                        <a:pt x="16" y="68"/>
                        <a:pt x="17" y="68"/>
                        <a:pt x="17" y="68"/>
                      </a:cubicBezTo>
                      <a:cubicBezTo>
                        <a:pt x="13" y="70"/>
                        <a:pt x="18" y="74"/>
                        <a:pt x="13" y="77"/>
                      </a:cubicBezTo>
                      <a:cubicBezTo>
                        <a:pt x="14" y="75"/>
                        <a:pt x="13" y="77"/>
                        <a:pt x="12" y="76"/>
                      </a:cubicBezTo>
                      <a:cubicBezTo>
                        <a:pt x="12" y="77"/>
                        <a:pt x="12" y="77"/>
                        <a:pt x="13" y="77"/>
                      </a:cubicBezTo>
                      <a:cubicBezTo>
                        <a:pt x="13" y="78"/>
                        <a:pt x="12" y="79"/>
                        <a:pt x="10" y="79"/>
                      </a:cubicBezTo>
                      <a:cubicBezTo>
                        <a:pt x="10" y="79"/>
                        <a:pt x="10" y="78"/>
                        <a:pt x="11" y="78"/>
                      </a:cubicBezTo>
                      <a:cubicBezTo>
                        <a:pt x="10" y="77"/>
                        <a:pt x="9" y="80"/>
                        <a:pt x="8" y="79"/>
                      </a:cubicBezTo>
                      <a:cubicBezTo>
                        <a:pt x="8" y="80"/>
                        <a:pt x="8" y="79"/>
                        <a:pt x="7" y="80"/>
                      </a:cubicBezTo>
                      <a:cubicBezTo>
                        <a:pt x="8" y="82"/>
                        <a:pt x="7" y="83"/>
                        <a:pt x="5" y="83"/>
                      </a:cubicBezTo>
                      <a:cubicBezTo>
                        <a:pt x="5" y="82"/>
                        <a:pt x="5" y="82"/>
                        <a:pt x="5" y="81"/>
                      </a:cubicBezTo>
                      <a:cubicBezTo>
                        <a:pt x="4" y="81"/>
                        <a:pt x="4" y="82"/>
                        <a:pt x="3" y="83"/>
                      </a:cubicBezTo>
                      <a:cubicBezTo>
                        <a:pt x="2" y="82"/>
                        <a:pt x="1" y="82"/>
                        <a:pt x="1" y="82"/>
                      </a:cubicBezTo>
                      <a:cubicBezTo>
                        <a:pt x="0" y="80"/>
                        <a:pt x="1" y="80"/>
                        <a:pt x="3" y="79"/>
                      </a:cubicBezTo>
                      <a:cubicBezTo>
                        <a:pt x="2" y="76"/>
                        <a:pt x="5" y="74"/>
                        <a:pt x="5" y="70"/>
                      </a:cubicBezTo>
                      <a:cubicBezTo>
                        <a:pt x="7" y="70"/>
                        <a:pt x="6" y="68"/>
                        <a:pt x="8" y="68"/>
                      </a:cubicBezTo>
                      <a:cubicBezTo>
                        <a:pt x="8" y="64"/>
                        <a:pt x="11" y="63"/>
                        <a:pt x="13" y="61"/>
                      </a:cubicBezTo>
                      <a:cubicBezTo>
                        <a:pt x="14" y="60"/>
                        <a:pt x="13" y="62"/>
                        <a:pt x="14" y="62"/>
                      </a:cubicBezTo>
                      <a:cubicBezTo>
                        <a:pt x="15" y="60"/>
                        <a:pt x="17" y="58"/>
                        <a:pt x="16" y="57"/>
                      </a:cubicBezTo>
                      <a:cubicBezTo>
                        <a:pt x="17" y="56"/>
                        <a:pt x="18" y="56"/>
                        <a:pt x="18" y="55"/>
                      </a:cubicBezTo>
                      <a:cubicBezTo>
                        <a:pt x="18" y="55"/>
                        <a:pt x="17" y="55"/>
                        <a:pt x="18" y="54"/>
                      </a:cubicBezTo>
                      <a:cubicBezTo>
                        <a:pt x="18" y="54"/>
                        <a:pt x="19" y="54"/>
                        <a:pt x="19" y="54"/>
                      </a:cubicBezTo>
                      <a:cubicBezTo>
                        <a:pt x="19" y="54"/>
                        <a:pt x="19" y="53"/>
                        <a:pt x="19" y="53"/>
                      </a:cubicBezTo>
                      <a:cubicBezTo>
                        <a:pt x="23" y="50"/>
                        <a:pt x="25" y="43"/>
                        <a:pt x="30" y="41"/>
                      </a:cubicBezTo>
                      <a:cubicBezTo>
                        <a:pt x="30" y="40"/>
                        <a:pt x="31" y="40"/>
                        <a:pt x="31" y="38"/>
                      </a:cubicBezTo>
                      <a:cubicBezTo>
                        <a:pt x="34" y="37"/>
                        <a:pt x="38" y="30"/>
                        <a:pt x="42" y="30"/>
                      </a:cubicBezTo>
                      <a:cubicBezTo>
                        <a:pt x="47" y="24"/>
                        <a:pt x="56" y="18"/>
                        <a:pt x="65" y="15"/>
                      </a:cubicBezTo>
                      <a:cubicBezTo>
                        <a:pt x="65" y="15"/>
                        <a:pt x="64" y="15"/>
                        <a:pt x="65" y="16"/>
                      </a:cubicBezTo>
                      <a:cubicBezTo>
                        <a:pt x="66" y="16"/>
                        <a:pt x="66" y="15"/>
                        <a:pt x="68" y="16"/>
                      </a:cubicBezTo>
                      <a:cubicBezTo>
                        <a:pt x="69" y="15"/>
                        <a:pt x="69" y="14"/>
                        <a:pt x="69" y="13"/>
                      </a:cubicBezTo>
                      <a:cubicBezTo>
                        <a:pt x="72" y="13"/>
                        <a:pt x="74" y="10"/>
                        <a:pt x="76" y="9"/>
                      </a:cubicBezTo>
                      <a:cubicBezTo>
                        <a:pt x="78" y="9"/>
                        <a:pt x="80" y="7"/>
                        <a:pt x="80" y="9"/>
                      </a:cubicBezTo>
                      <a:cubicBezTo>
                        <a:pt x="81" y="9"/>
                        <a:pt x="81" y="8"/>
                        <a:pt x="81" y="7"/>
                      </a:cubicBezTo>
                      <a:cubicBezTo>
                        <a:pt x="83" y="6"/>
                        <a:pt x="85" y="4"/>
                        <a:pt x="87" y="6"/>
                      </a:cubicBezTo>
                      <a:cubicBezTo>
                        <a:pt x="89" y="2"/>
                        <a:pt x="95" y="6"/>
                        <a:pt x="96" y="2"/>
                      </a:cubicBezTo>
                      <a:cubicBezTo>
                        <a:pt x="99" y="2"/>
                        <a:pt x="103" y="0"/>
                        <a:pt x="106" y="0"/>
                      </a:cubicBezTo>
                      <a:cubicBezTo>
                        <a:pt x="106" y="1"/>
                        <a:pt x="106" y="3"/>
                        <a:pt x="106" y="2"/>
                      </a:cubicBezTo>
                      <a:cubicBezTo>
                        <a:pt x="107" y="3"/>
                        <a:pt x="104" y="4"/>
                        <a:pt x="103" y="3"/>
                      </a:cubicBezTo>
                      <a:cubicBezTo>
                        <a:pt x="103" y="5"/>
                        <a:pt x="99" y="6"/>
                        <a:pt x="97" y="5"/>
                      </a:cubicBezTo>
                      <a:cubicBezTo>
                        <a:pt x="96" y="6"/>
                        <a:pt x="96" y="7"/>
                        <a:pt x="95" y="7"/>
                      </a:cubicBezTo>
                      <a:cubicBezTo>
                        <a:pt x="95" y="8"/>
                        <a:pt x="95" y="8"/>
                        <a:pt x="95" y="8"/>
                      </a:cubicBezTo>
                      <a:cubicBezTo>
                        <a:pt x="95" y="9"/>
                        <a:pt x="94" y="8"/>
                        <a:pt x="95" y="8"/>
                      </a:cubicBezTo>
                      <a:cubicBezTo>
                        <a:pt x="94" y="6"/>
                        <a:pt x="93" y="8"/>
                        <a:pt x="92" y="8"/>
                      </a:cubicBezTo>
                      <a:close/>
                      <a:moveTo>
                        <a:pt x="14" y="74"/>
                      </a:moveTo>
                      <a:cubicBezTo>
                        <a:pt x="14" y="74"/>
                        <a:pt x="15" y="74"/>
                        <a:pt x="15" y="73"/>
                      </a:cubicBezTo>
                      <a:cubicBezTo>
                        <a:pt x="14" y="73"/>
                        <a:pt x="14" y="73"/>
                        <a:pt x="14" y="73"/>
                      </a:cubicBezTo>
                      <a:cubicBezTo>
                        <a:pt x="14" y="73"/>
                        <a:pt x="13" y="74"/>
                        <a:pt x="14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100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1" name="Freeform 5472"/>
                <p:cNvSpPr/>
                <p:nvPr/>
              </p:nvSpPr>
              <p:spPr bwMode="auto">
                <a:xfrm>
                  <a:off x="7743826" y="5348289"/>
                  <a:ext cx="288925" cy="158750"/>
                </a:xfrm>
                <a:custGeom>
                  <a:avLst/>
                  <a:gdLst>
                    <a:gd name="T0" fmla="*/ 1 w 77"/>
                    <a:gd name="T1" fmla="*/ 0 h 42"/>
                    <a:gd name="T2" fmla="*/ 17 w 77"/>
                    <a:gd name="T3" fmla="*/ 5 h 42"/>
                    <a:gd name="T4" fmla="*/ 20 w 77"/>
                    <a:gd name="T5" fmla="*/ 5 h 42"/>
                    <a:gd name="T6" fmla="*/ 74 w 77"/>
                    <a:gd name="T7" fmla="*/ 37 h 42"/>
                    <a:gd name="T8" fmla="*/ 75 w 77"/>
                    <a:gd name="T9" fmla="*/ 40 h 42"/>
                    <a:gd name="T10" fmla="*/ 76 w 77"/>
                    <a:gd name="T11" fmla="*/ 42 h 42"/>
                    <a:gd name="T12" fmla="*/ 69 w 77"/>
                    <a:gd name="T13" fmla="*/ 36 h 42"/>
                    <a:gd name="T14" fmla="*/ 67 w 77"/>
                    <a:gd name="T15" fmla="*/ 36 h 42"/>
                    <a:gd name="T16" fmla="*/ 59 w 77"/>
                    <a:gd name="T17" fmla="*/ 30 h 42"/>
                    <a:gd name="T18" fmla="*/ 24 w 77"/>
                    <a:gd name="T19" fmla="*/ 14 h 42"/>
                    <a:gd name="T20" fmla="*/ 9 w 77"/>
                    <a:gd name="T21" fmla="*/ 7 h 42"/>
                    <a:gd name="T22" fmla="*/ 6 w 77"/>
                    <a:gd name="T23" fmla="*/ 4 h 42"/>
                    <a:gd name="T24" fmla="*/ 1 w 77"/>
                    <a:gd name="T25" fmla="*/ 2 h 42"/>
                    <a:gd name="T26" fmla="*/ 1 w 77"/>
                    <a:gd name="T27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7" h="42">
                      <a:moveTo>
                        <a:pt x="1" y="0"/>
                      </a:moveTo>
                      <a:cubicBezTo>
                        <a:pt x="6" y="3"/>
                        <a:pt x="12" y="2"/>
                        <a:pt x="17" y="5"/>
                      </a:cubicBezTo>
                      <a:cubicBezTo>
                        <a:pt x="18" y="5"/>
                        <a:pt x="18" y="5"/>
                        <a:pt x="20" y="5"/>
                      </a:cubicBezTo>
                      <a:cubicBezTo>
                        <a:pt x="41" y="12"/>
                        <a:pt x="60" y="22"/>
                        <a:pt x="74" y="37"/>
                      </a:cubicBezTo>
                      <a:cubicBezTo>
                        <a:pt x="74" y="39"/>
                        <a:pt x="75" y="39"/>
                        <a:pt x="75" y="40"/>
                      </a:cubicBezTo>
                      <a:cubicBezTo>
                        <a:pt x="76" y="40"/>
                        <a:pt x="77" y="41"/>
                        <a:pt x="76" y="42"/>
                      </a:cubicBezTo>
                      <a:cubicBezTo>
                        <a:pt x="73" y="41"/>
                        <a:pt x="70" y="39"/>
                        <a:pt x="69" y="36"/>
                      </a:cubicBezTo>
                      <a:cubicBezTo>
                        <a:pt x="68" y="35"/>
                        <a:pt x="68" y="37"/>
                        <a:pt x="67" y="36"/>
                      </a:cubicBezTo>
                      <a:cubicBezTo>
                        <a:pt x="64" y="34"/>
                        <a:pt x="62" y="33"/>
                        <a:pt x="59" y="30"/>
                      </a:cubicBezTo>
                      <a:cubicBezTo>
                        <a:pt x="47" y="25"/>
                        <a:pt x="37" y="18"/>
                        <a:pt x="24" y="14"/>
                      </a:cubicBezTo>
                      <a:cubicBezTo>
                        <a:pt x="21" y="9"/>
                        <a:pt x="15" y="9"/>
                        <a:pt x="9" y="7"/>
                      </a:cubicBezTo>
                      <a:cubicBezTo>
                        <a:pt x="9" y="5"/>
                        <a:pt x="6" y="6"/>
                        <a:pt x="6" y="4"/>
                      </a:cubicBezTo>
                      <a:cubicBezTo>
                        <a:pt x="4" y="4"/>
                        <a:pt x="2" y="3"/>
                        <a:pt x="1" y="2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100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  <p:sp>
              <p:nvSpPr>
                <p:cNvPr id="52" name="Freeform 5473"/>
                <p:cNvSpPr>
                  <a:spLocks noEditPoints="1"/>
                </p:cNvSpPr>
                <p:nvPr/>
              </p:nvSpPr>
              <p:spPr bwMode="auto">
                <a:xfrm>
                  <a:off x="7018338" y="5584827"/>
                  <a:ext cx="1223963" cy="984250"/>
                </a:xfrm>
                <a:custGeom>
                  <a:avLst/>
                  <a:gdLst>
                    <a:gd name="T0" fmla="*/ 293 w 326"/>
                    <a:gd name="T1" fmla="*/ 5 h 262"/>
                    <a:gd name="T2" fmla="*/ 300 w 326"/>
                    <a:gd name="T3" fmla="*/ 15 h 262"/>
                    <a:gd name="T4" fmla="*/ 313 w 326"/>
                    <a:gd name="T5" fmla="*/ 41 h 262"/>
                    <a:gd name="T6" fmla="*/ 315 w 326"/>
                    <a:gd name="T7" fmla="*/ 51 h 262"/>
                    <a:gd name="T8" fmla="*/ 321 w 326"/>
                    <a:gd name="T9" fmla="*/ 74 h 262"/>
                    <a:gd name="T10" fmla="*/ 324 w 326"/>
                    <a:gd name="T11" fmla="*/ 95 h 262"/>
                    <a:gd name="T12" fmla="*/ 326 w 326"/>
                    <a:gd name="T13" fmla="*/ 104 h 262"/>
                    <a:gd name="T14" fmla="*/ 317 w 326"/>
                    <a:gd name="T15" fmla="*/ 140 h 262"/>
                    <a:gd name="T16" fmla="*/ 305 w 326"/>
                    <a:gd name="T17" fmla="*/ 172 h 262"/>
                    <a:gd name="T18" fmla="*/ 276 w 326"/>
                    <a:gd name="T19" fmla="*/ 207 h 262"/>
                    <a:gd name="T20" fmla="*/ 221 w 326"/>
                    <a:gd name="T21" fmla="*/ 243 h 262"/>
                    <a:gd name="T22" fmla="*/ 206 w 326"/>
                    <a:gd name="T23" fmla="*/ 249 h 262"/>
                    <a:gd name="T24" fmla="*/ 194 w 326"/>
                    <a:gd name="T25" fmla="*/ 256 h 262"/>
                    <a:gd name="T26" fmla="*/ 187 w 326"/>
                    <a:gd name="T27" fmla="*/ 258 h 262"/>
                    <a:gd name="T28" fmla="*/ 170 w 326"/>
                    <a:gd name="T29" fmla="*/ 254 h 262"/>
                    <a:gd name="T30" fmla="*/ 118 w 326"/>
                    <a:gd name="T31" fmla="*/ 247 h 262"/>
                    <a:gd name="T32" fmla="*/ 74 w 326"/>
                    <a:gd name="T33" fmla="*/ 226 h 262"/>
                    <a:gd name="T34" fmla="*/ 48 w 326"/>
                    <a:gd name="T35" fmla="*/ 206 h 262"/>
                    <a:gd name="T36" fmla="*/ 33 w 326"/>
                    <a:gd name="T37" fmla="*/ 189 h 262"/>
                    <a:gd name="T38" fmla="*/ 12 w 326"/>
                    <a:gd name="T39" fmla="*/ 155 h 262"/>
                    <a:gd name="T40" fmla="*/ 3 w 326"/>
                    <a:gd name="T41" fmla="*/ 104 h 262"/>
                    <a:gd name="T42" fmla="*/ 3 w 326"/>
                    <a:gd name="T43" fmla="*/ 94 h 262"/>
                    <a:gd name="T44" fmla="*/ 6 w 326"/>
                    <a:gd name="T45" fmla="*/ 95 h 262"/>
                    <a:gd name="T46" fmla="*/ 10 w 326"/>
                    <a:gd name="T47" fmla="*/ 111 h 262"/>
                    <a:gd name="T48" fmla="*/ 22 w 326"/>
                    <a:gd name="T49" fmla="*/ 148 h 262"/>
                    <a:gd name="T50" fmla="*/ 34 w 326"/>
                    <a:gd name="T51" fmla="*/ 169 h 262"/>
                    <a:gd name="T52" fmla="*/ 43 w 326"/>
                    <a:gd name="T53" fmla="*/ 187 h 262"/>
                    <a:gd name="T54" fmla="*/ 61 w 326"/>
                    <a:gd name="T55" fmla="*/ 206 h 262"/>
                    <a:gd name="T56" fmla="*/ 90 w 326"/>
                    <a:gd name="T57" fmla="*/ 226 h 262"/>
                    <a:gd name="T58" fmla="*/ 113 w 326"/>
                    <a:gd name="T59" fmla="*/ 237 h 262"/>
                    <a:gd name="T60" fmla="*/ 141 w 326"/>
                    <a:gd name="T61" fmla="*/ 243 h 262"/>
                    <a:gd name="T62" fmla="*/ 154 w 326"/>
                    <a:gd name="T63" fmla="*/ 244 h 262"/>
                    <a:gd name="T64" fmla="*/ 187 w 326"/>
                    <a:gd name="T65" fmla="*/ 241 h 262"/>
                    <a:gd name="T66" fmla="*/ 213 w 326"/>
                    <a:gd name="T67" fmla="*/ 233 h 262"/>
                    <a:gd name="T68" fmla="*/ 236 w 326"/>
                    <a:gd name="T69" fmla="*/ 224 h 262"/>
                    <a:gd name="T70" fmla="*/ 244 w 326"/>
                    <a:gd name="T71" fmla="*/ 220 h 262"/>
                    <a:gd name="T72" fmla="*/ 266 w 326"/>
                    <a:gd name="T73" fmla="*/ 204 h 262"/>
                    <a:gd name="T74" fmla="*/ 286 w 326"/>
                    <a:gd name="T75" fmla="*/ 179 h 262"/>
                    <a:gd name="T76" fmla="*/ 289 w 326"/>
                    <a:gd name="T77" fmla="*/ 174 h 262"/>
                    <a:gd name="T78" fmla="*/ 302 w 326"/>
                    <a:gd name="T79" fmla="*/ 150 h 262"/>
                    <a:gd name="T80" fmla="*/ 309 w 326"/>
                    <a:gd name="T81" fmla="*/ 125 h 262"/>
                    <a:gd name="T82" fmla="*/ 312 w 326"/>
                    <a:gd name="T83" fmla="*/ 120 h 262"/>
                    <a:gd name="T84" fmla="*/ 314 w 326"/>
                    <a:gd name="T85" fmla="*/ 95 h 262"/>
                    <a:gd name="T86" fmla="*/ 315 w 326"/>
                    <a:gd name="T87" fmla="*/ 93 h 262"/>
                    <a:gd name="T88" fmla="*/ 317 w 326"/>
                    <a:gd name="T89" fmla="*/ 91 h 262"/>
                    <a:gd name="T90" fmla="*/ 315 w 326"/>
                    <a:gd name="T91" fmla="*/ 86 h 262"/>
                    <a:gd name="T92" fmla="*/ 315 w 326"/>
                    <a:gd name="T93" fmla="*/ 77 h 262"/>
                    <a:gd name="T94" fmla="*/ 313 w 326"/>
                    <a:gd name="T95" fmla="*/ 71 h 262"/>
                    <a:gd name="T96" fmla="*/ 313 w 326"/>
                    <a:gd name="T97" fmla="*/ 69 h 262"/>
                    <a:gd name="T98" fmla="*/ 311 w 326"/>
                    <a:gd name="T99" fmla="*/ 66 h 262"/>
                    <a:gd name="T100" fmla="*/ 312 w 326"/>
                    <a:gd name="T101" fmla="*/ 58 h 262"/>
                    <a:gd name="T102" fmla="*/ 310 w 326"/>
                    <a:gd name="T103" fmla="*/ 50 h 262"/>
                    <a:gd name="T104" fmla="*/ 301 w 326"/>
                    <a:gd name="T105" fmla="*/ 30 h 262"/>
                    <a:gd name="T106" fmla="*/ 298 w 326"/>
                    <a:gd name="T107" fmla="*/ 20 h 262"/>
                    <a:gd name="T108" fmla="*/ 296 w 326"/>
                    <a:gd name="T109" fmla="*/ 16 h 262"/>
                    <a:gd name="T110" fmla="*/ 288 w 326"/>
                    <a:gd name="T111" fmla="*/ 0 h 262"/>
                    <a:gd name="T112" fmla="*/ 299 w 326"/>
                    <a:gd name="T113" fmla="*/ 19 h 262"/>
                    <a:gd name="T114" fmla="*/ 311 w 326"/>
                    <a:gd name="T115" fmla="*/ 61 h 262"/>
                    <a:gd name="T116" fmla="*/ 312 w 326"/>
                    <a:gd name="T117" fmla="*/ 60 h 2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26" h="262">
                      <a:moveTo>
                        <a:pt x="288" y="0"/>
                      </a:moveTo>
                      <a:cubicBezTo>
                        <a:pt x="290" y="2"/>
                        <a:pt x="293" y="2"/>
                        <a:pt x="293" y="5"/>
                      </a:cubicBezTo>
                      <a:cubicBezTo>
                        <a:pt x="296" y="8"/>
                        <a:pt x="297" y="10"/>
                        <a:pt x="298" y="14"/>
                      </a:cubicBezTo>
                      <a:cubicBezTo>
                        <a:pt x="299" y="14"/>
                        <a:pt x="300" y="14"/>
                        <a:pt x="300" y="15"/>
                      </a:cubicBezTo>
                      <a:cubicBezTo>
                        <a:pt x="300" y="21"/>
                        <a:pt x="306" y="24"/>
                        <a:pt x="307" y="29"/>
                      </a:cubicBezTo>
                      <a:cubicBezTo>
                        <a:pt x="307" y="32"/>
                        <a:pt x="309" y="39"/>
                        <a:pt x="313" y="41"/>
                      </a:cubicBezTo>
                      <a:cubicBezTo>
                        <a:pt x="313" y="42"/>
                        <a:pt x="313" y="43"/>
                        <a:pt x="313" y="44"/>
                      </a:cubicBezTo>
                      <a:cubicBezTo>
                        <a:pt x="313" y="46"/>
                        <a:pt x="315" y="49"/>
                        <a:pt x="315" y="51"/>
                      </a:cubicBezTo>
                      <a:cubicBezTo>
                        <a:pt x="318" y="54"/>
                        <a:pt x="316" y="60"/>
                        <a:pt x="317" y="65"/>
                      </a:cubicBezTo>
                      <a:cubicBezTo>
                        <a:pt x="318" y="68"/>
                        <a:pt x="321" y="71"/>
                        <a:pt x="321" y="74"/>
                      </a:cubicBezTo>
                      <a:cubicBezTo>
                        <a:pt x="322" y="76"/>
                        <a:pt x="321" y="79"/>
                        <a:pt x="321" y="81"/>
                      </a:cubicBezTo>
                      <a:cubicBezTo>
                        <a:pt x="322" y="86"/>
                        <a:pt x="324" y="90"/>
                        <a:pt x="324" y="95"/>
                      </a:cubicBezTo>
                      <a:cubicBezTo>
                        <a:pt x="324" y="98"/>
                        <a:pt x="322" y="100"/>
                        <a:pt x="322" y="104"/>
                      </a:cubicBezTo>
                      <a:cubicBezTo>
                        <a:pt x="323" y="105"/>
                        <a:pt x="325" y="103"/>
                        <a:pt x="326" y="104"/>
                      </a:cubicBezTo>
                      <a:cubicBezTo>
                        <a:pt x="325" y="106"/>
                        <a:pt x="324" y="107"/>
                        <a:pt x="322" y="107"/>
                      </a:cubicBezTo>
                      <a:cubicBezTo>
                        <a:pt x="323" y="119"/>
                        <a:pt x="318" y="129"/>
                        <a:pt x="317" y="140"/>
                      </a:cubicBezTo>
                      <a:cubicBezTo>
                        <a:pt x="316" y="148"/>
                        <a:pt x="310" y="155"/>
                        <a:pt x="308" y="163"/>
                      </a:cubicBezTo>
                      <a:cubicBezTo>
                        <a:pt x="307" y="166"/>
                        <a:pt x="307" y="169"/>
                        <a:pt x="305" y="172"/>
                      </a:cubicBezTo>
                      <a:cubicBezTo>
                        <a:pt x="302" y="176"/>
                        <a:pt x="299" y="180"/>
                        <a:pt x="296" y="182"/>
                      </a:cubicBezTo>
                      <a:cubicBezTo>
                        <a:pt x="291" y="192"/>
                        <a:pt x="285" y="200"/>
                        <a:pt x="276" y="207"/>
                      </a:cubicBezTo>
                      <a:cubicBezTo>
                        <a:pt x="276" y="207"/>
                        <a:pt x="276" y="208"/>
                        <a:pt x="276" y="208"/>
                      </a:cubicBezTo>
                      <a:cubicBezTo>
                        <a:pt x="261" y="223"/>
                        <a:pt x="241" y="234"/>
                        <a:pt x="221" y="243"/>
                      </a:cubicBezTo>
                      <a:cubicBezTo>
                        <a:pt x="220" y="244"/>
                        <a:pt x="219" y="246"/>
                        <a:pt x="218" y="247"/>
                      </a:cubicBezTo>
                      <a:cubicBezTo>
                        <a:pt x="215" y="246"/>
                        <a:pt x="211" y="248"/>
                        <a:pt x="206" y="249"/>
                      </a:cubicBezTo>
                      <a:cubicBezTo>
                        <a:pt x="202" y="251"/>
                        <a:pt x="198" y="252"/>
                        <a:pt x="194" y="252"/>
                      </a:cubicBezTo>
                      <a:cubicBezTo>
                        <a:pt x="196" y="254"/>
                        <a:pt x="193" y="255"/>
                        <a:pt x="194" y="256"/>
                      </a:cubicBezTo>
                      <a:cubicBezTo>
                        <a:pt x="191" y="254"/>
                        <a:pt x="190" y="258"/>
                        <a:pt x="191" y="259"/>
                      </a:cubicBezTo>
                      <a:cubicBezTo>
                        <a:pt x="189" y="259"/>
                        <a:pt x="188" y="259"/>
                        <a:pt x="187" y="258"/>
                      </a:cubicBezTo>
                      <a:cubicBezTo>
                        <a:pt x="183" y="262"/>
                        <a:pt x="179" y="258"/>
                        <a:pt x="178" y="253"/>
                      </a:cubicBezTo>
                      <a:cubicBezTo>
                        <a:pt x="175" y="252"/>
                        <a:pt x="173" y="253"/>
                        <a:pt x="170" y="254"/>
                      </a:cubicBezTo>
                      <a:cubicBezTo>
                        <a:pt x="163" y="254"/>
                        <a:pt x="156" y="253"/>
                        <a:pt x="150" y="254"/>
                      </a:cubicBezTo>
                      <a:cubicBezTo>
                        <a:pt x="139" y="252"/>
                        <a:pt x="128" y="250"/>
                        <a:pt x="118" y="247"/>
                      </a:cubicBezTo>
                      <a:cubicBezTo>
                        <a:pt x="115" y="247"/>
                        <a:pt x="112" y="245"/>
                        <a:pt x="108" y="245"/>
                      </a:cubicBezTo>
                      <a:cubicBezTo>
                        <a:pt x="97" y="238"/>
                        <a:pt x="83" y="234"/>
                        <a:pt x="74" y="226"/>
                      </a:cubicBezTo>
                      <a:cubicBezTo>
                        <a:pt x="72" y="225"/>
                        <a:pt x="70" y="224"/>
                        <a:pt x="69" y="222"/>
                      </a:cubicBezTo>
                      <a:cubicBezTo>
                        <a:pt x="60" y="218"/>
                        <a:pt x="56" y="211"/>
                        <a:pt x="48" y="206"/>
                      </a:cubicBezTo>
                      <a:cubicBezTo>
                        <a:pt x="44" y="201"/>
                        <a:pt x="39" y="197"/>
                        <a:pt x="35" y="191"/>
                      </a:cubicBezTo>
                      <a:cubicBezTo>
                        <a:pt x="34" y="191"/>
                        <a:pt x="34" y="190"/>
                        <a:pt x="33" y="189"/>
                      </a:cubicBezTo>
                      <a:cubicBezTo>
                        <a:pt x="30" y="185"/>
                        <a:pt x="27" y="181"/>
                        <a:pt x="24" y="178"/>
                      </a:cubicBezTo>
                      <a:cubicBezTo>
                        <a:pt x="20" y="170"/>
                        <a:pt x="15" y="163"/>
                        <a:pt x="12" y="155"/>
                      </a:cubicBezTo>
                      <a:cubicBezTo>
                        <a:pt x="10" y="146"/>
                        <a:pt x="6" y="138"/>
                        <a:pt x="4" y="127"/>
                      </a:cubicBezTo>
                      <a:cubicBezTo>
                        <a:pt x="0" y="120"/>
                        <a:pt x="3" y="112"/>
                        <a:pt x="3" y="104"/>
                      </a:cubicBezTo>
                      <a:cubicBezTo>
                        <a:pt x="3" y="103"/>
                        <a:pt x="2" y="103"/>
                        <a:pt x="1" y="103"/>
                      </a:cubicBezTo>
                      <a:cubicBezTo>
                        <a:pt x="2" y="100"/>
                        <a:pt x="0" y="96"/>
                        <a:pt x="3" y="94"/>
                      </a:cubicBezTo>
                      <a:cubicBezTo>
                        <a:pt x="1" y="93"/>
                        <a:pt x="2" y="90"/>
                        <a:pt x="2" y="88"/>
                      </a:cubicBezTo>
                      <a:cubicBezTo>
                        <a:pt x="3" y="91"/>
                        <a:pt x="6" y="92"/>
                        <a:pt x="6" y="95"/>
                      </a:cubicBezTo>
                      <a:cubicBezTo>
                        <a:pt x="7" y="98"/>
                        <a:pt x="6" y="102"/>
                        <a:pt x="8" y="104"/>
                      </a:cubicBezTo>
                      <a:cubicBezTo>
                        <a:pt x="8" y="107"/>
                        <a:pt x="9" y="110"/>
                        <a:pt x="10" y="111"/>
                      </a:cubicBezTo>
                      <a:cubicBezTo>
                        <a:pt x="11" y="119"/>
                        <a:pt x="13" y="124"/>
                        <a:pt x="14" y="129"/>
                      </a:cubicBezTo>
                      <a:cubicBezTo>
                        <a:pt x="17" y="135"/>
                        <a:pt x="18" y="142"/>
                        <a:pt x="22" y="148"/>
                      </a:cubicBezTo>
                      <a:cubicBezTo>
                        <a:pt x="26" y="153"/>
                        <a:pt x="32" y="158"/>
                        <a:pt x="34" y="164"/>
                      </a:cubicBezTo>
                      <a:cubicBezTo>
                        <a:pt x="34" y="166"/>
                        <a:pt x="34" y="167"/>
                        <a:pt x="34" y="169"/>
                      </a:cubicBezTo>
                      <a:cubicBezTo>
                        <a:pt x="35" y="170"/>
                        <a:pt x="36" y="171"/>
                        <a:pt x="37" y="173"/>
                      </a:cubicBezTo>
                      <a:cubicBezTo>
                        <a:pt x="40" y="177"/>
                        <a:pt x="41" y="182"/>
                        <a:pt x="43" y="187"/>
                      </a:cubicBezTo>
                      <a:cubicBezTo>
                        <a:pt x="45" y="192"/>
                        <a:pt x="50" y="195"/>
                        <a:pt x="54" y="199"/>
                      </a:cubicBezTo>
                      <a:cubicBezTo>
                        <a:pt x="56" y="202"/>
                        <a:pt x="57" y="205"/>
                        <a:pt x="61" y="206"/>
                      </a:cubicBezTo>
                      <a:cubicBezTo>
                        <a:pt x="65" y="211"/>
                        <a:pt x="71" y="215"/>
                        <a:pt x="77" y="218"/>
                      </a:cubicBezTo>
                      <a:cubicBezTo>
                        <a:pt x="81" y="221"/>
                        <a:pt x="84" y="225"/>
                        <a:pt x="90" y="226"/>
                      </a:cubicBezTo>
                      <a:cubicBezTo>
                        <a:pt x="90" y="227"/>
                        <a:pt x="90" y="227"/>
                        <a:pt x="90" y="228"/>
                      </a:cubicBezTo>
                      <a:cubicBezTo>
                        <a:pt x="98" y="231"/>
                        <a:pt x="106" y="234"/>
                        <a:pt x="113" y="237"/>
                      </a:cubicBezTo>
                      <a:cubicBezTo>
                        <a:pt x="119" y="239"/>
                        <a:pt x="126" y="240"/>
                        <a:pt x="133" y="241"/>
                      </a:cubicBezTo>
                      <a:cubicBezTo>
                        <a:pt x="136" y="242"/>
                        <a:pt x="138" y="243"/>
                        <a:pt x="141" y="243"/>
                      </a:cubicBezTo>
                      <a:cubicBezTo>
                        <a:pt x="143" y="243"/>
                        <a:pt x="143" y="242"/>
                        <a:pt x="145" y="243"/>
                      </a:cubicBezTo>
                      <a:cubicBezTo>
                        <a:pt x="148" y="243"/>
                        <a:pt x="151" y="244"/>
                        <a:pt x="154" y="244"/>
                      </a:cubicBezTo>
                      <a:cubicBezTo>
                        <a:pt x="157" y="244"/>
                        <a:pt x="159" y="244"/>
                        <a:pt x="162" y="244"/>
                      </a:cubicBezTo>
                      <a:cubicBezTo>
                        <a:pt x="170" y="244"/>
                        <a:pt x="179" y="242"/>
                        <a:pt x="187" y="241"/>
                      </a:cubicBezTo>
                      <a:cubicBezTo>
                        <a:pt x="191" y="241"/>
                        <a:pt x="195" y="240"/>
                        <a:pt x="199" y="239"/>
                      </a:cubicBezTo>
                      <a:cubicBezTo>
                        <a:pt x="204" y="238"/>
                        <a:pt x="210" y="237"/>
                        <a:pt x="213" y="233"/>
                      </a:cubicBezTo>
                      <a:cubicBezTo>
                        <a:pt x="214" y="234"/>
                        <a:pt x="218" y="234"/>
                        <a:pt x="218" y="231"/>
                      </a:cubicBezTo>
                      <a:cubicBezTo>
                        <a:pt x="225" y="231"/>
                        <a:pt x="231" y="228"/>
                        <a:pt x="236" y="224"/>
                      </a:cubicBezTo>
                      <a:cubicBezTo>
                        <a:pt x="237" y="223"/>
                        <a:pt x="238" y="222"/>
                        <a:pt x="240" y="221"/>
                      </a:cubicBezTo>
                      <a:cubicBezTo>
                        <a:pt x="241" y="220"/>
                        <a:pt x="243" y="221"/>
                        <a:pt x="244" y="220"/>
                      </a:cubicBezTo>
                      <a:cubicBezTo>
                        <a:pt x="246" y="219"/>
                        <a:pt x="248" y="216"/>
                        <a:pt x="250" y="214"/>
                      </a:cubicBezTo>
                      <a:cubicBezTo>
                        <a:pt x="256" y="212"/>
                        <a:pt x="260" y="205"/>
                        <a:pt x="266" y="204"/>
                      </a:cubicBezTo>
                      <a:cubicBezTo>
                        <a:pt x="267" y="200"/>
                        <a:pt x="269" y="197"/>
                        <a:pt x="273" y="196"/>
                      </a:cubicBezTo>
                      <a:cubicBezTo>
                        <a:pt x="276" y="189"/>
                        <a:pt x="282" y="185"/>
                        <a:pt x="286" y="179"/>
                      </a:cubicBezTo>
                      <a:cubicBezTo>
                        <a:pt x="286" y="178"/>
                        <a:pt x="287" y="177"/>
                        <a:pt x="287" y="176"/>
                      </a:cubicBezTo>
                      <a:cubicBezTo>
                        <a:pt x="288" y="176"/>
                        <a:pt x="288" y="174"/>
                        <a:pt x="289" y="174"/>
                      </a:cubicBezTo>
                      <a:cubicBezTo>
                        <a:pt x="292" y="167"/>
                        <a:pt x="296" y="163"/>
                        <a:pt x="299" y="157"/>
                      </a:cubicBezTo>
                      <a:cubicBezTo>
                        <a:pt x="299" y="154"/>
                        <a:pt x="301" y="152"/>
                        <a:pt x="302" y="150"/>
                      </a:cubicBezTo>
                      <a:cubicBezTo>
                        <a:pt x="303" y="147"/>
                        <a:pt x="303" y="143"/>
                        <a:pt x="304" y="141"/>
                      </a:cubicBezTo>
                      <a:cubicBezTo>
                        <a:pt x="305" y="135"/>
                        <a:pt x="308" y="132"/>
                        <a:pt x="309" y="125"/>
                      </a:cubicBezTo>
                      <a:cubicBezTo>
                        <a:pt x="309" y="125"/>
                        <a:pt x="309" y="124"/>
                        <a:pt x="310" y="125"/>
                      </a:cubicBezTo>
                      <a:cubicBezTo>
                        <a:pt x="309" y="122"/>
                        <a:pt x="309" y="120"/>
                        <a:pt x="312" y="120"/>
                      </a:cubicBezTo>
                      <a:cubicBezTo>
                        <a:pt x="311" y="117"/>
                        <a:pt x="312" y="116"/>
                        <a:pt x="311" y="113"/>
                      </a:cubicBezTo>
                      <a:cubicBezTo>
                        <a:pt x="314" y="108"/>
                        <a:pt x="313" y="102"/>
                        <a:pt x="314" y="95"/>
                      </a:cubicBezTo>
                      <a:cubicBezTo>
                        <a:pt x="314" y="94"/>
                        <a:pt x="313" y="96"/>
                        <a:pt x="313" y="95"/>
                      </a:cubicBezTo>
                      <a:cubicBezTo>
                        <a:pt x="313" y="94"/>
                        <a:pt x="316" y="95"/>
                        <a:pt x="315" y="93"/>
                      </a:cubicBezTo>
                      <a:cubicBezTo>
                        <a:pt x="316" y="92"/>
                        <a:pt x="314" y="94"/>
                        <a:pt x="315" y="92"/>
                      </a:cubicBezTo>
                      <a:cubicBezTo>
                        <a:pt x="315" y="91"/>
                        <a:pt x="316" y="92"/>
                        <a:pt x="317" y="91"/>
                      </a:cubicBezTo>
                      <a:cubicBezTo>
                        <a:pt x="315" y="90"/>
                        <a:pt x="314" y="89"/>
                        <a:pt x="314" y="86"/>
                      </a:cubicBezTo>
                      <a:cubicBezTo>
                        <a:pt x="314" y="87"/>
                        <a:pt x="316" y="87"/>
                        <a:pt x="315" y="86"/>
                      </a:cubicBezTo>
                      <a:cubicBezTo>
                        <a:pt x="315" y="85"/>
                        <a:pt x="315" y="87"/>
                        <a:pt x="314" y="86"/>
                      </a:cubicBezTo>
                      <a:cubicBezTo>
                        <a:pt x="315" y="82"/>
                        <a:pt x="314" y="80"/>
                        <a:pt x="315" y="77"/>
                      </a:cubicBezTo>
                      <a:cubicBezTo>
                        <a:pt x="314" y="76"/>
                        <a:pt x="312" y="78"/>
                        <a:pt x="312" y="77"/>
                      </a:cubicBezTo>
                      <a:cubicBezTo>
                        <a:pt x="314" y="75"/>
                        <a:pt x="312" y="73"/>
                        <a:pt x="313" y="71"/>
                      </a:cubicBezTo>
                      <a:cubicBezTo>
                        <a:pt x="312" y="70"/>
                        <a:pt x="313" y="69"/>
                        <a:pt x="312" y="68"/>
                      </a:cubicBezTo>
                      <a:cubicBezTo>
                        <a:pt x="312" y="67"/>
                        <a:pt x="313" y="68"/>
                        <a:pt x="313" y="69"/>
                      </a:cubicBezTo>
                      <a:cubicBezTo>
                        <a:pt x="314" y="69"/>
                        <a:pt x="312" y="67"/>
                        <a:pt x="314" y="67"/>
                      </a:cubicBezTo>
                      <a:cubicBezTo>
                        <a:pt x="313" y="67"/>
                        <a:pt x="312" y="66"/>
                        <a:pt x="311" y="66"/>
                      </a:cubicBezTo>
                      <a:cubicBezTo>
                        <a:pt x="312" y="63"/>
                        <a:pt x="310" y="63"/>
                        <a:pt x="310" y="60"/>
                      </a:cubicBezTo>
                      <a:cubicBezTo>
                        <a:pt x="311" y="60"/>
                        <a:pt x="312" y="59"/>
                        <a:pt x="312" y="58"/>
                      </a:cubicBezTo>
                      <a:cubicBezTo>
                        <a:pt x="311" y="57"/>
                        <a:pt x="311" y="56"/>
                        <a:pt x="310" y="57"/>
                      </a:cubicBezTo>
                      <a:cubicBezTo>
                        <a:pt x="309" y="54"/>
                        <a:pt x="308" y="52"/>
                        <a:pt x="310" y="50"/>
                      </a:cubicBezTo>
                      <a:cubicBezTo>
                        <a:pt x="308" y="48"/>
                        <a:pt x="306" y="47"/>
                        <a:pt x="307" y="43"/>
                      </a:cubicBezTo>
                      <a:cubicBezTo>
                        <a:pt x="304" y="40"/>
                        <a:pt x="304" y="34"/>
                        <a:pt x="301" y="30"/>
                      </a:cubicBezTo>
                      <a:cubicBezTo>
                        <a:pt x="302" y="29"/>
                        <a:pt x="301" y="29"/>
                        <a:pt x="301" y="27"/>
                      </a:cubicBezTo>
                      <a:cubicBezTo>
                        <a:pt x="299" y="26"/>
                        <a:pt x="298" y="22"/>
                        <a:pt x="298" y="20"/>
                      </a:cubicBezTo>
                      <a:cubicBezTo>
                        <a:pt x="297" y="21"/>
                        <a:pt x="297" y="18"/>
                        <a:pt x="296" y="19"/>
                      </a:cubicBezTo>
                      <a:cubicBezTo>
                        <a:pt x="296" y="18"/>
                        <a:pt x="295" y="17"/>
                        <a:pt x="296" y="16"/>
                      </a:cubicBezTo>
                      <a:cubicBezTo>
                        <a:pt x="294" y="16"/>
                        <a:pt x="294" y="13"/>
                        <a:pt x="293" y="12"/>
                      </a:cubicBezTo>
                      <a:cubicBezTo>
                        <a:pt x="292" y="7"/>
                        <a:pt x="289" y="5"/>
                        <a:pt x="288" y="0"/>
                      </a:cubicBezTo>
                      <a:close/>
                      <a:moveTo>
                        <a:pt x="299" y="22"/>
                      </a:moveTo>
                      <a:cubicBezTo>
                        <a:pt x="300" y="21"/>
                        <a:pt x="300" y="20"/>
                        <a:pt x="299" y="19"/>
                      </a:cubicBezTo>
                      <a:cubicBezTo>
                        <a:pt x="299" y="20"/>
                        <a:pt x="299" y="21"/>
                        <a:pt x="299" y="22"/>
                      </a:cubicBezTo>
                      <a:close/>
                      <a:moveTo>
                        <a:pt x="311" y="61"/>
                      </a:moveTo>
                      <a:cubicBezTo>
                        <a:pt x="311" y="62"/>
                        <a:pt x="312" y="62"/>
                        <a:pt x="312" y="62"/>
                      </a:cubicBezTo>
                      <a:cubicBezTo>
                        <a:pt x="312" y="61"/>
                        <a:pt x="313" y="61"/>
                        <a:pt x="312" y="60"/>
                      </a:cubicBezTo>
                      <a:cubicBezTo>
                        <a:pt x="312" y="61"/>
                        <a:pt x="311" y="61"/>
                        <a:pt x="311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 sz="1100">
                    <a:latin typeface="江城律动宋" panose="02020700000000000000" pitchFamily="18" charset="-122"/>
                    <a:ea typeface="江城律动宋" panose="02020700000000000000" pitchFamily="18" charset="-122"/>
                  </a:endParaRPr>
                </a:p>
              </p:txBody>
            </p:sp>
          </p:grpSp>
        </p:grpSp>
      </p:grpSp>
      <p:pic>
        <p:nvPicPr>
          <p:cNvPr id="64" name="图片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395209" y="2204345"/>
            <a:ext cx="5022433" cy="775266"/>
            <a:chOff x="2395209" y="2116427"/>
            <a:chExt cx="5022433" cy="775266"/>
          </a:xfrm>
        </p:grpSpPr>
        <p:sp>
          <p:nvSpPr>
            <p:cNvPr id="33" name="文本框 32"/>
            <p:cNvSpPr txBox="1"/>
            <p:nvPr/>
          </p:nvSpPr>
          <p:spPr>
            <a:xfrm>
              <a:off x="3266657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5" name="文本框 4"/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4021976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395209" y="3999545"/>
            <a:ext cx="4138990" cy="775266"/>
            <a:chOff x="2395209" y="2116427"/>
            <a:chExt cx="4138990" cy="775266"/>
          </a:xfrm>
        </p:grpSpPr>
        <p:sp>
          <p:nvSpPr>
            <p:cNvPr id="42" name="文本框 41"/>
            <p:cNvSpPr txBox="1"/>
            <p:nvPr/>
          </p:nvSpPr>
          <p:spPr>
            <a:xfrm>
              <a:off x="3013895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61" name="文本框 60"/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138533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908047" y="3184384"/>
            <a:ext cx="4138990" cy="775266"/>
            <a:chOff x="2395209" y="2116427"/>
            <a:chExt cx="4138990" cy="775266"/>
          </a:xfrm>
        </p:grpSpPr>
        <p:sp>
          <p:nvSpPr>
            <p:cNvPr id="77" name="文本框 76"/>
            <p:cNvSpPr txBox="1"/>
            <p:nvPr/>
          </p:nvSpPr>
          <p:spPr>
            <a:xfrm>
              <a:off x="3013895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1" name="文本框 80"/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9" name="文本框 78"/>
            <p:cNvSpPr txBox="1"/>
            <p:nvPr/>
          </p:nvSpPr>
          <p:spPr>
            <a:xfrm>
              <a:off x="3138533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908047" y="4979584"/>
            <a:ext cx="4138990" cy="775266"/>
            <a:chOff x="2395209" y="2116427"/>
            <a:chExt cx="4138990" cy="775266"/>
          </a:xfrm>
        </p:grpSpPr>
        <p:sp>
          <p:nvSpPr>
            <p:cNvPr id="83" name="文本框 82"/>
            <p:cNvSpPr txBox="1"/>
            <p:nvPr/>
          </p:nvSpPr>
          <p:spPr>
            <a:xfrm>
              <a:off x="3013895" y="2201617"/>
              <a:ext cx="33956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24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2395209" y="2116427"/>
              <a:ext cx="632043" cy="632043"/>
              <a:chOff x="2395209" y="2116427"/>
              <a:chExt cx="632043" cy="632043"/>
            </a:xfrm>
          </p:grpSpPr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95209" y="2116427"/>
                <a:ext cx="632043" cy="632043"/>
              </a:xfrm>
              <a:prstGeom prst="rect">
                <a:avLst/>
              </a:prstGeom>
              <a:noFill/>
              <a:effectLst>
                <a:outerShdw blurRad="1270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87" name="文本框 86"/>
              <p:cNvSpPr txBox="1"/>
              <p:nvPr/>
            </p:nvSpPr>
            <p:spPr>
              <a:xfrm>
                <a:off x="2434019" y="2169070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dirty="0">
                    <a:solidFill>
                      <a:schemeClr val="bg1"/>
                    </a:solidFill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5" name="文本框 84"/>
            <p:cNvSpPr txBox="1"/>
            <p:nvPr/>
          </p:nvSpPr>
          <p:spPr>
            <a:xfrm>
              <a:off x="3138533" y="2583916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1879600" y="-43720266"/>
            <a:ext cx="7010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 </a:t>
            </a:r>
            <a:r>
              <a:rPr lang="en-US" altLang="zh-CN" dirty="0">
                <a:solidFill>
                  <a:srgbClr val="F0F0F0"/>
                </a:solidFill>
              </a:rPr>
              <a:t>www.51pptmoban.com  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1165" r="11165" b="1116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76" b="60822"/>
          <a:stretch>
            <a:fillRect/>
          </a:stretch>
        </p:blipFill>
        <p:spPr>
          <a:xfrm>
            <a:off x="0" y="3472003"/>
            <a:ext cx="8878606" cy="268677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3"/>
          <a:stretch>
            <a:fillRect/>
          </a:stretch>
        </p:blipFill>
        <p:spPr>
          <a:xfrm>
            <a:off x="7869705" y="0"/>
            <a:ext cx="4571570" cy="5997794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8481" y="4012231"/>
            <a:ext cx="7899861" cy="11439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chemeClr val="bg1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endParaRPr lang="en-US" altLang="zh-CN" sz="3200" b="1" dirty="0">
              <a:solidFill>
                <a:srgbClr val="668E86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8845" y="2521308"/>
            <a:ext cx="3580448" cy="1030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09631F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j-cs"/>
              </a:defRPr>
            </a:lvl1pPr>
          </a:lstStyle>
          <a:p>
            <a:pPr algn="ctr"/>
            <a:endParaRPr lang="zh-CN" altLang="en-US" sz="2400" b="1" dirty="0">
              <a:solidFill>
                <a:srgbClr val="007565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5122" y="1637770"/>
            <a:ext cx="853484" cy="8948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34023" y="1981804"/>
            <a:ext cx="550921" cy="36981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31781" b="16790"/>
          <a:stretch>
            <a:fillRect/>
          </a:stretch>
        </p:blipFill>
        <p:spPr>
          <a:xfrm>
            <a:off x="8737863" y="2076237"/>
            <a:ext cx="3453107" cy="4781763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-1585667" y="-6272"/>
            <a:ext cx="4218032" cy="3005168"/>
            <a:chOff x="-1585667" y="-6272"/>
            <a:chExt cx="4218032" cy="3005168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180"/>
            <a:stretch>
              <a:fillRect/>
            </a:stretch>
          </p:blipFill>
          <p:spPr>
            <a:xfrm flipH="1">
              <a:off x="-1295977" y="-6271"/>
              <a:ext cx="3059062" cy="3005167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849"/>
            <a:stretch>
              <a:fillRect/>
            </a:stretch>
          </p:blipFill>
          <p:spPr>
            <a:xfrm flipH="1">
              <a:off x="-1585667" y="-6270"/>
              <a:ext cx="4218032" cy="1862048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10"/>
            <a:srcRect t="27098"/>
            <a:stretch>
              <a:fillRect/>
            </a:stretch>
          </p:blipFill>
          <p:spPr>
            <a:xfrm flipH="1">
              <a:off x="-1131658" y="-6272"/>
              <a:ext cx="2768260" cy="2345568"/>
            </a:xfrm>
            <a:prstGeom prst="rect">
              <a:avLst/>
            </a:prstGeom>
          </p:spPr>
        </p:pic>
      </p:grpSp>
      <p:pic>
        <p:nvPicPr>
          <p:cNvPr id="64" name="图片 6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7569" y="5453009"/>
            <a:ext cx="2257425" cy="192405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257826" y="3520615"/>
            <a:ext cx="4621169" cy="856806"/>
            <a:chOff x="3152427" y="2277033"/>
            <a:chExt cx="4621169" cy="856806"/>
          </a:xfrm>
        </p:grpSpPr>
        <p:sp>
          <p:nvSpPr>
            <p:cNvPr id="33" name="文本框 32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70335" y="2826062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3" name="椭圆 2"/>
          <p:cNvSpPr/>
          <p:nvPr/>
        </p:nvSpPr>
        <p:spPr>
          <a:xfrm>
            <a:off x="6083472" y="2465060"/>
            <a:ext cx="863000" cy="863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6000">
                <a:srgbClr val="92C758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700000">
            <a:off x="3506436" y="4661344"/>
            <a:ext cx="675881" cy="675881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6000">
                <a:srgbClr val="92C758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223" y="1406142"/>
            <a:ext cx="1903274" cy="1903274"/>
          </a:xfrm>
          <a:prstGeom prst="rect">
            <a:avLst/>
          </a:prstGeom>
          <a:noFill/>
          <a:effectLst/>
        </p:spPr>
      </p:pic>
      <p:sp>
        <p:nvSpPr>
          <p:cNvPr id="55" name="文本框 54"/>
          <p:cNvSpPr txBox="1"/>
          <p:nvPr/>
        </p:nvSpPr>
        <p:spPr>
          <a:xfrm>
            <a:off x="4789205" y="1809321"/>
            <a:ext cx="1572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72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33" name="文本框 32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pic>
        <p:nvPicPr>
          <p:cNvPr id="20" name="图片占位符 5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4037795" y="2244128"/>
            <a:ext cx="4831886" cy="3351804"/>
          </a:xfrm>
          <a:prstGeom prst="rect">
            <a:avLst/>
          </a:prstGeom>
        </p:spPr>
      </p:pic>
      <p:pic>
        <p:nvPicPr>
          <p:cNvPr id="21" name="图片占位符 3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1253707" y="1763837"/>
            <a:ext cx="4658973" cy="3339154"/>
          </a:xfrm>
          <a:prstGeom prst="rect">
            <a:avLst/>
          </a:prstGeom>
        </p:spPr>
      </p:pic>
      <p:sp>
        <p:nvSpPr>
          <p:cNvPr id="22" name="Rectangle 48"/>
          <p:cNvSpPr/>
          <p:nvPr/>
        </p:nvSpPr>
        <p:spPr>
          <a:xfrm>
            <a:off x="1253708" y="1763837"/>
            <a:ext cx="4658972" cy="3339154"/>
          </a:xfrm>
          <a:prstGeom prst="rect">
            <a:avLst/>
          </a:prstGeom>
          <a:solidFill>
            <a:schemeClr val="accent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26" name="TextBox 49"/>
          <p:cNvSpPr txBox="1"/>
          <p:nvPr/>
        </p:nvSpPr>
        <p:spPr>
          <a:xfrm>
            <a:off x="2525707" y="2195081"/>
            <a:ext cx="2156360" cy="66197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5030"/>
              </a:lnSpc>
            </a:pPr>
            <a:r>
              <a:rPr lang="zh-CN" altLang="en-US" sz="2500" b="1" spc="1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en-US" sz="2500" b="1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TextBox 50"/>
          <p:cNvSpPr txBox="1"/>
          <p:nvPr/>
        </p:nvSpPr>
        <p:spPr>
          <a:xfrm>
            <a:off x="2618752" y="2806053"/>
            <a:ext cx="19479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 spc="100" dirty="0">
                <a:solidFill>
                  <a:schemeClr val="bg1"/>
                </a:solidFill>
                <a:cs typeface="+mn-ea"/>
                <a:sym typeface="+mn-lt"/>
              </a:rPr>
              <a:t>Click here to add title text</a:t>
            </a:r>
            <a:endParaRPr lang="en-US" sz="900" b="1" spc="1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Rectangle 51"/>
          <p:cNvSpPr/>
          <p:nvPr/>
        </p:nvSpPr>
        <p:spPr>
          <a:xfrm>
            <a:off x="1996815" y="2289175"/>
            <a:ext cx="3191843" cy="82519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30" name="Subtitle 2"/>
          <p:cNvSpPr txBox="1"/>
          <p:nvPr/>
        </p:nvSpPr>
        <p:spPr>
          <a:xfrm>
            <a:off x="2163226" y="3703067"/>
            <a:ext cx="3025432" cy="931828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200</a:t>
            </a:r>
            <a:r>
              <a:rPr lang="zh-CN" altLang="en-US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5</a:t>
            </a:r>
            <a:r>
              <a:rPr lang="zh-CN" altLang="en-US" sz="85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85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31" name="Straight Connector 53"/>
          <p:cNvCxnSpPr/>
          <p:nvPr/>
        </p:nvCxnSpPr>
        <p:spPr>
          <a:xfrm>
            <a:off x="1996815" y="3742621"/>
            <a:ext cx="0" cy="865403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9158501" y="2112040"/>
            <a:ext cx="1924829" cy="2004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159550" y="1332759"/>
            <a:ext cx="2856331" cy="717301"/>
            <a:chOff x="9102376" y="2985580"/>
            <a:chExt cx="2856331" cy="717301"/>
          </a:xfrm>
        </p:grpSpPr>
        <p:sp>
          <p:nvSpPr>
            <p:cNvPr id="42" name="TextBox 20"/>
            <p:cNvSpPr txBox="1"/>
            <p:nvPr/>
          </p:nvSpPr>
          <p:spPr>
            <a:xfrm>
              <a:off x="9102376" y="2985580"/>
              <a:ext cx="19703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102376" y="3333549"/>
              <a:ext cx="285633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gradFill>
                    <a:gsLst>
                      <a:gs pos="100000">
                        <a:schemeClr val="tx1">
                          <a:lumMod val="65000"/>
                          <a:lumOff val="35000"/>
                        </a:schemeClr>
                      </a:gs>
                      <a:gs pos="0">
                        <a:schemeClr val="bg1">
                          <a:lumMod val="50000"/>
                        </a:schemeClr>
                      </a:gs>
                    </a:gsLst>
                    <a:lin ang="5400000" scaled="1"/>
                  </a:gradFill>
                </a:rPr>
                <a:t>Click here to add title text</a:t>
              </a:r>
              <a:endPara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9158501" y="4438931"/>
            <a:ext cx="1924829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Straight Connector 69"/>
          <p:cNvCxnSpPr/>
          <p:nvPr/>
        </p:nvCxnSpPr>
        <p:spPr>
          <a:xfrm>
            <a:off x="1766336" y="4349955"/>
            <a:ext cx="8234191" cy="0"/>
          </a:xfrm>
          <a:prstGeom prst="line">
            <a:avLst/>
          </a:prstGeom>
          <a:ln w="25400">
            <a:solidFill>
              <a:srgbClr val="92C75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riangle 70"/>
          <p:cNvSpPr/>
          <p:nvPr/>
        </p:nvSpPr>
        <p:spPr>
          <a:xfrm>
            <a:off x="9278253" y="4190692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+mn-ea"/>
              <a:sym typeface="+mn-lt"/>
            </a:endParaRPr>
          </a:p>
        </p:txBody>
      </p:sp>
      <p:sp>
        <p:nvSpPr>
          <p:cNvPr id="72" name="Subtitle 2"/>
          <p:cNvSpPr txBox="1"/>
          <p:nvPr/>
        </p:nvSpPr>
        <p:spPr>
          <a:xfrm>
            <a:off x="8321595" y="5022635"/>
            <a:ext cx="2107040" cy="59840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8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997135" y="4510348"/>
            <a:ext cx="75533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cs typeface="+mn-ea"/>
                <a:sym typeface="+mn-lt"/>
              </a:rPr>
              <a:t>2023</a:t>
            </a:r>
            <a:endParaRPr 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4" name="Triangle 73"/>
          <p:cNvSpPr/>
          <p:nvPr/>
        </p:nvSpPr>
        <p:spPr>
          <a:xfrm>
            <a:off x="2627045" y="4190691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+mn-ea"/>
              <a:sym typeface="+mn-lt"/>
            </a:endParaRPr>
          </a:p>
        </p:txBody>
      </p:sp>
      <p:sp>
        <p:nvSpPr>
          <p:cNvPr id="75" name="Subtitle 2"/>
          <p:cNvSpPr txBox="1"/>
          <p:nvPr/>
        </p:nvSpPr>
        <p:spPr>
          <a:xfrm>
            <a:off x="1670387" y="5022634"/>
            <a:ext cx="2107040" cy="59840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8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345927" y="4510347"/>
            <a:ext cx="75533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cs typeface="+mn-ea"/>
                <a:sym typeface="+mn-lt"/>
              </a:rPr>
              <a:t>2021</a:t>
            </a:r>
            <a:endParaRPr 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78" name="Triangle 77"/>
          <p:cNvSpPr/>
          <p:nvPr/>
        </p:nvSpPr>
        <p:spPr>
          <a:xfrm>
            <a:off x="6016601" y="4190691"/>
            <a:ext cx="181096" cy="156117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cs typeface="+mn-ea"/>
              <a:sym typeface="+mn-lt"/>
            </a:endParaRPr>
          </a:p>
        </p:txBody>
      </p:sp>
      <p:sp>
        <p:nvSpPr>
          <p:cNvPr id="79" name="Subtitle 2"/>
          <p:cNvSpPr txBox="1"/>
          <p:nvPr/>
        </p:nvSpPr>
        <p:spPr>
          <a:xfrm>
            <a:off x="5059943" y="5022634"/>
            <a:ext cx="2107040" cy="59840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325"/>
              </a:lnSpc>
            </a:pPr>
            <a:r>
              <a:rPr lang="zh-CN" altLang="en-US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85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85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735483" y="4510347"/>
            <a:ext cx="755335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b="1" dirty="0">
                <a:solidFill>
                  <a:schemeClr val="tx2"/>
                </a:solidFill>
                <a:cs typeface="+mn-ea"/>
                <a:sym typeface="+mn-lt"/>
              </a:rPr>
              <a:t>2022</a:t>
            </a:r>
            <a:endParaRPr lang="en-US" sz="2000" b="1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screen"/>
          <a:srcRect/>
          <a:stretch>
            <a:fillRect/>
          </a:stretch>
        </p:blipFill>
        <p:spPr>
          <a:xfrm>
            <a:off x="8412816" y="17430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5150314" y="17430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</p:spPr>
      </p:pic>
      <p:pic>
        <p:nvPicPr>
          <p:cNvPr id="15" name="图片占位符 14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1759875" y="1743012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</p:spPr>
      </p:pic>
      <p:grpSp>
        <p:nvGrpSpPr>
          <p:cNvPr id="19" name="组合 18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20" name="文本框 19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687091" y="-364367"/>
            <a:ext cx="1647619" cy="1685714"/>
          </a:xfrm>
          <a:prstGeom prst="rect">
            <a:avLst/>
          </a:prstGeom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477090" y="1449645"/>
            <a:ext cx="1618910" cy="1618488"/>
          </a:xfrm>
          <a:prstGeom prst="ellipse">
            <a:avLst/>
          </a:prstGeo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screen"/>
          <a:srcRect/>
          <a:stretch>
            <a:fillRect/>
          </a:stretch>
        </p:blipFill>
        <p:spPr>
          <a:xfrm>
            <a:off x="6272563" y="1449645"/>
            <a:ext cx="1618910" cy="1618488"/>
          </a:xfrm>
          <a:prstGeom prst="ellipse">
            <a:avLst/>
          </a:prstGeom>
        </p:spPr>
      </p:pic>
      <p:pic>
        <p:nvPicPr>
          <p:cNvPr id="8" name="图片占位符 7"/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7127359" y="3019515"/>
            <a:ext cx="1618910" cy="1618488"/>
          </a:xfrm>
          <a:prstGeom prst="ellipse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5354078" y="3019515"/>
            <a:ext cx="1618910" cy="1618488"/>
          </a:xfrm>
          <a:prstGeom prst="ellipse">
            <a:avLst/>
          </a:prstGeo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4294967295"/>
          </p:nvPr>
        </p:nvPicPr>
        <p:blipFill>
          <a:blip r:embed="rId6" cstate="screen"/>
          <a:srcRect/>
          <a:stretch>
            <a:fillRect/>
          </a:stretch>
        </p:blipFill>
        <p:spPr>
          <a:xfrm>
            <a:off x="4477090" y="4621022"/>
            <a:ext cx="1618910" cy="1618488"/>
          </a:xfrm>
          <a:prstGeom prst="ellipse">
            <a:avLst/>
          </a:prstGeom>
        </p:spPr>
      </p:pic>
      <p:pic>
        <p:nvPicPr>
          <p:cNvPr id="23" name="图片占位符 22"/>
          <p:cNvPicPr>
            <a:picLocks noGrp="1" noChangeAspect="1"/>
          </p:cNvPicPr>
          <p:nvPr>
            <p:ph type="pic" sz="quarter" idx="4294967295"/>
          </p:nvPr>
        </p:nvPicPr>
        <p:blipFill>
          <a:blip r:embed="rId7" cstate="screen"/>
          <a:srcRect/>
          <a:stretch>
            <a:fillRect/>
          </a:stretch>
        </p:blipFill>
        <p:spPr>
          <a:xfrm>
            <a:off x="6272563" y="4621021"/>
            <a:ext cx="1618910" cy="1618488"/>
          </a:xfrm>
          <a:prstGeom prst="ellipse">
            <a:avLst/>
          </a:prstGeom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4294967295"/>
          </p:nvPr>
        </p:nvPicPr>
        <p:blipFill>
          <a:blip r:embed="rId8" cstate="screen"/>
          <a:srcRect/>
          <a:stretch>
            <a:fillRect/>
          </a:stretch>
        </p:blipFill>
        <p:spPr>
          <a:xfrm>
            <a:off x="3592637" y="3019514"/>
            <a:ext cx="1618910" cy="1618488"/>
          </a:xfrm>
          <a:prstGeom prst="ellipse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15" name="文本框 14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96495" y="2534349"/>
            <a:ext cx="2370281" cy="2588818"/>
            <a:chOff x="6790682" y="1898413"/>
            <a:chExt cx="2370281" cy="2588818"/>
          </a:xfrm>
        </p:grpSpPr>
        <p:sp>
          <p:nvSpPr>
            <p:cNvPr id="19" name="Oval 36"/>
            <p:cNvSpPr/>
            <p:nvPr/>
          </p:nvSpPr>
          <p:spPr>
            <a:xfrm>
              <a:off x="6790682" y="1898413"/>
              <a:ext cx="392048" cy="392048"/>
            </a:xfrm>
            <a:prstGeom prst="ellipse">
              <a:avLst/>
            </a:prstGeom>
            <a:gradFill>
              <a:gsLst>
                <a:gs pos="100000">
                  <a:srgbClr val="81C233"/>
                </a:gs>
                <a:gs pos="0">
                  <a:srgbClr val="D4EAB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24"/>
            <p:cNvSpPr txBox="1"/>
            <p:nvPr/>
          </p:nvSpPr>
          <p:spPr>
            <a:xfrm>
              <a:off x="7335224" y="1898413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Oval 36"/>
            <p:cNvSpPr/>
            <p:nvPr/>
          </p:nvSpPr>
          <p:spPr>
            <a:xfrm>
              <a:off x="6790682" y="2823490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4"/>
            <p:cNvSpPr txBox="1"/>
            <p:nvPr/>
          </p:nvSpPr>
          <p:spPr>
            <a:xfrm>
              <a:off x="7335224" y="2823490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36"/>
            <p:cNvSpPr/>
            <p:nvPr/>
          </p:nvSpPr>
          <p:spPr>
            <a:xfrm>
              <a:off x="6790682" y="3748567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TextBox 24"/>
            <p:cNvSpPr txBox="1"/>
            <p:nvPr/>
          </p:nvSpPr>
          <p:spPr>
            <a:xfrm>
              <a:off x="7335224" y="3748567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47243" y="2534349"/>
            <a:ext cx="2370281" cy="2588818"/>
            <a:chOff x="6790682" y="1898413"/>
            <a:chExt cx="2370281" cy="2588818"/>
          </a:xfrm>
        </p:grpSpPr>
        <p:sp>
          <p:nvSpPr>
            <p:cNvPr id="31" name="Oval 36"/>
            <p:cNvSpPr/>
            <p:nvPr/>
          </p:nvSpPr>
          <p:spPr>
            <a:xfrm>
              <a:off x="6790682" y="1898413"/>
              <a:ext cx="392048" cy="392048"/>
            </a:xfrm>
            <a:prstGeom prst="ellipse">
              <a:avLst/>
            </a:prstGeom>
            <a:gradFill>
              <a:gsLst>
                <a:gs pos="100000">
                  <a:srgbClr val="81C233"/>
                </a:gs>
                <a:gs pos="0">
                  <a:srgbClr val="D4EAB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24"/>
            <p:cNvSpPr txBox="1"/>
            <p:nvPr/>
          </p:nvSpPr>
          <p:spPr>
            <a:xfrm>
              <a:off x="7335224" y="1898413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36"/>
            <p:cNvSpPr/>
            <p:nvPr/>
          </p:nvSpPr>
          <p:spPr>
            <a:xfrm>
              <a:off x="6790682" y="2823490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24"/>
            <p:cNvSpPr txBox="1"/>
            <p:nvPr/>
          </p:nvSpPr>
          <p:spPr>
            <a:xfrm>
              <a:off x="7335224" y="2823490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Oval 36"/>
            <p:cNvSpPr/>
            <p:nvPr/>
          </p:nvSpPr>
          <p:spPr>
            <a:xfrm>
              <a:off x="6790682" y="3748567"/>
              <a:ext cx="392048" cy="392048"/>
            </a:xfrm>
            <a:prstGeom prst="ellipse">
              <a:avLst/>
            </a:prstGeom>
            <a:gradFill>
              <a:gsLst>
                <a:gs pos="0">
                  <a:srgbClr val="4EBA7E"/>
                </a:gs>
                <a:gs pos="100000">
                  <a:srgbClr val="81C23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TextBox 24"/>
            <p:cNvSpPr txBox="1"/>
            <p:nvPr/>
          </p:nvSpPr>
          <p:spPr>
            <a:xfrm>
              <a:off x="7335224" y="3748567"/>
              <a:ext cx="1825739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/>
    </mc:Choice>
    <mc:Fallback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Apple Watch Front.png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686" y="1981293"/>
            <a:ext cx="1609909" cy="1791390"/>
          </a:xfrm>
          <a:prstGeom prst="rect">
            <a:avLst/>
          </a:prstGeom>
        </p:spPr>
      </p:pic>
      <p:pic>
        <p:nvPicPr>
          <p:cNvPr id="100" name="Picture 99" descr="Apple Watch Front.png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583" y="1981293"/>
            <a:ext cx="1609909" cy="1791390"/>
          </a:xfrm>
          <a:prstGeom prst="rect">
            <a:avLst/>
          </a:prstGeom>
        </p:spPr>
      </p:pic>
      <p:pic>
        <p:nvPicPr>
          <p:cNvPr id="101" name="Picture 100" descr="Apple Watch Front.png"/>
          <p:cNvPicPr>
            <a:picLocks noChangeAspect="1"/>
          </p:cNvPicPr>
          <p:nvPr/>
        </p:nvPicPr>
        <p:blipFill>
          <a:blip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634" y="1981293"/>
            <a:ext cx="1609909" cy="1791390"/>
          </a:xfrm>
          <a:prstGeom prst="rect">
            <a:avLst/>
          </a:prstGeom>
        </p:spPr>
      </p:pic>
      <p:sp>
        <p:nvSpPr>
          <p:cNvPr id="44" name="Line 5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</p:spPr>
        <p:txBody>
          <a:bodyPr vert="horz" wrap="square" lIns="121899" tIns="60950" rIns="121899" bIns="60950" numCol="1" anchor="t" anchorCtr="0" compatLnSpc="1"/>
          <a:lstStyle/>
          <a:p>
            <a:endParaRPr lang="en-US" sz="9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5" name="Line 6"/>
          <p:cNvSpPr>
            <a:spLocks noChangeShapeType="1"/>
          </p:cNvSpPr>
          <p:nvPr/>
        </p:nvSpPr>
        <p:spPr bwMode="auto">
          <a:xfrm>
            <a:off x="-4917033" y="-874184"/>
            <a:ext cx="0" cy="0"/>
          </a:xfrm>
          <a:prstGeom prst="line">
            <a:avLst/>
          </a:prstGeom>
          <a:noFill/>
          <a:ln>
            <a:noFill/>
          </a:ln>
        </p:spPr>
        <p:txBody>
          <a:bodyPr vert="horz" wrap="square" lIns="121899" tIns="60950" rIns="121899" bIns="60950" numCol="1" anchor="t" anchorCtr="0" compatLnSpc="1"/>
          <a:lstStyle/>
          <a:p>
            <a:endParaRPr lang="en-US" sz="90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5979702" y="4157822"/>
            <a:ext cx="561144" cy="5611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17334" y="4984094"/>
            <a:ext cx="2122836" cy="1182922"/>
            <a:chOff x="1917334" y="4984094"/>
            <a:chExt cx="2122836" cy="1182922"/>
          </a:xfrm>
        </p:grpSpPr>
        <p:sp>
          <p:nvSpPr>
            <p:cNvPr id="89" name="Subtitle 2"/>
            <p:cNvSpPr txBox="1"/>
            <p:nvPr/>
          </p:nvSpPr>
          <p:spPr>
            <a:xfrm>
              <a:off x="1917334" y="5353426"/>
              <a:ext cx="2122836" cy="813590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185377" y="4984094"/>
              <a:ext cx="1550425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4EBA7E"/>
                      </a:gs>
                      <a:gs pos="100000">
                        <a:srgbClr val="81C23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rgbClr val="4EBA7E"/>
                    </a:gs>
                    <a:gs pos="100000">
                      <a:srgbClr val="81C23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sp>
        <p:nvSpPr>
          <p:cNvPr id="91" name="Oval 90"/>
          <p:cNvSpPr/>
          <p:nvPr/>
        </p:nvSpPr>
        <p:spPr>
          <a:xfrm>
            <a:off x="2651880" y="4157822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92" name="Shape 2579"/>
          <p:cNvSpPr/>
          <p:nvPr/>
        </p:nvSpPr>
        <p:spPr>
          <a:xfrm>
            <a:off x="2804033" y="429161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93" name="Shape 2629"/>
          <p:cNvSpPr/>
          <p:nvPr/>
        </p:nvSpPr>
        <p:spPr>
          <a:xfrm>
            <a:off x="6120572" y="4301183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96" name="Oval 95"/>
          <p:cNvSpPr/>
          <p:nvPr/>
        </p:nvSpPr>
        <p:spPr>
          <a:xfrm>
            <a:off x="9111912" y="4157822"/>
            <a:ext cx="561144" cy="561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97" name="Shape 2633"/>
          <p:cNvSpPr/>
          <p:nvPr/>
        </p:nvSpPr>
        <p:spPr>
          <a:xfrm>
            <a:off x="9252820" y="4301183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98856" y="4984094"/>
            <a:ext cx="2122836" cy="1182922"/>
            <a:chOff x="1917334" y="4984094"/>
            <a:chExt cx="2122836" cy="1182922"/>
          </a:xfrm>
        </p:grpSpPr>
        <p:sp>
          <p:nvSpPr>
            <p:cNvPr id="40" name="Subtitle 2"/>
            <p:cNvSpPr txBox="1"/>
            <p:nvPr/>
          </p:nvSpPr>
          <p:spPr>
            <a:xfrm>
              <a:off x="1917334" y="5353426"/>
              <a:ext cx="2122836" cy="813590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TextBox 89"/>
            <p:cNvSpPr txBox="1"/>
            <p:nvPr/>
          </p:nvSpPr>
          <p:spPr>
            <a:xfrm>
              <a:off x="2185377" y="4984094"/>
              <a:ext cx="1550425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4EBA7E"/>
                      </a:gs>
                      <a:gs pos="100000">
                        <a:srgbClr val="81C23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rgbClr val="4EBA7E"/>
                    </a:gs>
                    <a:gs pos="100000">
                      <a:srgbClr val="81C23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377222" y="4984094"/>
            <a:ext cx="2122836" cy="1182922"/>
            <a:chOff x="1917334" y="4984094"/>
            <a:chExt cx="2122836" cy="1182922"/>
          </a:xfrm>
        </p:grpSpPr>
        <p:sp>
          <p:nvSpPr>
            <p:cNvPr id="43" name="Subtitle 2"/>
            <p:cNvSpPr txBox="1"/>
            <p:nvPr/>
          </p:nvSpPr>
          <p:spPr>
            <a:xfrm>
              <a:off x="1917334" y="5353426"/>
              <a:ext cx="2122836" cy="813590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755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 panose="020B0604020202020204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75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51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630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385" indent="0" algn="ctr" defTabSz="1087755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 panose="020B0604020202020204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4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9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650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405" indent="0" algn="ctr" defTabSz="1087755" rtl="0" eaLnBrk="1" latinLnBrk="0" hangingPunct="1">
                <a:spcBef>
                  <a:spcPct val="20000"/>
                </a:spcBef>
                <a:buFont typeface="Arial" panose="020B0604020202020204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5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... ...</a:t>
              </a:r>
              <a:endParaRPr lang="en-US" altLang="zh-CN" sz="1050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6" name="TextBox 89"/>
            <p:cNvSpPr txBox="1"/>
            <p:nvPr/>
          </p:nvSpPr>
          <p:spPr>
            <a:xfrm>
              <a:off x="2185377" y="4984094"/>
              <a:ext cx="1550425" cy="369332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/>
              <a:r>
                <a:rPr lang="zh-CN" altLang="en-US" b="1" dirty="0">
                  <a:gradFill>
                    <a:gsLst>
                      <a:gs pos="0">
                        <a:srgbClr val="4EBA7E"/>
                      </a:gs>
                      <a:gs pos="100000">
                        <a:srgbClr val="81C233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添加标题文本</a:t>
              </a:r>
              <a:endParaRPr lang="en-US" b="1" dirty="0">
                <a:gradFill>
                  <a:gsLst>
                    <a:gs pos="0">
                      <a:srgbClr val="4EBA7E"/>
                    </a:gs>
                    <a:gs pos="100000">
                      <a:srgbClr val="81C233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48" name="文本框 47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51319" y="2370854"/>
            <a:ext cx="1138506" cy="1058146"/>
            <a:chOff x="3592637" y="1449645"/>
            <a:chExt cx="5153632" cy="4789865"/>
          </a:xfrm>
        </p:grpSpPr>
        <p:pic>
          <p:nvPicPr>
            <p:cNvPr id="51" name="图片占位符 2"/>
            <p:cNvPicPr>
              <a:picLocks noChangeAspect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>
            <a:xfrm>
              <a:off x="4477090" y="1449645"/>
              <a:ext cx="1618910" cy="1618488"/>
            </a:xfrm>
            <a:prstGeom prst="ellipse">
              <a:avLst/>
            </a:prstGeom>
          </p:spPr>
        </p:pic>
        <p:pic>
          <p:nvPicPr>
            <p:cNvPr id="52" name="图片占位符 5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>
            <a:xfrm>
              <a:off x="6272563" y="1449645"/>
              <a:ext cx="1618910" cy="1618488"/>
            </a:xfrm>
            <a:prstGeom prst="ellipse">
              <a:avLst/>
            </a:prstGeom>
          </p:spPr>
        </p:pic>
        <p:pic>
          <p:nvPicPr>
            <p:cNvPr id="53" name="图片占位符 7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>
            <a:xfrm>
              <a:off x="7127359" y="3019515"/>
              <a:ext cx="1618910" cy="1618488"/>
            </a:xfrm>
            <a:prstGeom prst="ellipse">
              <a:avLst/>
            </a:prstGeom>
          </p:spPr>
        </p:pic>
        <p:pic>
          <p:nvPicPr>
            <p:cNvPr id="54" name="图片占位符 11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>
            <a:xfrm>
              <a:off x="5354078" y="3019515"/>
              <a:ext cx="1618910" cy="1618488"/>
            </a:xfrm>
            <a:prstGeom prst="ellipse">
              <a:avLst/>
            </a:prstGeom>
          </p:spPr>
        </p:pic>
        <p:pic>
          <p:nvPicPr>
            <p:cNvPr id="55" name="图片占位符 20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>
            <a:xfrm>
              <a:off x="4477090" y="4621022"/>
              <a:ext cx="1618910" cy="1618488"/>
            </a:xfrm>
            <a:prstGeom prst="ellipse">
              <a:avLst/>
            </a:prstGeom>
          </p:spPr>
        </p:pic>
        <p:pic>
          <p:nvPicPr>
            <p:cNvPr id="56" name="图片占位符 22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>
            <a:xfrm>
              <a:off x="6272563" y="4621021"/>
              <a:ext cx="1618910" cy="1618488"/>
            </a:xfrm>
            <a:prstGeom prst="ellipse">
              <a:avLst/>
            </a:prstGeom>
          </p:spPr>
        </p:pic>
        <p:pic>
          <p:nvPicPr>
            <p:cNvPr id="57" name="图片占位符 24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>
            <a:xfrm>
              <a:off x="3592637" y="3019514"/>
              <a:ext cx="1618910" cy="1618488"/>
            </a:xfrm>
            <a:prstGeom prst="ellipse">
              <a:avLst/>
            </a:prstGeom>
          </p:spPr>
        </p:pic>
      </p:grpSp>
      <p:pic>
        <p:nvPicPr>
          <p:cNvPr id="59" name="图片占位符 2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8891619" y="2370854"/>
            <a:ext cx="1058421" cy="1058146"/>
          </a:xfrm>
          <a:prstGeom prst="ellipse">
            <a:avLst/>
          </a:prstGeom>
        </p:spPr>
      </p:pic>
      <p:pic>
        <p:nvPicPr>
          <p:cNvPr id="66" name="图片占位符 7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2361738" y="2370854"/>
            <a:ext cx="1058421" cy="1058146"/>
          </a:xfrm>
          <a:prstGeom prst="ellipse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838200" y="1782929"/>
          <a:ext cx="10593388" cy="3980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62959">
            <a:off x="10788691" y="-374528"/>
            <a:ext cx="1647619" cy="168571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9" name="文本框 8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hart 6"/>
          <p:cNvGraphicFramePr/>
          <p:nvPr/>
        </p:nvGraphicFramePr>
        <p:xfrm>
          <a:off x="1026834" y="2144610"/>
          <a:ext cx="4225448" cy="34900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Oval 7"/>
          <p:cNvSpPr/>
          <p:nvPr/>
        </p:nvSpPr>
        <p:spPr>
          <a:xfrm>
            <a:off x="2036827" y="2803587"/>
            <a:ext cx="2177284" cy="2177282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4114" y="3346195"/>
            <a:ext cx="1980029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7000" dirty="0">
                <a:solidFill>
                  <a:schemeClr val="bg1"/>
                </a:solidFill>
                <a:cs typeface="+mn-ea"/>
                <a:sym typeface="+mn-lt"/>
              </a:rPr>
              <a:t>58%</a:t>
            </a:r>
            <a:endParaRPr lang="en-US" sz="7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Subtitle 2"/>
          <p:cNvSpPr txBox="1"/>
          <p:nvPr/>
        </p:nvSpPr>
        <p:spPr>
          <a:xfrm>
            <a:off x="9031619" y="355511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059520" y="327082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414958" y="3270829"/>
            <a:ext cx="561144" cy="5611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31" name="Subtitle 2"/>
          <p:cNvSpPr txBox="1"/>
          <p:nvPr/>
        </p:nvSpPr>
        <p:spPr>
          <a:xfrm>
            <a:off x="6213551" y="355511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241452" y="327082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Oval 32"/>
          <p:cNvSpPr/>
          <p:nvPr/>
        </p:nvSpPr>
        <p:spPr>
          <a:xfrm>
            <a:off x="5596890" y="3270829"/>
            <a:ext cx="561144" cy="5611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34" name="Shape 2579"/>
          <p:cNvSpPr/>
          <p:nvPr/>
        </p:nvSpPr>
        <p:spPr>
          <a:xfrm>
            <a:off x="5746924" y="340029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35" name="Shape 2629"/>
          <p:cNvSpPr/>
          <p:nvPr/>
        </p:nvSpPr>
        <p:spPr>
          <a:xfrm>
            <a:off x="8560617" y="3423018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36" name="Subtitle 2"/>
          <p:cNvSpPr txBox="1"/>
          <p:nvPr/>
        </p:nvSpPr>
        <p:spPr>
          <a:xfrm>
            <a:off x="9031619" y="483750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059520" y="455321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8414958" y="4553219"/>
            <a:ext cx="561144" cy="5611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41" name="Subtitle 2"/>
          <p:cNvSpPr txBox="1"/>
          <p:nvPr/>
        </p:nvSpPr>
        <p:spPr>
          <a:xfrm>
            <a:off x="6213551" y="4837507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755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75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51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630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385" indent="0" algn="ctr" defTabSz="1087755" rtl="0" eaLnBrk="1" latinLnBrk="0" hangingPunct="1">
              <a:lnSpc>
                <a:spcPct val="130000"/>
              </a:lnSpc>
              <a:spcBef>
                <a:spcPct val="20000"/>
              </a:spcBef>
              <a:buFont typeface="Arial" panose="020B0604020202020204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4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9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650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405" indent="0" algn="ctr" defTabSz="1087755" rtl="0" eaLnBrk="1" latinLnBrk="0" hangingPunct="1">
              <a:spcBef>
                <a:spcPct val="20000"/>
              </a:spcBef>
              <a:buFont typeface="Arial" panose="020B0604020202020204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zh-CN" altLang="en-US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85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ea"/>
                <a:sym typeface="+mn-lt"/>
              </a:rPr>
              <a:t>……</a:t>
            </a:r>
            <a:endParaRPr lang="en-US" altLang="zh-CN" sz="85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41452" y="4553219"/>
            <a:ext cx="1396536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sz="16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5596890" y="4553219"/>
            <a:ext cx="561144" cy="5611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47" name="Shape 2633"/>
          <p:cNvSpPr/>
          <p:nvPr/>
        </p:nvSpPr>
        <p:spPr>
          <a:xfrm>
            <a:off x="5746924" y="471642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7" name="Shape 2840"/>
          <p:cNvSpPr/>
          <p:nvPr/>
        </p:nvSpPr>
        <p:spPr>
          <a:xfrm>
            <a:off x="8555866" y="4706824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697822" y="368048"/>
            <a:ext cx="4621169" cy="780495"/>
            <a:chOff x="3152427" y="2277033"/>
            <a:chExt cx="4621169" cy="780495"/>
          </a:xfrm>
        </p:grpSpPr>
        <p:sp>
          <p:nvSpPr>
            <p:cNvPr id="40" name="文本框 39"/>
            <p:cNvSpPr txBox="1"/>
            <p:nvPr/>
          </p:nvSpPr>
          <p:spPr>
            <a:xfrm>
              <a:off x="3152427" y="2277033"/>
              <a:ext cx="462116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单击此处添加标题文本</a:t>
              </a:r>
              <a:endParaRPr lang="zh-CN" altLang="en-US" sz="3200" b="1" dirty="0">
                <a:gradFill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422664" y="2749751"/>
              <a:ext cx="339566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gradFill flip="none" rotWithShape="1">
                    <a:gsLst>
                      <a:gs pos="0">
                        <a:srgbClr val="92D050"/>
                      </a:gs>
                      <a:gs pos="100000">
                        <a:srgbClr val="007565"/>
                      </a:gs>
                    </a:gsLst>
                    <a:lin ang="5400000" scaled="1"/>
                    <a:tileRect/>
                  </a:gradFill>
                  <a:latin typeface="江城律动宋" panose="02020700000000000000" pitchFamily="18" charset="-122"/>
                  <a:ea typeface="江城律动宋" panose="02020700000000000000" pitchFamily="18" charset="-122"/>
                  <a:cs typeface="+mn-ea"/>
                  <a:sym typeface="+mn-lt"/>
                </a:rPr>
                <a:t>Click here to add title text</a:t>
              </a:r>
              <a:endParaRPr lang="zh-CN" altLang="en-US" sz="1400" b="1" dirty="0">
                <a:gradFill flip="none" rotWithShape="1">
                  <a:gsLst>
                    <a:gs pos="0">
                      <a:srgbClr val="92D050"/>
                    </a:gs>
                    <a:gs pos="100000">
                      <a:srgbClr val="007565"/>
                    </a:gs>
                  </a:gsLst>
                  <a:lin ang="5400000" scaled="1"/>
                  <a:tileRect/>
                </a:gra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89538" y="381643"/>
            <a:ext cx="11129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spc="600" dirty="0">
                <a:solidFill>
                  <a:schemeClr val="bg1"/>
                </a:solidFill>
                <a:latin typeface="江城律动宋" panose="02020700000000000000" pitchFamily="18" charset="-122"/>
                <a:ea typeface="江城律动宋" panose="02020700000000000000" pitchFamily="18" charset="-122"/>
                <a:cs typeface="+mn-ea"/>
                <a:sym typeface="+mn-lt"/>
              </a:rPr>
              <a:t>01</a:t>
            </a:r>
            <a:endParaRPr lang="en-US" altLang="zh-CN" sz="4000" spc="600" dirty="0">
              <a:solidFill>
                <a:schemeClr val="bg1"/>
              </a:solidFill>
              <a:latin typeface="江城律动宋" panose="02020700000000000000" pitchFamily="18" charset="-122"/>
              <a:ea typeface="江城律动宋" panose="02020700000000000000" pitchFamily="18" charset="-122"/>
              <a:cs typeface="+mn-ea"/>
              <a:sym typeface="+mn-lt"/>
            </a:endParaRPr>
          </a:p>
        </p:txBody>
      </p:sp>
      <p:sp>
        <p:nvSpPr>
          <p:cNvPr id="51" name="TextBox 20"/>
          <p:cNvSpPr txBox="1"/>
          <p:nvPr/>
        </p:nvSpPr>
        <p:spPr>
          <a:xfrm>
            <a:off x="5442635" y="1550934"/>
            <a:ext cx="3595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20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442634" y="2183929"/>
            <a:ext cx="6142475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442635" y="1855593"/>
            <a:ext cx="311323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5EB57"/>
      </a:accent1>
      <a:accent2>
        <a:srgbClr val="668E86"/>
      </a:accent2>
      <a:accent3>
        <a:srgbClr val="92D050"/>
      </a:accent3>
      <a:accent4>
        <a:srgbClr val="00B050"/>
      </a:accent4>
      <a:accent5>
        <a:srgbClr val="92D050"/>
      </a:accent5>
      <a:accent6>
        <a:srgbClr val="00B050"/>
      </a:accent6>
      <a:hlink>
        <a:srgbClr val="0563C1"/>
      </a:hlink>
      <a:folHlink>
        <a:srgbClr val="954F72"/>
      </a:folHlink>
    </a:clrScheme>
    <a:fontScheme name="uxudbnol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4271</Words>
  <Application>WPS 演示</Application>
  <PresentationFormat>宽屏</PresentationFormat>
  <Paragraphs>406</Paragraphs>
  <Slides>19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华文细黑</vt:lpstr>
      <vt:lpstr>微软雅黑</vt:lpstr>
      <vt:lpstr>江城律动宋</vt:lpstr>
      <vt:lpstr>Arial</vt:lpstr>
      <vt:lpstr>Open Sans Light</vt:lpstr>
      <vt:lpstr>Open Sans</vt:lpstr>
      <vt:lpstr>Menk Amglang Tig</vt:lpstr>
      <vt:lpstr>Gill Sans</vt:lpstr>
      <vt:lpstr>阿里巴巴普惠体 2.0 55 Regular</vt:lpstr>
      <vt:lpstr>阿里巴巴普惠体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春暖——活力小清新春季工作计划ppt模板</dc:title>
  <dc:creator>51PPT模板网</dc:creator>
  <cp:keywords>www.51pptmoban.com</cp:keywords>
  <dc:description>www.51pptmoban.com</dc:description>
  <cp:lastModifiedBy>铭</cp:lastModifiedBy>
  <cp:revision>88</cp:revision>
  <dcterms:created xsi:type="dcterms:W3CDTF">2017-06-14T10:30:00Z</dcterms:created>
  <dcterms:modified xsi:type="dcterms:W3CDTF">2022-03-11T01:52:30Z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E9A88BEB8B634AB39472B8E180FABA23</vt:lpwstr>
  </property>
  <property fmtid="{D5CDD505-2E9C-101B-9397-08002B2CF9AE}" pid="3" name="KSOProductBuildVer">
    <vt:lpwstr>2052-11.1.0.11194</vt:lpwstr>
  </property>
</Properties>
</file>