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56" r:id="rId4"/>
    <p:sldId id="257" r:id="rId6"/>
    <p:sldId id="258" r:id="rId7"/>
    <p:sldId id="274" r:id="rId8"/>
    <p:sldId id="263" r:id="rId9"/>
    <p:sldId id="264" r:id="rId10"/>
    <p:sldId id="265" r:id="rId11"/>
    <p:sldId id="266" r:id="rId12"/>
    <p:sldId id="259" r:id="rId13"/>
    <p:sldId id="267" r:id="rId14"/>
    <p:sldId id="268" r:id="rId15"/>
    <p:sldId id="269" r:id="rId16"/>
    <p:sldId id="270" r:id="rId17"/>
    <p:sldId id="279" r:id="rId18"/>
    <p:sldId id="260" r:id="rId19"/>
    <p:sldId id="272" r:id="rId20"/>
    <p:sldId id="271" r:id="rId21"/>
    <p:sldId id="280" r:id="rId22"/>
    <p:sldId id="273" r:id="rId23"/>
    <p:sldId id="261" r:id="rId24"/>
    <p:sldId id="275" r:id="rId25"/>
    <p:sldId id="278" r:id="rId26"/>
    <p:sldId id="277" r:id="rId27"/>
    <p:sldId id="276" r:id="rId28"/>
    <p:sldId id="281"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12" autoAdjust="0"/>
    <p:restoredTop sz="86375" autoAdjust="0"/>
  </p:normalViewPr>
  <p:slideViewPr>
    <p:cSldViewPr snapToGrid="0" showGuides="1">
      <p:cViewPr>
        <p:scale>
          <a:sx n="66" d="100"/>
          <a:sy n="66" d="100"/>
        </p:scale>
        <p:origin x="-2286" y="-798"/>
      </p:cViewPr>
      <p:guideLst>
        <p:guide orient="horz" pos="2160"/>
        <p:guide pos="3863"/>
      </p:guideLst>
    </p:cSldViewPr>
  </p:slideViewPr>
  <p:outlineViewPr>
    <p:cViewPr>
      <p:scale>
        <a:sx n="100" d="100"/>
        <a:sy n="100"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15.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4"/>
              </a:solidFill>
              <a:round/>
            </a:ln>
            <a:effectLst/>
          </c:spPr>
          <c:marker>
            <c:symbol val="circle"/>
            <c:size val="13"/>
            <c:spPr>
              <a:solidFill>
                <a:schemeClr val="accent4"/>
              </a:solidFill>
              <a:ln w="9525">
                <a:solidFill>
                  <a:schemeClr val="accent4"/>
                </a:solidFill>
              </a:ln>
              <a:effectLst/>
            </c:spPr>
          </c:marker>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ser>
        <c:ser>
          <c:idx val="1"/>
          <c:order val="1"/>
          <c:tx>
            <c:strRef>
              <c:f>Sheet1!$C$1</c:f>
              <c:strCache>
                <c:ptCount val="1"/>
                <c:pt idx="0">
                  <c:v>系列 2</c:v>
                </c:pt>
              </c:strCache>
            </c:strRef>
          </c:tx>
          <c:spPr>
            <a:ln w="28575" cap="rnd">
              <a:solidFill>
                <a:schemeClr val="accent1">
                  <a:lumMod val="50000"/>
                </a:schemeClr>
              </a:solidFill>
              <a:round/>
            </a:ln>
            <a:effectLst/>
          </c:spPr>
          <c:marker>
            <c:symbol val="circle"/>
            <c:size val="13"/>
            <c:spPr>
              <a:solidFill>
                <a:schemeClr val="accent1">
                  <a:lumMod val="50000"/>
                </a:schemeClr>
              </a:solidFill>
              <a:ln w="19050">
                <a:solidFill>
                  <a:schemeClr val="accent1">
                    <a:lumMod val="50000"/>
                  </a:schemeClr>
                </a:solidFill>
              </a:ln>
              <a:effectLst/>
            </c:spPr>
          </c:marker>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mooth val="1"/>
        </c:ser>
        <c:ser>
          <c:idx val="2"/>
          <c:order val="2"/>
          <c:tx>
            <c:strRef>
              <c:f>Sheet1!$D$1</c:f>
              <c:strCache>
                <c:ptCount val="1"/>
                <c:pt idx="0">
                  <c:v>系列 3</c:v>
                </c:pt>
              </c:strCache>
            </c:strRef>
          </c:tx>
          <c:spPr>
            <a:ln w="28575" cap="rnd">
              <a:solidFill>
                <a:schemeClr val="accent1"/>
              </a:solidFill>
              <a:round/>
            </a:ln>
            <a:effectLst/>
          </c:spPr>
          <c:marker>
            <c:symbol val="circle"/>
            <c:size val="13"/>
            <c:spPr>
              <a:solidFill>
                <a:schemeClr val="accent1"/>
              </a:solidFill>
              <a:ln w="9525">
                <a:solidFill>
                  <a:schemeClr val="accent1"/>
                </a:solidFill>
              </a:ln>
              <a:effectLst/>
            </c:spPr>
          </c:marker>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ser>
        <c:dLbls>
          <c:showLegendKey val="0"/>
          <c:showVal val="0"/>
          <c:showCatName val="0"/>
          <c:showSerName val="0"/>
          <c:showPercent val="0"/>
          <c:showBubbleSize val="0"/>
        </c:dLbls>
        <c:marker val="1"/>
        <c:smooth val="1"/>
        <c:axId val="36072832"/>
        <c:axId val="327039232"/>
      </c:lineChart>
      <c:catAx>
        <c:axId val="36072832"/>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327039232"/>
        <c:crosses val="autoZero"/>
        <c:auto val="1"/>
        <c:lblAlgn val="ctr"/>
        <c:lblOffset val="100"/>
        <c:noMultiLvlLbl val="0"/>
      </c:catAx>
      <c:valAx>
        <c:axId val="327039232"/>
        <c:scaling>
          <c:orientation val="minMax"/>
        </c:scaling>
        <c:delete val="1"/>
        <c:axPos val="l"/>
        <c:majorGridlines>
          <c:spPr>
            <a:ln w="9525" cap="flat" cmpd="sng" algn="ctr">
              <a:solidFill>
                <a:srgbClr val="D9D9D9"/>
              </a:solidFill>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36072832"/>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A760D6-B8AF-4AB9-AB77-88AAC174132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526D9E-1E6C-4A2A-AE8E-F7B9F18AD9C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D526D9E-1E6C-4A2A-AE8E-F7B9F18AD9C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60543E6-D44E-4C4D-A23C-E9115856041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18D555-0E23-48FD-A190-BE27AB0CA5D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60543E6-D44E-4C4D-A23C-E9115856041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18D555-0E23-48FD-A190-BE27AB0CA5D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60543E6-D44E-4C4D-A23C-E9115856041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18D555-0E23-48FD-A190-BE27AB0CA5D3}"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r="7407"/>
          <a:stretch>
            <a:fillRect/>
          </a:stretch>
        </p:blipFill>
        <p:spPr>
          <a:xfrm>
            <a:off x="0" y="0"/>
            <a:ext cx="12192000" cy="6858000"/>
          </a:xfrm>
          <a:prstGeom prst="rect">
            <a:avLst/>
          </a:prstGeom>
        </p:spPr>
      </p:pic>
      <p:sp>
        <p:nvSpPr>
          <p:cNvPr id="9" name="矩形 8"/>
          <p:cNvSpPr/>
          <p:nvPr userDrawn="1"/>
        </p:nvSpPr>
        <p:spPr>
          <a:xfrm>
            <a:off x="0" y="0"/>
            <a:ext cx="12192000" cy="6858000"/>
          </a:xfrm>
          <a:prstGeom prst="rect">
            <a:avLst/>
          </a:prstGeom>
          <a:gradFill>
            <a:gsLst>
              <a:gs pos="49000">
                <a:schemeClr val="tx1">
                  <a:lumMod val="95000"/>
                  <a:lumOff val="5000"/>
                  <a:alpha val="40000"/>
                </a:schemeClr>
              </a:gs>
              <a:gs pos="100000">
                <a:schemeClr val="tx1">
                  <a:lumMod val="95000"/>
                  <a:lumOff val="5000"/>
                  <a:alpha val="12000"/>
                </a:schemeClr>
              </a:gs>
              <a:gs pos="0">
                <a:schemeClr val="tx1">
                  <a:lumMod val="95000"/>
                  <a:lumOff val="5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r="7407"/>
          <a:stretch>
            <a:fillRect/>
          </a:stretch>
        </p:blipFill>
        <p:spPr>
          <a:xfrm flipH="1">
            <a:off x="0" y="0"/>
            <a:ext cx="12192000" cy="6858000"/>
          </a:xfrm>
          <a:prstGeom prst="rect">
            <a:avLst/>
          </a:prstGeom>
        </p:spPr>
      </p:pic>
      <p:sp>
        <p:nvSpPr>
          <p:cNvPr id="8" name="矩形 7"/>
          <p:cNvSpPr/>
          <p:nvPr userDrawn="1"/>
        </p:nvSpPr>
        <p:spPr>
          <a:xfrm flipH="1">
            <a:off x="0" y="0"/>
            <a:ext cx="12192000" cy="6858000"/>
          </a:xfrm>
          <a:prstGeom prst="rect">
            <a:avLst/>
          </a:prstGeom>
          <a:gradFill>
            <a:gsLst>
              <a:gs pos="49000">
                <a:schemeClr val="tx1">
                  <a:lumMod val="95000"/>
                  <a:lumOff val="5000"/>
                  <a:alpha val="40000"/>
                </a:schemeClr>
              </a:gs>
              <a:gs pos="100000">
                <a:schemeClr val="tx1">
                  <a:lumMod val="95000"/>
                  <a:lumOff val="5000"/>
                  <a:alpha val="12000"/>
                </a:schemeClr>
              </a:gs>
              <a:gs pos="0">
                <a:schemeClr val="tx1">
                  <a:lumMod val="95000"/>
                  <a:lumOff val="5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10" name="组合 9"/>
          <p:cNvGrpSpPr/>
          <p:nvPr userDrawn="1"/>
        </p:nvGrpSpPr>
        <p:grpSpPr>
          <a:xfrm>
            <a:off x="-4" y="-1"/>
            <a:ext cx="12192002" cy="6858000"/>
            <a:chOff x="-3" y="551830"/>
            <a:chExt cx="8967244" cy="5044074"/>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26848" t="8046" r="5049" b="18404"/>
            <a:stretch>
              <a:fillRect/>
            </a:stretch>
          </p:blipFill>
          <p:spPr>
            <a:xfrm flipH="1">
              <a:off x="-3" y="551830"/>
              <a:ext cx="8967243" cy="5044074"/>
            </a:xfrm>
            <a:prstGeom prst="rect">
              <a:avLst/>
            </a:prstGeom>
          </p:spPr>
        </p:pic>
        <p:sp>
          <p:nvSpPr>
            <p:cNvPr id="9" name="矩形 8"/>
            <p:cNvSpPr/>
            <p:nvPr userDrawn="1"/>
          </p:nvSpPr>
          <p:spPr>
            <a:xfrm flipH="1">
              <a:off x="-1" y="551830"/>
              <a:ext cx="8967242" cy="5044074"/>
            </a:xfrm>
            <a:prstGeom prst="rect">
              <a:avLst/>
            </a:prstGeom>
            <a:gradFill>
              <a:gsLst>
                <a:gs pos="49000">
                  <a:schemeClr val="tx1">
                    <a:lumMod val="95000"/>
                    <a:lumOff val="5000"/>
                    <a:alpha val="40000"/>
                  </a:schemeClr>
                </a:gs>
                <a:gs pos="100000">
                  <a:schemeClr val="tx1">
                    <a:lumMod val="95000"/>
                    <a:lumOff val="5000"/>
                    <a:alpha val="12000"/>
                  </a:schemeClr>
                </a:gs>
                <a:gs pos="0">
                  <a:schemeClr val="tx1">
                    <a:lumMod val="95000"/>
                    <a:lumOff val="5000"/>
                    <a:alpha val="1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60543E6-D44E-4C4D-A23C-E9115856041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E18D555-0E23-48FD-A190-BE27AB0CA5D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60543E6-D44E-4C4D-A23C-E9115856041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E18D555-0E23-48FD-A190-BE27AB0CA5D3}" type="slidenum">
              <a:rPr lang="zh-CN" altLang="en-US" smtClean="0"/>
            </a:fld>
            <a:endParaRPr lang="zh-CN" altLang="en-US"/>
          </a:p>
        </p:txBody>
      </p:sp>
      <p:sp>
        <p:nvSpPr>
          <p:cNvPr id="11" name="TextBox 10"/>
          <p:cNvSpPr txBox="1"/>
          <p:nvPr userDrawn="1"/>
        </p:nvSpPr>
        <p:spPr>
          <a:xfrm>
            <a:off x="1631933"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60543E6-D44E-4C4D-A23C-E9115856041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E18D555-0E23-48FD-A190-BE27AB0CA5D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0543E6-D44E-4C4D-A23C-E9115856041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18D555-0E23-48FD-A190-BE27AB0CA5D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60543E6-D44E-4C4D-A23C-E9115856041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18D555-0E23-48FD-A190-BE27AB0CA5D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0543E6-D44E-4C4D-A23C-E9115856041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18D555-0E23-48FD-A190-BE27AB0CA5D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6" Type="http://schemas.openxmlformats.org/officeDocument/2006/relationships/notesSlide" Target="../notesSlides/notesSlide23.xml"/><Relationship Id="rId15" Type="http://schemas.openxmlformats.org/officeDocument/2006/relationships/slideLayout" Target="../slideLayouts/slideLayout4.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767461" y="2751604"/>
            <a:ext cx="9212778" cy="1446550"/>
          </a:xfrm>
          <a:prstGeom prst="rect">
            <a:avLst/>
          </a:prstGeom>
          <a:noFill/>
          <a:scene3d>
            <a:camera prst="orthographicFront"/>
            <a:lightRig rig="threePt" dir="t">
              <a:rot lat="0" lon="0" rev="1800000"/>
            </a:lightRig>
          </a:scene3d>
        </p:spPr>
        <p:txBody>
          <a:bodyPr wrap="none" rtlCol="0">
            <a:spAutoFit/>
            <a:sp3d extrusionH="69850" prstMaterial="matte">
              <a:bevelB w="63500"/>
            </a:sp3d>
          </a:bodyPr>
          <a:lstStyle>
            <a:defPPr>
              <a:defRPr lang="zh-CN"/>
            </a:defPPr>
            <a:lvl1pPr>
              <a:defRPr sz="9600">
                <a:gradFill flip="none" rotWithShape="1">
                  <a:gsLst>
                    <a:gs pos="0">
                      <a:srgbClr val="071220"/>
                    </a:gs>
                    <a:gs pos="100000">
                      <a:schemeClr val="bg1">
                        <a:lumMod val="95000"/>
                      </a:schemeClr>
                    </a:gs>
                  </a:gsLst>
                  <a:lin ang="0" scaled="1"/>
                  <a:tileRect/>
                </a:gradFill>
                <a:effectLst>
                  <a:outerShdw blurRad="38100" dist="38100" dir="2700000" algn="tl">
                    <a:srgbClr val="000000">
                      <a:alpha val="43137"/>
                    </a:srgbClr>
                  </a:outerShdw>
                </a:effectLst>
                <a:latin typeface="字魂35号-经典雅黑" panose="00000500000000000000" pitchFamily="2" charset="-122"/>
                <a:ea typeface="字魂35号-经典雅黑" panose="00000500000000000000" pitchFamily="2" charset="-122"/>
              </a:defRPr>
            </a:lvl1pPr>
          </a:lstStyle>
          <a:p>
            <a:r>
              <a:rPr lang="zh-CN" altLang="en-US" sz="8800" dirty="0">
                <a:solidFill>
                  <a:schemeClr val="bg1"/>
                </a:solidFill>
                <a:latin typeface="方正正黑简体" panose="02000000000000000000" pitchFamily="2" charset="-122"/>
                <a:ea typeface="方正正黑简体" panose="02000000000000000000" pitchFamily="2" charset="-122"/>
                <a:cs typeface="+mn-ea"/>
                <a:sym typeface="+mn-lt"/>
              </a:rPr>
              <a:t>互联网大数据报告</a:t>
            </a:r>
            <a:endParaRPr lang="zh-CN" altLang="en-US" sz="8800" dirty="0">
              <a:solidFill>
                <a:schemeClr val="bg1"/>
              </a:solidFill>
              <a:latin typeface="方正正黑简体" panose="02000000000000000000" pitchFamily="2" charset="-122"/>
              <a:ea typeface="方正正黑简体" panose="02000000000000000000" pitchFamily="2" charset="-122"/>
              <a:cs typeface="+mn-ea"/>
              <a:sym typeface="+mn-lt"/>
            </a:endParaRPr>
          </a:p>
        </p:txBody>
      </p:sp>
      <p:sp>
        <p:nvSpPr>
          <p:cNvPr id="16" name="矩形 15"/>
          <p:cNvSpPr/>
          <p:nvPr/>
        </p:nvSpPr>
        <p:spPr>
          <a:xfrm>
            <a:off x="3325091" y="4219615"/>
            <a:ext cx="7430947" cy="369332"/>
          </a:xfrm>
          <a:prstGeom prst="rect">
            <a:avLst/>
          </a:prstGeom>
        </p:spPr>
        <p:txBody>
          <a:bodyPr wrap="square">
            <a:spAutoFit/>
          </a:bodyPr>
          <a:lstStyle/>
          <a:p>
            <a:pPr algn="dist"/>
            <a:r>
              <a:rPr lang="zh-CN" altLang="en-US" dirty="0">
                <a:solidFill>
                  <a:schemeClr val="bg1"/>
                </a:solidFill>
                <a:cs typeface="+mn-ea"/>
                <a:sym typeface="+mn-lt"/>
              </a:rPr>
              <a:t>INTERNET BIG DATA REPORT</a:t>
            </a:r>
            <a:endParaRPr lang="zh-CN" altLang="en-US" dirty="0">
              <a:solidFill>
                <a:schemeClr val="bg1"/>
              </a:solidFill>
              <a:cs typeface="+mn-ea"/>
              <a:sym typeface="+mn-lt"/>
            </a:endParaRPr>
          </a:p>
        </p:txBody>
      </p:sp>
      <p:cxnSp>
        <p:nvCxnSpPr>
          <p:cNvPr id="4" name="直接连接符 3"/>
          <p:cNvCxnSpPr/>
          <p:nvPr/>
        </p:nvCxnSpPr>
        <p:spPr>
          <a:xfrm flipH="1">
            <a:off x="8250382" y="2805545"/>
            <a:ext cx="250565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8758791" y="4965445"/>
            <a:ext cx="1997247" cy="379496"/>
            <a:chOff x="8758791" y="4873547"/>
            <a:chExt cx="1997247" cy="379496"/>
          </a:xfrm>
        </p:grpSpPr>
        <p:sp>
          <p:nvSpPr>
            <p:cNvPr id="2" name="矩形: 圆角 1"/>
            <p:cNvSpPr/>
            <p:nvPr/>
          </p:nvSpPr>
          <p:spPr>
            <a:xfrm>
              <a:off x="8873836" y="4883726"/>
              <a:ext cx="1776846" cy="369317"/>
            </a:xfrm>
            <a:prstGeom prst="roundRect">
              <a:avLst>
                <a:gd name="adj" fmla="val 3452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8758791" y="4873547"/>
              <a:ext cx="1997247" cy="368300"/>
            </a:xfrm>
            <a:prstGeom prst="rect">
              <a:avLst/>
            </a:prstGeom>
          </p:spPr>
          <p:txBody>
            <a:bodyPr wrap="square">
              <a:spAutoFit/>
            </a:bodyPr>
            <a:lstStyle/>
            <a:p>
              <a:pPr algn="ctr"/>
              <a:r>
                <a:rPr lang="en-US" altLang="zh-CN" dirty="0">
                  <a:solidFill>
                    <a:schemeClr val="tx1">
                      <a:lumMod val="85000"/>
                      <a:lumOff val="15000"/>
                    </a:schemeClr>
                  </a:solidFill>
                  <a:cs typeface="+mn-ea"/>
                  <a:sym typeface="+mn-lt"/>
                </a:rPr>
                <a:t>XXX</a:t>
              </a:r>
              <a:endParaRPr lang="en-US" altLang="zh-CN" dirty="0">
                <a:solidFill>
                  <a:schemeClr val="tx1">
                    <a:lumMod val="85000"/>
                    <a:lumOff val="15000"/>
                  </a:schemeClr>
                </a:solidFill>
                <a:cs typeface="+mn-ea"/>
                <a:sym typeface="+mn-lt"/>
              </a:endParaRPr>
            </a:p>
          </p:txBody>
        </p:sp>
      </p:grpSp>
      <p:sp>
        <p:nvSpPr>
          <p:cNvPr id="9" name="文本框 8"/>
          <p:cNvSpPr txBox="1"/>
          <p:nvPr/>
        </p:nvSpPr>
        <p:spPr>
          <a:xfrm>
            <a:off x="8129998" y="1605216"/>
            <a:ext cx="2460930" cy="1200329"/>
          </a:xfrm>
          <a:prstGeom prst="rect">
            <a:avLst/>
          </a:prstGeom>
          <a:noFill/>
          <a:scene3d>
            <a:camera prst="orthographicFront"/>
            <a:lightRig rig="threePt" dir="t">
              <a:rot lat="0" lon="0" rev="1800000"/>
            </a:lightRig>
          </a:scene3d>
        </p:spPr>
        <p:txBody>
          <a:bodyPr wrap="none" rtlCol="0">
            <a:spAutoFit/>
            <a:sp3d extrusionH="69850" prstMaterial="matte">
              <a:bevelB w="63500"/>
            </a:sp3d>
          </a:bodyPr>
          <a:lstStyle>
            <a:defPPr>
              <a:defRPr lang="zh-CN"/>
            </a:defPPr>
            <a:lvl1pPr>
              <a:defRPr sz="9600">
                <a:gradFill flip="none" rotWithShape="1">
                  <a:gsLst>
                    <a:gs pos="0">
                      <a:srgbClr val="071220"/>
                    </a:gs>
                    <a:gs pos="100000">
                      <a:schemeClr val="bg1">
                        <a:lumMod val="95000"/>
                      </a:schemeClr>
                    </a:gs>
                  </a:gsLst>
                  <a:lin ang="0" scaled="1"/>
                  <a:tileRect/>
                </a:gradFill>
                <a:effectLst>
                  <a:outerShdw blurRad="38100" dist="38100" dir="2700000" algn="tl">
                    <a:srgbClr val="000000">
                      <a:alpha val="43137"/>
                    </a:srgbClr>
                  </a:outerShdw>
                </a:effectLst>
                <a:latin typeface="字魂35号-经典雅黑" panose="00000500000000000000" pitchFamily="2" charset="-122"/>
                <a:ea typeface="字魂35号-经典雅黑" panose="00000500000000000000" pitchFamily="2" charset="-122"/>
              </a:defRPr>
            </a:lvl1pPr>
          </a:lstStyle>
          <a:p>
            <a:r>
              <a:rPr lang="en-US" altLang="zh-CN" sz="7200" i="1" dirty="0" smtClean="0">
                <a:solidFill>
                  <a:schemeClr val="bg1"/>
                </a:solidFill>
                <a:latin typeface="+mn-lt"/>
                <a:ea typeface="+mn-ea"/>
                <a:cs typeface="+mn-ea"/>
                <a:sym typeface="+mn-lt"/>
              </a:rPr>
              <a:t>20XX</a:t>
            </a:r>
            <a:endParaRPr lang="zh-CN" altLang="en-US" sz="7200" i="1"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2" name="组合 4"/>
          <p:cNvGrpSpPr/>
          <p:nvPr/>
        </p:nvGrpSpPr>
        <p:grpSpPr>
          <a:xfrm>
            <a:off x="5558920" y="1556006"/>
            <a:ext cx="1074160" cy="1026254"/>
            <a:chOff x="4590873" y="1988840"/>
            <a:chExt cx="1019533" cy="973763"/>
          </a:xfrm>
        </p:grpSpPr>
        <p:sp>
          <p:nvSpPr>
            <p:cNvPr id="53" name="圆角矩形 1"/>
            <p:cNvSpPr/>
            <p:nvPr/>
          </p:nvSpPr>
          <p:spPr>
            <a:xfrm>
              <a:off x="4644008" y="1988840"/>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rgbClr val="061033"/>
                </a:solidFill>
                <a:cs typeface="+mn-ea"/>
                <a:sym typeface="+mn-lt"/>
              </a:endParaRPr>
            </a:p>
          </p:txBody>
        </p:sp>
        <p:sp>
          <p:nvSpPr>
            <p:cNvPr id="54" name="矩形 6"/>
            <p:cNvSpPr/>
            <p:nvPr/>
          </p:nvSpPr>
          <p:spPr>
            <a:xfrm>
              <a:off x="5049264" y="2407296"/>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rgbClr val="061033"/>
                </a:solidFill>
                <a:cs typeface="+mn-ea"/>
                <a:sym typeface="+mn-lt"/>
              </a:endParaRPr>
            </a:p>
          </p:txBody>
        </p:sp>
        <p:sp>
          <p:nvSpPr>
            <p:cNvPr id="55" name="椭圆 54"/>
            <p:cNvSpPr/>
            <p:nvPr/>
          </p:nvSpPr>
          <p:spPr>
            <a:xfrm>
              <a:off x="4691074" y="2038333"/>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rgbClr val="061033"/>
                </a:solidFill>
                <a:cs typeface="+mn-ea"/>
                <a:sym typeface="+mn-lt"/>
              </a:endParaRPr>
            </a:p>
          </p:txBody>
        </p:sp>
        <p:sp>
          <p:nvSpPr>
            <p:cNvPr id="56" name="TextBox 55"/>
            <p:cNvSpPr txBox="1"/>
            <p:nvPr/>
          </p:nvSpPr>
          <p:spPr>
            <a:xfrm>
              <a:off x="4590873" y="2035624"/>
              <a:ext cx="583050" cy="321116"/>
            </a:xfrm>
            <a:prstGeom prst="rect">
              <a:avLst/>
            </a:prstGeom>
            <a:noFill/>
          </p:spPr>
          <p:txBody>
            <a:bodyPr wrap="square" rtlCol="0">
              <a:spAutoFit/>
            </a:bodyPr>
            <a:lstStyle/>
            <a:p>
              <a:pPr algn="ctr"/>
              <a:r>
                <a:rPr lang="en-US" altLang="zh-CN" sz="1600" dirty="0">
                  <a:solidFill>
                    <a:srgbClr val="061033"/>
                  </a:solidFill>
                  <a:cs typeface="+mn-ea"/>
                  <a:sym typeface="+mn-lt"/>
                </a:rPr>
                <a:t>01</a:t>
              </a:r>
              <a:endParaRPr lang="zh-CN" altLang="en-US" sz="1600" dirty="0">
                <a:solidFill>
                  <a:srgbClr val="061033"/>
                </a:solidFill>
                <a:cs typeface="+mn-ea"/>
                <a:sym typeface="+mn-lt"/>
              </a:endParaRPr>
            </a:p>
          </p:txBody>
        </p:sp>
      </p:grpSp>
      <p:grpSp>
        <p:nvGrpSpPr>
          <p:cNvPr id="62" name="组合 9"/>
          <p:cNvGrpSpPr/>
          <p:nvPr/>
        </p:nvGrpSpPr>
        <p:grpSpPr>
          <a:xfrm>
            <a:off x="4800256" y="3397174"/>
            <a:ext cx="1041724" cy="1026254"/>
            <a:chOff x="4799855" y="3433269"/>
            <a:chExt cx="1042045" cy="1026254"/>
          </a:xfrm>
        </p:grpSpPr>
        <p:sp>
          <p:nvSpPr>
            <p:cNvPr id="63" name="圆角矩形 1"/>
            <p:cNvSpPr/>
            <p:nvPr/>
          </p:nvSpPr>
          <p:spPr>
            <a:xfrm>
              <a:off x="4823407" y="3433269"/>
              <a:ext cx="910676" cy="913405"/>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rgbClr val="061033"/>
                </a:solidFill>
                <a:cs typeface="+mn-ea"/>
                <a:sym typeface="+mn-lt"/>
              </a:endParaRPr>
            </a:p>
          </p:txBody>
        </p:sp>
        <p:sp>
          <p:nvSpPr>
            <p:cNvPr id="64" name="矩形 6"/>
            <p:cNvSpPr/>
            <p:nvPr/>
          </p:nvSpPr>
          <p:spPr>
            <a:xfrm>
              <a:off x="5250509" y="3874282"/>
              <a:ext cx="591391" cy="585241"/>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rgbClr val="061033"/>
                </a:solidFill>
                <a:cs typeface="+mn-ea"/>
                <a:sym typeface="+mn-lt"/>
              </a:endParaRPr>
            </a:p>
          </p:txBody>
        </p:sp>
        <p:sp>
          <p:nvSpPr>
            <p:cNvPr id="65" name="椭圆 64"/>
            <p:cNvSpPr/>
            <p:nvPr/>
          </p:nvSpPr>
          <p:spPr>
            <a:xfrm>
              <a:off x="4873010" y="3485430"/>
              <a:ext cx="365124" cy="365124"/>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rgbClr val="061033"/>
                </a:solidFill>
                <a:cs typeface="+mn-ea"/>
                <a:sym typeface="+mn-lt"/>
              </a:endParaRPr>
            </a:p>
          </p:txBody>
        </p:sp>
        <p:sp>
          <p:nvSpPr>
            <p:cNvPr id="66" name="TextBox 59"/>
            <p:cNvSpPr txBox="1"/>
            <p:nvPr/>
          </p:nvSpPr>
          <p:spPr>
            <a:xfrm>
              <a:off x="4799855" y="3510137"/>
              <a:ext cx="502909" cy="338426"/>
            </a:xfrm>
            <a:prstGeom prst="rect">
              <a:avLst/>
            </a:prstGeom>
            <a:noFill/>
          </p:spPr>
          <p:txBody>
            <a:bodyPr wrap="square" rtlCol="0">
              <a:spAutoFit/>
            </a:bodyPr>
            <a:lstStyle/>
            <a:p>
              <a:pPr algn="ctr"/>
              <a:r>
                <a:rPr lang="en-US" altLang="zh-CN" sz="1600" dirty="0">
                  <a:solidFill>
                    <a:srgbClr val="061033"/>
                  </a:solidFill>
                  <a:cs typeface="+mn-ea"/>
                  <a:sym typeface="+mn-lt"/>
                </a:rPr>
                <a:t>02</a:t>
              </a:r>
              <a:endParaRPr lang="zh-CN" altLang="en-US" sz="1600" dirty="0">
                <a:solidFill>
                  <a:srgbClr val="061033"/>
                </a:solidFill>
                <a:cs typeface="+mn-ea"/>
                <a:sym typeface="+mn-lt"/>
              </a:endParaRPr>
            </a:p>
          </p:txBody>
        </p:sp>
      </p:grpSp>
      <p:grpSp>
        <p:nvGrpSpPr>
          <p:cNvPr id="67" name="组合 14"/>
          <p:cNvGrpSpPr/>
          <p:nvPr/>
        </p:nvGrpSpPr>
        <p:grpSpPr>
          <a:xfrm>
            <a:off x="6250535" y="3397171"/>
            <a:ext cx="1143784" cy="1026253"/>
            <a:chOff x="4644008" y="3137107"/>
            <a:chExt cx="1085616" cy="973763"/>
          </a:xfrm>
        </p:grpSpPr>
        <p:sp>
          <p:nvSpPr>
            <p:cNvPr id="68"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rgbClr val="061033"/>
                </a:solidFill>
                <a:cs typeface="+mn-ea"/>
                <a:sym typeface="+mn-lt"/>
              </a:endParaRPr>
            </a:p>
          </p:txBody>
        </p:sp>
        <p:sp>
          <p:nvSpPr>
            <p:cNvPr id="69"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rgbClr val="061033"/>
                </a:solidFill>
                <a:cs typeface="+mn-ea"/>
                <a:sym typeface="+mn-lt"/>
              </a:endParaRPr>
            </a:p>
          </p:txBody>
        </p:sp>
        <p:sp>
          <p:nvSpPr>
            <p:cNvPr id="70" name="椭圆 69"/>
            <p:cNvSpPr/>
            <p:nvPr/>
          </p:nvSpPr>
          <p:spPr>
            <a:xfrm>
              <a:off x="5225745" y="372145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rgbClr val="061033"/>
                </a:solidFill>
                <a:cs typeface="+mn-ea"/>
                <a:sym typeface="+mn-lt"/>
              </a:endParaRPr>
            </a:p>
          </p:txBody>
        </p:sp>
        <p:sp>
          <p:nvSpPr>
            <p:cNvPr id="71" name="TextBox 63"/>
            <p:cNvSpPr txBox="1"/>
            <p:nvPr/>
          </p:nvSpPr>
          <p:spPr>
            <a:xfrm>
              <a:off x="5134648" y="3725024"/>
              <a:ext cx="594976" cy="321116"/>
            </a:xfrm>
            <a:prstGeom prst="rect">
              <a:avLst/>
            </a:prstGeom>
            <a:noFill/>
          </p:spPr>
          <p:txBody>
            <a:bodyPr wrap="square" rtlCol="0">
              <a:spAutoFit/>
            </a:bodyPr>
            <a:lstStyle/>
            <a:p>
              <a:pPr algn="ctr"/>
              <a:r>
                <a:rPr lang="en-US" altLang="zh-CN" sz="1600" dirty="0">
                  <a:solidFill>
                    <a:srgbClr val="061033"/>
                  </a:solidFill>
                  <a:cs typeface="+mn-ea"/>
                  <a:sym typeface="+mn-lt"/>
                </a:rPr>
                <a:t>03</a:t>
              </a:r>
              <a:endParaRPr lang="zh-CN" altLang="en-US" sz="1600" dirty="0">
                <a:solidFill>
                  <a:srgbClr val="061033"/>
                </a:solidFill>
                <a:cs typeface="+mn-ea"/>
                <a:sym typeface="+mn-lt"/>
              </a:endParaRPr>
            </a:p>
          </p:txBody>
        </p:sp>
      </p:grpSp>
      <p:grpSp>
        <p:nvGrpSpPr>
          <p:cNvPr id="73" name="组合 19"/>
          <p:cNvGrpSpPr/>
          <p:nvPr/>
        </p:nvGrpSpPr>
        <p:grpSpPr>
          <a:xfrm>
            <a:off x="5565416" y="5101687"/>
            <a:ext cx="1067664" cy="1026253"/>
            <a:chOff x="4644008" y="3137107"/>
            <a:chExt cx="1013367" cy="973763"/>
          </a:xfrm>
        </p:grpSpPr>
        <p:sp>
          <p:nvSpPr>
            <p:cNvPr id="74"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rgbClr val="061033"/>
                </a:solidFill>
                <a:cs typeface="+mn-ea"/>
                <a:sym typeface="+mn-lt"/>
              </a:endParaRPr>
            </a:p>
          </p:txBody>
        </p:sp>
        <p:sp>
          <p:nvSpPr>
            <p:cNvPr id="75"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rgbClr val="061033"/>
                </a:solidFill>
                <a:cs typeface="+mn-ea"/>
                <a:sym typeface="+mn-lt"/>
              </a:endParaRPr>
            </a:p>
          </p:txBody>
        </p:sp>
        <p:sp>
          <p:nvSpPr>
            <p:cNvPr id="78" name="椭圆 77"/>
            <p:cNvSpPr/>
            <p:nvPr/>
          </p:nvSpPr>
          <p:spPr>
            <a:xfrm>
              <a:off x="5225745" y="372145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5">
                <a:solidFill>
                  <a:srgbClr val="061033"/>
                </a:solidFill>
                <a:cs typeface="+mn-ea"/>
                <a:sym typeface="+mn-lt"/>
              </a:endParaRPr>
            </a:p>
          </p:txBody>
        </p:sp>
        <p:sp>
          <p:nvSpPr>
            <p:cNvPr id="79" name="TextBox 68"/>
            <p:cNvSpPr txBox="1"/>
            <p:nvPr/>
          </p:nvSpPr>
          <p:spPr>
            <a:xfrm>
              <a:off x="5122711" y="3733679"/>
              <a:ext cx="534664" cy="321116"/>
            </a:xfrm>
            <a:prstGeom prst="rect">
              <a:avLst/>
            </a:prstGeom>
            <a:noFill/>
          </p:spPr>
          <p:txBody>
            <a:bodyPr wrap="square" rtlCol="0">
              <a:spAutoFit/>
            </a:bodyPr>
            <a:lstStyle/>
            <a:p>
              <a:pPr algn="ctr"/>
              <a:r>
                <a:rPr lang="en-US" altLang="zh-CN" sz="1600" dirty="0">
                  <a:solidFill>
                    <a:srgbClr val="061033"/>
                  </a:solidFill>
                  <a:cs typeface="+mn-ea"/>
                  <a:sym typeface="+mn-lt"/>
                </a:rPr>
                <a:t>04</a:t>
              </a:r>
              <a:endParaRPr lang="zh-CN" altLang="en-US" sz="1600" dirty="0">
                <a:solidFill>
                  <a:srgbClr val="061033"/>
                </a:solidFill>
                <a:cs typeface="+mn-ea"/>
                <a:sym typeface="+mn-lt"/>
              </a:endParaRPr>
            </a:p>
          </p:txBody>
        </p:sp>
      </p:grpSp>
      <p:grpSp>
        <p:nvGrpSpPr>
          <p:cNvPr id="7" name="组合 6"/>
          <p:cNvGrpSpPr/>
          <p:nvPr/>
        </p:nvGrpSpPr>
        <p:grpSpPr>
          <a:xfrm>
            <a:off x="2656133" y="1473745"/>
            <a:ext cx="2646877" cy="999089"/>
            <a:chOff x="2995688" y="1780257"/>
            <a:chExt cx="2646877" cy="999089"/>
          </a:xfrm>
        </p:grpSpPr>
        <p:sp>
          <p:nvSpPr>
            <p:cNvPr id="86" name="矩形 85"/>
            <p:cNvSpPr/>
            <p:nvPr/>
          </p:nvSpPr>
          <p:spPr>
            <a:xfrm>
              <a:off x="3476700"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87" name="矩形 86"/>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p:txBody>
        </p:sp>
      </p:grpSp>
      <p:grpSp>
        <p:nvGrpSpPr>
          <p:cNvPr id="90" name="组合 89"/>
          <p:cNvGrpSpPr/>
          <p:nvPr/>
        </p:nvGrpSpPr>
        <p:grpSpPr>
          <a:xfrm>
            <a:off x="1910524" y="3331098"/>
            <a:ext cx="2646877" cy="999089"/>
            <a:chOff x="2995688" y="1780257"/>
            <a:chExt cx="2646877" cy="999089"/>
          </a:xfrm>
        </p:grpSpPr>
        <p:sp>
          <p:nvSpPr>
            <p:cNvPr id="91" name="矩形 90"/>
            <p:cNvSpPr/>
            <p:nvPr/>
          </p:nvSpPr>
          <p:spPr>
            <a:xfrm>
              <a:off x="3476700"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92" name="矩形 91"/>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p:txBody>
        </p:sp>
      </p:grpSp>
      <p:grpSp>
        <p:nvGrpSpPr>
          <p:cNvPr id="93" name="组合 92"/>
          <p:cNvGrpSpPr/>
          <p:nvPr/>
        </p:nvGrpSpPr>
        <p:grpSpPr>
          <a:xfrm>
            <a:off x="7634599" y="3331098"/>
            <a:ext cx="2646877" cy="999089"/>
            <a:chOff x="2995688" y="1780257"/>
            <a:chExt cx="2646877" cy="999089"/>
          </a:xfrm>
        </p:grpSpPr>
        <p:sp>
          <p:nvSpPr>
            <p:cNvPr id="94" name="矩形 93"/>
            <p:cNvSpPr/>
            <p:nvPr/>
          </p:nvSpPr>
          <p:spPr>
            <a:xfrm>
              <a:off x="3163879"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95" name="矩形 94"/>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p:txBody>
        </p:sp>
      </p:grpSp>
      <p:grpSp>
        <p:nvGrpSpPr>
          <p:cNvPr id="96" name="组合 95"/>
          <p:cNvGrpSpPr/>
          <p:nvPr/>
        </p:nvGrpSpPr>
        <p:grpSpPr>
          <a:xfrm>
            <a:off x="6767464" y="5132870"/>
            <a:ext cx="2646877" cy="999089"/>
            <a:chOff x="2995688" y="1780257"/>
            <a:chExt cx="2646877" cy="999089"/>
          </a:xfrm>
        </p:grpSpPr>
        <p:sp>
          <p:nvSpPr>
            <p:cNvPr id="97" name="矩形 96"/>
            <p:cNvSpPr/>
            <p:nvPr/>
          </p:nvSpPr>
          <p:spPr>
            <a:xfrm>
              <a:off x="3163879"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98" name="矩形 97"/>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250"/>
                                        <p:tgtEl>
                                          <p:spTgt spid="52"/>
                                        </p:tgtEl>
                                        <p:attrNameLst>
                                          <p:attrName>ppt_y</p:attrName>
                                        </p:attrNameLst>
                                      </p:cBhvr>
                                      <p:tavLst>
                                        <p:tav tm="0">
                                          <p:val>
                                            <p:strVal val="#ppt_y+#ppt_h*1.125000"/>
                                          </p:val>
                                        </p:tav>
                                        <p:tav tm="100000">
                                          <p:val>
                                            <p:strVal val="#ppt_y"/>
                                          </p:val>
                                        </p:tav>
                                      </p:tavLst>
                                    </p:anim>
                                    <p:animEffect transition="in" filter="wipe(up)">
                                      <p:cBhvr>
                                        <p:cTn id="8" dur="250"/>
                                        <p:tgtEl>
                                          <p:spTgt spid="52"/>
                                        </p:tgtEl>
                                      </p:cBhvr>
                                    </p:animEffect>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 fill="hold"/>
                                        <p:tgtEl>
                                          <p:spTgt spid="7"/>
                                        </p:tgtEl>
                                        <p:attrNameLst>
                                          <p:attrName>ppt_x</p:attrName>
                                        </p:attrNameLst>
                                      </p:cBhvr>
                                      <p:tavLst>
                                        <p:tav tm="0">
                                          <p:val>
                                            <p:strVal val="0-#ppt_w/2"/>
                                          </p:val>
                                        </p:tav>
                                        <p:tav tm="100000">
                                          <p:val>
                                            <p:strVal val="#ppt_x"/>
                                          </p:val>
                                        </p:tav>
                                      </p:tavLst>
                                    </p:anim>
                                    <p:anim calcmode="lin" valueType="num">
                                      <p:cBhvr additive="base">
                                        <p:cTn id="13" dur="25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62"/>
                                        </p:tgtEl>
                                        <p:attrNameLst>
                                          <p:attrName>style.visibility</p:attrName>
                                        </p:attrNameLst>
                                      </p:cBhvr>
                                      <p:to>
                                        <p:strVal val="visible"/>
                                      </p:to>
                                    </p:set>
                                    <p:anim calcmode="lin" valueType="num">
                                      <p:cBhvr additive="base">
                                        <p:cTn id="17" dur="250"/>
                                        <p:tgtEl>
                                          <p:spTgt spid="62"/>
                                        </p:tgtEl>
                                        <p:attrNameLst>
                                          <p:attrName>ppt_y</p:attrName>
                                        </p:attrNameLst>
                                      </p:cBhvr>
                                      <p:tavLst>
                                        <p:tav tm="0">
                                          <p:val>
                                            <p:strVal val="#ppt_y+#ppt_h*1.125000"/>
                                          </p:val>
                                        </p:tav>
                                        <p:tav tm="100000">
                                          <p:val>
                                            <p:strVal val="#ppt_y"/>
                                          </p:val>
                                        </p:tav>
                                      </p:tavLst>
                                    </p:anim>
                                    <p:animEffect transition="in" filter="wipe(up)">
                                      <p:cBhvr>
                                        <p:cTn id="18" dur="250"/>
                                        <p:tgtEl>
                                          <p:spTgt spid="62"/>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90"/>
                                        </p:tgtEl>
                                        <p:attrNameLst>
                                          <p:attrName>style.visibility</p:attrName>
                                        </p:attrNameLst>
                                      </p:cBhvr>
                                      <p:to>
                                        <p:strVal val="visible"/>
                                      </p:to>
                                    </p:set>
                                    <p:anim calcmode="lin" valueType="num">
                                      <p:cBhvr additive="base">
                                        <p:cTn id="22" dur="250" fill="hold"/>
                                        <p:tgtEl>
                                          <p:spTgt spid="90"/>
                                        </p:tgtEl>
                                        <p:attrNameLst>
                                          <p:attrName>ppt_x</p:attrName>
                                        </p:attrNameLst>
                                      </p:cBhvr>
                                      <p:tavLst>
                                        <p:tav tm="0">
                                          <p:val>
                                            <p:strVal val="0-#ppt_w/2"/>
                                          </p:val>
                                        </p:tav>
                                        <p:tav tm="100000">
                                          <p:val>
                                            <p:strVal val="#ppt_x"/>
                                          </p:val>
                                        </p:tav>
                                      </p:tavLst>
                                    </p:anim>
                                    <p:anim calcmode="lin" valueType="num">
                                      <p:cBhvr additive="base">
                                        <p:cTn id="23" dur="250" fill="hold"/>
                                        <p:tgtEl>
                                          <p:spTgt spid="9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additive="base">
                                        <p:cTn id="27" dur="250"/>
                                        <p:tgtEl>
                                          <p:spTgt spid="67"/>
                                        </p:tgtEl>
                                        <p:attrNameLst>
                                          <p:attrName>ppt_y</p:attrName>
                                        </p:attrNameLst>
                                      </p:cBhvr>
                                      <p:tavLst>
                                        <p:tav tm="0">
                                          <p:val>
                                            <p:strVal val="#ppt_y+#ppt_h*1.125000"/>
                                          </p:val>
                                        </p:tav>
                                        <p:tav tm="100000">
                                          <p:val>
                                            <p:strVal val="#ppt_y"/>
                                          </p:val>
                                        </p:tav>
                                      </p:tavLst>
                                    </p:anim>
                                    <p:animEffect transition="in" filter="wipe(up)">
                                      <p:cBhvr>
                                        <p:cTn id="28" dur="250"/>
                                        <p:tgtEl>
                                          <p:spTgt spid="67"/>
                                        </p:tgtEl>
                                      </p:cBhvr>
                                    </p:animEffect>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93"/>
                                        </p:tgtEl>
                                        <p:attrNameLst>
                                          <p:attrName>style.visibility</p:attrName>
                                        </p:attrNameLst>
                                      </p:cBhvr>
                                      <p:to>
                                        <p:strVal val="visible"/>
                                      </p:to>
                                    </p:set>
                                    <p:anim calcmode="lin" valueType="num">
                                      <p:cBhvr additive="base">
                                        <p:cTn id="32" dur="250" fill="hold"/>
                                        <p:tgtEl>
                                          <p:spTgt spid="93"/>
                                        </p:tgtEl>
                                        <p:attrNameLst>
                                          <p:attrName>ppt_x</p:attrName>
                                        </p:attrNameLst>
                                      </p:cBhvr>
                                      <p:tavLst>
                                        <p:tav tm="0">
                                          <p:val>
                                            <p:strVal val="1+#ppt_w/2"/>
                                          </p:val>
                                        </p:tav>
                                        <p:tav tm="100000">
                                          <p:val>
                                            <p:strVal val="#ppt_x"/>
                                          </p:val>
                                        </p:tav>
                                      </p:tavLst>
                                    </p:anim>
                                    <p:anim calcmode="lin" valueType="num">
                                      <p:cBhvr additive="base">
                                        <p:cTn id="33" dur="250" fill="hold"/>
                                        <p:tgtEl>
                                          <p:spTgt spid="9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2" presetClass="entr" presetSubtype="4" fill="hold" nodeType="afterEffect">
                                  <p:stCondLst>
                                    <p:cond delay="0"/>
                                  </p:stCondLst>
                                  <p:childTnLst>
                                    <p:set>
                                      <p:cBhvr>
                                        <p:cTn id="36" dur="1" fill="hold">
                                          <p:stCondLst>
                                            <p:cond delay="0"/>
                                          </p:stCondLst>
                                        </p:cTn>
                                        <p:tgtEl>
                                          <p:spTgt spid="73"/>
                                        </p:tgtEl>
                                        <p:attrNameLst>
                                          <p:attrName>style.visibility</p:attrName>
                                        </p:attrNameLst>
                                      </p:cBhvr>
                                      <p:to>
                                        <p:strVal val="visible"/>
                                      </p:to>
                                    </p:set>
                                    <p:anim calcmode="lin" valueType="num">
                                      <p:cBhvr additive="base">
                                        <p:cTn id="37" dur="250"/>
                                        <p:tgtEl>
                                          <p:spTgt spid="73"/>
                                        </p:tgtEl>
                                        <p:attrNameLst>
                                          <p:attrName>ppt_y</p:attrName>
                                        </p:attrNameLst>
                                      </p:cBhvr>
                                      <p:tavLst>
                                        <p:tav tm="0">
                                          <p:val>
                                            <p:strVal val="#ppt_y+#ppt_h*1.125000"/>
                                          </p:val>
                                        </p:tav>
                                        <p:tav tm="100000">
                                          <p:val>
                                            <p:strVal val="#ppt_y"/>
                                          </p:val>
                                        </p:tav>
                                      </p:tavLst>
                                    </p:anim>
                                    <p:animEffect transition="in" filter="wipe(up)">
                                      <p:cBhvr>
                                        <p:cTn id="38" dur="250"/>
                                        <p:tgtEl>
                                          <p:spTgt spid="73"/>
                                        </p:tgtEl>
                                      </p:cBhvr>
                                    </p:animEffect>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96"/>
                                        </p:tgtEl>
                                        <p:attrNameLst>
                                          <p:attrName>style.visibility</p:attrName>
                                        </p:attrNameLst>
                                      </p:cBhvr>
                                      <p:to>
                                        <p:strVal val="visible"/>
                                      </p:to>
                                    </p:set>
                                    <p:anim calcmode="lin" valueType="num">
                                      <p:cBhvr additive="base">
                                        <p:cTn id="42" dur="250" fill="hold"/>
                                        <p:tgtEl>
                                          <p:spTgt spid="96"/>
                                        </p:tgtEl>
                                        <p:attrNameLst>
                                          <p:attrName>ppt_x</p:attrName>
                                        </p:attrNameLst>
                                      </p:cBhvr>
                                      <p:tavLst>
                                        <p:tav tm="0">
                                          <p:val>
                                            <p:strVal val="1+#ppt_w/2"/>
                                          </p:val>
                                        </p:tav>
                                        <p:tav tm="100000">
                                          <p:val>
                                            <p:strVal val="#ppt_x"/>
                                          </p:val>
                                        </p:tav>
                                      </p:tavLst>
                                    </p:anim>
                                    <p:anim calcmode="lin" valueType="num">
                                      <p:cBhvr additive="base">
                                        <p:cTn id="43" dur="25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37" name="图表 36"/>
          <p:cNvGraphicFramePr/>
          <p:nvPr/>
        </p:nvGraphicFramePr>
        <p:xfrm>
          <a:off x="5813506" y="1996051"/>
          <a:ext cx="5801182" cy="3447110"/>
        </p:xfrm>
        <a:graphic>
          <a:graphicData uri="http://schemas.openxmlformats.org/drawingml/2006/chart">
            <c:chart xmlns:c="http://schemas.openxmlformats.org/drawingml/2006/chart" xmlns:r="http://schemas.openxmlformats.org/officeDocument/2006/relationships" r:id="rId1"/>
          </a:graphicData>
        </a:graphic>
      </p:graphicFrame>
      <p:grpSp>
        <p:nvGrpSpPr>
          <p:cNvPr id="38" name="组合 37"/>
          <p:cNvGrpSpPr/>
          <p:nvPr/>
        </p:nvGrpSpPr>
        <p:grpSpPr>
          <a:xfrm>
            <a:off x="577312" y="2340075"/>
            <a:ext cx="4731689" cy="1195227"/>
            <a:chOff x="6902848" y="2149075"/>
            <a:chExt cx="4731689" cy="1195227"/>
          </a:xfrm>
        </p:grpSpPr>
        <p:sp>
          <p:nvSpPr>
            <p:cNvPr id="39" name="矩形 38"/>
            <p:cNvSpPr/>
            <p:nvPr/>
          </p:nvSpPr>
          <p:spPr>
            <a:xfrm>
              <a:off x="7033854" y="2149075"/>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40" name="矩形 39"/>
            <p:cNvSpPr/>
            <p:nvPr/>
          </p:nvSpPr>
          <p:spPr>
            <a:xfrm>
              <a:off x="6902848" y="2643726"/>
              <a:ext cx="4731689" cy="70057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p:txBody>
        </p:sp>
      </p:grpSp>
      <p:grpSp>
        <p:nvGrpSpPr>
          <p:cNvPr id="41" name="组合 40"/>
          <p:cNvGrpSpPr/>
          <p:nvPr/>
        </p:nvGrpSpPr>
        <p:grpSpPr>
          <a:xfrm>
            <a:off x="577312" y="4008971"/>
            <a:ext cx="4731689" cy="1162241"/>
            <a:chOff x="6902848" y="3638708"/>
            <a:chExt cx="4731689" cy="1162241"/>
          </a:xfrm>
        </p:grpSpPr>
        <p:sp>
          <p:nvSpPr>
            <p:cNvPr id="42" name="矩形 41"/>
            <p:cNvSpPr/>
            <p:nvPr/>
          </p:nvSpPr>
          <p:spPr>
            <a:xfrm>
              <a:off x="6902848" y="4100373"/>
              <a:ext cx="4731689" cy="70057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p:txBody>
        </p:sp>
        <p:sp>
          <p:nvSpPr>
            <p:cNvPr id="43" name="矩形 42"/>
            <p:cNvSpPr/>
            <p:nvPr/>
          </p:nvSpPr>
          <p:spPr>
            <a:xfrm>
              <a:off x="7033854" y="3638708"/>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250" fill="hold"/>
                                        <p:tgtEl>
                                          <p:spTgt spid="38"/>
                                        </p:tgtEl>
                                        <p:attrNameLst>
                                          <p:attrName>ppt_x</p:attrName>
                                        </p:attrNameLst>
                                      </p:cBhvr>
                                      <p:tavLst>
                                        <p:tav tm="0">
                                          <p:val>
                                            <p:strVal val="0-#ppt_w/2"/>
                                          </p:val>
                                        </p:tav>
                                        <p:tav tm="100000">
                                          <p:val>
                                            <p:strVal val="#ppt_x"/>
                                          </p:val>
                                        </p:tav>
                                      </p:tavLst>
                                    </p:anim>
                                    <p:anim calcmode="lin" valueType="num">
                                      <p:cBhvr additive="base">
                                        <p:cTn id="12" dur="25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250" fill="hold"/>
                                        <p:tgtEl>
                                          <p:spTgt spid="41"/>
                                        </p:tgtEl>
                                        <p:attrNameLst>
                                          <p:attrName>ppt_x</p:attrName>
                                        </p:attrNameLst>
                                      </p:cBhvr>
                                      <p:tavLst>
                                        <p:tav tm="0">
                                          <p:val>
                                            <p:strVal val="0-#ppt_w/2"/>
                                          </p:val>
                                        </p:tav>
                                        <p:tav tm="100000">
                                          <p:val>
                                            <p:strVal val="#ppt_x"/>
                                          </p:val>
                                        </p:tav>
                                      </p:tavLst>
                                    </p:anim>
                                    <p:anim calcmode="lin" valueType="num">
                                      <p:cBhvr additive="base">
                                        <p:cTn id="17" dur="25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7"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658334" y="2048824"/>
            <a:ext cx="4956018" cy="3450420"/>
            <a:chOff x="658334" y="2048824"/>
            <a:chExt cx="4956018" cy="3450420"/>
          </a:xfrm>
        </p:grpSpPr>
        <p:sp>
          <p:nvSpPr>
            <p:cNvPr id="48" name="Shape 1452"/>
            <p:cNvSpPr/>
            <p:nvPr/>
          </p:nvSpPr>
          <p:spPr>
            <a:xfrm>
              <a:off x="658334" y="2887651"/>
              <a:ext cx="4956018" cy="2611593"/>
            </a:xfrm>
            <a:prstGeom prst="roundRect">
              <a:avLst>
                <a:gd name="adj" fmla="val 6924"/>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a:solidFill>
                  <a:schemeClr val="lt1"/>
                </a:solidFill>
                <a:cs typeface="+mn-ea"/>
                <a:sym typeface="+mn-lt"/>
              </a:endParaRPr>
            </a:p>
          </p:txBody>
        </p:sp>
        <p:sp>
          <p:nvSpPr>
            <p:cNvPr id="52" name="Shape 1460"/>
            <p:cNvSpPr/>
            <p:nvPr/>
          </p:nvSpPr>
          <p:spPr>
            <a:xfrm>
              <a:off x="960762" y="2048824"/>
              <a:ext cx="1687419" cy="16874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50000"/>
              </a:schemeClr>
            </a:solidFill>
            <a:ln w="12700" cap="flat">
              <a:noFill/>
              <a:miter lim="400000"/>
            </a:ln>
            <a:effectLst/>
          </p:spPr>
          <p:txBody>
            <a:bodyPr wrap="square" lIns="19046" tIns="19046" rIns="19046" bIns="19046" numCol="1" anchor="ctr">
              <a:noAutofit/>
            </a:bodyPr>
            <a:lstStyle/>
            <a:p>
              <a:pPr lvl="0">
                <a:lnSpc>
                  <a:spcPct val="120000"/>
                </a:lnSpc>
              </a:pPr>
              <a:endParaRPr sz="1735">
                <a:solidFill>
                  <a:srgbClr val="061033"/>
                </a:solidFill>
                <a:cs typeface="+mn-ea"/>
                <a:sym typeface="+mn-lt"/>
              </a:endParaRPr>
            </a:p>
          </p:txBody>
        </p:sp>
        <p:grpSp>
          <p:nvGrpSpPr>
            <p:cNvPr id="53" name="Group 20"/>
            <p:cNvGrpSpPr/>
            <p:nvPr/>
          </p:nvGrpSpPr>
          <p:grpSpPr>
            <a:xfrm>
              <a:off x="888544" y="2089048"/>
              <a:ext cx="473907" cy="473907"/>
              <a:chOff x="1369087" y="2088729"/>
              <a:chExt cx="474017" cy="474016"/>
            </a:xfrm>
          </p:grpSpPr>
          <p:sp>
            <p:nvSpPr>
              <p:cNvPr id="54"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50000"/>
                </a:schemeClr>
              </a:solidFill>
              <a:ln w="12700">
                <a:miter lim="400000"/>
              </a:ln>
            </p:spPr>
            <p:txBody>
              <a:bodyPr lIns="25395" tIns="25395" rIns="25395" bIns="25395" anchor="ctr"/>
              <a:lstStyle/>
              <a:p>
                <a:pPr lvl="0">
                  <a:lnSpc>
                    <a:spcPct val="120000"/>
                  </a:lnSpc>
                </a:pPr>
                <a:endParaRPr sz="1735">
                  <a:solidFill>
                    <a:srgbClr val="061033"/>
                  </a:solidFill>
                  <a:cs typeface="+mn-ea"/>
                  <a:sym typeface="+mn-lt"/>
                </a:endParaRPr>
              </a:p>
            </p:txBody>
          </p:sp>
          <p:sp>
            <p:nvSpPr>
              <p:cNvPr id="55"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bg1"/>
              </a:solidFill>
              <a:ln w="12700">
                <a:miter lim="400000"/>
              </a:ln>
            </p:spPr>
            <p:txBody>
              <a:bodyPr lIns="0" tIns="0" rIns="0" bIns="0" anchor="ctr"/>
              <a:lstStyle/>
              <a:p>
                <a:pPr lvl="0">
                  <a:lnSpc>
                    <a:spcPct val="120000"/>
                  </a:lnSpc>
                </a:pPr>
                <a:endParaRPr sz="1735" dirty="0">
                  <a:solidFill>
                    <a:srgbClr val="061033"/>
                  </a:solidFill>
                  <a:cs typeface="+mn-ea"/>
                  <a:sym typeface="+mn-lt"/>
                </a:endParaRPr>
              </a:p>
            </p:txBody>
          </p:sp>
        </p:grpSp>
        <p:sp>
          <p:nvSpPr>
            <p:cNvPr id="67" name="Text Placeholder 5"/>
            <p:cNvSpPr txBox="1"/>
            <p:nvPr/>
          </p:nvSpPr>
          <p:spPr>
            <a:xfrm>
              <a:off x="1118402" y="2456247"/>
              <a:ext cx="1307968" cy="801731"/>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buNone/>
              </a:pPr>
              <a:r>
                <a:rPr lang="zh-CN" altLang="en-US" sz="2400" dirty="0">
                  <a:solidFill>
                    <a:schemeClr val="bg1"/>
                  </a:solidFill>
                  <a:cs typeface="+mn-ea"/>
                  <a:sym typeface="+mn-lt"/>
                </a:rPr>
                <a:t>点击添加标题</a:t>
              </a:r>
              <a:endParaRPr lang="zh-CN" altLang="en-US" sz="2400" dirty="0">
                <a:solidFill>
                  <a:schemeClr val="bg1"/>
                </a:solidFill>
                <a:cs typeface="+mn-ea"/>
                <a:sym typeface="+mn-lt"/>
              </a:endParaRPr>
            </a:p>
          </p:txBody>
        </p:sp>
        <p:sp>
          <p:nvSpPr>
            <p:cNvPr id="77" name="矩形 76"/>
            <p:cNvSpPr/>
            <p:nvPr/>
          </p:nvSpPr>
          <p:spPr>
            <a:xfrm>
              <a:off x="770498" y="4042761"/>
              <a:ext cx="4731689"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a:p>
              <a:pPr algn="ctr">
                <a:lnSpc>
                  <a:spcPct val="150000"/>
                </a:lnSpc>
              </a:pPr>
              <a:r>
                <a:rPr lang="zh-CN" altLang="en-US" sz="1400" dirty="0">
                  <a:solidFill>
                    <a:schemeClr val="bg1"/>
                  </a:solidFill>
                  <a:cs typeface="+mn-ea"/>
                  <a:sym typeface="+mn-lt"/>
                </a:rPr>
                <a:t>点击添加文本点击添加文本点击添加文本点击添加文本</a:t>
              </a:r>
              <a:endParaRPr lang="en-US" altLang="zh-CN" sz="1400" dirty="0">
                <a:solidFill>
                  <a:schemeClr val="bg1"/>
                </a:solidFill>
                <a:cs typeface="+mn-ea"/>
                <a:sym typeface="+mn-lt"/>
              </a:endParaRPr>
            </a:p>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p:txBody>
        </p:sp>
      </p:grpSp>
      <p:grpSp>
        <p:nvGrpSpPr>
          <p:cNvPr id="86" name="Group 77"/>
          <p:cNvGrpSpPr/>
          <p:nvPr/>
        </p:nvGrpSpPr>
        <p:grpSpPr>
          <a:xfrm>
            <a:off x="6277082" y="2048824"/>
            <a:ext cx="4956018" cy="3450420"/>
            <a:chOff x="658334" y="2048824"/>
            <a:chExt cx="4956018" cy="3450420"/>
          </a:xfrm>
        </p:grpSpPr>
        <p:sp>
          <p:nvSpPr>
            <p:cNvPr id="87" name="Shape 1452"/>
            <p:cNvSpPr/>
            <p:nvPr/>
          </p:nvSpPr>
          <p:spPr>
            <a:xfrm>
              <a:off x="658334" y="2887651"/>
              <a:ext cx="4956018" cy="2611593"/>
            </a:xfrm>
            <a:prstGeom prst="roundRect">
              <a:avLst>
                <a:gd name="adj" fmla="val 6924"/>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a:solidFill>
                  <a:schemeClr val="lt1"/>
                </a:solidFill>
                <a:cs typeface="+mn-ea"/>
                <a:sym typeface="+mn-lt"/>
              </a:endParaRPr>
            </a:p>
          </p:txBody>
        </p:sp>
        <p:sp>
          <p:nvSpPr>
            <p:cNvPr id="88" name="Shape 1460"/>
            <p:cNvSpPr/>
            <p:nvPr/>
          </p:nvSpPr>
          <p:spPr>
            <a:xfrm>
              <a:off x="960762" y="2048824"/>
              <a:ext cx="1687419" cy="16874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50000"/>
              </a:schemeClr>
            </a:solidFill>
            <a:ln w="12700" cap="flat">
              <a:noFill/>
              <a:miter lim="400000"/>
            </a:ln>
            <a:effectLst/>
          </p:spPr>
          <p:txBody>
            <a:bodyPr wrap="square" lIns="19046" tIns="19046" rIns="19046" bIns="19046"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pPr>
              <a:endParaRPr sz="1735">
                <a:solidFill>
                  <a:srgbClr val="061033"/>
                </a:solidFill>
                <a:cs typeface="+mn-ea"/>
                <a:sym typeface="+mn-lt"/>
              </a:endParaRPr>
            </a:p>
          </p:txBody>
        </p:sp>
        <p:grpSp>
          <p:nvGrpSpPr>
            <p:cNvPr id="89" name="Group 20"/>
            <p:cNvGrpSpPr/>
            <p:nvPr/>
          </p:nvGrpSpPr>
          <p:grpSpPr>
            <a:xfrm>
              <a:off x="888544" y="2089048"/>
              <a:ext cx="473907" cy="473907"/>
              <a:chOff x="1369087" y="2088729"/>
              <a:chExt cx="474017" cy="474016"/>
            </a:xfrm>
          </p:grpSpPr>
          <p:sp>
            <p:nvSpPr>
              <p:cNvPr id="92"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50000"/>
                </a:schemeClr>
              </a:solidFill>
              <a:ln w="12700">
                <a:miter lim="400000"/>
              </a:ln>
            </p:spPr>
            <p:txBody>
              <a:bodyPr lIns="25395" tIns="25395" rIns="25395" bIns="253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pPr>
                <a:endParaRPr sz="1735">
                  <a:solidFill>
                    <a:srgbClr val="061033"/>
                  </a:solidFill>
                  <a:cs typeface="+mn-ea"/>
                  <a:sym typeface="+mn-lt"/>
                </a:endParaRPr>
              </a:p>
            </p:txBody>
          </p:sp>
          <p:sp>
            <p:nvSpPr>
              <p:cNvPr id="93" name="Shape 1464"/>
              <p:cNvSpPr/>
              <p:nvPr/>
            </p:nvSpPr>
            <p:spPr>
              <a:xfrm>
                <a:off x="1477567" y="2211957"/>
                <a:ext cx="231656" cy="227565"/>
              </a:xfrm>
              <a:custGeom>
                <a:avLst/>
                <a:gdLst>
                  <a:gd name="connsiteX0" fmla="*/ 481640 w 608504"/>
                  <a:gd name="connsiteY0" fmla="*/ 59628 h 597759"/>
                  <a:gd name="connsiteX1" fmla="*/ 495026 w 608504"/>
                  <a:gd name="connsiteY1" fmla="*/ 72990 h 597759"/>
                  <a:gd name="connsiteX2" fmla="*/ 495026 w 608504"/>
                  <a:gd name="connsiteY2" fmla="*/ 113268 h 597759"/>
                  <a:gd name="connsiteX3" fmla="*/ 535279 w 608504"/>
                  <a:gd name="connsiteY3" fmla="*/ 113268 h 597759"/>
                  <a:gd name="connsiteX4" fmla="*/ 548665 w 608504"/>
                  <a:gd name="connsiteY4" fmla="*/ 126630 h 597759"/>
                  <a:gd name="connsiteX5" fmla="*/ 535279 w 608504"/>
                  <a:gd name="connsiteY5" fmla="*/ 139992 h 597759"/>
                  <a:gd name="connsiteX6" fmla="*/ 495026 w 608504"/>
                  <a:gd name="connsiteY6" fmla="*/ 139992 h 597759"/>
                  <a:gd name="connsiteX7" fmla="*/ 495026 w 608504"/>
                  <a:gd name="connsiteY7" fmla="*/ 180270 h 597759"/>
                  <a:gd name="connsiteX8" fmla="*/ 481640 w 608504"/>
                  <a:gd name="connsiteY8" fmla="*/ 193632 h 597759"/>
                  <a:gd name="connsiteX9" fmla="*/ 468254 w 608504"/>
                  <a:gd name="connsiteY9" fmla="*/ 180270 h 597759"/>
                  <a:gd name="connsiteX10" fmla="*/ 468254 w 608504"/>
                  <a:gd name="connsiteY10" fmla="*/ 139992 h 597759"/>
                  <a:gd name="connsiteX11" fmla="*/ 427906 w 608504"/>
                  <a:gd name="connsiteY11" fmla="*/ 139992 h 597759"/>
                  <a:gd name="connsiteX12" fmla="*/ 414520 w 608504"/>
                  <a:gd name="connsiteY12" fmla="*/ 126630 h 597759"/>
                  <a:gd name="connsiteX13" fmla="*/ 427906 w 608504"/>
                  <a:gd name="connsiteY13" fmla="*/ 113268 h 597759"/>
                  <a:gd name="connsiteX14" fmla="*/ 468254 w 608504"/>
                  <a:gd name="connsiteY14" fmla="*/ 113268 h 597759"/>
                  <a:gd name="connsiteX15" fmla="*/ 468254 w 608504"/>
                  <a:gd name="connsiteY15" fmla="*/ 72990 h 597759"/>
                  <a:gd name="connsiteX16" fmla="*/ 481640 w 608504"/>
                  <a:gd name="connsiteY16" fmla="*/ 59628 h 597759"/>
                  <a:gd name="connsiteX17" fmla="*/ 481639 w 608504"/>
                  <a:gd name="connsiteY17" fmla="*/ 31782 h 597759"/>
                  <a:gd name="connsiteX18" fmla="*/ 386514 w 608504"/>
                  <a:gd name="connsiteY18" fmla="*/ 126653 h 597759"/>
                  <a:gd name="connsiteX19" fmla="*/ 481639 w 608504"/>
                  <a:gd name="connsiteY19" fmla="*/ 221523 h 597759"/>
                  <a:gd name="connsiteX20" fmla="*/ 576668 w 608504"/>
                  <a:gd name="connsiteY20" fmla="*/ 126653 h 597759"/>
                  <a:gd name="connsiteX21" fmla="*/ 481639 w 608504"/>
                  <a:gd name="connsiteY21" fmla="*/ 31782 h 597759"/>
                  <a:gd name="connsiteX22" fmla="*/ 481639 w 608504"/>
                  <a:gd name="connsiteY22" fmla="*/ 0 h 597759"/>
                  <a:gd name="connsiteX23" fmla="*/ 608504 w 608504"/>
                  <a:gd name="connsiteY23" fmla="*/ 126653 h 597759"/>
                  <a:gd name="connsiteX24" fmla="*/ 533360 w 608504"/>
                  <a:gd name="connsiteY24" fmla="*/ 242425 h 597759"/>
                  <a:gd name="connsiteX25" fmla="*/ 564335 w 608504"/>
                  <a:gd name="connsiteY25" fmla="*/ 356288 h 597759"/>
                  <a:gd name="connsiteX26" fmla="*/ 302192 w 608504"/>
                  <a:gd name="connsiteY26" fmla="*/ 597759 h 597759"/>
                  <a:gd name="connsiteX27" fmla="*/ 158118 w 608504"/>
                  <a:gd name="connsiteY27" fmla="*/ 558055 h 597759"/>
                  <a:gd name="connsiteX28" fmla="*/ 22362 w 608504"/>
                  <a:gd name="connsiteY28" fmla="*/ 595278 h 597759"/>
                  <a:gd name="connsiteX29" fmla="*/ 17677 w 608504"/>
                  <a:gd name="connsiteY29" fmla="*/ 595946 h 597759"/>
                  <a:gd name="connsiteX30" fmla="*/ 3815 w 608504"/>
                  <a:gd name="connsiteY30" fmla="*/ 589169 h 597759"/>
                  <a:gd name="connsiteX31" fmla="*/ 2190 w 608504"/>
                  <a:gd name="connsiteY31" fmla="*/ 569699 h 597759"/>
                  <a:gd name="connsiteX32" fmla="*/ 64236 w 608504"/>
                  <a:gd name="connsiteY32" fmla="*/ 457744 h 597759"/>
                  <a:gd name="connsiteX33" fmla="*/ 40049 w 608504"/>
                  <a:gd name="connsiteY33" fmla="*/ 356288 h 597759"/>
                  <a:gd name="connsiteX34" fmla="*/ 302192 w 608504"/>
                  <a:gd name="connsiteY34" fmla="*/ 114818 h 597759"/>
                  <a:gd name="connsiteX35" fmla="*/ 354869 w 608504"/>
                  <a:gd name="connsiteY35" fmla="*/ 119685 h 597759"/>
                  <a:gd name="connsiteX36" fmla="*/ 481639 w 608504"/>
                  <a:gd name="connsiteY36" fmla="*/ 0 h 597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504" h="597759">
                    <a:moveTo>
                      <a:pt x="481640" y="59628"/>
                    </a:moveTo>
                    <a:cubicBezTo>
                      <a:pt x="489003" y="59628"/>
                      <a:pt x="495026" y="65641"/>
                      <a:pt x="495026" y="72990"/>
                    </a:cubicBezTo>
                    <a:lnTo>
                      <a:pt x="495026" y="113268"/>
                    </a:lnTo>
                    <a:lnTo>
                      <a:pt x="535279" y="113268"/>
                    </a:lnTo>
                    <a:cubicBezTo>
                      <a:pt x="542737" y="113268"/>
                      <a:pt x="548665" y="119281"/>
                      <a:pt x="548665" y="126630"/>
                    </a:cubicBezTo>
                    <a:cubicBezTo>
                      <a:pt x="548665" y="134075"/>
                      <a:pt x="542737" y="139992"/>
                      <a:pt x="535279" y="139992"/>
                    </a:cubicBezTo>
                    <a:lnTo>
                      <a:pt x="495026" y="139992"/>
                    </a:lnTo>
                    <a:lnTo>
                      <a:pt x="495026" y="180270"/>
                    </a:lnTo>
                    <a:cubicBezTo>
                      <a:pt x="495026" y="187619"/>
                      <a:pt x="489003" y="193632"/>
                      <a:pt x="481640" y="193632"/>
                    </a:cubicBezTo>
                    <a:cubicBezTo>
                      <a:pt x="474182" y="193632"/>
                      <a:pt x="468254" y="187619"/>
                      <a:pt x="468254" y="180270"/>
                    </a:cubicBezTo>
                    <a:lnTo>
                      <a:pt x="468254" y="139992"/>
                    </a:lnTo>
                    <a:lnTo>
                      <a:pt x="427906" y="139992"/>
                    </a:lnTo>
                    <a:cubicBezTo>
                      <a:pt x="420448" y="139992"/>
                      <a:pt x="414520" y="134075"/>
                      <a:pt x="414520" y="126630"/>
                    </a:cubicBezTo>
                    <a:cubicBezTo>
                      <a:pt x="414520" y="119281"/>
                      <a:pt x="420448" y="113268"/>
                      <a:pt x="427906" y="113268"/>
                    </a:cubicBezTo>
                    <a:lnTo>
                      <a:pt x="468254" y="113268"/>
                    </a:lnTo>
                    <a:lnTo>
                      <a:pt x="468254" y="72990"/>
                    </a:lnTo>
                    <a:cubicBezTo>
                      <a:pt x="468254" y="65641"/>
                      <a:pt x="474182" y="59628"/>
                      <a:pt x="481640" y="59628"/>
                    </a:cubicBezTo>
                    <a:close/>
                    <a:moveTo>
                      <a:pt x="481639" y="31782"/>
                    </a:moveTo>
                    <a:cubicBezTo>
                      <a:pt x="429153" y="31782"/>
                      <a:pt x="386514" y="74350"/>
                      <a:pt x="386514" y="126653"/>
                    </a:cubicBezTo>
                    <a:cubicBezTo>
                      <a:pt x="386514" y="179051"/>
                      <a:pt x="429153" y="221523"/>
                      <a:pt x="481639" y="221523"/>
                    </a:cubicBezTo>
                    <a:cubicBezTo>
                      <a:pt x="534029" y="221523"/>
                      <a:pt x="576668" y="178955"/>
                      <a:pt x="576668" y="126653"/>
                    </a:cubicBezTo>
                    <a:cubicBezTo>
                      <a:pt x="576668" y="74350"/>
                      <a:pt x="534029" y="31782"/>
                      <a:pt x="481639" y="31782"/>
                    </a:cubicBezTo>
                    <a:close/>
                    <a:moveTo>
                      <a:pt x="481639" y="0"/>
                    </a:moveTo>
                    <a:cubicBezTo>
                      <a:pt x="551716" y="0"/>
                      <a:pt x="608504" y="56693"/>
                      <a:pt x="608504" y="126653"/>
                    </a:cubicBezTo>
                    <a:cubicBezTo>
                      <a:pt x="608504" y="178192"/>
                      <a:pt x="577624" y="222573"/>
                      <a:pt x="533360" y="242425"/>
                    </a:cubicBezTo>
                    <a:cubicBezTo>
                      <a:pt x="553150" y="276307"/>
                      <a:pt x="564335" y="315057"/>
                      <a:pt x="564335" y="356288"/>
                    </a:cubicBezTo>
                    <a:cubicBezTo>
                      <a:pt x="564335" y="489718"/>
                      <a:pt x="447031" y="597759"/>
                      <a:pt x="302192" y="597759"/>
                    </a:cubicBezTo>
                    <a:cubicBezTo>
                      <a:pt x="248941" y="597759"/>
                      <a:pt x="199514" y="583156"/>
                      <a:pt x="158118" y="558055"/>
                    </a:cubicBezTo>
                    <a:lnTo>
                      <a:pt x="22362" y="595278"/>
                    </a:lnTo>
                    <a:cubicBezTo>
                      <a:pt x="20832" y="595659"/>
                      <a:pt x="19207" y="595946"/>
                      <a:pt x="17677" y="595946"/>
                    </a:cubicBezTo>
                    <a:cubicBezTo>
                      <a:pt x="12324" y="595946"/>
                      <a:pt x="7161" y="593464"/>
                      <a:pt x="3815" y="589169"/>
                    </a:cubicBezTo>
                    <a:cubicBezTo>
                      <a:pt x="-583" y="583538"/>
                      <a:pt x="-1252" y="575903"/>
                      <a:pt x="2190" y="569699"/>
                    </a:cubicBezTo>
                    <a:lnTo>
                      <a:pt x="64236" y="457744"/>
                    </a:lnTo>
                    <a:cubicBezTo>
                      <a:pt x="48653" y="426916"/>
                      <a:pt x="40049" y="392557"/>
                      <a:pt x="40049" y="356288"/>
                    </a:cubicBezTo>
                    <a:cubicBezTo>
                      <a:pt x="40049" y="222955"/>
                      <a:pt x="157353" y="114818"/>
                      <a:pt x="302192" y="114818"/>
                    </a:cubicBezTo>
                    <a:cubicBezTo>
                      <a:pt x="320261" y="114818"/>
                      <a:pt x="337852" y="116536"/>
                      <a:pt x="354869" y="119685"/>
                    </a:cubicBezTo>
                    <a:cubicBezTo>
                      <a:pt x="358502" y="52971"/>
                      <a:pt x="413856" y="0"/>
                      <a:pt x="481639" y="0"/>
                    </a:cubicBezTo>
                    <a:close/>
                  </a:path>
                </a:pathLst>
              </a:custGeom>
              <a:solidFill>
                <a:schemeClr val="bg1"/>
              </a:solidFill>
              <a:ln w="12700">
                <a:miter lim="400000"/>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pPr>
                <a:endParaRPr sz="1735" dirty="0">
                  <a:solidFill>
                    <a:srgbClr val="061033"/>
                  </a:solidFill>
                  <a:cs typeface="+mn-ea"/>
                  <a:sym typeface="+mn-lt"/>
                </a:endParaRPr>
              </a:p>
            </p:txBody>
          </p:sp>
        </p:grpSp>
        <p:sp>
          <p:nvSpPr>
            <p:cNvPr id="90" name="Text Placeholder 5"/>
            <p:cNvSpPr txBox="1"/>
            <p:nvPr/>
          </p:nvSpPr>
          <p:spPr>
            <a:xfrm>
              <a:off x="1118402" y="2456247"/>
              <a:ext cx="1307968" cy="801731"/>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20000"/>
                </a:lnSpc>
                <a:buNone/>
              </a:pPr>
              <a:r>
                <a:rPr lang="zh-CN" altLang="en-US" sz="2400" dirty="0">
                  <a:solidFill>
                    <a:schemeClr val="bg1"/>
                  </a:solidFill>
                  <a:cs typeface="+mn-ea"/>
                  <a:sym typeface="+mn-lt"/>
                </a:rPr>
                <a:t>点击添加标题</a:t>
              </a:r>
              <a:endParaRPr lang="zh-CN" altLang="en-US" sz="2400" dirty="0">
                <a:solidFill>
                  <a:schemeClr val="bg1"/>
                </a:solidFill>
                <a:cs typeface="+mn-ea"/>
                <a:sym typeface="+mn-lt"/>
              </a:endParaRPr>
            </a:p>
          </p:txBody>
        </p:sp>
        <p:sp>
          <p:nvSpPr>
            <p:cNvPr id="91" name="矩形 90"/>
            <p:cNvSpPr/>
            <p:nvPr/>
          </p:nvSpPr>
          <p:spPr>
            <a:xfrm>
              <a:off x="770498" y="4042761"/>
              <a:ext cx="4731689"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a:p>
              <a:pPr algn="ctr">
                <a:lnSpc>
                  <a:spcPct val="150000"/>
                </a:lnSpc>
              </a:pPr>
              <a:r>
                <a:rPr lang="zh-CN" altLang="en-US" sz="1400" dirty="0">
                  <a:solidFill>
                    <a:schemeClr val="bg1"/>
                  </a:solidFill>
                  <a:cs typeface="+mn-ea"/>
                  <a:sym typeface="+mn-lt"/>
                </a:rPr>
                <a:t>点击添加文本点击添加文本点击添加文本点击添加文本</a:t>
              </a:r>
              <a:endParaRPr lang="en-US" altLang="zh-CN" sz="1400" dirty="0">
                <a:solidFill>
                  <a:schemeClr val="bg1"/>
                </a:solidFill>
                <a:cs typeface="+mn-ea"/>
                <a:sym typeface="+mn-lt"/>
              </a:endParaRPr>
            </a:p>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anim calcmode="lin" valueType="num">
                                      <p:cBhvr>
                                        <p:cTn id="14" dur="500" fill="hold"/>
                                        <p:tgtEl>
                                          <p:spTgt spid="86"/>
                                        </p:tgtEl>
                                        <p:attrNameLst>
                                          <p:attrName>ppt_x</p:attrName>
                                        </p:attrNameLst>
                                      </p:cBhvr>
                                      <p:tavLst>
                                        <p:tav tm="0">
                                          <p:val>
                                            <p:strVal val="#ppt_x"/>
                                          </p:val>
                                        </p:tav>
                                        <p:tav tm="100000">
                                          <p:val>
                                            <p:strVal val="#ppt_x"/>
                                          </p:val>
                                        </p:tav>
                                      </p:tavLst>
                                    </p:anim>
                                    <p:anim calcmode="lin" valueType="num">
                                      <p:cBhvr>
                                        <p:cTn id="15" dur="5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Freeform: Shape 2"/>
          <p:cNvSpPr/>
          <p:nvPr/>
        </p:nvSpPr>
        <p:spPr bwMode="auto">
          <a:xfrm>
            <a:off x="234239" y="3811640"/>
            <a:ext cx="1650436" cy="11273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75" y="0"/>
                  <a:pt x="4508" y="6511"/>
                  <a:pt x="3163" y="12415"/>
                </a:cubicBezTo>
                <a:cubicBezTo>
                  <a:pt x="2426" y="15650"/>
                  <a:pt x="1360" y="18729"/>
                  <a:pt x="0" y="21599"/>
                </a:cubicBezTo>
                <a:lnTo>
                  <a:pt x="21600" y="21599"/>
                </a:lnTo>
                <a:cubicBezTo>
                  <a:pt x="20239" y="18729"/>
                  <a:pt x="19173" y="15650"/>
                  <a:pt x="18436" y="12415"/>
                </a:cubicBezTo>
                <a:cubicBezTo>
                  <a:pt x="17091" y="6511"/>
                  <a:pt x="15424" y="0"/>
                  <a:pt x="10800" y="0"/>
                </a:cubicBezTo>
                <a:close/>
              </a:path>
            </a:pathLst>
          </a:custGeom>
          <a:solidFill>
            <a:schemeClr val="accent1">
              <a:lumMod val="75000"/>
              <a:alpha val="67000"/>
            </a:schemeClr>
          </a:solidFill>
          <a:ln>
            <a:noFill/>
          </a:ln>
          <a:effectLst/>
        </p:spPr>
        <p:txBody>
          <a:bodyPr anchor="ctr"/>
          <a:lstStyle/>
          <a:p>
            <a:pPr algn="ctr"/>
            <a:endParaRPr sz="2400">
              <a:cs typeface="+mn-ea"/>
              <a:sym typeface="+mn-lt"/>
            </a:endParaRPr>
          </a:p>
        </p:txBody>
      </p:sp>
      <p:sp>
        <p:nvSpPr>
          <p:cNvPr id="22" name="Freeform: Shape 3"/>
          <p:cNvSpPr/>
          <p:nvPr/>
        </p:nvSpPr>
        <p:spPr bwMode="auto">
          <a:xfrm>
            <a:off x="1340915" y="3173570"/>
            <a:ext cx="1650436" cy="17653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solidFill>
            <a:schemeClr val="accent1">
              <a:lumMod val="75000"/>
              <a:alpha val="67000"/>
            </a:schemeClr>
          </a:solidFill>
          <a:ln>
            <a:noFill/>
          </a:ln>
          <a:effectLst/>
        </p:spPr>
        <p:txBody>
          <a:bodyPr anchor="ctr"/>
          <a:lstStyle/>
          <a:p>
            <a:pPr algn="ctr"/>
            <a:endParaRPr sz="2400">
              <a:cs typeface="+mn-ea"/>
              <a:sym typeface="+mn-lt"/>
            </a:endParaRPr>
          </a:p>
        </p:txBody>
      </p:sp>
      <p:sp>
        <p:nvSpPr>
          <p:cNvPr id="23" name="Freeform: Shape 4"/>
          <p:cNvSpPr/>
          <p:nvPr/>
        </p:nvSpPr>
        <p:spPr bwMode="auto">
          <a:xfrm>
            <a:off x="2451275" y="4143201"/>
            <a:ext cx="1650436" cy="7957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1">
              <a:lumMod val="75000"/>
              <a:alpha val="67000"/>
            </a:schemeClr>
          </a:solidFill>
          <a:ln>
            <a:noFill/>
          </a:ln>
          <a:effectLst/>
        </p:spPr>
        <p:txBody>
          <a:bodyPr anchor="ctr"/>
          <a:lstStyle/>
          <a:p>
            <a:pPr algn="ctr"/>
            <a:endParaRPr sz="2400">
              <a:cs typeface="+mn-ea"/>
              <a:sym typeface="+mn-lt"/>
            </a:endParaRPr>
          </a:p>
        </p:txBody>
      </p:sp>
      <p:sp>
        <p:nvSpPr>
          <p:cNvPr id="24" name="Freeform: Shape 5"/>
          <p:cNvSpPr/>
          <p:nvPr/>
        </p:nvSpPr>
        <p:spPr bwMode="auto">
          <a:xfrm>
            <a:off x="3522584" y="3610492"/>
            <a:ext cx="1650436" cy="13284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74" y="0"/>
                  <a:pt x="4243" y="5400"/>
                  <a:pt x="3163" y="10538"/>
                </a:cubicBezTo>
                <a:cubicBezTo>
                  <a:pt x="2368" y="14322"/>
                  <a:pt x="1309" y="18015"/>
                  <a:pt x="0" y="21600"/>
                </a:cubicBezTo>
                <a:lnTo>
                  <a:pt x="21600" y="21600"/>
                </a:lnTo>
                <a:cubicBezTo>
                  <a:pt x="20290" y="18015"/>
                  <a:pt x="19231" y="14322"/>
                  <a:pt x="18436" y="10538"/>
                </a:cubicBezTo>
                <a:cubicBezTo>
                  <a:pt x="17356" y="5400"/>
                  <a:pt x="15425" y="0"/>
                  <a:pt x="10800" y="0"/>
                </a:cubicBezTo>
                <a:close/>
              </a:path>
            </a:pathLst>
          </a:custGeom>
          <a:solidFill>
            <a:schemeClr val="accent1">
              <a:lumMod val="75000"/>
              <a:alpha val="67000"/>
            </a:schemeClr>
          </a:solidFill>
          <a:ln>
            <a:noFill/>
          </a:ln>
          <a:effectLst/>
        </p:spPr>
        <p:txBody>
          <a:bodyPr anchor="ctr"/>
          <a:lstStyle/>
          <a:p>
            <a:pPr algn="ctr"/>
            <a:endParaRPr sz="2400">
              <a:cs typeface="+mn-ea"/>
              <a:sym typeface="+mn-lt"/>
            </a:endParaRPr>
          </a:p>
        </p:txBody>
      </p:sp>
      <p:sp>
        <p:nvSpPr>
          <p:cNvPr id="25" name="Freeform: Shape 6"/>
          <p:cNvSpPr/>
          <p:nvPr/>
        </p:nvSpPr>
        <p:spPr bwMode="auto">
          <a:xfrm>
            <a:off x="4636628" y="4057731"/>
            <a:ext cx="1650436" cy="8812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056" y="0"/>
                  <a:pt x="5367" y="9280"/>
                  <a:pt x="3163" y="15885"/>
                </a:cubicBezTo>
                <a:cubicBezTo>
                  <a:pt x="2408" y="18148"/>
                  <a:pt x="1324" y="20101"/>
                  <a:pt x="0" y="21600"/>
                </a:cubicBezTo>
                <a:lnTo>
                  <a:pt x="21600" y="21600"/>
                </a:lnTo>
                <a:cubicBezTo>
                  <a:pt x="20275" y="20101"/>
                  <a:pt x="19191" y="18148"/>
                  <a:pt x="18436" y="15885"/>
                </a:cubicBezTo>
                <a:cubicBezTo>
                  <a:pt x="16232" y="9280"/>
                  <a:pt x="15543" y="0"/>
                  <a:pt x="10800" y="0"/>
                </a:cubicBezTo>
                <a:close/>
              </a:path>
            </a:pathLst>
          </a:custGeom>
          <a:solidFill>
            <a:schemeClr val="accent1">
              <a:lumMod val="75000"/>
              <a:alpha val="67000"/>
            </a:schemeClr>
          </a:solidFill>
          <a:ln>
            <a:noFill/>
          </a:ln>
          <a:effectLst/>
        </p:spPr>
        <p:txBody>
          <a:bodyPr anchor="ctr"/>
          <a:lstStyle/>
          <a:p>
            <a:pPr algn="ctr"/>
            <a:endParaRPr sz="2400">
              <a:cs typeface="+mn-ea"/>
              <a:sym typeface="+mn-lt"/>
            </a:endParaRPr>
          </a:p>
        </p:txBody>
      </p:sp>
      <p:sp>
        <p:nvSpPr>
          <p:cNvPr id="26" name="Freeform: Shape 8"/>
          <p:cNvSpPr/>
          <p:nvPr/>
        </p:nvSpPr>
        <p:spPr bwMode="auto">
          <a:xfrm>
            <a:off x="766946" y="5286716"/>
            <a:ext cx="584284" cy="1989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pPr algn="ctr"/>
            <a:r>
              <a:rPr lang="zh-CN" altLang="en-US">
                <a:solidFill>
                  <a:schemeClr val="bg1"/>
                </a:solidFill>
                <a:cs typeface="+mn-ea"/>
                <a:sym typeface="+mn-lt"/>
              </a:rPr>
              <a:t>关键词</a:t>
            </a:r>
            <a:endParaRPr lang="zh-CN" altLang="en-US">
              <a:solidFill>
                <a:schemeClr val="bg1"/>
              </a:solidFill>
              <a:cs typeface="+mn-ea"/>
              <a:sym typeface="+mn-lt"/>
            </a:endParaRPr>
          </a:p>
        </p:txBody>
      </p:sp>
      <p:sp>
        <p:nvSpPr>
          <p:cNvPr id="27" name="Freeform: Shape 9"/>
          <p:cNvSpPr/>
          <p:nvPr/>
        </p:nvSpPr>
        <p:spPr bwMode="auto">
          <a:xfrm>
            <a:off x="1874359" y="5286716"/>
            <a:ext cx="584284" cy="1989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pPr algn="ctr"/>
            <a:r>
              <a:rPr lang="zh-CN" altLang="en-US" dirty="0">
                <a:solidFill>
                  <a:schemeClr val="bg1"/>
                </a:solidFill>
                <a:cs typeface="+mn-ea"/>
                <a:sym typeface="+mn-lt"/>
              </a:rPr>
              <a:t>关键词</a:t>
            </a:r>
            <a:endParaRPr lang="zh-CN" altLang="en-US" dirty="0">
              <a:solidFill>
                <a:schemeClr val="bg1"/>
              </a:solidFill>
              <a:cs typeface="+mn-ea"/>
              <a:sym typeface="+mn-lt"/>
            </a:endParaRPr>
          </a:p>
        </p:txBody>
      </p:sp>
      <p:sp>
        <p:nvSpPr>
          <p:cNvPr id="28" name="Freeform: Shape 10"/>
          <p:cNvSpPr/>
          <p:nvPr/>
        </p:nvSpPr>
        <p:spPr bwMode="auto">
          <a:xfrm>
            <a:off x="2991351" y="5286716"/>
            <a:ext cx="585020" cy="1989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pPr algn="ctr"/>
            <a:r>
              <a:rPr lang="zh-CN" altLang="en-US" dirty="0">
                <a:solidFill>
                  <a:schemeClr val="bg1"/>
                </a:solidFill>
                <a:cs typeface="+mn-ea"/>
                <a:sym typeface="+mn-lt"/>
              </a:rPr>
              <a:t>关键词</a:t>
            </a:r>
            <a:endParaRPr lang="zh-CN" altLang="en-US" dirty="0">
              <a:solidFill>
                <a:schemeClr val="bg1"/>
              </a:solidFill>
              <a:cs typeface="+mn-ea"/>
              <a:sym typeface="+mn-lt"/>
            </a:endParaRPr>
          </a:p>
        </p:txBody>
      </p:sp>
      <p:sp>
        <p:nvSpPr>
          <p:cNvPr id="29" name="Freeform: Shape 11"/>
          <p:cNvSpPr/>
          <p:nvPr/>
        </p:nvSpPr>
        <p:spPr bwMode="auto">
          <a:xfrm>
            <a:off x="4067818" y="5286716"/>
            <a:ext cx="584284" cy="1989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pPr algn="ctr"/>
            <a:r>
              <a:rPr lang="zh-CN" altLang="en-US">
                <a:solidFill>
                  <a:schemeClr val="bg1"/>
                </a:solidFill>
                <a:cs typeface="+mn-ea"/>
                <a:sym typeface="+mn-lt"/>
              </a:rPr>
              <a:t>关键词</a:t>
            </a:r>
            <a:endParaRPr lang="zh-CN" altLang="en-US">
              <a:solidFill>
                <a:schemeClr val="bg1"/>
              </a:solidFill>
              <a:cs typeface="+mn-ea"/>
              <a:sym typeface="+mn-lt"/>
            </a:endParaRPr>
          </a:p>
        </p:txBody>
      </p:sp>
      <p:sp>
        <p:nvSpPr>
          <p:cNvPr id="30" name="Freeform: Shape 12"/>
          <p:cNvSpPr/>
          <p:nvPr/>
        </p:nvSpPr>
        <p:spPr bwMode="auto">
          <a:xfrm>
            <a:off x="5177440" y="5286716"/>
            <a:ext cx="584284" cy="1989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pPr algn="ctr"/>
            <a:r>
              <a:rPr lang="zh-CN" altLang="en-US">
                <a:solidFill>
                  <a:schemeClr val="bg1"/>
                </a:solidFill>
                <a:cs typeface="+mn-ea"/>
                <a:sym typeface="+mn-lt"/>
              </a:rPr>
              <a:t>关键词</a:t>
            </a:r>
            <a:endParaRPr lang="zh-CN" altLang="en-US">
              <a:solidFill>
                <a:schemeClr val="bg1"/>
              </a:solidFill>
              <a:cs typeface="+mn-ea"/>
              <a:sym typeface="+mn-lt"/>
            </a:endParaRPr>
          </a:p>
        </p:txBody>
      </p:sp>
      <p:grpSp>
        <p:nvGrpSpPr>
          <p:cNvPr id="31" name="组合 30"/>
          <p:cNvGrpSpPr/>
          <p:nvPr/>
        </p:nvGrpSpPr>
        <p:grpSpPr>
          <a:xfrm>
            <a:off x="740056" y="3041923"/>
            <a:ext cx="586494" cy="658870"/>
            <a:chOff x="591284" y="1850701"/>
            <a:chExt cx="439871" cy="494152"/>
          </a:xfrm>
        </p:grpSpPr>
        <p:sp>
          <p:nvSpPr>
            <p:cNvPr id="32" name="Freeform: Shape 14"/>
            <p:cNvSpPr/>
            <p:nvPr/>
          </p:nvSpPr>
          <p:spPr bwMode="auto">
            <a:xfrm>
              <a:off x="591284" y="1850701"/>
              <a:ext cx="439871" cy="494152"/>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1">
                <a:lumMod val="40000"/>
                <a:lumOff val="60000"/>
              </a:schemeClr>
            </a:solidFill>
            <a:ln>
              <a:noFill/>
            </a:ln>
            <a:effectLst/>
          </p:spPr>
          <p:txBody>
            <a:bodyPr anchor="ctr"/>
            <a:lstStyle/>
            <a:p>
              <a:pPr algn="ctr"/>
              <a:endParaRPr sz="2400">
                <a:solidFill>
                  <a:srgbClr val="061033"/>
                </a:solidFill>
                <a:cs typeface="+mn-ea"/>
                <a:sym typeface="+mn-lt"/>
              </a:endParaRPr>
            </a:p>
          </p:txBody>
        </p:sp>
        <p:sp>
          <p:nvSpPr>
            <p:cNvPr id="33" name="Freeform: Shape 15"/>
            <p:cNvSpPr/>
            <p:nvPr/>
          </p:nvSpPr>
          <p:spPr bwMode="auto">
            <a:xfrm>
              <a:off x="708157" y="2017958"/>
              <a:ext cx="236513" cy="1945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fontScale="85000" lnSpcReduction="20000"/>
            </a:bodyPr>
            <a:lstStyle/>
            <a:p>
              <a:pPr algn="ctr"/>
              <a:r>
                <a:rPr lang="id-ID" sz="2400" dirty="0">
                  <a:solidFill>
                    <a:srgbClr val="061033"/>
                  </a:solidFill>
                  <a:cs typeface="+mn-ea"/>
                  <a:sym typeface="+mn-lt"/>
                </a:rPr>
                <a:t>145</a:t>
              </a:r>
              <a:endParaRPr lang="id-ID" sz="2400" dirty="0">
                <a:solidFill>
                  <a:srgbClr val="061033"/>
                </a:solidFill>
                <a:cs typeface="+mn-ea"/>
                <a:sym typeface="+mn-lt"/>
              </a:endParaRPr>
            </a:p>
          </p:txBody>
        </p:sp>
      </p:grpSp>
      <p:grpSp>
        <p:nvGrpSpPr>
          <p:cNvPr id="34" name="组合 33"/>
          <p:cNvGrpSpPr/>
          <p:nvPr/>
        </p:nvGrpSpPr>
        <p:grpSpPr>
          <a:xfrm>
            <a:off x="1788378" y="2224603"/>
            <a:ext cx="745192" cy="836821"/>
            <a:chOff x="1377526" y="1237711"/>
            <a:chExt cx="558894" cy="627616"/>
          </a:xfrm>
        </p:grpSpPr>
        <p:sp>
          <p:nvSpPr>
            <p:cNvPr id="35" name="Freeform: Shape 16"/>
            <p:cNvSpPr/>
            <p:nvPr/>
          </p:nvSpPr>
          <p:spPr bwMode="auto">
            <a:xfrm>
              <a:off x="1377526" y="1237711"/>
              <a:ext cx="558894" cy="627616"/>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600"/>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8" y="12624"/>
                    <a:pt x="20638" y="6553"/>
                    <a:pt x="16796" y="2808"/>
                  </a:cubicBezTo>
                  <a:cubicBezTo>
                    <a:pt x="14875" y="936"/>
                    <a:pt x="12357" y="0"/>
                    <a:pt x="9839" y="0"/>
                  </a:cubicBezTo>
                  <a:close/>
                </a:path>
              </a:pathLst>
            </a:custGeom>
            <a:solidFill>
              <a:schemeClr val="accent1">
                <a:lumMod val="40000"/>
                <a:lumOff val="60000"/>
              </a:schemeClr>
            </a:solidFill>
            <a:ln>
              <a:noFill/>
            </a:ln>
            <a:effectLst/>
          </p:spPr>
          <p:txBody>
            <a:bodyPr anchor="ctr"/>
            <a:lstStyle/>
            <a:p>
              <a:pPr algn="ctr"/>
              <a:endParaRPr sz="2400">
                <a:solidFill>
                  <a:srgbClr val="061033"/>
                </a:solidFill>
                <a:cs typeface="+mn-ea"/>
                <a:sym typeface="+mn-lt"/>
              </a:endParaRPr>
            </a:p>
          </p:txBody>
        </p:sp>
        <p:sp>
          <p:nvSpPr>
            <p:cNvPr id="36" name="Freeform: Shape 17"/>
            <p:cNvSpPr/>
            <p:nvPr/>
          </p:nvSpPr>
          <p:spPr bwMode="auto">
            <a:xfrm>
              <a:off x="1489535" y="1457621"/>
              <a:ext cx="334876" cy="1945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fontScale="85000" lnSpcReduction="20000"/>
            </a:bodyPr>
            <a:lstStyle/>
            <a:p>
              <a:pPr algn="ctr"/>
              <a:r>
                <a:rPr lang="id-ID" sz="2400" dirty="0">
                  <a:solidFill>
                    <a:srgbClr val="061033"/>
                  </a:solidFill>
                  <a:cs typeface="+mn-ea"/>
                  <a:sym typeface="+mn-lt"/>
                </a:rPr>
                <a:t>7.450</a:t>
              </a:r>
              <a:endParaRPr lang="id-ID" sz="2400" dirty="0">
                <a:solidFill>
                  <a:srgbClr val="061033"/>
                </a:solidFill>
                <a:cs typeface="+mn-ea"/>
                <a:sym typeface="+mn-lt"/>
              </a:endParaRPr>
            </a:p>
          </p:txBody>
        </p:sp>
      </p:grpSp>
      <p:grpSp>
        <p:nvGrpSpPr>
          <p:cNvPr id="37" name="组合 36"/>
          <p:cNvGrpSpPr/>
          <p:nvPr/>
        </p:nvGrpSpPr>
        <p:grpSpPr>
          <a:xfrm>
            <a:off x="3003139" y="3319457"/>
            <a:ext cx="519445" cy="583547"/>
            <a:chOff x="2288596" y="2079850"/>
            <a:chExt cx="389584" cy="437660"/>
          </a:xfrm>
        </p:grpSpPr>
        <p:sp>
          <p:nvSpPr>
            <p:cNvPr id="38" name="Freeform: Shape 18"/>
            <p:cNvSpPr/>
            <p:nvPr/>
          </p:nvSpPr>
          <p:spPr bwMode="auto">
            <a:xfrm>
              <a:off x="2288596" y="2079850"/>
              <a:ext cx="389584" cy="43766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1">
                <a:lumMod val="40000"/>
                <a:lumOff val="60000"/>
              </a:schemeClr>
            </a:solidFill>
            <a:ln>
              <a:noFill/>
            </a:ln>
            <a:effectLst/>
          </p:spPr>
          <p:txBody>
            <a:bodyPr anchor="ctr"/>
            <a:lstStyle/>
            <a:p>
              <a:pPr algn="ctr"/>
              <a:endParaRPr sz="2400" dirty="0">
                <a:solidFill>
                  <a:srgbClr val="061033"/>
                </a:solidFill>
                <a:cs typeface="+mn-ea"/>
                <a:sym typeface="+mn-lt"/>
              </a:endParaRPr>
            </a:p>
          </p:txBody>
        </p:sp>
        <p:sp>
          <p:nvSpPr>
            <p:cNvPr id="39" name="Freeform: Shape 19"/>
            <p:cNvSpPr/>
            <p:nvPr/>
          </p:nvSpPr>
          <p:spPr bwMode="auto">
            <a:xfrm>
              <a:off x="2393038" y="2231262"/>
              <a:ext cx="171306" cy="1945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fontScale="85000" lnSpcReduction="20000"/>
            </a:bodyPr>
            <a:lstStyle/>
            <a:p>
              <a:pPr algn="ctr"/>
              <a:r>
                <a:rPr lang="id-ID" sz="2400" dirty="0">
                  <a:solidFill>
                    <a:srgbClr val="061033"/>
                  </a:solidFill>
                  <a:cs typeface="+mn-ea"/>
                  <a:sym typeface="+mn-lt"/>
                </a:rPr>
                <a:t>80</a:t>
              </a:r>
              <a:endParaRPr lang="id-ID" sz="2400" dirty="0">
                <a:solidFill>
                  <a:srgbClr val="061033"/>
                </a:solidFill>
                <a:cs typeface="+mn-ea"/>
                <a:sym typeface="+mn-lt"/>
              </a:endParaRPr>
            </a:p>
          </p:txBody>
        </p:sp>
      </p:grpSp>
      <p:grpSp>
        <p:nvGrpSpPr>
          <p:cNvPr id="40" name="组合 39"/>
          <p:cNvGrpSpPr/>
          <p:nvPr/>
        </p:nvGrpSpPr>
        <p:grpSpPr>
          <a:xfrm>
            <a:off x="4032451" y="2845453"/>
            <a:ext cx="520181" cy="583547"/>
            <a:chOff x="3060580" y="1703349"/>
            <a:chExt cx="390136" cy="437660"/>
          </a:xfrm>
        </p:grpSpPr>
        <p:sp>
          <p:nvSpPr>
            <p:cNvPr id="41" name="Freeform: Shape 20"/>
            <p:cNvSpPr/>
            <p:nvPr/>
          </p:nvSpPr>
          <p:spPr bwMode="auto">
            <a:xfrm>
              <a:off x="3060580" y="1703349"/>
              <a:ext cx="390136" cy="43766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1">
                <a:lumMod val="40000"/>
                <a:lumOff val="60000"/>
              </a:schemeClr>
            </a:solidFill>
            <a:ln>
              <a:noFill/>
            </a:ln>
            <a:effectLst/>
          </p:spPr>
          <p:txBody>
            <a:bodyPr anchor="ctr"/>
            <a:lstStyle/>
            <a:p>
              <a:pPr algn="ctr"/>
              <a:endParaRPr sz="2400">
                <a:solidFill>
                  <a:srgbClr val="061033"/>
                </a:solidFill>
                <a:cs typeface="+mn-ea"/>
                <a:sym typeface="+mn-lt"/>
              </a:endParaRPr>
            </a:p>
          </p:txBody>
        </p:sp>
        <p:sp>
          <p:nvSpPr>
            <p:cNvPr id="42" name="Freeform: Shape 21"/>
            <p:cNvSpPr/>
            <p:nvPr/>
          </p:nvSpPr>
          <p:spPr bwMode="auto">
            <a:xfrm>
              <a:off x="3132971" y="1825653"/>
              <a:ext cx="236513" cy="1945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fontScale="85000" lnSpcReduction="20000"/>
            </a:bodyPr>
            <a:lstStyle/>
            <a:p>
              <a:pPr algn="ctr"/>
              <a:r>
                <a:rPr lang="id-ID" sz="2400" dirty="0">
                  <a:solidFill>
                    <a:srgbClr val="061033"/>
                  </a:solidFill>
                  <a:cs typeface="+mn-ea"/>
                  <a:sym typeface="+mn-lt"/>
                </a:rPr>
                <a:t>300</a:t>
              </a:r>
              <a:endParaRPr lang="id-ID" sz="2400" dirty="0">
                <a:solidFill>
                  <a:srgbClr val="061033"/>
                </a:solidFill>
                <a:cs typeface="+mn-ea"/>
                <a:sym typeface="+mn-lt"/>
              </a:endParaRPr>
            </a:p>
          </p:txBody>
        </p:sp>
      </p:grpSp>
      <p:grpSp>
        <p:nvGrpSpPr>
          <p:cNvPr id="43" name="组合 42"/>
          <p:cNvGrpSpPr/>
          <p:nvPr/>
        </p:nvGrpSpPr>
        <p:grpSpPr>
          <a:xfrm>
            <a:off x="5139864" y="3271182"/>
            <a:ext cx="519445" cy="584284"/>
            <a:chOff x="3891140" y="2022645"/>
            <a:chExt cx="389584" cy="438213"/>
          </a:xfrm>
        </p:grpSpPr>
        <p:sp>
          <p:nvSpPr>
            <p:cNvPr id="44" name="Freeform: Shape 22"/>
            <p:cNvSpPr/>
            <p:nvPr/>
          </p:nvSpPr>
          <p:spPr bwMode="auto">
            <a:xfrm>
              <a:off x="3891140" y="2022645"/>
              <a:ext cx="389584" cy="438213"/>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1">
                <a:lumMod val="40000"/>
                <a:lumOff val="60000"/>
              </a:schemeClr>
            </a:solidFill>
            <a:ln>
              <a:noFill/>
            </a:ln>
            <a:effectLst/>
          </p:spPr>
          <p:txBody>
            <a:bodyPr anchor="ctr"/>
            <a:lstStyle/>
            <a:p>
              <a:pPr algn="ctr"/>
              <a:endParaRPr sz="2400" dirty="0">
                <a:solidFill>
                  <a:srgbClr val="061033"/>
                </a:solidFill>
                <a:cs typeface="+mn-ea"/>
                <a:sym typeface="+mn-lt"/>
              </a:endParaRPr>
            </a:p>
          </p:txBody>
        </p:sp>
        <p:sp>
          <p:nvSpPr>
            <p:cNvPr id="45" name="Freeform: Shape 23"/>
            <p:cNvSpPr/>
            <p:nvPr/>
          </p:nvSpPr>
          <p:spPr bwMode="auto">
            <a:xfrm>
              <a:off x="3996134" y="2153346"/>
              <a:ext cx="170754" cy="1945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fontScale="85000" lnSpcReduction="20000"/>
            </a:bodyPr>
            <a:lstStyle/>
            <a:p>
              <a:pPr algn="ctr"/>
              <a:r>
                <a:rPr lang="id-ID" sz="2400" dirty="0">
                  <a:solidFill>
                    <a:srgbClr val="061033"/>
                  </a:solidFill>
                  <a:cs typeface="+mn-ea"/>
                  <a:sym typeface="+mn-lt"/>
                </a:rPr>
                <a:t>65</a:t>
              </a:r>
              <a:endParaRPr lang="id-ID" sz="2400" dirty="0">
                <a:solidFill>
                  <a:srgbClr val="061033"/>
                </a:solidFill>
                <a:cs typeface="+mn-ea"/>
                <a:sym typeface="+mn-lt"/>
              </a:endParaRPr>
            </a:p>
          </p:txBody>
        </p:sp>
      </p:grpSp>
      <p:cxnSp>
        <p:nvCxnSpPr>
          <p:cNvPr id="46" name="直接连接符 45"/>
          <p:cNvCxnSpPr/>
          <p:nvPr/>
        </p:nvCxnSpPr>
        <p:spPr>
          <a:xfrm>
            <a:off x="234239" y="5034840"/>
            <a:ext cx="6052825" cy="0"/>
          </a:xfrm>
          <a:prstGeom prst="lin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cxnSp>
      <p:grpSp>
        <p:nvGrpSpPr>
          <p:cNvPr id="49" name="组合 48"/>
          <p:cNvGrpSpPr/>
          <p:nvPr/>
        </p:nvGrpSpPr>
        <p:grpSpPr>
          <a:xfrm>
            <a:off x="6706270" y="1576231"/>
            <a:ext cx="5194062" cy="782093"/>
            <a:chOff x="6789396" y="2149075"/>
            <a:chExt cx="5194062" cy="782093"/>
          </a:xfrm>
        </p:grpSpPr>
        <p:sp>
          <p:nvSpPr>
            <p:cNvPr id="50" name="矩形 49"/>
            <p:cNvSpPr/>
            <p:nvPr/>
          </p:nvSpPr>
          <p:spPr>
            <a:xfrm>
              <a:off x="6789396" y="2149075"/>
              <a:ext cx="252024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chemeClr val="bg1"/>
                  </a:solidFill>
                  <a:cs typeface="+mn-ea"/>
                  <a:sym typeface="+mn-lt"/>
                </a:rPr>
                <a:t>1</a:t>
              </a: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51" name="矩形 50"/>
            <p:cNvSpPr/>
            <p:nvPr/>
          </p:nvSpPr>
          <p:spPr>
            <a:xfrm>
              <a:off x="7251769" y="2553757"/>
              <a:ext cx="4731689" cy="37741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p:txBody>
        </p:sp>
      </p:grpSp>
      <p:grpSp>
        <p:nvGrpSpPr>
          <p:cNvPr id="56" name="组合 55"/>
          <p:cNvGrpSpPr/>
          <p:nvPr/>
        </p:nvGrpSpPr>
        <p:grpSpPr>
          <a:xfrm>
            <a:off x="6713484" y="2454558"/>
            <a:ext cx="5186848" cy="782093"/>
            <a:chOff x="6796610" y="2149075"/>
            <a:chExt cx="5186848" cy="782093"/>
          </a:xfrm>
        </p:grpSpPr>
        <p:sp>
          <p:nvSpPr>
            <p:cNvPr id="57" name="矩形 56"/>
            <p:cNvSpPr/>
            <p:nvPr/>
          </p:nvSpPr>
          <p:spPr>
            <a:xfrm>
              <a:off x="6796610" y="2149075"/>
              <a:ext cx="250581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chemeClr val="bg1"/>
                  </a:solidFill>
                  <a:cs typeface="+mn-ea"/>
                  <a:sym typeface="+mn-lt"/>
                </a:rPr>
                <a:t>2</a:t>
              </a: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58" name="矩形 57"/>
            <p:cNvSpPr/>
            <p:nvPr/>
          </p:nvSpPr>
          <p:spPr>
            <a:xfrm>
              <a:off x="7251769" y="2553757"/>
              <a:ext cx="4731689" cy="37741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p:txBody>
        </p:sp>
      </p:grpSp>
      <p:grpSp>
        <p:nvGrpSpPr>
          <p:cNvPr id="59" name="组合 58"/>
          <p:cNvGrpSpPr/>
          <p:nvPr/>
        </p:nvGrpSpPr>
        <p:grpSpPr>
          <a:xfrm>
            <a:off x="6713484" y="3336220"/>
            <a:ext cx="5186848" cy="782093"/>
            <a:chOff x="6796610" y="2149075"/>
            <a:chExt cx="5186848" cy="782093"/>
          </a:xfrm>
        </p:grpSpPr>
        <p:sp>
          <p:nvSpPr>
            <p:cNvPr id="60" name="矩形 59"/>
            <p:cNvSpPr/>
            <p:nvPr/>
          </p:nvSpPr>
          <p:spPr>
            <a:xfrm>
              <a:off x="6796610" y="2149075"/>
              <a:ext cx="250581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chemeClr val="bg1"/>
                  </a:solidFill>
                  <a:cs typeface="+mn-ea"/>
                  <a:sym typeface="+mn-lt"/>
                </a:rPr>
                <a:t>3</a:t>
              </a: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61" name="矩形 60"/>
            <p:cNvSpPr/>
            <p:nvPr/>
          </p:nvSpPr>
          <p:spPr>
            <a:xfrm>
              <a:off x="7251769" y="2553757"/>
              <a:ext cx="4731689" cy="37741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p:txBody>
        </p:sp>
      </p:grpSp>
      <p:grpSp>
        <p:nvGrpSpPr>
          <p:cNvPr id="62" name="组合 61"/>
          <p:cNvGrpSpPr/>
          <p:nvPr/>
        </p:nvGrpSpPr>
        <p:grpSpPr>
          <a:xfrm>
            <a:off x="6713484" y="4219216"/>
            <a:ext cx="5186848" cy="782093"/>
            <a:chOff x="6796610" y="2149075"/>
            <a:chExt cx="5186848" cy="782093"/>
          </a:xfrm>
        </p:grpSpPr>
        <p:sp>
          <p:nvSpPr>
            <p:cNvPr id="63" name="矩形 62"/>
            <p:cNvSpPr/>
            <p:nvPr/>
          </p:nvSpPr>
          <p:spPr>
            <a:xfrm>
              <a:off x="6796610" y="2149075"/>
              <a:ext cx="250581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chemeClr val="bg1"/>
                  </a:solidFill>
                  <a:cs typeface="+mn-ea"/>
                  <a:sym typeface="+mn-lt"/>
                </a:rPr>
                <a:t>4</a:t>
              </a: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64" name="矩形 63"/>
            <p:cNvSpPr/>
            <p:nvPr/>
          </p:nvSpPr>
          <p:spPr>
            <a:xfrm>
              <a:off x="7251769" y="2553757"/>
              <a:ext cx="4731689" cy="37741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p:txBody>
        </p:sp>
      </p:grpSp>
      <p:grpSp>
        <p:nvGrpSpPr>
          <p:cNvPr id="65" name="组合 64"/>
          <p:cNvGrpSpPr/>
          <p:nvPr/>
        </p:nvGrpSpPr>
        <p:grpSpPr>
          <a:xfrm>
            <a:off x="6713484" y="5139354"/>
            <a:ext cx="5186848" cy="782093"/>
            <a:chOff x="6796610" y="2149075"/>
            <a:chExt cx="5186848" cy="782093"/>
          </a:xfrm>
        </p:grpSpPr>
        <p:sp>
          <p:nvSpPr>
            <p:cNvPr id="66" name="矩形 65"/>
            <p:cNvSpPr/>
            <p:nvPr/>
          </p:nvSpPr>
          <p:spPr>
            <a:xfrm>
              <a:off x="6796610" y="2149075"/>
              <a:ext cx="250581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chemeClr val="bg1"/>
                  </a:solidFill>
                  <a:cs typeface="+mn-ea"/>
                  <a:sym typeface="+mn-lt"/>
                </a:rPr>
                <a:t>5</a:t>
              </a: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68" name="矩形 67"/>
            <p:cNvSpPr/>
            <p:nvPr/>
          </p:nvSpPr>
          <p:spPr>
            <a:xfrm>
              <a:off x="7251769" y="2553757"/>
              <a:ext cx="4731689" cy="37741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53" presetClass="entr" presetSubtype="16"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cBhvr>
                                        <p:cTn id="10" dur="500" fill="hold"/>
                                        <p:tgtEl>
                                          <p:spTgt spid="31"/>
                                        </p:tgtEl>
                                        <p:attrNameLst>
                                          <p:attrName>ppt_w</p:attrName>
                                        </p:attrNameLst>
                                      </p:cBhvr>
                                      <p:tavLst>
                                        <p:tav tm="0">
                                          <p:val>
                                            <p:fltVal val="0"/>
                                          </p:val>
                                        </p:tav>
                                        <p:tav tm="100000">
                                          <p:val>
                                            <p:strVal val="#ppt_w"/>
                                          </p:val>
                                        </p:tav>
                                      </p:tavLst>
                                    </p:anim>
                                    <p:anim calcmode="lin" valueType="num">
                                      <p:cBhvr>
                                        <p:cTn id="11" dur="500" fill="hold"/>
                                        <p:tgtEl>
                                          <p:spTgt spid="31"/>
                                        </p:tgtEl>
                                        <p:attrNameLst>
                                          <p:attrName>ppt_h</p:attrName>
                                        </p:attrNameLst>
                                      </p:cBhvr>
                                      <p:tavLst>
                                        <p:tav tm="0">
                                          <p:val>
                                            <p:fltVal val="0"/>
                                          </p:val>
                                        </p:tav>
                                        <p:tav tm="100000">
                                          <p:val>
                                            <p:strVal val="#ppt_h"/>
                                          </p:val>
                                        </p:tav>
                                      </p:tavLst>
                                    </p:anim>
                                    <p:animEffect transition="in" filter="fade">
                                      <p:cBhvr>
                                        <p:cTn id="12" dur="500"/>
                                        <p:tgtEl>
                                          <p:spTgt spid="31"/>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53" presetClass="entr" presetSubtype="16"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Effect transition="in" filter="fade">
                                      <p:cBhvr>
                                        <p:cTn id="21" dur="500"/>
                                        <p:tgtEl>
                                          <p:spTgt spid="34"/>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53" presetClass="entr" presetSubtype="16"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childTnLst>
                          </p:cTn>
                        </p:par>
                        <p:par>
                          <p:cTn id="31" fill="hold">
                            <p:stCondLst>
                              <p:cond delay="1500"/>
                            </p:stCondLst>
                            <p:childTnLst>
                              <p:par>
                                <p:cTn id="32" presetID="22" presetClass="entr" presetSubtype="4"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down)">
                                      <p:cBhvr>
                                        <p:cTn id="34" dur="500"/>
                                        <p:tgtEl>
                                          <p:spTgt spid="24"/>
                                        </p:tgtEl>
                                      </p:cBhvr>
                                    </p:animEffect>
                                  </p:childTnLst>
                                </p:cTn>
                              </p:par>
                              <p:par>
                                <p:cTn id="35" presetID="53" presetClass="entr" presetSubtype="16"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childTnLst>
                          </p:cTn>
                        </p:par>
                        <p:par>
                          <p:cTn id="40" fill="hold">
                            <p:stCondLst>
                              <p:cond delay="2000"/>
                            </p:stCondLst>
                            <p:childTnLst>
                              <p:par>
                                <p:cTn id="41" presetID="22" presetClass="entr" presetSubtype="4"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500"/>
                                        <p:tgtEl>
                                          <p:spTgt spid="25"/>
                                        </p:tgtEl>
                                      </p:cBhvr>
                                    </p:animEffect>
                                  </p:childTnLst>
                                </p:cTn>
                              </p:par>
                              <p:par>
                                <p:cTn id="44" presetID="53" presetClass="entr" presetSubtype="16" fill="hold" nodeType="with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fltVal val="0"/>
                                          </p:val>
                                        </p:tav>
                                        <p:tav tm="100000">
                                          <p:val>
                                            <p:strVal val="#ppt_w"/>
                                          </p:val>
                                        </p:tav>
                                      </p:tavLst>
                                    </p:anim>
                                    <p:anim calcmode="lin" valueType="num">
                                      <p:cBhvr>
                                        <p:cTn id="47" dur="500" fill="hold"/>
                                        <p:tgtEl>
                                          <p:spTgt spid="43"/>
                                        </p:tgtEl>
                                        <p:attrNameLst>
                                          <p:attrName>ppt_h</p:attrName>
                                        </p:attrNameLst>
                                      </p:cBhvr>
                                      <p:tavLst>
                                        <p:tav tm="0">
                                          <p:val>
                                            <p:fltVal val="0"/>
                                          </p:val>
                                        </p:tav>
                                        <p:tav tm="100000">
                                          <p:val>
                                            <p:strVal val="#ppt_h"/>
                                          </p:val>
                                        </p:tav>
                                      </p:tavLst>
                                    </p:anim>
                                    <p:animEffect transition="in" filter="fade">
                                      <p:cBhvr>
                                        <p:cTn id="48" dur="500"/>
                                        <p:tgtEl>
                                          <p:spTgt spid="43"/>
                                        </p:tgtEl>
                                      </p:cBhvr>
                                    </p:animEffect>
                                  </p:childTnLst>
                                </p:cTn>
                              </p:par>
                              <p:par>
                                <p:cTn id="49" presetID="2" presetClass="entr" presetSubtype="4"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ppt_x"/>
                                          </p:val>
                                        </p:tav>
                                        <p:tav tm="100000">
                                          <p:val>
                                            <p:strVal val="#ppt_x"/>
                                          </p:val>
                                        </p:tav>
                                      </p:tavLst>
                                    </p:anim>
                                    <p:anim calcmode="lin" valueType="num">
                                      <p:cBhvr additive="base">
                                        <p:cTn id="52" dur="500" fill="hold"/>
                                        <p:tgtEl>
                                          <p:spTgt spid="2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fill="hold"/>
                                        <p:tgtEl>
                                          <p:spTgt spid="27"/>
                                        </p:tgtEl>
                                        <p:attrNameLst>
                                          <p:attrName>ppt_x</p:attrName>
                                        </p:attrNameLst>
                                      </p:cBhvr>
                                      <p:tavLst>
                                        <p:tav tm="0">
                                          <p:val>
                                            <p:strVal val="#ppt_x"/>
                                          </p:val>
                                        </p:tav>
                                        <p:tav tm="100000">
                                          <p:val>
                                            <p:strVal val="#ppt_x"/>
                                          </p:val>
                                        </p:tav>
                                      </p:tavLst>
                                    </p:anim>
                                    <p:anim calcmode="lin" valueType="num">
                                      <p:cBhvr additive="base">
                                        <p:cTn id="56" dur="500" fill="hold"/>
                                        <p:tgtEl>
                                          <p:spTgt spid="2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additive="base">
                                        <p:cTn id="59" dur="500" fill="hold"/>
                                        <p:tgtEl>
                                          <p:spTgt spid="28"/>
                                        </p:tgtEl>
                                        <p:attrNameLst>
                                          <p:attrName>ppt_x</p:attrName>
                                        </p:attrNameLst>
                                      </p:cBhvr>
                                      <p:tavLst>
                                        <p:tav tm="0">
                                          <p:val>
                                            <p:strVal val="#ppt_x"/>
                                          </p:val>
                                        </p:tav>
                                        <p:tav tm="100000">
                                          <p:val>
                                            <p:strVal val="#ppt_x"/>
                                          </p:val>
                                        </p:tav>
                                      </p:tavLst>
                                    </p:anim>
                                    <p:anim calcmode="lin" valueType="num">
                                      <p:cBhvr additive="base">
                                        <p:cTn id="60" dur="500" fill="hold"/>
                                        <p:tgtEl>
                                          <p:spTgt spid="2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fill="hold"/>
                                        <p:tgtEl>
                                          <p:spTgt spid="29"/>
                                        </p:tgtEl>
                                        <p:attrNameLst>
                                          <p:attrName>ppt_x</p:attrName>
                                        </p:attrNameLst>
                                      </p:cBhvr>
                                      <p:tavLst>
                                        <p:tav tm="0">
                                          <p:val>
                                            <p:strVal val="#ppt_x"/>
                                          </p:val>
                                        </p:tav>
                                        <p:tav tm="100000">
                                          <p:val>
                                            <p:strVal val="#ppt_x"/>
                                          </p:val>
                                        </p:tav>
                                      </p:tavLst>
                                    </p:anim>
                                    <p:anim calcmode="lin" valueType="num">
                                      <p:cBhvr additive="base">
                                        <p:cTn id="64" dur="500" fill="hold"/>
                                        <p:tgtEl>
                                          <p:spTgt spid="2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ppt_x"/>
                                          </p:val>
                                        </p:tav>
                                        <p:tav tm="100000">
                                          <p:val>
                                            <p:strVal val="#ppt_x"/>
                                          </p:val>
                                        </p:tav>
                                      </p:tavLst>
                                    </p:anim>
                                    <p:anim calcmode="lin" valueType="num">
                                      <p:cBhvr additive="base">
                                        <p:cTn id="68" dur="500" fill="hold"/>
                                        <p:tgtEl>
                                          <p:spTgt spid="30"/>
                                        </p:tgtEl>
                                        <p:attrNameLst>
                                          <p:attrName>ppt_y</p:attrName>
                                        </p:attrNameLst>
                                      </p:cBhvr>
                                      <p:tavLst>
                                        <p:tav tm="0">
                                          <p:val>
                                            <p:strVal val="1+#ppt_h/2"/>
                                          </p:val>
                                        </p:tav>
                                        <p:tav tm="100000">
                                          <p:val>
                                            <p:strVal val="#ppt_y"/>
                                          </p:val>
                                        </p:tav>
                                      </p:tavLst>
                                    </p:anim>
                                  </p:childTnLst>
                                </p:cTn>
                              </p:par>
                            </p:childTnLst>
                          </p:cTn>
                        </p:par>
                        <p:par>
                          <p:cTn id="69" fill="hold">
                            <p:stCondLst>
                              <p:cond delay="2500"/>
                            </p:stCondLst>
                            <p:childTnLst>
                              <p:par>
                                <p:cTn id="70" presetID="42" presetClass="entr" presetSubtype="0"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fade">
                                      <p:cBhvr>
                                        <p:cTn id="72" dur="250"/>
                                        <p:tgtEl>
                                          <p:spTgt spid="49"/>
                                        </p:tgtEl>
                                      </p:cBhvr>
                                    </p:animEffect>
                                    <p:anim calcmode="lin" valueType="num">
                                      <p:cBhvr>
                                        <p:cTn id="73" dur="250" fill="hold"/>
                                        <p:tgtEl>
                                          <p:spTgt spid="49"/>
                                        </p:tgtEl>
                                        <p:attrNameLst>
                                          <p:attrName>ppt_x</p:attrName>
                                        </p:attrNameLst>
                                      </p:cBhvr>
                                      <p:tavLst>
                                        <p:tav tm="0">
                                          <p:val>
                                            <p:strVal val="#ppt_x"/>
                                          </p:val>
                                        </p:tav>
                                        <p:tav tm="100000">
                                          <p:val>
                                            <p:strVal val="#ppt_x"/>
                                          </p:val>
                                        </p:tav>
                                      </p:tavLst>
                                    </p:anim>
                                    <p:anim calcmode="lin" valueType="num">
                                      <p:cBhvr>
                                        <p:cTn id="74" dur="250" fill="hold"/>
                                        <p:tgtEl>
                                          <p:spTgt spid="49"/>
                                        </p:tgtEl>
                                        <p:attrNameLst>
                                          <p:attrName>ppt_y</p:attrName>
                                        </p:attrNameLst>
                                      </p:cBhvr>
                                      <p:tavLst>
                                        <p:tav tm="0">
                                          <p:val>
                                            <p:strVal val="#ppt_y+.1"/>
                                          </p:val>
                                        </p:tav>
                                        <p:tav tm="100000">
                                          <p:val>
                                            <p:strVal val="#ppt_y"/>
                                          </p:val>
                                        </p:tav>
                                      </p:tavLst>
                                    </p:anim>
                                  </p:childTnLst>
                                </p:cTn>
                              </p:par>
                            </p:childTnLst>
                          </p:cTn>
                        </p:par>
                        <p:par>
                          <p:cTn id="75" fill="hold">
                            <p:stCondLst>
                              <p:cond delay="3000"/>
                            </p:stCondLst>
                            <p:childTnLst>
                              <p:par>
                                <p:cTn id="76" presetID="42" presetClass="entr" presetSubtype="0" fill="hold" nodeType="afterEffect">
                                  <p:stCondLst>
                                    <p:cond delay="0"/>
                                  </p:stCondLst>
                                  <p:childTnLst>
                                    <p:set>
                                      <p:cBhvr>
                                        <p:cTn id="77" dur="1" fill="hold">
                                          <p:stCondLst>
                                            <p:cond delay="0"/>
                                          </p:stCondLst>
                                        </p:cTn>
                                        <p:tgtEl>
                                          <p:spTgt spid="56"/>
                                        </p:tgtEl>
                                        <p:attrNameLst>
                                          <p:attrName>style.visibility</p:attrName>
                                        </p:attrNameLst>
                                      </p:cBhvr>
                                      <p:to>
                                        <p:strVal val="visible"/>
                                      </p:to>
                                    </p:set>
                                    <p:animEffect transition="in" filter="fade">
                                      <p:cBhvr>
                                        <p:cTn id="78" dur="250"/>
                                        <p:tgtEl>
                                          <p:spTgt spid="56"/>
                                        </p:tgtEl>
                                      </p:cBhvr>
                                    </p:animEffect>
                                    <p:anim calcmode="lin" valueType="num">
                                      <p:cBhvr>
                                        <p:cTn id="79" dur="250" fill="hold"/>
                                        <p:tgtEl>
                                          <p:spTgt spid="56"/>
                                        </p:tgtEl>
                                        <p:attrNameLst>
                                          <p:attrName>ppt_x</p:attrName>
                                        </p:attrNameLst>
                                      </p:cBhvr>
                                      <p:tavLst>
                                        <p:tav tm="0">
                                          <p:val>
                                            <p:strVal val="#ppt_x"/>
                                          </p:val>
                                        </p:tav>
                                        <p:tav tm="100000">
                                          <p:val>
                                            <p:strVal val="#ppt_x"/>
                                          </p:val>
                                        </p:tav>
                                      </p:tavLst>
                                    </p:anim>
                                    <p:anim calcmode="lin" valueType="num">
                                      <p:cBhvr>
                                        <p:cTn id="80" dur="250" fill="hold"/>
                                        <p:tgtEl>
                                          <p:spTgt spid="56"/>
                                        </p:tgtEl>
                                        <p:attrNameLst>
                                          <p:attrName>ppt_y</p:attrName>
                                        </p:attrNameLst>
                                      </p:cBhvr>
                                      <p:tavLst>
                                        <p:tav tm="0">
                                          <p:val>
                                            <p:strVal val="#ppt_y+.1"/>
                                          </p:val>
                                        </p:tav>
                                        <p:tav tm="100000">
                                          <p:val>
                                            <p:strVal val="#ppt_y"/>
                                          </p:val>
                                        </p:tav>
                                      </p:tavLst>
                                    </p:anim>
                                  </p:childTnLst>
                                </p:cTn>
                              </p:par>
                            </p:childTnLst>
                          </p:cTn>
                        </p:par>
                        <p:par>
                          <p:cTn id="81" fill="hold">
                            <p:stCondLst>
                              <p:cond delay="3500"/>
                            </p:stCondLst>
                            <p:childTnLst>
                              <p:par>
                                <p:cTn id="82" presetID="42"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250"/>
                                        <p:tgtEl>
                                          <p:spTgt spid="59"/>
                                        </p:tgtEl>
                                      </p:cBhvr>
                                    </p:animEffect>
                                    <p:anim calcmode="lin" valueType="num">
                                      <p:cBhvr>
                                        <p:cTn id="85" dur="250" fill="hold"/>
                                        <p:tgtEl>
                                          <p:spTgt spid="59"/>
                                        </p:tgtEl>
                                        <p:attrNameLst>
                                          <p:attrName>ppt_x</p:attrName>
                                        </p:attrNameLst>
                                      </p:cBhvr>
                                      <p:tavLst>
                                        <p:tav tm="0">
                                          <p:val>
                                            <p:strVal val="#ppt_x"/>
                                          </p:val>
                                        </p:tav>
                                        <p:tav tm="100000">
                                          <p:val>
                                            <p:strVal val="#ppt_x"/>
                                          </p:val>
                                        </p:tav>
                                      </p:tavLst>
                                    </p:anim>
                                    <p:anim calcmode="lin" valueType="num">
                                      <p:cBhvr>
                                        <p:cTn id="86" dur="250" fill="hold"/>
                                        <p:tgtEl>
                                          <p:spTgt spid="59"/>
                                        </p:tgtEl>
                                        <p:attrNameLst>
                                          <p:attrName>ppt_y</p:attrName>
                                        </p:attrNameLst>
                                      </p:cBhvr>
                                      <p:tavLst>
                                        <p:tav tm="0">
                                          <p:val>
                                            <p:strVal val="#ppt_y+.1"/>
                                          </p:val>
                                        </p:tav>
                                        <p:tav tm="100000">
                                          <p:val>
                                            <p:strVal val="#ppt_y"/>
                                          </p:val>
                                        </p:tav>
                                      </p:tavLst>
                                    </p:anim>
                                  </p:childTnLst>
                                </p:cTn>
                              </p:par>
                            </p:childTnLst>
                          </p:cTn>
                        </p:par>
                        <p:par>
                          <p:cTn id="87" fill="hold">
                            <p:stCondLst>
                              <p:cond delay="4000"/>
                            </p:stCondLst>
                            <p:childTnLst>
                              <p:par>
                                <p:cTn id="88" presetID="42" presetClass="entr" presetSubtype="0" fill="hold" nodeType="afterEffect">
                                  <p:stCondLst>
                                    <p:cond delay="0"/>
                                  </p:stCondLst>
                                  <p:childTnLst>
                                    <p:set>
                                      <p:cBhvr>
                                        <p:cTn id="89" dur="1" fill="hold">
                                          <p:stCondLst>
                                            <p:cond delay="0"/>
                                          </p:stCondLst>
                                        </p:cTn>
                                        <p:tgtEl>
                                          <p:spTgt spid="62"/>
                                        </p:tgtEl>
                                        <p:attrNameLst>
                                          <p:attrName>style.visibility</p:attrName>
                                        </p:attrNameLst>
                                      </p:cBhvr>
                                      <p:to>
                                        <p:strVal val="visible"/>
                                      </p:to>
                                    </p:set>
                                    <p:animEffect transition="in" filter="fade">
                                      <p:cBhvr>
                                        <p:cTn id="90" dur="250"/>
                                        <p:tgtEl>
                                          <p:spTgt spid="62"/>
                                        </p:tgtEl>
                                      </p:cBhvr>
                                    </p:animEffect>
                                    <p:anim calcmode="lin" valueType="num">
                                      <p:cBhvr>
                                        <p:cTn id="91" dur="250" fill="hold"/>
                                        <p:tgtEl>
                                          <p:spTgt spid="62"/>
                                        </p:tgtEl>
                                        <p:attrNameLst>
                                          <p:attrName>ppt_x</p:attrName>
                                        </p:attrNameLst>
                                      </p:cBhvr>
                                      <p:tavLst>
                                        <p:tav tm="0">
                                          <p:val>
                                            <p:strVal val="#ppt_x"/>
                                          </p:val>
                                        </p:tav>
                                        <p:tav tm="100000">
                                          <p:val>
                                            <p:strVal val="#ppt_x"/>
                                          </p:val>
                                        </p:tav>
                                      </p:tavLst>
                                    </p:anim>
                                    <p:anim calcmode="lin" valueType="num">
                                      <p:cBhvr>
                                        <p:cTn id="92" dur="250" fill="hold"/>
                                        <p:tgtEl>
                                          <p:spTgt spid="62"/>
                                        </p:tgtEl>
                                        <p:attrNameLst>
                                          <p:attrName>ppt_y</p:attrName>
                                        </p:attrNameLst>
                                      </p:cBhvr>
                                      <p:tavLst>
                                        <p:tav tm="0">
                                          <p:val>
                                            <p:strVal val="#ppt_y+.1"/>
                                          </p:val>
                                        </p:tav>
                                        <p:tav tm="100000">
                                          <p:val>
                                            <p:strVal val="#ppt_y"/>
                                          </p:val>
                                        </p:tav>
                                      </p:tavLst>
                                    </p:anim>
                                  </p:childTnLst>
                                </p:cTn>
                              </p:par>
                            </p:childTnLst>
                          </p:cTn>
                        </p:par>
                        <p:par>
                          <p:cTn id="93" fill="hold">
                            <p:stCondLst>
                              <p:cond delay="4500"/>
                            </p:stCondLst>
                            <p:childTnLst>
                              <p:par>
                                <p:cTn id="94" presetID="42" presetClass="entr" presetSubtype="0" fill="hold" nodeType="after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fade">
                                      <p:cBhvr>
                                        <p:cTn id="96" dur="250"/>
                                        <p:tgtEl>
                                          <p:spTgt spid="65"/>
                                        </p:tgtEl>
                                      </p:cBhvr>
                                    </p:animEffect>
                                    <p:anim calcmode="lin" valueType="num">
                                      <p:cBhvr>
                                        <p:cTn id="97" dur="250" fill="hold"/>
                                        <p:tgtEl>
                                          <p:spTgt spid="65"/>
                                        </p:tgtEl>
                                        <p:attrNameLst>
                                          <p:attrName>ppt_x</p:attrName>
                                        </p:attrNameLst>
                                      </p:cBhvr>
                                      <p:tavLst>
                                        <p:tav tm="0">
                                          <p:val>
                                            <p:strVal val="#ppt_x"/>
                                          </p:val>
                                        </p:tav>
                                        <p:tav tm="100000">
                                          <p:val>
                                            <p:strVal val="#ppt_x"/>
                                          </p:val>
                                        </p:tav>
                                      </p:tavLst>
                                    </p:anim>
                                    <p:anim calcmode="lin" valueType="num">
                                      <p:cBhvr>
                                        <p:cTn id="98" dur="25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p:bldP spid="27" grpId="0"/>
      <p:bldP spid="28" grpId="0"/>
      <p:bldP spid="29"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r="8274" b="10160"/>
          <a:stretch>
            <a:fillRect/>
          </a:stretch>
        </p:blipFill>
        <p:spPr>
          <a:xfrm>
            <a:off x="4561541" y="1561493"/>
            <a:ext cx="7630459" cy="5296507"/>
          </a:xfrm>
          <a:prstGeom prst="rect">
            <a:avLst/>
          </a:prstGeom>
        </p:spPr>
      </p:pic>
      <p:cxnSp>
        <p:nvCxnSpPr>
          <p:cNvPr id="52" name="直接连接符 51"/>
          <p:cNvCxnSpPr/>
          <p:nvPr/>
        </p:nvCxnSpPr>
        <p:spPr>
          <a:xfrm>
            <a:off x="860809" y="3888857"/>
            <a:ext cx="4219592" cy="0"/>
          </a:xfrm>
          <a:prstGeom prst="lin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cxnSp>
      <p:grpSp>
        <p:nvGrpSpPr>
          <p:cNvPr id="53" name="组合 52"/>
          <p:cNvGrpSpPr/>
          <p:nvPr/>
        </p:nvGrpSpPr>
        <p:grpSpPr>
          <a:xfrm>
            <a:off x="577312" y="2454213"/>
            <a:ext cx="3693899" cy="1195227"/>
            <a:chOff x="6902848" y="2149075"/>
            <a:chExt cx="3693899" cy="1195227"/>
          </a:xfrm>
        </p:grpSpPr>
        <p:sp>
          <p:nvSpPr>
            <p:cNvPr id="54" name="矩形 53"/>
            <p:cNvSpPr/>
            <p:nvPr/>
          </p:nvSpPr>
          <p:spPr>
            <a:xfrm>
              <a:off x="7033854" y="2149075"/>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55" name="矩形 54"/>
            <p:cNvSpPr/>
            <p:nvPr/>
          </p:nvSpPr>
          <p:spPr>
            <a:xfrm>
              <a:off x="6902848" y="2643726"/>
              <a:ext cx="3693899" cy="70057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1"/>
                  </a:solidFill>
                  <a:cs typeface="+mn-ea"/>
                  <a:sym typeface="+mn-lt"/>
                </a:rPr>
                <a:t>点击添加文本点击添加文本点击添加文本</a:t>
              </a:r>
              <a:endParaRPr lang="zh-CN" altLang="en-US" sz="1400" dirty="0">
                <a:solidFill>
                  <a:schemeClr val="bg1"/>
                </a:solidFill>
                <a:cs typeface="+mn-ea"/>
                <a:sym typeface="+mn-lt"/>
              </a:endParaRPr>
            </a:p>
            <a:p>
              <a:pPr algn="ctr">
                <a:lnSpc>
                  <a:spcPct val="150000"/>
                </a:lnSpc>
              </a:pPr>
              <a:r>
                <a:rPr lang="zh-CN" altLang="en-US" sz="1400" dirty="0">
                  <a:solidFill>
                    <a:schemeClr val="bg1"/>
                  </a:solidFill>
                  <a:cs typeface="+mn-ea"/>
                  <a:sym typeface="+mn-lt"/>
                </a:rPr>
                <a:t>点击添加文本点击添加文本点击添加文本</a:t>
              </a:r>
              <a:endParaRPr lang="zh-CN" altLang="en-US" sz="1400" dirty="0">
                <a:solidFill>
                  <a:schemeClr val="bg1"/>
                </a:solidFill>
                <a:cs typeface="+mn-ea"/>
                <a:sym typeface="+mn-lt"/>
              </a:endParaRPr>
            </a:p>
          </p:txBody>
        </p:sp>
      </p:grpSp>
      <p:grpSp>
        <p:nvGrpSpPr>
          <p:cNvPr id="69" name="组合 68"/>
          <p:cNvGrpSpPr/>
          <p:nvPr/>
        </p:nvGrpSpPr>
        <p:grpSpPr>
          <a:xfrm>
            <a:off x="577312" y="4123109"/>
            <a:ext cx="3693899" cy="1162241"/>
            <a:chOff x="6902848" y="3638708"/>
            <a:chExt cx="3693899" cy="1162241"/>
          </a:xfrm>
        </p:grpSpPr>
        <p:sp>
          <p:nvSpPr>
            <p:cNvPr id="70" name="矩形 69"/>
            <p:cNvSpPr/>
            <p:nvPr/>
          </p:nvSpPr>
          <p:spPr>
            <a:xfrm>
              <a:off x="6902848" y="4100373"/>
              <a:ext cx="3693899" cy="70057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1"/>
                  </a:solidFill>
                  <a:cs typeface="+mn-ea"/>
                  <a:sym typeface="+mn-lt"/>
                </a:rPr>
                <a:t>点击添加文本点击添加文本点击添加文本</a:t>
              </a:r>
              <a:endParaRPr lang="zh-CN" altLang="en-US" sz="1400" dirty="0">
                <a:solidFill>
                  <a:schemeClr val="bg1"/>
                </a:solidFill>
                <a:cs typeface="+mn-ea"/>
                <a:sym typeface="+mn-lt"/>
              </a:endParaRPr>
            </a:p>
            <a:p>
              <a:pPr algn="ctr">
                <a:lnSpc>
                  <a:spcPct val="150000"/>
                </a:lnSpc>
              </a:pPr>
              <a:r>
                <a:rPr lang="zh-CN" altLang="en-US" sz="1400" dirty="0">
                  <a:solidFill>
                    <a:schemeClr val="bg1"/>
                  </a:solidFill>
                  <a:cs typeface="+mn-ea"/>
                  <a:sym typeface="+mn-lt"/>
                </a:rPr>
                <a:t>点击添加文本点击添加文本点击添加文本</a:t>
              </a:r>
              <a:endParaRPr lang="zh-CN" altLang="en-US" sz="1400" dirty="0">
                <a:solidFill>
                  <a:schemeClr val="bg1"/>
                </a:solidFill>
                <a:cs typeface="+mn-ea"/>
                <a:sym typeface="+mn-lt"/>
              </a:endParaRPr>
            </a:p>
          </p:txBody>
        </p:sp>
        <p:sp>
          <p:nvSpPr>
            <p:cNvPr id="71" name="矩形 70"/>
            <p:cNvSpPr/>
            <p:nvPr/>
          </p:nvSpPr>
          <p:spPr>
            <a:xfrm>
              <a:off x="7033854" y="3638708"/>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anim calcmode="lin" valueType="num">
                                      <p:cBhvr>
                                        <p:cTn id="8" dur="500" fill="hold"/>
                                        <p:tgtEl>
                                          <p:spTgt spid="53"/>
                                        </p:tgtEl>
                                        <p:attrNameLst>
                                          <p:attrName>ppt_x</p:attrName>
                                        </p:attrNameLst>
                                      </p:cBhvr>
                                      <p:tavLst>
                                        <p:tav tm="0">
                                          <p:val>
                                            <p:strVal val="#ppt_x"/>
                                          </p:val>
                                        </p:tav>
                                        <p:tav tm="100000">
                                          <p:val>
                                            <p:strVal val="#ppt_x"/>
                                          </p:val>
                                        </p:tav>
                                      </p:tavLst>
                                    </p:anim>
                                    <p:anim calcmode="lin" valueType="num">
                                      <p:cBhvr>
                                        <p:cTn id="9" dur="500" fill="hold"/>
                                        <p:tgtEl>
                                          <p:spTgt spid="5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anim calcmode="lin" valueType="num">
                                      <p:cBhvr>
                                        <p:cTn id="14" dur="500" fill="hold"/>
                                        <p:tgtEl>
                                          <p:spTgt spid="69"/>
                                        </p:tgtEl>
                                        <p:attrNameLst>
                                          <p:attrName>ppt_x</p:attrName>
                                        </p:attrNameLst>
                                      </p:cBhvr>
                                      <p:tavLst>
                                        <p:tav tm="0">
                                          <p:val>
                                            <p:strVal val="#ppt_x"/>
                                          </p:val>
                                        </p:tav>
                                        <p:tav tm="100000">
                                          <p:val>
                                            <p:strVal val="#ppt_x"/>
                                          </p:val>
                                        </p:tav>
                                      </p:tavLst>
                                    </p:anim>
                                    <p:anim calcmode="lin" valueType="num">
                                      <p:cBhvr>
                                        <p:cTn id="15"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5864" y="-517275"/>
            <a:ext cx="5371983" cy="6447919"/>
          </a:xfrm>
          <a:prstGeom prst="rect">
            <a:avLst/>
          </a:prstGeom>
        </p:spPr>
        <p:txBody>
          <a:bodyPr wrap="none">
            <a:spAutoFit/>
          </a:bodyPr>
          <a:lstStyle/>
          <a:p>
            <a:r>
              <a:rPr lang="en-US" altLang="zh-CN" sz="41300" spc="-4000" dirty="0">
                <a:solidFill>
                  <a:schemeClr val="bg1">
                    <a:alpha val="14000"/>
                  </a:schemeClr>
                </a:solidFill>
                <a:cs typeface="+mn-ea"/>
                <a:sym typeface="+mn-lt"/>
              </a:rPr>
              <a:t>03</a:t>
            </a:r>
            <a:endParaRPr lang="zh-CN" altLang="en-US" sz="41300" spc="-4000" dirty="0">
              <a:solidFill>
                <a:schemeClr val="bg1">
                  <a:alpha val="14000"/>
                </a:schemeClr>
              </a:solidFill>
              <a:cs typeface="+mn-ea"/>
              <a:sym typeface="+mn-lt"/>
            </a:endParaRPr>
          </a:p>
        </p:txBody>
      </p:sp>
      <p:sp>
        <p:nvSpPr>
          <p:cNvPr id="2" name="任意形状 7"/>
          <p:cNvSpPr/>
          <p:nvPr/>
        </p:nvSpPr>
        <p:spPr>
          <a:xfrm flipH="1" flipV="1">
            <a:off x="10160" y="3044639"/>
            <a:ext cx="8707120" cy="2681078"/>
          </a:xfrm>
          <a:custGeom>
            <a:avLst/>
            <a:gdLst>
              <a:gd name="connsiteX0" fmla="*/ 0 w 12127042"/>
              <a:gd name="connsiteY0" fmla="*/ 1710702 h 2475488"/>
              <a:gd name="connsiteX1" fmla="*/ 1558977 w 12127042"/>
              <a:gd name="connsiteY1" fmla="*/ 406557 h 2475488"/>
              <a:gd name="connsiteX2" fmla="*/ 3297836 w 12127042"/>
              <a:gd name="connsiteY2" fmla="*/ 2415239 h 2475488"/>
              <a:gd name="connsiteX3" fmla="*/ 5471410 w 12127042"/>
              <a:gd name="connsiteY3" fmla="*/ 181705 h 2475488"/>
              <a:gd name="connsiteX4" fmla="*/ 7285219 w 12127042"/>
              <a:gd name="connsiteY4" fmla="*/ 2475200 h 2475488"/>
              <a:gd name="connsiteX5" fmla="*/ 9623685 w 12127042"/>
              <a:gd name="connsiteY5" fmla="*/ 1823 h 2475488"/>
              <a:gd name="connsiteX6" fmla="*/ 12127042 w 12127042"/>
              <a:gd name="connsiteY6" fmla="*/ 2040485 h 2475488"/>
              <a:gd name="connsiteX0-1" fmla="*/ 0 w 12127042"/>
              <a:gd name="connsiteY0-2" fmla="*/ 1529031 h 2376215"/>
              <a:gd name="connsiteX1-3" fmla="*/ 1558977 w 12127042"/>
              <a:gd name="connsiteY1-4" fmla="*/ 224886 h 2376215"/>
              <a:gd name="connsiteX2-5" fmla="*/ 3297836 w 12127042"/>
              <a:gd name="connsiteY2-6" fmla="*/ 2233568 h 2376215"/>
              <a:gd name="connsiteX3-7" fmla="*/ 5471410 w 12127042"/>
              <a:gd name="connsiteY3-8" fmla="*/ 34 h 2376215"/>
              <a:gd name="connsiteX4-9" fmla="*/ 7285219 w 12127042"/>
              <a:gd name="connsiteY4-10" fmla="*/ 2293529 h 2376215"/>
              <a:gd name="connsiteX5-11" fmla="*/ 12127042 w 12127042"/>
              <a:gd name="connsiteY5-12" fmla="*/ 1858814 h 2376215"/>
              <a:gd name="connsiteX0-13" fmla="*/ 0 w 7285219"/>
              <a:gd name="connsiteY0-14" fmla="*/ 1529031 h 2293528"/>
              <a:gd name="connsiteX1-15" fmla="*/ 1558977 w 7285219"/>
              <a:gd name="connsiteY1-16" fmla="*/ 224886 h 2293528"/>
              <a:gd name="connsiteX2-17" fmla="*/ 3297836 w 7285219"/>
              <a:gd name="connsiteY2-18" fmla="*/ 2233568 h 2293528"/>
              <a:gd name="connsiteX3-19" fmla="*/ 5471410 w 7285219"/>
              <a:gd name="connsiteY3-20" fmla="*/ 34 h 2293528"/>
              <a:gd name="connsiteX4-21" fmla="*/ 7285219 w 7285219"/>
              <a:gd name="connsiteY4-22" fmla="*/ 2293529 h 2293528"/>
              <a:gd name="connsiteX0-23" fmla="*/ 0 w 8457722"/>
              <a:gd name="connsiteY0-24" fmla="*/ 1529263 h 2403319"/>
              <a:gd name="connsiteX1-25" fmla="*/ 1558977 w 8457722"/>
              <a:gd name="connsiteY1-26" fmla="*/ 225118 h 2403319"/>
              <a:gd name="connsiteX2-27" fmla="*/ 3297836 w 8457722"/>
              <a:gd name="connsiteY2-28" fmla="*/ 2233800 h 2403319"/>
              <a:gd name="connsiteX3-29" fmla="*/ 5471410 w 8457722"/>
              <a:gd name="connsiteY3-30" fmla="*/ 266 h 2403319"/>
              <a:gd name="connsiteX4-31" fmla="*/ 8457722 w 8457722"/>
              <a:gd name="connsiteY4-32" fmla="*/ 2403319 h 2403319"/>
              <a:gd name="connsiteX0-33" fmla="*/ 0 w 8457722"/>
              <a:gd name="connsiteY0-34" fmla="*/ 1316943 h 2230071"/>
              <a:gd name="connsiteX1-35" fmla="*/ 1558977 w 8457722"/>
              <a:gd name="connsiteY1-36" fmla="*/ 12798 h 2230071"/>
              <a:gd name="connsiteX2-37" fmla="*/ 3297836 w 8457722"/>
              <a:gd name="connsiteY2-38" fmla="*/ 2021480 h 2230071"/>
              <a:gd name="connsiteX3-39" fmla="*/ 8457722 w 8457722"/>
              <a:gd name="connsiteY3-40" fmla="*/ 2190999 h 2230071"/>
              <a:gd name="connsiteX0-41" fmla="*/ 0 w 8457722"/>
              <a:gd name="connsiteY0-42" fmla="*/ 1351107 h 2969771"/>
              <a:gd name="connsiteX1-43" fmla="*/ 1558977 w 8457722"/>
              <a:gd name="connsiteY1-44" fmla="*/ 46962 h 2969771"/>
              <a:gd name="connsiteX2-45" fmla="*/ 4812802 w 8457722"/>
              <a:gd name="connsiteY2-46" fmla="*/ 2894362 h 2969771"/>
              <a:gd name="connsiteX3-47" fmla="*/ 8457722 w 8457722"/>
              <a:gd name="connsiteY3-48" fmla="*/ 2225163 h 2969771"/>
              <a:gd name="connsiteX0-49" fmla="*/ 0 w 8457722"/>
              <a:gd name="connsiteY0-50" fmla="*/ 1053279 h 2655607"/>
              <a:gd name="connsiteX1-51" fmla="*/ 2672627 w 8457722"/>
              <a:gd name="connsiteY1-52" fmla="*/ 65631 h 2655607"/>
              <a:gd name="connsiteX2-53" fmla="*/ 4812802 w 8457722"/>
              <a:gd name="connsiteY2-54" fmla="*/ 2596534 h 2655607"/>
              <a:gd name="connsiteX3-55" fmla="*/ 8457722 w 8457722"/>
              <a:gd name="connsiteY3-56" fmla="*/ 1927335 h 2655607"/>
              <a:gd name="connsiteX0-57" fmla="*/ 0 w 8608215"/>
              <a:gd name="connsiteY0-58" fmla="*/ 3962845 h 3962845"/>
              <a:gd name="connsiteX1-59" fmla="*/ 2823120 w 8608215"/>
              <a:gd name="connsiteY1-60" fmla="*/ 15948 h 3962845"/>
              <a:gd name="connsiteX2-61" fmla="*/ 4963295 w 8608215"/>
              <a:gd name="connsiteY2-62" fmla="*/ 2546851 h 3962845"/>
              <a:gd name="connsiteX3-63" fmla="*/ 8608215 w 8608215"/>
              <a:gd name="connsiteY3-64" fmla="*/ 1877652 h 3962845"/>
              <a:gd name="connsiteX0-65" fmla="*/ 0 w 8608215"/>
              <a:gd name="connsiteY0-66" fmla="*/ 3963709 h 3963709"/>
              <a:gd name="connsiteX1-67" fmla="*/ 2823120 w 8608215"/>
              <a:gd name="connsiteY1-68" fmla="*/ 16812 h 3963709"/>
              <a:gd name="connsiteX2-69" fmla="*/ 5314447 w 8608215"/>
              <a:gd name="connsiteY2-70" fmla="*/ 2516066 h 3963709"/>
              <a:gd name="connsiteX3-71" fmla="*/ 8608215 w 8608215"/>
              <a:gd name="connsiteY3-72" fmla="*/ 1878516 h 3963709"/>
              <a:gd name="connsiteX0-73" fmla="*/ 0 w 8598182"/>
              <a:gd name="connsiteY0-74" fmla="*/ 3966541 h 4175952"/>
              <a:gd name="connsiteX1-75" fmla="*/ 2823120 w 8598182"/>
              <a:gd name="connsiteY1-76" fmla="*/ 19644 h 4175952"/>
              <a:gd name="connsiteX2-77" fmla="*/ 5314447 w 8598182"/>
              <a:gd name="connsiteY2-78" fmla="*/ 2518898 h 4175952"/>
              <a:gd name="connsiteX3-79" fmla="*/ 8598182 w 8598182"/>
              <a:gd name="connsiteY3-80" fmla="*/ 4175953 h 4175952"/>
              <a:gd name="connsiteX0-81" fmla="*/ 0 w 8598182"/>
              <a:gd name="connsiteY0-82" fmla="*/ 3966541 h 4175954"/>
              <a:gd name="connsiteX1-83" fmla="*/ 2823120 w 8598182"/>
              <a:gd name="connsiteY1-84" fmla="*/ 19644 h 4175954"/>
              <a:gd name="connsiteX2-85" fmla="*/ 5314447 w 8598182"/>
              <a:gd name="connsiteY2-86" fmla="*/ 2518898 h 4175954"/>
              <a:gd name="connsiteX3-87" fmla="*/ 8598182 w 8598182"/>
              <a:gd name="connsiteY3-88" fmla="*/ 4175953 h 4175954"/>
            </a:gdLst>
            <a:ahLst/>
            <a:cxnLst>
              <a:cxn ang="0">
                <a:pos x="connsiteX0-1" y="connsiteY0-2"/>
              </a:cxn>
              <a:cxn ang="0">
                <a:pos x="connsiteX1-3" y="connsiteY1-4"/>
              </a:cxn>
              <a:cxn ang="0">
                <a:pos x="connsiteX2-5" y="connsiteY2-6"/>
              </a:cxn>
              <a:cxn ang="0">
                <a:pos x="connsiteX3-7" y="connsiteY3-8"/>
              </a:cxn>
            </a:cxnLst>
            <a:rect l="l" t="t" r="r" b="b"/>
            <a:pathLst>
              <a:path w="8598182" h="4175954">
                <a:moveTo>
                  <a:pt x="0" y="3966541"/>
                </a:moveTo>
                <a:cubicBezTo>
                  <a:pt x="504669" y="3255757"/>
                  <a:pt x="1937379" y="260918"/>
                  <a:pt x="2823120" y="19644"/>
                </a:cubicBezTo>
                <a:cubicBezTo>
                  <a:pt x="3708861" y="-221630"/>
                  <a:pt x="4351937" y="1826180"/>
                  <a:pt x="5314447" y="2518898"/>
                </a:cubicBezTo>
                <a:cubicBezTo>
                  <a:pt x="6276957" y="3211616"/>
                  <a:pt x="7553304" y="342671"/>
                  <a:pt x="8598182" y="4175953"/>
                </a:cubicBezTo>
              </a:path>
            </a:pathLst>
          </a:cu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sp>
        <p:nvSpPr>
          <p:cNvPr id="3" name="矩形 2"/>
          <p:cNvSpPr/>
          <p:nvPr/>
        </p:nvSpPr>
        <p:spPr>
          <a:xfrm>
            <a:off x="675201" y="2490641"/>
            <a:ext cx="4416594" cy="1107996"/>
          </a:xfrm>
          <a:prstGeom prst="rect">
            <a:avLst/>
          </a:prstGeom>
        </p:spPr>
        <p:txBody>
          <a:bodyPr wrap="none">
            <a:spAutoFit/>
          </a:bodyPr>
          <a:lstStyle/>
          <a:p>
            <a:r>
              <a:rPr lang="zh-CN" altLang="en-US" sz="6600" dirty="0">
                <a:solidFill>
                  <a:schemeClr val="bg1"/>
                </a:solidFill>
                <a:effectLst>
                  <a:outerShdw blurRad="38100" dist="38100" dir="2700000" algn="tl">
                    <a:srgbClr val="000000">
                      <a:alpha val="43137"/>
                    </a:srgbClr>
                  </a:outerShdw>
                </a:effectLst>
                <a:cs typeface="+mn-ea"/>
                <a:sym typeface="+mn-lt"/>
              </a:rPr>
              <a:t>机遇和挑战</a:t>
            </a:r>
            <a:endParaRPr lang="zh-CN" altLang="en-US" sz="66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p:transition spd="med"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5" name="ïšḻïďê-Connector: Curved 21"/>
          <p:cNvCxnSpPr>
            <a:stCxn id="11" idx="0"/>
          </p:cNvCxnSpPr>
          <p:nvPr/>
        </p:nvCxnSpPr>
        <p:spPr>
          <a:xfrm rot="5400000" flipH="1" flipV="1">
            <a:off x="1433988" y="3758865"/>
            <a:ext cx="1067242" cy="827569"/>
          </a:xfrm>
          <a:prstGeom prst="curvedConnector3">
            <a:avLst/>
          </a:prstGeom>
          <a:ln w="25400">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ïšḻïďê-Freeform: Shape 22"/>
          <p:cNvSpPr/>
          <p:nvPr/>
        </p:nvSpPr>
        <p:spPr>
          <a:xfrm>
            <a:off x="3146936" y="2214462"/>
            <a:ext cx="2955851" cy="845092"/>
          </a:xfrm>
          <a:custGeom>
            <a:avLst/>
            <a:gdLst>
              <a:gd name="connsiteX0" fmla="*/ 0 w 2955851"/>
              <a:gd name="connsiteY0" fmla="*/ 845092 h 845092"/>
              <a:gd name="connsiteX1" fmla="*/ 935665 w 2955851"/>
              <a:gd name="connsiteY1" fmla="*/ 58282 h 845092"/>
              <a:gd name="connsiteX2" fmla="*/ 2955851 w 2955851"/>
              <a:gd name="connsiteY2" fmla="*/ 58282 h 845092"/>
            </a:gdLst>
            <a:ahLst/>
            <a:cxnLst>
              <a:cxn ang="0">
                <a:pos x="connsiteX0" y="connsiteY0"/>
              </a:cxn>
              <a:cxn ang="0">
                <a:pos x="connsiteX1" y="connsiteY1"/>
              </a:cxn>
              <a:cxn ang="0">
                <a:pos x="connsiteX2" y="connsiteY2"/>
              </a:cxn>
            </a:cxnLst>
            <a:rect l="l" t="t" r="r" b="b"/>
            <a:pathLst>
              <a:path w="2955851" h="845092">
                <a:moveTo>
                  <a:pt x="0" y="845092"/>
                </a:moveTo>
                <a:cubicBezTo>
                  <a:pt x="221511" y="517254"/>
                  <a:pt x="443023" y="189417"/>
                  <a:pt x="935665" y="58282"/>
                </a:cubicBezTo>
                <a:cubicBezTo>
                  <a:pt x="1428307" y="-72853"/>
                  <a:pt x="2955851" y="58282"/>
                  <a:pt x="2955851" y="58282"/>
                </a:cubicBezTo>
              </a:path>
            </a:pathLst>
          </a:custGeom>
          <a:noFill/>
          <a:ln w="2540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solidFill>
              <a:cs typeface="+mn-ea"/>
              <a:sym typeface="+mn-lt"/>
            </a:endParaRPr>
          </a:p>
        </p:txBody>
      </p:sp>
      <p:cxnSp>
        <p:nvCxnSpPr>
          <p:cNvPr id="17" name="ïšḻïďê-Connector: Curved 23"/>
          <p:cNvCxnSpPr>
            <a:stCxn id="8" idx="2"/>
            <a:endCxn id="9" idx="0"/>
          </p:cNvCxnSpPr>
          <p:nvPr/>
        </p:nvCxnSpPr>
        <p:spPr>
          <a:xfrm rot="10800000" flipH="1" flipV="1">
            <a:off x="6557343" y="2460206"/>
            <a:ext cx="986158" cy="1146923"/>
          </a:xfrm>
          <a:prstGeom prst="curvedConnector4">
            <a:avLst>
              <a:gd name="adj1" fmla="val -23181"/>
              <a:gd name="adj2" fmla="val 53346"/>
            </a:avLst>
          </a:prstGeom>
          <a:ln w="25400">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ïšḻïďê-Connector: Curved 24"/>
          <p:cNvCxnSpPr>
            <a:stCxn id="9" idx="4"/>
          </p:cNvCxnSpPr>
          <p:nvPr/>
        </p:nvCxnSpPr>
        <p:spPr>
          <a:xfrm rot="16200000" flipH="1">
            <a:off x="7532337" y="4437001"/>
            <a:ext cx="882228" cy="859900"/>
          </a:xfrm>
          <a:prstGeom prst="curvedConnector3">
            <a:avLst/>
          </a:prstGeom>
          <a:ln w="25400">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8052201" y="5308065"/>
            <a:ext cx="651909" cy="651909"/>
            <a:chOff x="8052201" y="5308065"/>
            <a:chExt cx="651909" cy="651909"/>
          </a:xfrm>
        </p:grpSpPr>
        <p:sp>
          <p:nvSpPr>
            <p:cNvPr id="13" name="ïšḻïďê-Oval 9"/>
            <p:cNvSpPr/>
            <p:nvPr/>
          </p:nvSpPr>
          <p:spPr>
            <a:xfrm>
              <a:off x="8112342" y="5370758"/>
              <a:ext cx="531628" cy="531628"/>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solidFill>
                <a:cs typeface="+mn-ea"/>
                <a:sym typeface="+mn-lt"/>
              </a:endParaRPr>
            </a:p>
          </p:txBody>
        </p:sp>
        <p:sp>
          <p:nvSpPr>
            <p:cNvPr id="14" name="ïšḻïďê-Arc 10"/>
            <p:cNvSpPr/>
            <p:nvPr/>
          </p:nvSpPr>
          <p:spPr>
            <a:xfrm>
              <a:off x="8052201" y="5308065"/>
              <a:ext cx="651909" cy="651909"/>
            </a:xfrm>
            <a:prstGeom prst="arc">
              <a:avLst>
                <a:gd name="adj1" fmla="val 12770549"/>
                <a:gd name="adj2" fmla="val 2991777"/>
              </a:avLst>
            </a:prstGeom>
            <a:ln w="12700" cap="flat" cmpd="sng" algn="ctr">
              <a:solidFill>
                <a:schemeClr val="accent1">
                  <a:lumMod val="50000"/>
                </a:schemeClr>
              </a:solidFill>
              <a:prstDash val="solid"/>
              <a:miter lim="800000"/>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a:endParaRPr sz="2400">
                <a:solidFill>
                  <a:schemeClr val="bg1"/>
                </a:solidFill>
                <a:cs typeface="+mn-ea"/>
                <a:sym typeface="+mn-lt"/>
              </a:endParaRPr>
            </a:p>
          </p:txBody>
        </p:sp>
        <p:sp>
          <p:nvSpPr>
            <p:cNvPr id="28" name="ïšḻïďê-Freeform: Shape 25"/>
            <p:cNvSpPr>
              <a:spLocks noChangeAspect="1"/>
            </p:cNvSpPr>
            <p:nvPr/>
          </p:nvSpPr>
          <p:spPr bwMode="auto">
            <a:xfrm>
              <a:off x="8205897" y="5503447"/>
              <a:ext cx="344516" cy="219625"/>
            </a:xfrm>
            <a:custGeom>
              <a:avLst/>
              <a:gdLst>
                <a:gd name="connsiteX0" fmla="*/ 498968 w 603828"/>
                <a:gd name="connsiteY0" fmla="*/ 125959 h 384934"/>
                <a:gd name="connsiteX1" fmla="*/ 519009 w 603828"/>
                <a:gd name="connsiteY1" fmla="*/ 145894 h 384934"/>
                <a:gd name="connsiteX2" fmla="*/ 498968 w 603828"/>
                <a:gd name="connsiteY2" fmla="*/ 165829 h 384934"/>
                <a:gd name="connsiteX3" fmla="*/ 478927 w 603828"/>
                <a:gd name="connsiteY3" fmla="*/ 145894 h 384934"/>
                <a:gd name="connsiteX4" fmla="*/ 498968 w 603828"/>
                <a:gd name="connsiteY4" fmla="*/ 125959 h 384934"/>
                <a:gd name="connsiteX5" fmla="*/ 442339 w 603828"/>
                <a:gd name="connsiteY5" fmla="*/ 125959 h 384934"/>
                <a:gd name="connsiteX6" fmla="*/ 462415 w 603828"/>
                <a:gd name="connsiteY6" fmla="*/ 145894 h 384934"/>
                <a:gd name="connsiteX7" fmla="*/ 442339 w 603828"/>
                <a:gd name="connsiteY7" fmla="*/ 165829 h 384934"/>
                <a:gd name="connsiteX8" fmla="*/ 422263 w 603828"/>
                <a:gd name="connsiteY8" fmla="*/ 145894 h 384934"/>
                <a:gd name="connsiteX9" fmla="*/ 442339 w 603828"/>
                <a:gd name="connsiteY9" fmla="*/ 125959 h 384934"/>
                <a:gd name="connsiteX10" fmla="*/ 385711 w 603828"/>
                <a:gd name="connsiteY10" fmla="*/ 125959 h 384934"/>
                <a:gd name="connsiteX11" fmla="*/ 405752 w 603828"/>
                <a:gd name="connsiteY11" fmla="*/ 145894 h 384934"/>
                <a:gd name="connsiteX12" fmla="*/ 385711 w 603828"/>
                <a:gd name="connsiteY12" fmla="*/ 165829 h 384934"/>
                <a:gd name="connsiteX13" fmla="*/ 365670 w 603828"/>
                <a:gd name="connsiteY13" fmla="*/ 145894 h 384934"/>
                <a:gd name="connsiteX14" fmla="*/ 385711 w 603828"/>
                <a:gd name="connsiteY14" fmla="*/ 125959 h 384934"/>
                <a:gd name="connsiteX15" fmla="*/ 329117 w 603828"/>
                <a:gd name="connsiteY15" fmla="*/ 125959 h 384934"/>
                <a:gd name="connsiteX16" fmla="*/ 349158 w 603828"/>
                <a:gd name="connsiteY16" fmla="*/ 145894 h 384934"/>
                <a:gd name="connsiteX17" fmla="*/ 329117 w 603828"/>
                <a:gd name="connsiteY17" fmla="*/ 165829 h 384934"/>
                <a:gd name="connsiteX18" fmla="*/ 309076 w 603828"/>
                <a:gd name="connsiteY18" fmla="*/ 145894 h 384934"/>
                <a:gd name="connsiteX19" fmla="*/ 329117 w 603828"/>
                <a:gd name="connsiteY19" fmla="*/ 125959 h 384934"/>
                <a:gd name="connsiteX20" fmla="*/ 414024 w 603828"/>
                <a:gd name="connsiteY20" fmla="*/ 34369 h 384934"/>
                <a:gd name="connsiteX21" fmla="*/ 258464 w 603828"/>
                <a:gd name="connsiteY21" fmla="*/ 141601 h 384934"/>
                <a:gd name="connsiteX22" fmla="*/ 414024 w 603828"/>
                <a:gd name="connsiteY22" fmla="*/ 248832 h 384934"/>
                <a:gd name="connsiteX23" fmla="*/ 452914 w 603828"/>
                <a:gd name="connsiteY23" fmla="*/ 245395 h 384934"/>
                <a:gd name="connsiteX24" fmla="*/ 456011 w 603828"/>
                <a:gd name="connsiteY24" fmla="*/ 245224 h 384934"/>
                <a:gd name="connsiteX25" fmla="*/ 464443 w 603828"/>
                <a:gd name="connsiteY25" fmla="*/ 247458 h 384934"/>
                <a:gd name="connsiteX26" fmla="*/ 520025 w 603828"/>
                <a:gd name="connsiteY26" fmla="*/ 278905 h 384934"/>
                <a:gd name="connsiteX27" fmla="*/ 509872 w 603828"/>
                <a:gd name="connsiteY27" fmla="*/ 240240 h 384934"/>
                <a:gd name="connsiteX28" fmla="*/ 517444 w 603828"/>
                <a:gd name="connsiteY28" fmla="*/ 221337 h 384934"/>
                <a:gd name="connsiteX29" fmla="*/ 569412 w 603828"/>
                <a:gd name="connsiteY29" fmla="*/ 141601 h 384934"/>
                <a:gd name="connsiteX30" fmla="*/ 414024 w 603828"/>
                <a:gd name="connsiteY30" fmla="*/ 34369 h 384934"/>
                <a:gd name="connsiteX31" fmla="*/ 414024 w 603828"/>
                <a:gd name="connsiteY31" fmla="*/ 0 h 384934"/>
                <a:gd name="connsiteX32" fmla="*/ 546181 w 603828"/>
                <a:gd name="connsiteY32" fmla="*/ 39696 h 384934"/>
                <a:gd name="connsiteX33" fmla="*/ 603828 w 603828"/>
                <a:gd name="connsiteY33" fmla="*/ 141601 h 384934"/>
                <a:gd name="connsiteX34" fmla="*/ 546353 w 603828"/>
                <a:gd name="connsiteY34" fmla="*/ 243505 h 384934"/>
                <a:gd name="connsiteX35" fmla="*/ 563561 w 603828"/>
                <a:gd name="connsiteY35" fmla="*/ 309666 h 384934"/>
                <a:gd name="connsiteX36" fmla="*/ 557366 w 603828"/>
                <a:gd name="connsiteY36" fmla="*/ 327538 h 384934"/>
                <a:gd name="connsiteX37" fmla="*/ 546870 w 603828"/>
                <a:gd name="connsiteY37" fmla="*/ 331146 h 384934"/>
                <a:gd name="connsiteX38" fmla="*/ 538438 w 603828"/>
                <a:gd name="connsiteY38" fmla="*/ 328912 h 384934"/>
                <a:gd name="connsiteX39" fmla="*/ 452742 w 603828"/>
                <a:gd name="connsiteY39" fmla="*/ 280280 h 384934"/>
                <a:gd name="connsiteX40" fmla="*/ 414024 w 603828"/>
                <a:gd name="connsiteY40" fmla="*/ 283201 h 384934"/>
                <a:gd name="connsiteX41" fmla="*/ 347773 w 603828"/>
                <a:gd name="connsiteY41" fmla="*/ 274437 h 384934"/>
                <a:gd name="connsiteX42" fmla="*/ 322133 w 603828"/>
                <a:gd name="connsiteY42" fmla="*/ 297293 h 384934"/>
                <a:gd name="connsiteX43" fmla="*/ 189976 w 603828"/>
                <a:gd name="connsiteY43" fmla="*/ 336989 h 384934"/>
                <a:gd name="connsiteX44" fmla="*/ 151086 w 603828"/>
                <a:gd name="connsiteY44" fmla="*/ 334068 h 384934"/>
                <a:gd name="connsiteX45" fmla="*/ 65390 w 603828"/>
                <a:gd name="connsiteY45" fmla="*/ 382700 h 384934"/>
                <a:gd name="connsiteX46" fmla="*/ 56958 w 603828"/>
                <a:gd name="connsiteY46" fmla="*/ 384934 h 384934"/>
                <a:gd name="connsiteX47" fmla="*/ 46462 w 603828"/>
                <a:gd name="connsiteY47" fmla="*/ 381325 h 384934"/>
                <a:gd name="connsiteX48" fmla="*/ 40267 w 603828"/>
                <a:gd name="connsiteY48" fmla="*/ 363453 h 384934"/>
                <a:gd name="connsiteX49" fmla="*/ 57647 w 603828"/>
                <a:gd name="connsiteY49" fmla="*/ 297121 h 384934"/>
                <a:gd name="connsiteX50" fmla="*/ 0 w 603828"/>
                <a:gd name="connsiteY50" fmla="*/ 195388 h 384934"/>
                <a:gd name="connsiteX51" fmla="*/ 57647 w 603828"/>
                <a:gd name="connsiteY51" fmla="*/ 93312 h 384934"/>
                <a:gd name="connsiteX52" fmla="*/ 189976 w 603828"/>
                <a:gd name="connsiteY52" fmla="*/ 53616 h 384934"/>
                <a:gd name="connsiteX53" fmla="*/ 256055 w 603828"/>
                <a:gd name="connsiteY53" fmla="*/ 62552 h 384934"/>
                <a:gd name="connsiteX54" fmla="*/ 281867 w 603828"/>
                <a:gd name="connsiteY54" fmla="*/ 39696 h 384934"/>
                <a:gd name="connsiteX55" fmla="*/ 414024 w 603828"/>
                <a:gd name="connsiteY55" fmla="*/ 0 h 384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3828" h="384934">
                  <a:moveTo>
                    <a:pt x="498968" y="125959"/>
                  </a:moveTo>
                  <a:cubicBezTo>
                    <a:pt x="510036" y="125959"/>
                    <a:pt x="519009" y="134884"/>
                    <a:pt x="519009" y="145894"/>
                  </a:cubicBezTo>
                  <a:cubicBezTo>
                    <a:pt x="519009" y="156904"/>
                    <a:pt x="510036" y="165829"/>
                    <a:pt x="498968" y="165829"/>
                  </a:cubicBezTo>
                  <a:cubicBezTo>
                    <a:pt x="487900" y="165829"/>
                    <a:pt x="478927" y="156904"/>
                    <a:pt x="478927" y="145894"/>
                  </a:cubicBezTo>
                  <a:cubicBezTo>
                    <a:pt x="478927" y="134884"/>
                    <a:pt x="487900" y="125959"/>
                    <a:pt x="498968" y="125959"/>
                  </a:cubicBezTo>
                  <a:close/>
                  <a:moveTo>
                    <a:pt x="442339" y="125959"/>
                  </a:moveTo>
                  <a:cubicBezTo>
                    <a:pt x="453427" y="125959"/>
                    <a:pt x="462415" y="134884"/>
                    <a:pt x="462415" y="145894"/>
                  </a:cubicBezTo>
                  <a:cubicBezTo>
                    <a:pt x="462415" y="156904"/>
                    <a:pt x="453427" y="165829"/>
                    <a:pt x="442339" y="165829"/>
                  </a:cubicBezTo>
                  <a:cubicBezTo>
                    <a:pt x="431251" y="165829"/>
                    <a:pt x="422263" y="156904"/>
                    <a:pt x="422263" y="145894"/>
                  </a:cubicBezTo>
                  <a:cubicBezTo>
                    <a:pt x="422263" y="134884"/>
                    <a:pt x="431251" y="125959"/>
                    <a:pt x="442339" y="125959"/>
                  </a:cubicBezTo>
                  <a:close/>
                  <a:moveTo>
                    <a:pt x="385711" y="125959"/>
                  </a:moveTo>
                  <a:cubicBezTo>
                    <a:pt x="396779" y="125959"/>
                    <a:pt x="405752" y="134884"/>
                    <a:pt x="405752" y="145894"/>
                  </a:cubicBezTo>
                  <a:cubicBezTo>
                    <a:pt x="405752" y="156904"/>
                    <a:pt x="396779" y="165829"/>
                    <a:pt x="385711" y="165829"/>
                  </a:cubicBezTo>
                  <a:cubicBezTo>
                    <a:pt x="374643" y="165829"/>
                    <a:pt x="365670" y="156904"/>
                    <a:pt x="365670" y="145894"/>
                  </a:cubicBezTo>
                  <a:cubicBezTo>
                    <a:pt x="365670" y="134884"/>
                    <a:pt x="374643" y="125959"/>
                    <a:pt x="385711" y="125959"/>
                  </a:cubicBezTo>
                  <a:close/>
                  <a:moveTo>
                    <a:pt x="329117" y="125959"/>
                  </a:moveTo>
                  <a:cubicBezTo>
                    <a:pt x="340185" y="125959"/>
                    <a:pt x="349158" y="134884"/>
                    <a:pt x="349158" y="145894"/>
                  </a:cubicBezTo>
                  <a:cubicBezTo>
                    <a:pt x="349158" y="156904"/>
                    <a:pt x="340185" y="165829"/>
                    <a:pt x="329117" y="165829"/>
                  </a:cubicBezTo>
                  <a:cubicBezTo>
                    <a:pt x="318049" y="165829"/>
                    <a:pt x="309076" y="156904"/>
                    <a:pt x="309076" y="145894"/>
                  </a:cubicBezTo>
                  <a:cubicBezTo>
                    <a:pt x="309076" y="134884"/>
                    <a:pt x="318049" y="125959"/>
                    <a:pt x="329117" y="125959"/>
                  </a:cubicBezTo>
                  <a:close/>
                  <a:moveTo>
                    <a:pt x="414024" y="34369"/>
                  </a:moveTo>
                  <a:cubicBezTo>
                    <a:pt x="328328" y="34369"/>
                    <a:pt x="258464" y="82486"/>
                    <a:pt x="258464" y="141601"/>
                  </a:cubicBezTo>
                  <a:cubicBezTo>
                    <a:pt x="258464" y="200716"/>
                    <a:pt x="328328" y="248832"/>
                    <a:pt x="414024" y="248832"/>
                  </a:cubicBezTo>
                  <a:cubicBezTo>
                    <a:pt x="427102" y="248832"/>
                    <a:pt x="440180" y="247801"/>
                    <a:pt x="452914" y="245395"/>
                  </a:cubicBezTo>
                  <a:cubicBezTo>
                    <a:pt x="453946" y="245224"/>
                    <a:pt x="454979" y="245224"/>
                    <a:pt x="456011" y="245224"/>
                  </a:cubicBezTo>
                  <a:cubicBezTo>
                    <a:pt x="458937" y="245224"/>
                    <a:pt x="461862" y="245911"/>
                    <a:pt x="464443" y="247458"/>
                  </a:cubicBezTo>
                  <a:lnTo>
                    <a:pt x="520025" y="278905"/>
                  </a:lnTo>
                  <a:lnTo>
                    <a:pt x="509872" y="240240"/>
                  </a:lnTo>
                  <a:cubicBezTo>
                    <a:pt x="507980" y="233023"/>
                    <a:pt x="511077" y="225290"/>
                    <a:pt x="517444" y="221337"/>
                  </a:cubicBezTo>
                  <a:cubicBezTo>
                    <a:pt x="550483" y="200887"/>
                    <a:pt x="569412" y="171846"/>
                    <a:pt x="569412" y="141601"/>
                  </a:cubicBezTo>
                  <a:cubicBezTo>
                    <a:pt x="569412" y="82486"/>
                    <a:pt x="499720" y="34369"/>
                    <a:pt x="414024" y="34369"/>
                  </a:cubicBezTo>
                  <a:close/>
                  <a:moveTo>
                    <a:pt x="414024" y="0"/>
                  </a:moveTo>
                  <a:cubicBezTo>
                    <a:pt x="463755" y="0"/>
                    <a:pt x="510733" y="14091"/>
                    <a:pt x="546181" y="39696"/>
                  </a:cubicBezTo>
                  <a:cubicBezTo>
                    <a:pt x="583350" y="66504"/>
                    <a:pt x="603828" y="102764"/>
                    <a:pt x="603828" y="141601"/>
                  </a:cubicBezTo>
                  <a:cubicBezTo>
                    <a:pt x="603828" y="180266"/>
                    <a:pt x="583006" y="216869"/>
                    <a:pt x="546353" y="243505"/>
                  </a:cubicBezTo>
                  <a:lnTo>
                    <a:pt x="563561" y="309666"/>
                  </a:lnTo>
                  <a:cubicBezTo>
                    <a:pt x="565282" y="316368"/>
                    <a:pt x="562873" y="323413"/>
                    <a:pt x="557366" y="327538"/>
                  </a:cubicBezTo>
                  <a:cubicBezTo>
                    <a:pt x="554269" y="329943"/>
                    <a:pt x="550655" y="331146"/>
                    <a:pt x="546870" y="331146"/>
                  </a:cubicBezTo>
                  <a:cubicBezTo>
                    <a:pt x="543944" y="331146"/>
                    <a:pt x="541019" y="330459"/>
                    <a:pt x="538438" y="328912"/>
                  </a:cubicBezTo>
                  <a:lnTo>
                    <a:pt x="452742" y="280280"/>
                  </a:lnTo>
                  <a:cubicBezTo>
                    <a:pt x="440008" y="282342"/>
                    <a:pt x="427102" y="283201"/>
                    <a:pt x="414024" y="283201"/>
                  </a:cubicBezTo>
                  <a:cubicBezTo>
                    <a:pt x="390965" y="283201"/>
                    <a:pt x="368595" y="280280"/>
                    <a:pt x="347773" y="274437"/>
                  </a:cubicBezTo>
                  <a:cubicBezTo>
                    <a:pt x="340374" y="282686"/>
                    <a:pt x="331770" y="290247"/>
                    <a:pt x="322133" y="297293"/>
                  </a:cubicBezTo>
                  <a:cubicBezTo>
                    <a:pt x="286513" y="322898"/>
                    <a:pt x="239535" y="336989"/>
                    <a:pt x="189976" y="336989"/>
                  </a:cubicBezTo>
                  <a:cubicBezTo>
                    <a:pt x="176898" y="336989"/>
                    <a:pt x="163820" y="335958"/>
                    <a:pt x="151086" y="334068"/>
                  </a:cubicBezTo>
                  <a:lnTo>
                    <a:pt x="65390" y="382700"/>
                  </a:lnTo>
                  <a:cubicBezTo>
                    <a:pt x="62809" y="384075"/>
                    <a:pt x="59884" y="384934"/>
                    <a:pt x="56958" y="384934"/>
                  </a:cubicBezTo>
                  <a:cubicBezTo>
                    <a:pt x="53173" y="384934"/>
                    <a:pt x="49559" y="383731"/>
                    <a:pt x="46462" y="381325"/>
                  </a:cubicBezTo>
                  <a:cubicBezTo>
                    <a:pt x="40955" y="377201"/>
                    <a:pt x="38546" y="369983"/>
                    <a:pt x="40267" y="363453"/>
                  </a:cubicBezTo>
                  <a:lnTo>
                    <a:pt x="57647" y="297121"/>
                  </a:lnTo>
                  <a:cubicBezTo>
                    <a:pt x="20822" y="270657"/>
                    <a:pt x="0" y="234054"/>
                    <a:pt x="0" y="195388"/>
                  </a:cubicBezTo>
                  <a:cubicBezTo>
                    <a:pt x="0" y="156379"/>
                    <a:pt x="20477" y="120292"/>
                    <a:pt x="57647" y="93312"/>
                  </a:cubicBezTo>
                  <a:cubicBezTo>
                    <a:pt x="93267" y="67707"/>
                    <a:pt x="140245" y="53616"/>
                    <a:pt x="189976" y="53616"/>
                  </a:cubicBezTo>
                  <a:cubicBezTo>
                    <a:pt x="212863" y="53616"/>
                    <a:pt x="235233" y="56709"/>
                    <a:pt x="256055" y="62552"/>
                  </a:cubicBezTo>
                  <a:cubicBezTo>
                    <a:pt x="263454" y="54303"/>
                    <a:pt x="272058" y="46742"/>
                    <a:pt x="281867" y="39696"/>
                  </a:cubicBezTo>
                  <a:cubicBezTo>
                    <a:pt x="317315" y="14091"/>
                    <a:pt x="364293" y="0"/>
                    <a:pt x="414024"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bg1"/>
                </a:solidFill>
                <a:cs typeface="+mn-ea"/>
                <a:sym typeface="+mn-lt"/>
              </a:endParaRPr>
            </a:p>
          </p:txBody>
        </p:sp>
      </p:grpSp>
      <p:grpSp>
        <p:nvGrpSpPr>
          <p:cNvPr id="20" name="组合 19"/>
          <p:cNvGrpSpPr/>
          <p:nvPr/>
        </p:nvGrpSpPr>
        <p:grpSpPr>
          <a:xfrm>
            <a:off x="7134147" y="3607130"/>
            <a:ext cx="818707" cy="818707"/>
            <a:chOff x="7134147" y="3607130"/>
            <a:chExt cx="818707" cy="818707"/>
          </a:xfrm>
        </p:grpSpPr>
        <p:sp>
          <p:nvSpPr>
            <p:cNvPr id="9" name="ïšḻïďê-Oval 5"/>
            <p:cNvSpPr/>
            <p:nvPr/>
          </p:nvSpPr>
          <p:spPr>
            <a:xfrm>
              <a:off x="7134147" y="3607130"/>
              <a:ext cx="818707" cy="818707"/>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solidFill>
                <a:cs typeface="+mn-ea"/>
                <a:sym typeface="+mn-lt"/>
              </a:endParaRPr>
            </a:p>
          </p:txBody>
        </p:sp>
        <p:sp>
          <p:nvSpPr>
            <p:cNvPr id="27" name="ïšḻïďê-Freeform: Shape 26"/>
            <p:cNvSpPr>
              <a:spLocks noChangeAspect="1"/>
            </p:cNvSpPr>
            <p:nvPr/>
          </p:nvSpPr>
          <p:spPr bwMode="auto">
            <a:xfrm>
              <a:off x="7369887" y="3831659"/>
              <a:ext cx="347226" cy="381053"/>
            </a:xfrm>
            <a:custGeom>
              <a:avLst/>
              <a:gdLst>
                <a:gd name="T0" fmla="*/ 6111 w 7506"/>
                <a:gd name="T1" fmla="*/ 5088 h 8249"/>
                <a:gd name="T2" fmla="*/ 5870 w 7506"/>
                <a:gd name="T3" fmla="*/ 6398 h 8249"/>
                <a:gd name="T4" fmla="*/ 5288 w 7506"/>
                <a:gd name="T5" fmla="*/ 5088 h 8249"/>
                <a:gd name="T6" fmla="*/ 5224 w 7506"/>
                <a:gd name="T7" fmla="*/ 4795 h 8249"/>
                <a:gd name="T8" fmla="*/ 4797 w 7506"/>
                <a:gd name="T9" fmla="*/ 4596 h 8249"/>
                <a:gd name="T10" fmla="*/ 3677 w 7506"/>
                <a:gd name="T11" fmla="*/ 3512 h 8249"/>
                <a:gd name="T12" fmla="*/ 3914 w 7506"/>
                <a:gd name="T13" fmla="*/ 3010 h 8249"/>
                <a:gd name="T14" fmla="*/ 3677 w 7506"/>
                <a:gd name="T15" fmla="*/ 2464 h 8249"/>
                <a:gd name="T16" fmla="*/ 3630 w 7506"/>
                <a:gd name="T17" fmla="*/ 1444 h 8249"/>
                <a:gd name="T18" fmla="*/ 0 w 7506"/>
                <a:gd name="T19" fmla="*/ 4842 h 8249"/>
                <a:gd name="T20" fmla="*/ 6813 w 7506"/>
                <a:gd name="T21" fmla="*/ 4842 h 8249"/>
                <a:gd name="T22" fmla="*/ 6362 w 7506"/>
                <a:gd name="T23" fmla="*/ 4795 h 8249"/>
                <a:gd name="T24" fmla="*/ 1802 w 7506"/>
                <a:gd name="T25" fmla="*/ 2908 h 8249"/>
                <a:gd name="T26" fmla="*/ 1923 w 7506"/>
                <a:gd name="T27" fmla="*/ 2335 h 8249"/>
                <a:gd name="T28" fmla="*/ 1728 w 7506"/>
                <a:gd name="T29" fmla="*/ 3394 h 8249"/>
                <a:gd name="T30" fmla="*/ 503 w 7506"/>
                <a:gd name="T31" fmla="*/ 4596 h 8249"/>
                <a:gd name="T32" fmla="*/ 944 w 7506"/>
                <a:gd name="T33" fmla="*/ 6399 h 8249"/>
                <a:gd name="T34" fmla="*/ 1644 w 7506"/>
                <a:gd name="T35" fmla="*/ 5088 h 8249"/>
                <a:gd name="T36" fmla="*/ 944 w 7506"/>
                <a:gd name="T37" fmla="*/ 6399 h 8249"/>
                <a:gd name="T38" fmla="*/ 1802 w 7506"/>
                <a:gd name="T39" fmla="*/ 6730 h 8249"/>
                <a:gd name="T40" fmla="*/ 1275 w 7506"/>
                <a:gd name="T41" fmla="*/ 6827 h 8249"/>
                <a:gd name="T42" fmla="*/ 2528 w 7506"/>
                <a:gd name="T43" fmla="*/ 7621 h 8249"/>
                <a:gd name="T44" fmla="*/ 3185 w 7506"/>
                <a:gd name="T45" fmla="*/ 6616 h 8249"/>
                <a:gd name="T46" fmla="*/ 3185 w 7506"/>
                <a:gd name="T47" fmla="*/ 6124 h 8249"/>
                <a:gd name="T48" fmla="*/ 2136 w 7506"/>
                <a:gd name="T49" fmla="*/ 5088 h 8249"/>
                <a:gd name="T50" fmla="*/ 3185 w 7506"/>
                <a:gd name="T51" fmla="*/ 6124 h 8249"/>
                <a:gd name="T52" fmla="*/ 2136 w 7506"/>
                <a:gd name="T53" fmla="*/ 4596 h 8249"/>
                <a:gd name="T54" fmla="*/ 3185 w 7506"/>
                <a:gd name="T55" fmla="*/ 3513 h 8249"/>
                <a:gd name="T56" fmla="*/ 3185 w 7506"/>
                <a:gd name="T57" fmla="*/ 4596 h 8249"/>
                <a:gd name="T58" fmla="*/ 2290 w 7506"/>
                <a:gd name="T59" fmla="*/ 2968 h 8249"/>
                <a:gd name="T60" fmla="*/ 3185 w 7506"/>
                <a:gd name="T61" fmla="*/ 1937 h 8249"/>
                <a:gd name="T62" fmla="*/ 4420 w 7506"/>
                <a:gd name="T63" fmla="*/ 7575 h 8249"/>
                <a:gd name="T64" fmla="*/ 3677 w 7506"/>
                <a:gd name="T65" fmla="*/ 6618 h 8249"/>
                <a:gd name="T66" fmla="*/ 4420 w 7506"/>
                <a:gd name="T67" fmla="*/ 7575 h 8249"/>
                <a:gd name="T68" fmla="*/ 3677 w 7506"/>
                <a:gd name="T69" fmla="*/ 6126 h 8249"/>
                <a:gd name="T70" fmla="*/ 4796 w 7506"/>
                <a:gd name="T71" fmla="*/ 5088 h 8249"/>
                <a:gd name="T72" fmla="*/ 5018 w 7506"/>
                <a:gd name="T73" fmla="*/ 7269 h 8249"/>
                <a:gd name="T74" fmla="*/ 5539 w 7506"/>
                <a:gd name="T75" fmla="*/ 6827 h 8249"/>
                <a:gd name="T76" fmla="*/ 5626 w 7506"/>
                <a:gd name="T77" fmla="*/ 97 h 8249"/>
                <a:gd name="T78" fmla="*/ 5680 w 7506"/>
                <a:gd name="T79" fmla="*/ 4609 h 8249"/>
                <a:gd name="T80" fmla="*/ 7506 w 7506"/>
                <a:gd name="T81" fmla="*/ 1802 h 8249"/>
                <a:gd name="T82" fmla="*/ 5793 w 7506"/>
                <a:gd name="T83" fmla="*/ 2707 h 8249"/>
                <a:gd name="T84" fmla="*/ 5793 w 7506"/>
                <a:gd name="T85" fmla="*/ 897 h 8249"/>
                <a:gd name="T86" fmla="*/ 5793 w 7506"/>
                <a:gd name="T87" fmla="*/ 2707 h 8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06" h="8249">
                  <a:moveTo>
                    <a:pt x="6362" y="4795"/>
                  </a:moveTo>
                  <a:cubicBezTo>
                    <a:pt x="6311" y="4921"/>
                    <a:pt x="6221" y="5021"/>
                    <a:pt x="6111" y="5088"/>
                  </a:cubicBezTo>
                  <a:lnTo>
                    <a:pt x="6310" y="5088"/>
                  </a:lnTo>
                  <a:cubicBezTo>
                    <a:pt x="6270" y="5567"/>
                    <a:pt x="6114" y="6013"/>
                    <a:pt x="5870" y="6398"/>
                  </a:cubicBezTo>
                  <a:cubicBezTo>
                    <a:pt x="5656" y="6345"/>
                    <a:pt x="5433" y="6300"/>
                    <a:pt x="5202" y="6262"/>
                  </a:cubicBezTo>
                  <a:cubicBezTo>
                    <a:pt x="5250" y="5883"/>
                    <a:pt x="5279" y="5490"/>
                    <a:pt x="5288" y="5088"/>
                  </a:cubicBezTo>
                  <a:lnTo>
                    <a:pt x="5475" y="5088"/>
                  </a:lnTo>
                  <a:cubicBezTo>
                    <a:pt x="5365" y="5021"/>
                    <a:pt x="5275" y="4921"/>
                    <a:pt x="5224" y="4795"/>
                  </a:cubicBezTo>
                  <a:cubicBezTo>
                    <a:pt x="5104" y="4502"/>
                    <a:pt x="4948" y="4274"/>
                    <a:pt x="4774" y="4064"/>
                  </a:cubicBezTo>
                  <a:cubicBezTo>
                    <a:pt x="4785" y="4239"/>
                    <a:pt x="4794" y="4417"/>
                    <a:pt x="4797" y="4596"/>
                  </a:cubicBezTo>
                  <a:lnTo>
                    <a:pt x="3677" y="4596"/>
                  </a:lnTo>
                  <a:lnTo>
                    <a:pt x="3677" y="3512"/>
                  </a:lnTo>
                  <a:cubicBezTo>
                    <a:pt x="3875" y="3508"/>
                    <a:pt x="4069" y="3497"/>
                    <a:pt x="4262" y="3483"/>
                  </a:cubicBezTo>
                  <a:cubicBezTo>
                    <a:pt x="4136" y="3337"/>
                    <a:pt x="4017" y="3182"/>
                    <a:pt x="3914" y="3010"/>
                  </a:cubicBezTo>
                  <a:cubicBezTo>
                    <a:pt x="3835" y="3013"/>
                    <a:pt x="3757" y="3018"/>
                    <a:pt x="3677" y="3020"/>
                  </a:cubicBezTo>
                  <a:lnTo>
                    <a:pt x="3677" y="2464"/>
                  </a:lnTo>
                  <a:cubicBezTo>
                    <a:pt x="3657" y="2393"/>
                    <a:pt x="3639" y="2320"/>
                    <a:pt x="3625" y="2243"/>
                  </a:cubicBezTo>
                  <a:cubicBezTo>
                    <a:pt x="3578" y="1976"/>
                    <a:pt x="3583" y="1706"/>
                    <a:pt x="3630" y="1444"/>
                  </a:cubicBezTo>
                  <a:cubicBezTo>
                    <a:pt x="3556" y="1439"/>
                    <a:pt x="3482" y="1436"/>
                    <a:pt x="3407" y="1436"/>
                  </a:cubicBezTo>
                  <a:cubicBezTo>
                    <a:pt x="1528" y="1436"/>
                    <a:pt x="0" y="2964"/>
                    <a:pt x="0" y="4842"/>
                  </a:cubicBezTo>
                  <a:cubicBezTo>
                    <a:pt x="0" y="6721"/>
                    <a:pt x="1528" y="8249"/>
                    <a:pt x="3407" y="8249"/>
                  </a:cubicBezTo>
                  <a:cubicBezTo>
                    <a:pt x="5285" y="8249"/>
                    <a:pt x="6813" y="6721"/>
                    <a:pt x="6813" y="4842"/>
                  </a:cubicBezTo>
                  <a:cubicBezTo>
                    <a:pt x="6813" y="4605"/>
                    <a:pt x="6789" y="4374"/>
                    <a:pt x="6743" y="4151"/>
                  </a:cubicBezTo>
                  <a:cubicBezTo>
                    <a:pt x="6597" y="4338"/>
                    <a:pt x="6465" y="4542"/>
                    <a:pt x="6362" y="4795"/>
                  </a:cubicBezTo>
                  <a:close/>
                  <a:moveTo>
                    <a:pt x="1923" y="2335"/>
                  </a:moveTo>
                  <a:cubicBezTo>
                    <a:pt x="1877" y="2517"/>
                    <a:pt x="1837" y="2708"/>
                    <a:pt x="1802" y="2908"/>
                  </a:cubicBezTo>
                  <a:cubicBezTo>
                    <a:pt x="1634" y="2882"/>
                    <a:pt x="1471" y="2852"/>
                    <a:pt x="1312" y="2819"/>
                  </a:cubicBezTo>
                  <a:cubicBezTo>
                    <a:pt x="1493" y="2632"/>
                    <a:pt x="1698" y="2469"/>
                    <a:pt x="1923" y="2335"/>
                  </a:cubicBezTo>
                  <a:close/>
                  <a:moveTo>
                    <a:pt x="970" y="3245"/>
                  </a:moveTo>
                  <a:cubicBezTo>
                    <a:pt x="1213" y="3304"/>
                    <a:pt x="1466" y="3354"/>
                    <a:pt x="1728" y="3394"/>
                  </a:cubicBezTo>
                  <a:cubicBezTo>
                    <a:pt x="1679" y="3782"/>
                    <a:pt x="1651" y="4184"/>
                    <a:pt x="1643" y="4596"/>
                  </a:cubicBezTo>
                  <a:lnTo>
                    <a:pt x="503" y="4596"/>
                  </a:lnTo>
                  <a:cubicBezTo>
                    <a:pt x="545" y="4100"/>
                    <a:pt x="711" y="3640"/>
                    <a:pt x="970" y="3245"/>
                  </a:cubicBezTo>
                  <a:close/>
                  <a:moveTo>
                    <a:pt x="944" y="6399"/>
                  </a:moveTo>
                  <a:cubicBezTo>
                    <a:pt x="700" y="6013"/>
                    <a:pt x="543" y="5567"/>
                    <a:pt x="503" y="5088"/>
                  </a:cubicBezTo>
                  <a:lnTo>
                    <a:pt x="1644" y="5088"/>
                  </a:lnTo>
                  <a:cubicBezTo>
                    <a:pt x="1653" y="5484"/>
                    <a:pt x="1681" y="5871"/>
                    <a:pt x="1728" y="6244"/>
                  </a:cubicBezTo>
                  <a:cubicBezTo>
                    <a:pt x="1455" y="6285"/>
                    <a:pt x="1193" y="6337"/>
                    <a:pt x="944" y="6399"/>
                  </a:cubicBezTo>
                  <a:close/>
                  <a:moveTo>
                    <a:pt x="1275" y="6827"/>
                  </a:moveTo>
                  <a:cubicBezTo>
                    <a:pt x="1445" y="6790"/>
                    <a:pt x="1620" y="6757"/>
                    <a:pt x="1802" y="6730"/>
                  </a:cubicBezTo>
                  <a:cubicBezTo>
                    <a:pt x="1841" y="6950"/>
                    <a:pt x="1886" y="7160"/>
                    <a:pt x="1938" y="7358"/>
                  </a:cubicBezTo>
                  <a:cubicBezTo>
                    <a:pt x="1691" y="7214"/>
                    <a:pt x="1468" y="7034"/>
                    <a:pt x="1275" y="6827"/>
                  </a:cubicBezTo>
                  <a:close/>
                  <a:moveTo>
                    <a:pt x="3185" y="7748"/>
                  </a:moveTo>
                  <a:cubicBezTo>
                    <a:pt x="2957" y="7730"/>
                    <a:pt x="2737" y="7688"/>
                    <a:pt x="2528" y="7621"/>
                  </a:cubicBezTo>
                  <a:cubicBezTo>
                    <a:pt x="2433" y="7336"/>
                    <a:pt x="2353" y="7018"/>
                    <a:pt x="2291" y="6669"/>
                  </a:cubicBezTo>
                  <a:cubicBezTo>
                    <a:pt x="2583" y="6640"/>
                    <a:pt x="2882" y="6622"/>
                    <a:pt x="3185" y="6616"/>
                  </a:cubicBezTo>
                  <a:lnTo>
                    <a:pt x="3185" y="7748"/>
                  </a:lnTo>
                  <a:close/>
                  <a:moveTo>
                    <a:pt x="3185" y="6124"/>
                  </a:moveTo>
                  <a:cubicBezTo>
                    <a:pt x="2857" y="6130"/>
                    <a:pt x="2533" y="6150"/>
                    <a:pt x="2216" y="6182"/>
                  </a:cubicBezTo>
                  <a:cubicBezTo>
                    <a:pt x="2172" y="5830"/>
                    <a:pt x="2145" y="5463"/>
                    <a:pt x="2136" y="5088"/>
                  </a:cubicBezTo>
                  <a:lnTo>
                    <a:pt x="3185" y="5088"/>
                  </a:lnTo>
                  <a:lnTo>
                    <a:pt x="3185" y="6124"/>
                  </a:lnTo>
                  <a:close/>
                  <a:moveTo>
                    <a:pt x="3185" y="4596"/>
                  </a:moveTo>
                  <a:lnTo>
                    <a:pt x="2136" y="4596"/>
                  </a:lnTo>
                  <a:cubicBezTo>
                    <a:pt x="2143" y="4205"/>
                    <a:pt x="2170" y="3823"/>
                    <a:pt x="2216" y="3455"/>
                  </a:cubicBezTo>
                  <a:cubicBezTo>
                    <a:pt x="2534" y="3488"/>
                    <a:pt x="2857" y="3507"/>
                    <a:pt x="3185" y="3513"/>
                  </a:cubicBezTo>
                  <a:lnTo>
                    <a:pt x="3185" y="4596"/>
                  </a:lnTo>
                  <a:lnTo>
                    <a:pt x="3185" y="4596"/>
                  </a:lnTo>
                  <a:close/>
                  <a:moveTo>
                    <a:pt x="3185" y="3021"/>
                  </a:moveTo>
                  <a:cubicBezTo>
                    <a:pt x="2882" y="3015"/>
                    <a:pt x="2583" y="2998"/>
                    <a:pt x="2290" y="2968"/>
                  </a:cubicBezTo>
                  <a:cubicBezTo>
                    <a:pt x="2349" y="2640"/>
                    <a:pt x="2423" y="2340"/>
                    <a:pt x="2510" y="2069"/>
                  </a:cubicBezTo>
                  <a:cubicBezTo>
                    <a:pt x="2725" y="2000"/>
                    <a:pt x="2951" y="1955"/>
                    <a:pt x="3185" y="1937"/>
                  </a:cubicBezTo>
                  <a:lnTo>
                    <a:pt x="3185" y="3021"/>
                  </a:lnTo>
                  <a:close/>
                  <a:moveTo>
                    <a:pt x="4420" y="7575"/>
                  </a:moveTo>
                  <a:cubicBezTo>
                    <a:pt x="4185" y="7662"/>
                    <a:pt x="3936" y="7720"/>
                    <a:pt x="3677" y="7744"/>
                  </a:cubicBezTo>
                  <a:lnTo>
                    <a:pt x="3677" y="6618"/>
                  </a:lnTo>
                  <a:cubicBezTo>
                    <a:pt x="4006" y="6625"/>
                    <a:pt x="4329" y="6647"/>
                    <a:pt x="4640" y="6682"/>
                  </a:cubicBezTo>
                  <a:cubicBezTo>
                    <a:pt x="4581" y="7006"/>
                    <a:pt x="4507" y="7305"/>
                    <a:pt x="4420" y="7575"/>
                  </a:cubicBezTo>
                  <a:close/>
                  <a:moveTo>
                    <a:pt x="4714" y="6196"/>
                  </a:moveTo>
                  <a:cubicBezTo>
                    <a:pt x="4379" y="6157"/>
                    <a:pt x="4032" y="6133"/>
                    <a:pt x="3677" y="6126"/>
                  </a:cubicBezTo>
                  <a:lnTo>
                    <a:pt x="3677" y="5088"/>
                  </a:lnTo>
                  <a:lnTo>
                    <a:pt x="4796" y="5088"/>
                  </a:lnTo>
                  <a:cubicBezTo>
                    <a:pt x="4787" y="5468"/>
                    <a:pt x="4760" y="5838"/>
                    <a:pt x="4714" y="6196"/>
                  </a:cubicBezTo>
                  <a:close/>
                  <a:moveTo>
                    <a:pt x="5018" y="7269"/>
                  </a:moveTo>
                  <a:cubicBezTo>
                    <a:pt x="5059" y="7103"/>
                    <a:pt x="5095" y="6929"/>
                    <a:pt x="5128" y="6748"/>
                  </a:cubicBezTo>
                  <a:cubicBezTo>
                    <a:pt x="5269" y="6771"/>
                    <a:pt x="5405" y="6798"/>
                    <a:pt x="5539" y="6827"/>
                  </a:cubicBezTo>
                  <a:cubicBezTo>
                    <a:pt x="5383" y="6994"/>
                    <a:pt x="5209" y="7143"/>
                    <a:pt x="5018" y="7269"/>
                  </a:cubicBezTo>
                  <a:close/>
                  <a:moveTo>
                    <a:pt x="5626" y="97"/>
                  </a:moveTo>
                  <a:cubicBezTo>
                    <a:pt x="4622" y="192"/>
                    <a:pt x="3935" y="1165"/>
                    <a:pt x="4110" y="2158"/>
                  </a:cubicBezTo>
                  <a:cubicBezTo>
                    <a:pt x="4288" y="3166"/>
                    <a:pt x="5218" y="3477"/>
                    <a:pt x="5680" y="4609"/>
                  </a:cubicBezTo>
                  <a:cubicBezTo>
                    <a:pt x="5721" y="4711"/>
                    <a:pt x="5865" y="4712"/>
                    <a:pt x="5906" y="4610"/>
                  </a:cubicBezTo>
                  <a:cubicBezTo>
                    <a:pt x="6418" y="3354"/>
                    <a:pt x="7506" y="3109"/>
                    <a:pt x="7506" y="1802"/>
                  </a:cubicBezTo>
                  <a:cubicBezTo>
                    <a:pt x="7506" y="801"/>
                    <a:pt x="6647" y="0"/>
                    <a:pt x="5626" y="97"/>
                  </a:cubicBezTo>
                  <a:close/>
                  <a:moveTo>
                    <a:pt x="5793" y="2707"/>
                  </a:moveTo>
                  <a:cubicBezTo>
                    <a:pt x="5293" y="2707"/>
                    <a:pt x="4888" y="2302"/>
                    <a:pt x="4888" y="1802"/>
                  </a:cubicBezTo>
                  <a:cubicBezTo>
                    <a:pt x="4888" y="1302"/>
                    <a:pt x="5293" y="897"/>
                    <a:pt x="5793" y="897"/>
                  </a:cubicBezTo>
                  <a:cubicBezTo>
                    <a:pt x="6293" y="897"/>
                    <a:pt x="6698" y="1302"/>
                    <a:pt x="6698" y="1802"/>
                  </a:cubicBezTo>
                  <a:cubicBezTo>
                    <a:pt x="6698" y="2302"/>
                    <a:pt x="6293" y="2707"/>
                    <a:pt x="5793" y="2707"/>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bg1"/>
                </a:solidFill>
                <a:cs typeface="+mn-ea"/>
                <a:sym typeface="+mn-lt"/>
              </a:endParaRPr>
            </a:p>
          </p:txBody>
        </p:sp>
      </p:grpSp>
      <p:grpSp>
        <p:nvGrpSpPr>
          <p:cNvPr id="3" name="组合 2"/>
          <p:cNvGrpSpPr/>
          <p:nvPr/>
        </p:nvGrpSpPr>
        <p:grpSpPr>
          <a:xfrm>
            <a:off x="1144471" y="4706270"/>
            <a:ext cx="818707" cy="818707"/>
            <a:chOff x="1144471" y="4706270"/>
            <a:chExt cx="818707" cy="818707"/>
          </a:xfrm>
        </p:grpSpPr>
        <p:sp>
          <p:nvSpPr>
            <p:cNvPr id="11" name="ïšḻïďê-Oval 7"/>
            <p:cNvSpPr/>
            <p:nvPr/>
          </p:nvSpPr>
          <p:spPr>
            <a:xfrm>
              <a:off x="1144471" y="4706270"/>
              <a:ext cx="818707" cy="818707"/>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solidFill>
                <a:cs typeface="+mn-ea"/>
                <a:sym typeface="+mn-lt"/>
              </a:endParaRPr>
            </a:p>
          </p:txBody>
        </p:sp>
        <p:sp>
          <p:nvSpPr>
            <p:cNvPr id="24" name="ïšḻïďê-Freeform: Shape 27"/>
            <p:cNvSpPr>
              <a:spLocks noChangeAspect="1"/>
            </p:cNvSpPr>
            <p:nvPr/>
          </p:nvSpPr>
          <p:spPr bwMode="auto">
            <a:xfrm>
              <a:off x="1303117" y="4874233"/>
              <a:ext cx="494838" cy="49483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5169" h="605169">
                  <a:moveTo>
                    <a:pt x="312675" y="538414"/>
                  </a:moveTo>
                  <a:lnTo>
                    <a:pt x="445903" y="538414"/>
                  </a:lnTo>
                  <a:cubicBezTo>
                    <a:pt x="445903" y="575407"/>
                    <a:pt x="416101" y="605169"/>
                    <a:pt x="379057" y="605169"/>
                  </a:cubicBezTo>
                  <a:cubicBezTo>
                    <a:pt x="342570" y="605169"/>
                    <a:pt x="312675" y="575407"/>
                    <a:pt x="312675" y="538414"/>
                  </a:cubicBezTo>
                  <a:close/>
                  <a:moveTo>
                    <a:pt x="379088" y="85384"/>
                  </a:moveTo>
                  <a:cubicBezTo>
                    <a:pt x="451787" y="85384"/>
                    <a:pt x="510930" y="144526"/>
                    <a:pt x="510930" y="217016"/>
                  </a:cubicBezTo>
                  <a:lnTo>
                    <a:pt x="510930" y="310734"/>
                  </a:lnTo>
                  <a:cubicBezTo>
                    <a:pt x="510930" y="396294"/>
                    <a:pt x="545005" y="453396"/>
                    <a:pt x="605169" y="513928"/>
                  </a:cubicBezTo>
                  <a:lnTo>
                    <a:pt x="152915" y="513928"/>
                  </a:lnTo>
                  <a:cubicBezTo>
                    <a:pt x="213079" y="453396"/>
                    <a:pt x="247247" y="396294"/>
                    <a:pt x="247247" y="310734"/>
                  </a:cubicBezTo>
                  <a:lnTo>
                    <a:pt x="247247" y="217016"/>
                  </a:lnTo>
                  <a:cubicBezTo>
                    <a:pt x="247247" y="144526"/>
                    <a:pt x="306390" y="85384"/>
                    <a:pt x="379088" y="85384"/>
                  </a:cubicBezTo>
                  <a:close/>
                  <a:moveTo>
                    <a:pt x="182329" y="24009"/>
                  </a:moveTo>
                  <a:cubicBezTo>
                    <a:pt x="175088" y="23823"/>
                    <a:pt x="169703" y="29663"/>
                    <a:pt x="169703" y="36430"/>
                  </a:cubicBezTo>
                  <a:lnTo>
                    <a:pt x="169703" y="182152"/>
                  </a:lnTo>
                  <a:cubicBezTo>
                    <a:pt x="169703" y="193461"/>
                    <a:pt x="183722" y="198837"/>
                    <a:pt x="191427" y="190587"/>
                  </a:cubicBezTo>
                  <a:lnTo>
                    <a:pt x="238587" y="139789"/>
                  </a:lnTo>
                  <a:cubicBezTo>
                    <a:pt x="243415" y="134968"/>
                    <a:pt x="242858" y="127275"/>
                    <a:pt x="238030" y="122454"/>
                  </a:cubicBezTo>
                  <a:cubicBezTo>
                    <a:pt x="233203" y="117634"/>
                    <a:pt x="225590" y="118190"/>
                    <a:pt x="220763" y="123010"/>
                  </a:cubicBezTo>
                  <a:lnTo>
                    <a:pt x="194769" y="150820"/>
                  </a:lnTo>
                  <a:lnTo>
                    <a:pt x="194769" y="36801"/>
                  </a:lnTo>
                  <a:cubicBezTo>
                    <a:pt x="194769" y="29942"/>
                    <a:pt x="189292" y="24102"/>
                    <a:pt x="182329" y="24009"/>
                  </a:cubicBezTo>
                  <a:close/>
                  <a:moveTo>
                    <a:pt x="181865" y="0"/>
                  </a:moveTo>
                  <a:cubicBezTo>
                    <a:pt x="240537" y="0"/>
                    <a:pt x="292432" y="27346"/>
                    <a:pt x="326224" y="70729"/>
                  </a:cubicBezTo>
                  <a:cubicBezTo>
                    <a:pt x="266067" y="92327"/>
                    <a:pt x="223177" y="149893"/>
                    <a:pt x="223177" y="217192"/>
                  </a:cubicBezTo>
                  <a:cubicBezTo>
                    <a:pt x="223177" y="217192"/>
                    <a:pt x="230139" y="326575"/>
                    <a:pt x="218906" y="360317"/>
                  </a:cubicBezTo>
                  <a:cubicBezTo>
                    <a:pt x="206838" y="362635"/>
                    <a:pt x="194862" y="364118"/>
                    <a:pt x="182329" y="364118"/>
                  </a:cubicBezTo>
                  <a:cubicBezTo>
                    <a:pt x="81881" y="364118"/>
                    <a:pt x="0" y="282451"/>
                    <a:pt x="0" y="182059"/>
                  </a:cubicBezTo>
                  <a:cubicBezTo>
                    <a:pt x="0" y="81667"/>
                    <a:pt x="81324" y="0"/>
                    <a:pt x="181865"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bg1"/>
                </a:solidFill>
                <a:cs typeface="+mn-ea"/>
                <a:sym typeface="+mn-lt"/>
              </a:endParaRPr>
            </a:p>
          </p:txBody>
        </p:sp>
      </p:grpSp>
      <p:grpSp>
        <p:nvGrpSpPr>
          <p:cNvPr id="6" name="组合 5"/>
          <p:cNvGrpSpPr/>
          <p:nvPr/>
        </p:nvGrpSpPr>
        <p:grpSpPr>
          <a:xfrm>
            <a:off x="2319831" y="2934195"/>
            <a:ext cx="941832" cy="941832"/>
            <a:chOff x="2319831" y="2934195"/>
            <a:chExt cx="941832" cy="941832"/>
          </a:xfrm>
        </p:grpSpPr>
        <p:sp>
          <p:nvSpPr>
            <p:cNvPr id="10" name="ïšḻïďê-Oval 6"/>
            <p:cNvSpPr/>
            <p:nvPr/>
          </p:nvSpPr>
          <p:spPr>
            <a:xfrm>
              <a:off x="2381394" y="2995758"/>
              <a:ext cx="818707" cy="818707"/>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solidFill>
                <a:cs typeface="+mn-ea"/>
                <a:sym typeface="+mn-lt"/>
              </a:endParaRPr>
            </a:p>
          </p:txBody>
        </p:sp>
        <p:sp>
          <p:nvSpPr>
            <p:cNvPr id="12" name="ïšḻïďê-Arc 8"/>
            <p:cNvSpPr/>
            <p:nvPr/>
          </p:nvSpPr>
          <p:spPr>
            <a:xfrm>
              <a:off x="2319831" y="2934195"/>
              <a:ext cx="941832" cy="941832"/>
            </a:xfrm>
            <a:prstGeom prst="arc">
              <a:avLst>
                <a:gd name="adj1" fmla="val 16200000"/>
                <a:gd name="adj2" fmla="val 12544473"/>
              </a:avLst>
            </a:prstGeom>
            <a:ln w="25400">
              <a:solidFill>
                <a:schemeClr val="accent1">
                  <a:lumMod val="50000"/>
                </a:schemeClr>
              </a:solidFill>
              <a:headEnd type="triangle"/>
            </a:ln>
          </p:spPr>
          <p:style>
            <a:lnRef idx="1">
              <a:schemeClr val="accent1"/>
            </a:lnRef>
            <a:fillRef idx="0">
              <a:schemeClr val="accent1"/>
            </a:fillRef>
            <a:effectRef idx="0">
              <a:schemeClr val="accent1"/>
            </a:effectRef>
            <a:fontRef idx="minor">
              <a:schemeClr val="tx1"/>
            </a:fontRef>
          </p:style>
          <p:txBody>
            <a:bodyPr anchor="ctr"/>
            <a:lstStyle/>
            <a:p>
              <a:pPr algn="ctr"/>
              <a:endParaRPr sz="2400">
                <a:solidFill>
                  <a:schemeClr val="bg1"/>
                </a:solidFill>
                <a:cs typeface="+mn-ea"/>
                <a:sym typeface="+mn-lt"/>
              </a:endParaRPr>
            </a:p>
          </p:txBody>
        </p:sp>
        <p:sp>
          <p:nvSpPr>
            <p:cNvPr id="25" name="ïšḻïďê-Freeform: Shape 28"/>
            <p:cNvSpPr>
              <a:spLocks noChangeAspect="1"/>
            </p:cNvSpPr>
            <p:nvPr/>
          </p:nvSpPr>
          <p:spPr bwMode="auto">
            <a:xfrm>
              <a:off x="2632941" y="3257975"/>
              <a:ext cx="315611" cy="381053"/>
            </a:xfrm>
            <a:custGeom>
              <a:avLst/>
              <a:gdLst>
                <a:gd name="connsiteX0" fmla="*/ 0 w 501297"/>
                <a:gd name="connsiteY0" fmla="*/ 421417 h 605240"/>
                <a:gd name="connsiteX1" fmla="*/ 250649 w 501297"/>
                <a:gd name="connsiteY1" fmla="*/ 507860 h 605240"/>
                <a:gd name="connsiteX2" fmla="*/ 501297 w 501297"/>
                <a:gd name="connsiteY2" fmla="*/ 421417 h 605240"/>
                <a:gd name="connsiteX3" fmla="*/ 501297 w 501297"/>
                <a:gd name="connsiteY3" fmla="*/ 480894 h 605240"/>
                <a:gd name="connsiteX4" fmla="*/ 250649 w 501297"/>
                <a:gd name="connsiteY4" fmla="*/ 605240 h 605240"/>
                <a:gd name="connsiteX5" fmla="*/ 0 w 501297"/>
                <a:gd name="connsiteY5" fmla="*/ 480894 h 605240"/>
                <a:gd name="connsiteX6" fmla="*/ 0 w 501297"/>
                <a:gd name="connsiteY6" fmla="*/ 296939 h 605240"/>
                <a:gd name="connsiteX7" fmla="*/ 250649 w 501297"/>
                <a:gd name="connsiteY7" fmla="*/ 383379 h 605240"/>
                <a:gd name="connsiteX8" fmla="*/ 501297 w 501297"/>
                <a:gd name="connsiteY8" fmla="*/ 296939 h 605240"/>
                <a:gd name="connsiteX9" fmla="*/ 501297 w 501297"/>
                <a:gd name="connsiteY9" fmla="*/ 358960 h 605240"/>
                <a:gd name="connsiteX10" fmla="*/ 250649 w 501297"/>
                <a:gd name="connsiteY10" fmla="*/ 483302 h 605240"/>
                <a:gd name="connsiteX11" fmla="*/ 0 w 501297"/>
                <a:gd name="connsiteY11" fmla="*/ 358960 h 605240"/>
                <a:gd name="connsiteX12" fmla="*/ 0 w 501297"/>
                <a:gd name="connsiteY12" fmla="*/ 180083 h 605240"/>
                <a:gd name="connsiteX13" fmla="*/ 250649 w 501297"/>
                <a:gd name="connsiteY13" fmla="*/ 266533 h 605240"/>
                <a:gd name="connsiteX14" fmla="*/ 501297 w 501297"/>
                <a:gd name="connsiteY14" fmla="*/ 180083 h 605240"/>
                <a:gd name="connsiteX15" fmla="*/ 501297 w 501297"/>
                <a:gd name="connsiteY15" fmla="*/ 234470 h 605240"/>
                <a:gd name="connsiteX16" fmla="*/ 250649 w 501297"/>
                <a:gd name="connsiteY16" fmla="*/ 358825 h 605240"/>
                <a:gd name="connsiteX17" fmla="*/ 0 w 501297"/>
                <a:gd name="connsiteY17" fmla="*/ 234470 h 605240"/>
                <a:gd name="connsiteX18" fmla="*/ 250649 w 501297"/>
                <a:gd name="connsiteY18" fmla="*/ 0 h 605240"/>
                <a:gd name="connsiteX19" fmla="*/ 500944 w 501297"/>
                <a:gd name="connsiteY19" fmla="*/ 120909 h 605240"/>
                <a:gd name="connsiteX20" fmla="*/ 250649 w 501297"/>
                <a:gd name="connsiteY20" fmla="*/ 241969 h 605240"/>
                <a:gd name="connsiteX21" fmla="*/ 353 w 501297"/>
                <a:gd name="connsiteY21" fmla="*/ 120909 h 605240"/>
                <a:gd name="connsiteX22" fmla="*/ 250649 w 501297"/>
                <a:gd name="connsiteY22" fmla="*/ 0 h 60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01297" h="605240">
                  <a:moveTo>
                    <a:pt x="0" y="421417"/>
                  </a:moveTo>
                  <a:cubicBezTo>
                    <a:pt x="42925" y="472804"/>
                    <a:pt x="137782" y="507860"/>
                    <a:pt x="250649" y="507860"/>
                  </a:cubicBezTo>
                  <a:cubicBezTo>
                    <a:pt x="363515" y="507860"/>
                    <a:pt x="458372" y="472804"/>
                    <a:pt x="501297" y="421417"/>
                  </a:cubicBezTo>
                  <a:lnTo>
                    <a:pt x="501297" y="480894"/>
                  </a:lnTo>
                  <a:cubicBezTo>
                    <a:pt x="501297" y="548311"/>
                    <a:pt x="386629" y="605240"/>
                    <a:pt x="250649" y="605240"/>
                  </a:cubicBezTo>
                  <a:cubicBezTo>
                    <a:pt x="114668" y="605240"/>
                    <a:pt x="0" y="548311"/>
                    <a:pt x="0" y="480894"/>
                  </a:cubicBezTo>
                  <a:close/>
                  <a:moveTo>
                    <a:pt x="0" y="296939"/>
                  </a:moveTo>
                  <a:cubicBezTo>
                    <a:pt x="42925" y="348474"/>
                    <a:pt x="137782" y="383379"/>
                    <a:pt x="250649" y="383379"/>
                  </a:cubicBezTo>
                  <a:cubicBezTo>
                    <a:pt x="363515" y="383379"/>
                    <a:pt x="458372" y="348474"/>
                    <a:pt x="501297" y="296939"/>
                  </a:cubicBezTo>
                  <a:lnTo>
                    <a:pt x="501297" y="358960"/>
                  </a:lnTo>
                  <a:cubicBezTo>
                    <a:pt x="501297" y="426375"/>
                    <a:pt x="386629" y="483302"/>
                    <a:pt x="250649" y="483302"/>
                  </a:cubicBezTo>
                  <a:cubicBezTo>
                    <a:pt x="114668" y="483302"/>
                    <a:pt x="0" y="426375"/>
                    <a:pt x="0" y="358960"/>
                  </a:cubicBezTo>
                  <a:close/>
                  <a:moveTo>
                    <a:pt x="0" y="180083"/>
                  </a:moveTo>
                  <a:cubicBezTo>
                    <a:pt x="42925" y="231473"/>
                    <a:pt x="137782" y="266533"/>
                    <a:pt x="250649" y="266533"/>
                  </a:cubicBezTo>
                  <a:cubicBezTo>
                    <a:pt x="363515" y="266533"/>
                    <a:pt x="458372" y="231473"/>
                    <a:pt x="501297" y="180083"/>
                  </a:cubicBezTo>
                  <a:lnTo>
                    <a:pt x="501297" y="234470"/>
                  </a:lnTo>
                  <a:cubicBezTo>
                    <a:pt x="501297" y="301891"/>
                    <a:pt x="386629" y="358825"/>
                    <a:pt x="250649" y="358825"/>
                  </a:cubicBezTo>
                  <a:cubicBezTo>
                    <a:pt x="114668" y="358825"/>
                    <a:pt x="0" y="301891"/>
                    <a:pt x="0" y="234470"/>
                  </a:cubicBezTo>
                  <a:close/>
                  <a:moveTo>
                    <a:pt x="250649" y="0"/>
                  </a:moveTo>
                  <a:cubicBezTo>
                    <a:pt x="384199" y="0"/>
                    <a:pt x="497193" y="54986"/>
                    <a:pt x="500944" y="120909"/>
                  </a:cubicBezTo>
                  <a:cubicBezTo>
                    <a:pt x="497193" y="186833"/>
                    <a:pt x="384199" y="241969"/>
                    <a:pt x="250649" y="241969"/>
                  </a:cubicBezTo>
                  <a:cubicBezTo>
                    <a:pt x="117098" y="241969"/>
                    <a:pt x="4104" y="186833"/>
                    <a:pt x="353" y="120909"/>
                  </a:cubicBezTo>
                  <a:cubicBezTo>
                    <a:pt x="4104" y="54986"/>
                    <a:pt x="117098" y="0"/>
                    <a:pt x="250649"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bg1"/>
                </a:solidFill>
                <a:cs typeface="+mn-ea"/>
                <a:sym typeface="+mn-lt"/>
              </a:endParaRPr>
            </a:p>
          </p:txBody>
        </p:sp>
      </p:grpSp>
      <p:grpSp>
        <p:nvGrpSpPr>
          <p:cNvPr id="19" name="组合 18"/>
          <p:cNvGrpSpPr/>
          <p:nvPr/>
        </p:nvGrpSpPr>
        <p:grpSpPr>
          <a:xfrm>
            <a:off x="6021272" y="1885059"/>
            <a:ext cx="651909" cy="651909"/>
            <a:chOff x="6021272" y="1885059"/>
            <a:chExt cx="651909" cy="651909"/>
          </a:xfrm>
        </p:grpSpPr>
        <p:sp>
          <p:nvSpPr>
            <p:cNvPr id="7" name="ïšḻïďê-Oval 3"/>
            <p:cNvSpPr/>
            <p:nvPr/>
          </p:nvSpPr>
          <p:spPr>
            <a:xfrm>
              <a:off x="6081413" y="1947752"/>
              <a:ext cx="531628" cy="531628"/>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solidFill>
                <a:cs typeface="+mn-ea"/>
                <a:sym typeface="+mn-lt"/>
              </a:endParaRPr>
            </a:p>
          </p:txBody>
        </p:sp>
        <p:sp>
          <p:nvSpPr>
            <p:cNvPr id="8" name="ïšḻïďê-Arc 4"/>
            <p:cNvSpPr/>
            <p:nvPr/>
          </p:nvSpPr>
          <p:spPr>
            <a:xfrm>
              <a:off x="6021272" y="1885059"/>
              <a:ext cx="651909" cy="651909"/>
            </a:xfrm>
            <a:prstGeom prst="arc">
              <a:avLst>
                <a:gd name="adj1" fmla="val 12770549"/>
                <a:gd name="adj2" fmla="val 2991777"/>
              </a:avLst>
            </a:prstGeom>
            <a:ln w="25400">
              <a:solidFill>
                <a:schemeClr val="accent1">
                  <a:lumMod val="50000"/>
                </a:schemeClr>
              </a:solidFill>
              <a:headEnd type="triangle"/>
            </a:ln>
          </p:spPr>
          <p:style>
            <a:lnRef idx="1">
              <a:schemeClr val="accent1"/>
            </a:lnRef>
            <a:fillRef idx="0">
              <a:schemeClr val="accent1"/>
            </a:fillRef>
            <a:effectRef idx="0">
              <a:schemeClr val="accent1"/>
            </a:effectRef>
            <a:fontRef idx="minor">
              <a:schemeClr val="tx1"/>
            </a:fontRef>
          </p:style>
          <p:txBody>
            <a:bodyPr anchor="ctr"/>
            <a:lstStyle/>
            <a:p>
              <a:pPr algn="ctr"/>
              <a:endParaRPr sz="2400">
                <a:solidFill>
                  <a:schemeClr val="bg1"/>
                </a:solidFill>
                <a:cs typeface="+mn-ea"/>
                <a:sym typeface="+mn-lt"/>
              </a:endParaRPr>
            </a:p>
          </p:txBody>
        </p:sp>
        <p:sp>
          <p:nvSpPr>
            <p:cNvPr id="26" name="ïšḻïďê-Freeform: Shape 29"/>
            <p:cNvSpPr>
              <a:spLocks noChangeAspect="1"/>
            </p:cNvSpPr>
            <p:nvPr/>
          </p:nvSpPr>
          <p:spPr bwMode="auto">
            <a:xfrm>
              <a:off x="6156699" y="2037366"/>
              <a:ext cx="381053" cy="34729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6933" h="553162">
                  <a:moveTo>
                    <a:pt x="443700" y="443503"/>
                  </a:moveTo>
                  <a:cubicBezTo>
                    <a:pt x="461035" y="453606"/>
                    <a:pt x="477310" y="465825"/>
                    <a:pt x="492334" y="479775"/>
                  </a:cubicBezTo>
                  <a:cubicBezTo>
                    <a:pt x="460939" y="509024"/>
                    <a:pt x="424150" y="530383"/>
                    <a:pt x="384087" y="542506"/>
                  </a:cubicBezTo>
                  <a:cubicBezTo>
                    <a:pt x="407971" y="518838"/>
                    <a:pt x="428580" y="484875"/>
                    <a:pt x="443700" y="443503"/>
                  </a:cubicBezTo>
                  <a:close/>
                  <a:moveTo>
                    <a:pt x="163232" y="443503"/>
                  </a:moveTo>
                  <a:cubicBezTo>
                    <a:pt x="178352" y="484875"/>
                    <a:pt x="198865" y="518838"/>
                    <a:pt x="222845" y="542506"/>
                  </a:cubicBezTo>
                  <a:cubicBezTo>
                    <a:pt x="182686" y="530383"/>
                    <a:pt x="145897" y="509024"/>
                    <a:pt x="114598" y="479775"/>
                  </a:cubicBezTo>
                  <a:cubicBezTo>
                    <a:pt x="129622" y="465825"/>
                    <a:pt x="145897" y="453606"/>
                    <a:pt x="163232" y="443503"/>
                  </a:cubicBezTo>
                  <a:close/>
                  <a:moveTo>
                    <a:pt x="316062" y="405892"/>
                  </a:moveTo>
                  <a:cubicBezTo>
                    <a:pt x="353060" y="407528"/>
                    <a:pt x="388613" y="416377"/>
                    <a:pt x="421275" y="431672"/>
                  </a:cubicBezTo>
                  <a:cubicBezTo>
                    <a:pt x="397573" y="499968"/>
                    <a:pt x="359034" y="545563"/>
                    <a:pt x="316062" y="553162"/>
                  </a:cubicBezTo>
                  <a:close/>
                  <a:moveTo>
                    <a:pt x="290729" y="405892"/>
                  </a:moveTo>
                  <a:lnTo>
                    <a:pt x="290729" y="553162"/>
                  </a:lnTo>
                  <a:cubicBezTo>
                    <a:pt x="247883" y="545563"/>
                    <a:pt x="209369" y="499968"/>
                    <a:pt x="185587" y="431672"/>
                  </a:cubicBezTo>
                  <a:cubicBezTo>
                    <a:pt x="218227" y="416377"/>
                    <a:pt x="253852" y="407528"/>
                    <a:pt x="290729" y="405892"/>
                  </a:cubicBezTo>
                  <a:close/>
                  <a:moveTo>
                    <a:pt x="463924" y="364965"/>
                  </a:moveTo>
                  <a:lnTo>
                    <a:pt x="567205" y="364965"/>
                  </a:lnTo>
                  <a:lnTo>
                    <a:pt x="543818" y="416184"/>
                  </a:lnTo>
                  <a:cubicBezTo>
                    <a:pt x="534304" y="432408"/>
                    <a:pt x="523128" y="447695"/>
                    <a:pt x="510459" y="461780"/>
                  </a:cubicBezTo>
                  <a:cubicBezTo>
                    <a:pt x="492442" y="444859"/>
                    <a:pt x="472692" y="430534"/>
                    <a:pt x="451689" y="418708"/>
                  </a:cubicBezTo>
                  <a:close/>
                  <a:moveTo>
                    <a:pt x="316062" y="364965"/>
                  </a:moveTo>
                  <a:lnTo>
                    <a:pt x="438281" y="364965"/>
                  </a:lnTo>
                  <a:lnTo>
                    <a:pt x="428843" y="407092"/>
                  </a:lnTo>
                  <a:cubicBezTo>
                    <a:pt x="393689" y="391126"/>
                    <a:pt x="355646" y="381989"/>
                    <a:pt x="316062" y="380450"/>
                  </a:cubicBezTo>
                  <a:close/>
                  <a:moveTo>
                    <a:pt x="168651" y="364965"/>
                  </a:moveTo>
                  <a:lnTo>
                    <a:pt x="290729" y="364965"/>
                  </a:lnTo>
                  <a:lnTo>
                    <a:pt x="290729" y="380450"/>
                  </a:lnTo>
                  <a:cubicBezTo>
                    <a:pt x="251256" y="381989"/>
                    <a:pt x="213131" y="391126"/>
                    <a:pt x="178086" y="407092"/>
                  </a:cubicBezTo>
                  <a:close/>
                  <a:moveTo>
                    <a:pt x="39659" y="364965"/>
                  </a:moveTo>
                  <a:lnTo>
                    <a:pt x="143035" y="364965"/>
                  </a:lnTo>
                  <a:lnTo>
                    <a:pt x="155174" y="418708"/>
                  </a:lnTo>
                  <a:cubicBezTo>
                    <a:pt x="134171" y="430534"/>
                    <a:pt x="114421" y="444859"/>
                    <a:pt x="96501" y="461780"/>
                  </a:cubicBezTo>
                  <a:cubicBezTo>
                    <a:pt x="83832" y="447695"/>
                    <a:pt x="72632" y="432408"/>
                    <a:pt x="63094" y="416184"/>
                  </a:cubicBezTo>
                  <a:close/>
                  <a:moveTo>
                    <a:pt x="417814" y="222493"/>
                  </a:moveTo>
                  <a:lnTo>
                    <a:pt x="435824" y="283675"/>
                  </a:lnTo>
                  <a:lnTo>
                    <a:pt x="445648" y="252507"/>
                  </a:lnTo>
                  <a:lnTo>
                    <a:pt x="469822" y="252507"/>
                  </a:lnTo>
                  <a:lnTo>
                    <a:pt x="479550" y="283675"/>
                  </a:lnTo>
                  <a:lnTo>
                    <a:pt x="497657" y="222493"/>
                  </a:lnTo>
                  <a:lnTo>
                    <a:pt x="521831" y="229612"/>
                  </a:lnTo>
                  <a:lnTo>
                    <a:pt x="492167" y="330619"/>
                  </a:lnTo>
                  <a:lnTo>
                    <a:pt x="467992" y="330811"/>
                  </a:lnTo>
                  <a:lnTo>
                    <a:pt x="457687" y="298393"/>
                  </a:lnTo>
                  <a:lnTo>
                    <a:pt x="447478" y="330811"/>
                  </a:lnTo>
                  <a:lnTo>
                    <a:pt x="423304" y="330619"/>
                  </a:lnTo>
                  <a:lnTo>
                    <a:pt x="393543" y="229612"/>
                  </a:lnTo>
                  <a:close/>
                  <a:moveTo>
                    <a:pt x="263629" y="222493"/>
                  </a:moveTo>
                  <a:lnTo>
                    <a:pt x="281639" y="283675"/>
                  </a:lnTo>
                  <a:lnTo>
                    <a:pt x="291463" y="252507"/>
                  </a:lnTo>
                  <a:lnTo>
                    <a:pt x="315541" y="252507"/>
                  </a:lnTo>
                  <a:lnTo>
                    <a:pt x="325365" y="283675"/>
                  </a:lnTo>
                  <a:lnTo>
                    <a:pt x="343375" y="222493"/>
                  </a:lnTo>
                  <a:lnTo>
                    <a:pt x="367646" y="229612"/>
                  </a:lnTo>
                  <a:lnTo>
                    <a:pt x="337886" y="330619"/>
                  </a:lnTo>
                  <a:lnTo>
                    <a:pt x="313711" y="330811"/>
                  </a:lnTo>
                  <a:lnTo>
                    <a:pt x="303502" y="298393"/>
                  </a:lnTo>
                  <a:lnTo>
                    <a:pt x="293197" y="330811"/>
                  </a:lnTo>
                  <a:lnTo>
                    <a:pt x="269022" y="330619"/>
                  </a:lnTo>
                  <a:lnTo>
                    <a:pt x="239358" y="229612"/>
                  </a:lnTo>
                  <a:close/>
                  <a:moveTo>
                    <a:pt x="109302" y="222493"/>
                  </a:moveTo>
                  <a:lnTo>
                    <a:pt x="127312" y="283675"/>
                  </a:lnTo>
                  <a:lnTo>
                    <a:pt x="137136" y="252507"/>
                  </a:lnTo>
                  <a:lnTo>
                    <a:pt x="161214" y="252507"/>
                  </a:lnTo>
                  <a:lnTo>
                    <a:pt x="171038" y="283675"/>
                  </a:lnTo>
                  <a:lnTo>
                    <a:pt x="189048" y="222493"/>
                  </a:lnTo>
                  <a:lnTo>
                    <a:pt x="213319" y="229612"/>
                  </a:lnTo>
                  <a:lnTo>
                    <a:pt x="183655" y="330619"/>
                  </a:lnTo>
                  <a:lnTo>
                    <a:pt x="159384" y="330811"/>
                  </a:lnTo>
                  <a:lnTo>
                    <a:pt x="149175" y="298393"/>
                  </a:lnTo>
                  <a:lnTo>
                    <a:pt x="138966" y="330811"/>
                  </a:lnTo>
                  <a:lnTo>
                    <a:pt x="114792" y="330619"/>
                  </a:lnTo>
                  <a:lnTo>
                    <a:pt x="85031" y="229612"/>
                  </a:lnTo>
                  <a:close/>
                  <a:moveTo>
                    <a:pt x="25329" y="213374"/>
                  </a:moveTo>
                  <a:lnTo>
                    <a:pt x="25329" y="339668"/>
                  </a:lnTo>
                  <a:lnTo>
                    <a:pt x="581604" y="339668"/>
                  </a:lnTo>
                  <a:lnTo>
                    <a:pt x="581604" y="213374"/>
                  </a:lnTo>
                  <a:close/>
                  <a:moveTo>
                    <a:pt x="96501" y="91312"/>
                  </a:moveTo>
                  <a:cubicBezTo>
                    <a:pt x="114414" y="108145"/>
                    <a:pt x="134157" y="122573"/>
                    <a:pt x="155152" y="134404"/>
                  </a:cubicBezTo>
                  <a:cubicBezTo>
                    <a:pt x="150241" y="151333"/>
                    <a:pt x="146196" y="169320"/>
                    <a:pt x="143017" y="188173"/>
                  </a:cubicBezTo>
                  <a:lnTo>
                    <a:pt x="168635" y="188173"/>
                  </a:lnTo>
                  <a:cubicBezTo>
                    <a:pt x="171236" y="173456"/>
                    <a:pt x="174318" y="159413"/>
                    <a:pt x="178074" y="145947"/>
                  </a:cubicBezTo>
                  <a:cubicBezTo>
                    <a:pt x="213130" y="161914"/>
                    <a:pt x="251268" y="171052"/>
                    <a:pt x="290754" y="172687"/>
                  </a:cubicBezTo>
                  <a:lnTo>
                    <a:pt x="290754" y="188173"/>
                  </a:lnTo>
                  <a:lnTo>
                    <a:pt x="316083" y="188173"/>
                  </a:lnTo>
                  <a:lnTo>
                    <a:pt x="316083" y="172687"/>
                  </a:lnTo>
                  <a:cubicBezTo>
                    <a:pt x="355665" y="171052"/>
                    <a:pt x="393707" y="161914"/>
                    <a:pt x="428860" y="145947"/>
                  </a:cubicBezTo>
                  <a:cubicBezTo>
                    <a:pt x="432519" y="159413"/>
                    <a:pt x="435697" y="173456"/>
                    <a:pt x="438298" y="188173"/>
                  </a:cubicBezTo>
                  <a:lnTo>
                    <a:pt x="463916" y="188173"/>
                  </a:lnTo>
                  <a:cubicBezTo>
                    <a:pt x="460737" y="169320"/>
                    <a:pt x="456693" y="151333"/>
                    <a:pt x="451685" y="134404"/>
                  </a:cubicBezTo>
                  <a:cubicBezTo>
                    <a:pt x="472776" y="122573"/>
                    <a:pt x="492423" y="108145"/>
                    <a:pt x="510432" y="91312"/>
                  </a:cubicBezTo>
                  <a:cubicBezTo>
                    <a:pt x="535761" y="119399"/>
                    <a:pt x="555119" y="152487"/>
                    <a:pt x="567158" y="188173"/>
                  </a:cubicBezTo>
                  <a:lnTo>
                    <a:pt x="606933" y="188173"/>
                  </a:lnTo>
                  <a:lnTo>
                    <a:pt x="606933" y="364965"/>
                  </a:lnTo>
                  <a:lnTo>
                    <a:pt x="567205" y="364965"/>
                  </a:lnTo>
                  <a:lnTo>
                    <a:pt x="567205" y="364964"/>
                  </a:lnTo>
                  <a:lnTo>
                    <a:pt x="463925" y="364964"/>
                  </a:lnTo>
                  <a:lnTo>
                    <a:pt x="463924" y="364965"/>
                  </a:lnTo>
                  <a:lnTo>
                    <a:pt x="438281" y="364965"/>
                  </a:lnTo>
                  <a:lnTo>
                    <a:pt x="438281" y="364964"/>
                  </a:lnTo>
                  <a:lnTo>
                    <a:pt x="316062" y="364964"/>
                  </a:lnTo>
                  <a:lnTo>
                    <a:pt x="316062" y="364965"/>
                  </a:lnTo>
                  <a:lnTo>
                    <a:pt x="290729" y="364965"/>
                  </a:lnTo>
                  <a:lnTo>
                    <a:pt x="290729" y="364964"/>
                  </a:lnTo>
                  <a:lnTo>
                    <a:pt x="168651" y="364964"/>
                  </a:lnTo>
                  <a:lnTo>
                    <a:pt x="168651" y="364965"/>
                  </a:lnTo>
                  <a:lnTo>
                    <a:pt x="143035" y="364965"/>
                  </a:lnTo>
                  <a:lnTo>
                    <a:pt x="143035" y="364964"/>
                  </a:lnTo>
                  <a:lnTo>
                    <a:pt x="39658" y="364964"/>
                  </a:lnTo>
                  <a:lnTo>
                    <a:pt x="39659" y="364965"/>
                  </a:lnTo>
                  <a:lnTo>
                    <a:pt x="0" y="364965"/>
                  </a:lnTo>
                  <a:lnTo>
                    <a:pt x="0" y="188173"/>
                  </a:lnTo>
                  <a:lnTo>
                    <a:pt x="39679" y="188173"/>
                  </a:lnTo>
                  <a:cubicBezTo>
                    <a:pt x="51717" y="152487"/>
                    <a:pt x="71075" y="119399"/>
                    <a:pt x="96501" y="91312"/>
                  </a:cubicBezTo>
                  <a:close/>
                  <a:moveTo>
                    <a:pt x="384087" y="10655"/>
                  </a:moveTo>
                  <a:cubicBezTo>
                    <a:pt x="424150" y="22673"/>
                    <a:pt x="460939" y="44114"/>
                    <a:pt x="492334" y="73246"/>
                  </a:cubicBezTo>
                  <a:cubicBezTo>
                    <a:pt x="477310" y="87283"/>
                    <a:pt x="461035" y="99397"/>
                    <a:pt x="443700" y="109588"/>
                  </a:cubicBezTo>
                  <a:cubicBezTo>
                    <a:pt x="428580" y="68150"/>
                    <a:pt x="407971" y="34211"/>
                    <a:pt x="384087" y="10655"/>
                  </a:cubicBezTo>
                  <a:close/>
                  <a:moveTo>
                    <a:pt x="222845" y="10655"/>
                  </a:moveTo>
                  <a:cubicBezTo>
                    <a:pt x="198865" y="34211"/>
                    <a:pt x="178352" y="68150"/>
                    <a:pt x="163232" y="109588"/>
                  </a:cubicBezTo>
                  <a:cubicBezTo>
                    <a:pt x="145897" y="99397"/>
                    <a:pt x="129622" y="87283"/>
                    <a:pt x="114598" y="73246"/>
                  </a:cubicBezTo>
                  <a:cubicBezTo>
                    <a:pt x="145897" y="44114"/>
                    <a:pt x="182686" y="22673"/>
                    <a:pt x="222845" y="10655"/>
                  </a:cubicBezTo>
                  <a:close/>
                  <a:moveTo>
                    <a:pt x="316062" y="0"/>
                  </a:moveTo>
                  <a:cubicBezTo>
                    <a:pt x="358937" y="7501"/>
                    <a:pt x="397477" y="53178"/>
                    <a:pt x="421275" y="121358"/>
                  </a:cubicBezTo>
                  <a:cubicBezTo>
                    <a:pt x="388613" y="136744"/>
                    <a:pt x="353060" y="145494"/>
                    <a:pt x="316062" y="147129"/>
                  </a:cubicBezTo>
                  <a:close/>
                  <a:moveTo>
                    <a:pt x="290729" y="0"/>
                  </a:moveTo>
                  <a:lnTo>
                    <a:pt x="290729" y="147129"/>
                  </a:lnTo>
                  <a:cubicBezTo>
                    <a:pt x="253852" y="145494"/>
                    <a:pt x="218227" y="136744"/>
                    <a:pt x="185587" y="121358"/>
                  </a:cubicBezTo>
                  <a:cubicBezTo>
                    <a:pt x="209369" y="53178"/>
                    <a:pt x="247883" y="7501"/>
                    <a:pt x="290729"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bg1"/>
                </a:solidFill>
                <a:cs typeface="+mn-ea"/>
                <a:sym typeface="+mn-lt"/>
              </a:endParaRPr>
            </a:p>
          </p:txBody>
        </p:sp>
      </p:grpSp>
      <p:grpSp>
        <p:nvGrpSpPr>
          <p:cNvPr id="29" name="组合 28"/>
          <p:cNvGrpSpPr/>
          <p:nvPr/>
        </p:nvGrpSpPr>
        <p:grpSpPr>
          <a:xfrm>
            <a:off x="1938224" y="4658433"/>
            <a:ext cx="2646877" cy="999089"/>
            <a:chOff x="2995688" y="1780257"/>
            <a:chExt cx="2646877" cy="999089"/>
          </a:xfrm>
        </p:grpSpPr>
        <p:sp>
          <p:nvSpPr>
            <p:cNvPr id="30" name="矩形 29"/>
            <p:cNvSpPr/>
            <p:nvPr/>
          </p:nvSpPr>
          <p:spPr>
            <a:xfrm>
              <a:off x="3156807"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31" name="矩形 30"/>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p:txBody>
        </p:sp>
      </p:grpSp>
      <p:grpSp>
        <p:nvGrpSpPr>
          <p:cNvPr id="32" name="组合 31"/>
          <p:cNvGrpSpPr/>
          <p:nvPr/>
        </p:nvGrpSpPr>
        <p:grpSpPr>
          <a:xfrm>
            <a:off x="3323226" y="2939606"/>
            <a:ext cx="2646877" cy="999089"/>
            <a:chOff x="2995688" y="1780257"/>
            <a:chExt cx="2646877" cy="999089"/>
          </a:xfrm>
        </p:grpSpPr>
        <p:sp>
          <p:nvSpPr>
            <p:cNvPr id="33" name="矩形 32"/>
            <p:cNvSpPr/>
            <p:nvPr/>
          </p:nvSpPr>
          <p:spPr>
            <a:xfrm>
              <a:off x="3156807"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34" name="矩形 33"/>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p:txBody>
        </p:sp>
      </p:grpSp>
      <p:grpSp>
        <p:nvGrpSpPr>
          <p:cNvPr id="35" name="组合 34"/>
          <p:cNvGrpSpPr/>
          <p:nvPr/>
        </p:nvGrpSpPr>
        <p:grpSpPr>
          <a:xfrm>
            <a:off x="6868329" y="1581546"/>
            <a:ext cx="2646877" cy="999089"/>
            <a:chOff x="2995688" y="1780257"/>
            <a:chExt cx="2646877" cy="999089"/>
          </a:xfrm>
        </p:grpSpPr>
        <p:sp>
          <p:nvSpPr>
            <p:cNvPr id="36" name="矩形 35"/>
            <p:cNvSpPr/>
            <p:nvPr/>
          </p:nvSpPr>
          <p:spPr>
            <a:xfrm>
              <a:off x="3156807"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37" name="矩形 36"/>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p:txBody>
        </p:sp>
      </p:grpSp>
      <p:grpSp>
        <p:nvGrpSpPr>
          <p:cNvPr id="38" name="组合 37"/>
          <p:cNvGrpSpPr/>
          <p:nvPr/>
        </p:nvGrpSpPr>
        <p:grpSpPr>
          <a:xfrm>
            <a:off x="8110659" y="3512227"/>
            <a:ext cx="2646877" cy="999089"/>
            <a:chOff x="2995688" y="1780257"/>
            <a:chExt cx="2646877" cy="999089"/>
          </a:xfrm>
        </p:grpSpPr>
        <p:sp>
          <p:nvSpPr>
            <p:cNvPr id="39" name="矩形 38"/>
            <p:cNvSpPr/>
            <p:nvPr/>
          </p:nvSpPr>
          <p:spPr>
            <a:xfrm>
              <a:off x="3156807"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40" name="矩形 39"/>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p:txBody>
        </p:sp>
      </p:grpSp>
      <p:grpSp>
        <p:nvGrpSpPr>
          <p:cNvPr id="41" name="组合 40"/>
          <p:cNvGrpSpPr/>
          <p:nvPr/>
        </p:nvGrpSpPr>
        <p:grpSpPr>
          <a:xfrm>
            <a:off x="8659990" y="5115623"/>
            <a:ext cx="2646877" cy="999089"/>
            <a:chOff x="2995688" y="1780257"/>
            <a:chExt cx="2646877" cy="999089"/>
          </a:xfrm>
        </p:grpSpPr>
        <p:sp>
          <p:nvSpPr>
            <p:cNvPr id="42" name="矩形 41"/>
            <p:cNvSpPr/>
            <p:nvPr/>
          </p:nvSpPr>
          <p:spPr>
            <a:xfrm>
              <a:off x="3156807"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43" name="矩形 42"/>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5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250"/>
                                        <p:tgtEl>
                                          <p:spTgt spid="19"/>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500"/>
                                        <p:tgtEl>
                                          <p:spTgt spid="1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500"/>
                                        <p:tgtEl>
                                          <p:spTgt spid="1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250"/>
                                        <p:tgtEl>
                                          <p:spTgt spid="21"/>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250"/>
                                        <p:tgtEl>
                                          <p:spTgt spid="29"/>
                                        </p:tgtEl>
                                      </p:cBhvr>
                                    </p:animEffect>
                                    <p:anim calcmode="lin" valueType="num">
                                      <p:cBhvr>
                                        <p:cTn id="44" dur="250" fill="hold"/>
                                        <p:tgtEl>
                                          <p:spTgt spid="29"/>
                                        </p:tgtEl>
                                        <p:attrNameLst>
                                          <p:attrName>ppt_x</p:attrName>
                                        </p:attrNameLst>
                                      </p:cBhvr>
                                      <p:tavLst>
                                        <p:tav tm="0">
                                          <p:val>
                                            <p:strVal val="#ppt_x"/>
                                          </p:val>
                                        </p:tav>
                                        <p:tav tm="100000">
                                          <p:val>
                                            <p:strVal val="#ppt_x"/>
                                          </p:val>
                                        </p:tav>
                                      </p:tavLst>
                                    </p:anim>
                                    <p:anim calcmode="lin" valueType="num">
                                      <p:cBhvr>
                                        <p:cTn id="45" dur="250" fill="hold"/>
                                        <p:tgtEl>
                                          <p:spTgt spid="29"/>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42" presetClass="entr" presetSubtype="0"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250"/>
                                        <p:tgtEl>
                                          <p:spTgt spid="32"/>
                                        </p:tgtEl>
                                      </p:cBhvr>
                                    </p:animEffect>
                                    <p:anim calcmode="lin" valueType="num">
                                      <p:cBhvr>
                                        <p:cTn id="50" dur="250" fill="hold"/>
                                        <p:tgtEl>
                                          <p:spTgt spid="32"/>
                                        </p:tgtEl>
                                        <p:attrNameLst>
                                          <p:attrName>ppt_x</p:attrName>
                                        </p:attrNameLst>
                                      </p:cBhvr>
                                      <p:tavLst>
                                        <p:tav tm="0">
                                          <p:val>
                                            <p:strVal val="#ppt_x"/>
                                          </p:val>
                                        </p:tav>
                                        <p:tav tm="100000">
                                          <p:val>
                                            <p:strVal val="#ppt_x"/>
                                          </p:val>
                                        </p:tav>
                                      </p:tavLst>
                                    </p:anim>
                                    <p:anim calcmode="lin" valueType="num">
                                      <p:cBhvr>
                                        <p:cTn id="51" dur="250" fill="hold"/>
                                        <p:tgtEl>
                                          <p:spTgt spid="32"/>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250"/>
                                        <p:tgtEl>
                                          <p:spTgt spid="35"/>
                                        </p:tgtEl>
                                      </p:cBhvr>
                                    </p:animEffect>
                                    <p:anim calcmode="lin" valueType="num">
                                      <p:cBhvr>
                                        <p:cTn id="56" dur="250" fill="hold"/>
                                        <p:tgtEl>
                                          <p:spTgt spid="35"/>
                                        </p:tgtEl>
                                        <p:attrNameLst>
                                          <p:attrName>ppt_x</p:attrName>
                                        </p:attrNameLst>
                                      </p:cBhvr>
                                      <p:tavLst>
                                        <p:tav tm="0">
                                          <p:val>
                                            <p:strVal val="#ppt_x"/>
                                          </p:val>
                                        </p:tav>
                                        <p:tav tm="100000">
                                          <p:val>
                                            <p:strVal val="#ppt_x"/>
                                          </p:val>
                                        </p:tav>
                                      </p:tavLst>
                                    </p:anim>
                                    <p:anim calcmode="lin" valueType="num">
                                      <p:cBhvr>
                                        <p:cTn id="57" dur="250" fill="hold"/>
                                        <p:tgtEl>
                                          <p:spTgt spid="35"/>
                                        </p:tgtEl>
                                        <p:attrNameLst>
                                          <p:attrName>ppt_y</p:attrName>
                                        </p:attrNameLst>
                                      </p:cBhvr>
                                      <p:tavLst>
                                        <p:tav tm="0">
                                          <p:val>
                                            <p:strVal val="#ppt_y+.1"/>
                                          </p:val>
                                        </p:tav>
                                        <p:tav tm="100000">
                                          <p:val>
                                            <p:strVal val="#ppt_y"/>
                                          </p:val>
                                        </p:tav>
                                      </p:tavLst>
                                    </p:anim>
                                  </p:childTnLst>
                                </p:cTn>
                              </p:par>
                            </p:childTnLst>
                          </p:cTn>
                        </p:par>
                        <p:par>
                          <p:cTn id="58" fill="hold">
                            <p:stCondLst>
                              <p:cond delay="6000"/>
                            </p:stCondLst>
                            <p:childTnLst>
                              <p:par>
                                <p:cTn id="59" presetID="42" presetClass="entr" presetSubtype="0" fill="hold" nodeType="after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250"/>
                                        <p:tgtEl>
                                          <p:spTgt spid="38"/>
                                        </p:tgtEl>
                                      </p:cBhvr>
                                    </p:animEffect>
                                    <p:anim calcmode="lin" valueType="num">
                                      <p:cBhvr>
                                        <p:cTn id="62" dur="250" fill="hold"/>
                                        <p:tgtEl>
                                          <p:spTgt spid="38"/>
                                        </p:tgtEl>
                                        <p:attrNameLst>
                                          <p:attrName>ppt_x</p:attrName>
                                        </p:attrNameLst>
                                      </p:cBhvr>
                                      <p:tavLst>
                                        <p:tav tm="0">
                                          <p:val>
                                            <p:strVal val="#ppt_x"/>
                                          </p:val>
                                        </p:tav>
                                        <p:tav tm="100000">
                                          <p:val>
                                            <p:strVal val="#ppt_x"/>
                                          </p:val>
                                        </p:tav>
                                      </p:tavLst>
                                    </p:anim>
                                    <p:anim calcmode="lin" valueType="num">
                                      <p:cBhvr>
                                        <p:cTn id="63" dur="250" fill="hold"/>
                                        <p:tgtEl>
                                          <p:spTgt spid="38"/>
                                        </p:tgtEl>
                                        <p:attrNameLst>
                                          <p:attrName>ppt_y</p:attrName>
                                        </p:attrNameLst>
                                      </p:cBhvr>
                                      <p:tavLst>
                                        <p:tav tm="0">
                                          <p:val>
                                            <p:strVal val="#ppt_y+.1"/>
                                          </p:val>
                                        </p:tav>
                                        <p:tav tm="100000">
                                          <p:val>
                                            <p:strVal val="#ppt_y"/>
                                          </p:val>
                                        </p:tav>
                                      </p:tavLst>
                                    </p:anim>
                                  </p:childTnLst>
                                </p:cTn>
                              </p:par>
                            </p:childTnLst>
                          </p:cTn>
                        </p:par>
                        <p:par>
                          <p:cTn id="64" fill="hold">
                            <p:stCondLst>
                              <p:cond delay="6500"/>
                            </p:stCondLst>
                            <p:childTnLst>
                              <p:par>
                                <p:cTn id="65" presetID="42" presetClass="entr" presetSubtype="0"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250"/>
                                        <p:tgtEl>
                                          <p:spTgt spid="41"/>
                                        </p:tgtEl>
                                      </p:cBhvr>
                                    </p:animEffect>
                                    <p:anim calcmode="lin" valueType="num">
                                      <p:cBhvr>
                                        <p:cTn id="68" dur="250" fill="hold"/>
                                        <p:tgtEl>
                                          <p:spTgt spid="41"/>
                                        </p:tgtEl>
                                        <p:attrNameLst>
                                          <p:attrName>ppt_x</p:attrName>
                                        </p:attrNameLst>
                                      </p:cBhvr>
                                      <p:tavLst>
                                        <p:tav tm="0">
                                          <p:val>
                                            <p:strVal val="#ppt_x"/>
                                          </p:val>
                                        </p:tav>
                                        <p:tav tm="100000">
                                          <p:val>
                                            <p:strVal val="#ppt_x"/>
                                          </p:val>
                                        </p:tav>
                                      </p:tavLst>
                                    </p:anim>
                                    <p:anim calcmode="lin" valueType="num">
                                      <p:cBhvr>
                                        <p:cTn id="6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4289805" y="2273996"/>
            <a:ext cx="3111000" cy="3176265"/>
          </a:xfrm>
          <a:prstGeom prst="ellipse">
            <a:avLst/>
          </a:prstGeom>
          <a:noFill/>
          <a:ln w="444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42967" tIns="21484" rIns="42967" bIns="21484" spcCol="0" rtlCol="0" anchor="ctr"/>
          <a:lstStyle/>
          <a:p>
            <a:pPr algn="ctr"/>
            <a:endParaRPr lang="zh-CN" altLang="en-US" sz="1705">
              <a:solidFill>
                <a:srgbClr val="061033"/>
              </a:solidFill>
              <a:cs typeface="+mn-ea"/>
              <a:sym typeface="+mn-lt"/>
            </a:endParaRPr>
          </a:p>
        </p:txBody>
      </p:sp>
      <p:grpSp>
        <p:nvGrpSpPr>
          <p:cNvPr id="7" name="组合 6"/>
          <p:cNvGrpSpPr/>
          <p:nvPr/>
        </p:nvGrpSpPr>
        <p:grpSpPr>
          <a:xfrm>
            <a:off x="4211597" y="2021338"/>
            <a:ext cx="1414091" cy="1443757"/>
            <a:chOff x="8223541" y="4032225"/>
            <a:chExt cx="2880320" cy="2880320"/>
          </a:xfrm>
          <a:solidFill>
            <a:schemeClr val="accent1">
              <a:lumMod val="50000"/>
            </a:schemeClr>
          </a:solidFill>
        </p:grpSpPr>
        <p:sp>
          <p:nvSpPr>
            <p:cNvPr id="8" name="泪滴形 7"/>
            <p:cNvSpPr/>
            <p:nvPr/>
          </p:nvSpPr>
          <p:spPr>
            <a:xfrm flipV="1">
              <a:off x="8223541" y="4032225"/>
              <a:ext cx="2880320" cy="288032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bg1"/>
                </a:solidFill>
                <a:cs typeface="+mn-ea"/>
                <a:sym typeface="+mn-lt"/>
              </a:endParaRPr>
            </a:p>
          </p:txBody>
        </p:sp>
        <p:sp>
          <p:nvSpPr>
            <p:cNvPr id="9" name="TextBox 58"/>
            <p:cNvSpPr txBox="1"/>
            <p:nvPr/>
          </p:nvSpPr>
          <p:spPr>
            <a:xfrm>
              <a:off x="8691433" y="4900656"/>
              <a:ext cx="2196243" cy="1140797"/>
            </a:xfrm>
            <a:prstGeom prst="rect">
              <a:avLst/>
            </a:prstGeom>
            <a:grpFill/>
          </p:spPr>
          <p:txBody>
            <a:bodyPr wrap="square" rtlCol="0">
              <a:spAutoFit/>
            </a:bodyPr>
            <a:lstStyle/>
            <a:p>
              <a:r>
                <a:rPr lang="en-US" altLang="zh-CN" sz="3115" dirty="0">
                  <a:solidFill>
                    <a:schemeClr val="bg1"/>
                  </a:solidFill>
                  <a:cs typeface="+mn-ea"/>
                  <a:sym typeface="+mn-lt"/>
                </a:rPr>
                <a:t>20%</a:t>
              </a:r>
              <a:endParaRPr lang="zh-CN" altLang="en-US" sz="3115" dirty="0">
                <a:solidFill>
                  <a:schemeClr val="bg1"/>
                </a:solidFill>
                <a:cs typeface="+mn-ea"/>
                <a:sym typeface="+mn-lt"/>
              </a:endParaRPr>
            </a:p>
          </p:txBody>
        </p:sp>
      </p:grpSp>
      <p:grpSp>
        <p:nvGrpSpPr>
          <p:cNvPr id="10" name="组合 9"/>
          <p:cNvGrpSpPr/>
          <p:nvPr/>
        </p:nvGrpSpPr>
        <p:grpSpPr>
          <a:xfrm>
            <a:off x="6097778" y="2021338"/>
            <a:ext cx="1414091" cy="1443757"/>
            <a:chOff x="12065445" y="4032225"/>
            <a:chExt cx="2880320" cy="2880320"/>
          </a:xfrm>
        </p:grpSpPr>
        <p:sp>
          <p:nvSpPr>
            <p:cNvPr id="11" name="泪滴形 10"/>
            <p:cNvSpPr/>
            <p:nvPr/>
          </p:nvSpPr>
          <p:spPr>
            <a:xfrm flipH="1" flipV="1">
              <a:off x="12065445" y="4032225"/>
              <a:ext cx="2880320" cy="288032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bg1"/>
                </a:solidFill>
                <a:cs typeface="+mn-ea"/>
                <a:sym typeface="+mn-lt"/>
              </a:endParaRPr>
            </a:p>
          </p:txBody>
        </p:sp>
        <p:sp>
          <p:nvSpPr>
            <p:cNvPr id="12" name="TextBox 63"/>
            <p:cNvSpPr txBox="1"/>
            <p:nvPr/>
          </p:nvSpPr>
          <p:spPr>
            <a:xfrm>
              <a:off x="12541498" y="4900656"/>
              <a:ext cx="2196243" cy="1140797"/>
            </a:xfrm>
            <a:prstGeom prst="rect">
              <a:avLst/>
            </a:prstGeom>
            <a:noFill/>
          </p:spPr>
          <p:txBody>
            <a:bodyPr wrap="square" rtlCol="0">
              <a:spAutoFit/>
            </a:bodyPr>
            <a:lstStyle/>
            <a:p>
              <a:r>
                <a:rPr lang="en-US" altLang="zh-CN" sz="3115" dirty="0">
                  <a:solidFill>
                    <a:schemeClr val="bg1"/>
                  </a:solidFill>
                  <a:cs typeface="+mn-ea"/>
                  <a:sym typeface="+mn-lt"/>
                </a:rPr>
                <a:t>10%</a:t>
              </a:r>
              <a:endParaRPr lang="zh-CN" altLang="en-US" sz="3115" dirty="0">
                <a:solidFill>
                  <a:schemeClr val="bg1"/>
                </a:solidFill>
                <a:cs typeface="+mn-ea"/>
                <a:sym typeface="+mn-lt"/>
              </a:endParaRPr>
            </a:p>
          </p:txBody>
        </p:sp>
      </p:grpSp>
      <p:grpSp>
        <p:nvGrpSpPr>
          <p:cNvPr id="13" name="组合 12"/>
          <p:cNvGrpSpPr/>
          <p:nvPr/>
        </p:nvGrpSpPr>
        <p:grpSpPr>
          <a:xfrm>
            <a:off x="6097778" y="3963109"/>
            <a:ext cx="1414091" cy="1443757"/>
            <a:chOff x="12065445" y="7906092"/>
            <a:chExt cx="2880320" cy="2880320"/>
          </a:xfrm>
          <a:solidFill>
            <a:schemeClr val="accent1">
              <a:lumMod val="50000"/>
            </a:schemeClr>
          </a:solidFill>
        </p:grpSpPr>
        <p:sp>
          <p:nvSpPr>
            <p:cNvPr id="14" name="泪滴形 13"/>
            <p:cNvSpPr/>
            <p:nvPr/>
          </p:nvSpPr>
          <p:spPr>
            <a:xfrm flipH="1">
              <a:off x="12065445" y="7906092"/>
              <a:ext cx="2880320" cy="288032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bg1"/>
                </a:solidFill>
                <a:cs typeface="+mn-ea"/>
                <a:sym typeface="+mn-lt"/>
              </a:endParaRPr>
            </a:p>
          </p:txBody>
        </p:sp>
        <p:sp>
          <p:nvSpPr>
            <p:cNvPr id="15" name="TextBox 64"/>
            <p:cNvSpPr txBox="1"/>
            <p:nvPr/>
          </p:nvSpPr>
          <p:spPr>
            <a:xfrm>
              <a:off x="12437229" y="8775852"/>
              <a:ext cx="2282313" cy="1140797"/>
            </a:xfrm>
            <a:prstGeom prst="rect">
              <a:avLst/>
            </a:prstGeom>
            <a:grpFill/>
          </p:spPr>
          <p:txBody>
            <a:bodyPr wrap="square" rtlCol="0">
              <a:spAutoFit/>
            </a:bodyPr>
            <a:lstStyle/>
            <a:p>
              <a:r>
                <a:rPr lang="en-US" altLang="zh-CN" sz="3115" dirty="0">
                  <a:solidFill>
                    <a:schemeClr val="bg1"/>
                  </a:solidFill>
                  <a:cs typeface="+mn-ea"/>
                  <a:sym typeface="+mn-lt"/>
                </a:rPr>
                <a:t>30%</a:t>
              </a:r>
              <a:endParaRPr lang="zh-CN" altLang="en-US" sz="3115" dirty="0">
                <a:solidFill>
                  <a:schemeClr val="bg1"/>
                </a:solidFill>
                <a:cs typeface="+mn-ea"/>
                <a:sym typeface="+mn-lt"/>
              </a:endParaRPr>
            </a:p>
          </p:txBody>
        </p:sp>
      </p:grpSp>
      <p:grpSp>
        <p:nvGrpSpPr>
          <p:cNvPr id="16" name="组合 15"/>
          <p:cNvGrpSpPr/>
          <p:nvPr/>
        </p:nvGrpSpPr>
        <p:grpSpPr>
          <a:xfrm>
            <a:off x="4211597" y="3963109"/>
            <a:ext cx="1414091" cy="1443757"/>
            <a:chOff x="8223541" y="7906092"/>
            <a:chExt cx="2880320" cy="2880320"/>
          </a:xfrm>
        </p:grpSpPr>
        <p:sp>
          <p:nvSpPr>
            <p:cNvPr id="17" name="泪滴形 16"/>
            <p:cNvSpPr/>
            <p:nvPr/>
          </p:nvSpPr>
          <p:spPr>
            <a:xfrm>
              <a:off x="8223541" y="7906092"/>
              <a:ext cx="2880320" cy="288032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solidFill>
                  <a:schemeClr val="bg1"/>
                </a:solidFill>
                <a:cs typeface="+mn-ea"/>
                <a:sym typeface="+mn-lt"/>
              </a:endParaRPr>
            </a:p>
          </p:txBody>
        </p:sp>
        <p:sp>
          <p:nvSpPr>
            <p:cNvPr id="18" name="TextBox 65"/>
            <p:cNvSpPr txBox="1"/>
            <p:nvPr/>
          </p:nvSpPr>
          <p:spPr>
            <a:xfrm>
              <a:off x="8532117" y="8799760"/>
              <a:ext cx="2263165" cy="1140797"/>
            </a:xfrm>
            <a:prstGeom prst="rect">
              <a:avLst/>
            </a:prstGeom>
            <a:noFill/>
          </p:spPr>
          <p:txBody>
            <a:bodyPr wrap="square" rtlCol="0">
              <a:spAutoFit/>
            </a:bodyPr>
            <a:lstStyle/>
            <a:p>
              <a:r>
                <a:rPr lang="en-US" altLang="zh-CN" sz="3115" dirty="0">
                  <a:solidFill>
                    <a:schemeClr val="bg1"/>
                  </a:solidFill>
                  <a:cs typeface="+mn-ea"/>
                  <a:sym typeface="+mn-lt"/>
                </a:rPr>
                <a:t>40%</a:t>
              </a:r>
              <a:endParaRPr lang="zh-CN" altLang="en-US" sz="3115" dirty="0">
                <a:solidFill>
                  <a:schemeClr val="bg1"/>
                </a:solidFill>
                <a:cs typeface="+mn-ea"/>
                <a:sym typeface="+mn-lt"/>
              </a:endParaRPr>
            </a:p>
          </p:txBody>
        </p:sp>
      </p:grpSp>
      <p:sp>
        <p:nvSpPr>
          <p:cNvPr id="19" name="椭圆 18"/>
          <p:cNvSpPr/>
          <p:nvPr/>
        </p:nvSpPr>
        <p:spPr>
          <a:xfrm>
            <a:off x="5536846" y="3385607"/>
            <a:ext cx="616913" cy="6298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2967" tIns="21484" rIns="42967" bIns="21484" spcCol="0" rtlCol="0" anchor="ctr"/>
          <a:lstStyle/>
          <a:p>
            <a:pPr algn="ctr"/>
            <a:endParaRPr lang="zh-CN" altLang="en-US" sz="1705">
              <a:solidFill>
                <a:schemeClr val="bg1"/>
              </a:solidFill>
              <a:cs typeface="+mn-ea"/>
              <a:sym typeface="+mn-lt"/>
            </a:endParaRPr>
          </a:p>
        </p:txBody>
      </p:sp>
      <p:grpSp>
        <p:nvGrpSpPr>
          <p:cNvPr id="20" name="组合 19"/>
          <p:cNvGrpSpPr/>
          <p:nvPr/>
        </p:nvGrpSpPr>
        <p:grpSpPr>
          <a:xfrm>
            <a:off x="7745587" y="2243004"/>
            <a:ext cx="2646877" cy="999089"/>
            <a:chOff x="2995688" y="1780257"/>
            <a:chExt cx="2646877" cy="999089"/>
          </a:xfrm>
        </p:grpSpPr>
        <p:sp>
          <p:nvSpPr>
            <p:cNvPr id="21" name="矩形 20"/>
            <p:cNvSpPr/>
            <p:nvPr/>
          </p:nvSpPr>
          <p:spPr>
            <a:xfrm>
              <a:off x="3156807"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22" name="矩形 21"/>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p:txBody>
        </p:sp>
      </p:grpSp>
      <p:grpSp>
        <p:nvGrpSpPr>
          <p:cNvPr id="23" name="组合 22"/>
          <p:cNvGrpSpPr/>
          <p:nvPr/>
        </p:nvGrpSpPr>
        <p:grpSpPr>
          <a:xfrm>
            <a:off x="7745587" y="4185441"/>
            <a:ext cx="2646877" cy="999089"/>
            <a:chOff x="2995688" y="1780257"/>
            <a:chExt cx="2646877" cy="999089"/>
          </a:xfrm>
        </p:grpSpPr>
        <p:sp>
          <p:nvSpPr>
            <p:cNvPr id="24" name="矩形 23"/>
            <p:cNvSpPr/>
            <p:nvPr/>
          </p:nvSpPr>
          <p:spPr>
            <a:xfrm>
              <a:off x="3156807"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25" name="矩形 24"/>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p:txBody>
        </p:sp>
      </p:grpSp>
      <p:grpSp>
        <p:nvGrpSpPr>
          <p:cNvPr id="26" name="组合 25"/>
          <p:cNvGrpSpPr/>
          <p:nvPr/>
        </p:nvGrpSpPr>
        <p:grpSpPr>
          <a:xfrm>
            <a:off x="1144472" y="2243004"/>
            <a:ext cx="2646877" cy="999089"/>
            <a:chOff x="2995688" y="1780257"/>
            <a:chExt cx="2646877" cy="999089"/>
          </a:xfrm>
        </p:grpSpPr>
        <p:sp>
          <p:nvSpPr>
            <p:cNvPr id="27" name="矩形 26"/>
            <p:cNvSpPr/>
            <p:nvPr/>
          </p:nvSpPr>
          <p:spPr>
            <a:xfrm>
              <a:off x="3468534"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28" name="矩形 27"/>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p:txBody>
        </p:sp>
      </p:grpSp>
      <p:grpSp>
        <p:nvGrpSpPr>
          <p:cNvPr id="29" name="组合 28"/>
          <p:cNvGrpSpPr/>
          <p:nvPr/>
        </p:nvGrpSpPr>
        <p:grpSpPr>
          <a:xfrm>
            <a:off x="1144472" y="4185441"/>
            <a:ext cx="2646877" cy="999089"/>
            <a:chOff x="2995688" y="1780257"/>
            <a:chExt cx="2646877" cy="999089"/>
          </a:xfrm>
        </p:grpSpPr>
        <p:sp>
          <p:nvSpPr>
            <p:cNvPr id="30" name="矩形 29"/>
            <p:cNvSpPr/>
            <p:nvPr/>
          </p:nvSpPr>
          <p:spPr>
            <a:xfrm>
              <a:off x="3468534"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31" name="矩形 30"/>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9" dur="750" fill="hold"/>
                                        <p:tgtEl>
                                          <p:spTgt spid="6"/>
                                        </p:tgtEl>
                                        <p:attrNameLst>
                                          <p:attrName>ppt_x</p:attrName>
                                          <p:attrName>ppt_y</p:attrName>
                                        </p:attrNameLst>
                                      </p:cBhvr>
                                    </p:animMotion>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250" fill="hold"/>
                                        <p:tgtEl>
                                          <p:spTgt spid="10"/>
                                        </p:tgtEl>
                                        <p:attrNameLst>
                                          <p:attrName>ppt_w</p:attrName>
                                        </p:attrNameLst>
                                      </p:cBhvr>
                                      <p:tavLst>
                                        <p:tav tm="0">
                                          <p:val>
                                            <p:fltVal val="0"/>
                                          </p:val>
                                        </p:tav>
                                        <p:tav tm="100000">
                                          <p:val>
                                            <p:strVal val="#ppt_w"/>
                                          </p:val>
                                        </p:tav>
                                      </p:tavLst>
                                    </p:anim>
                                    <p:anim calcmode="lin" valueType="num">
                                      <p:cBhvr>
                                        <p:cTn id="19" dur="250" fill="hold"/>
                                        <p:tgtEl>
                                          <p:spTgt spid="10"/>
                                        </p:tgtEl>
                                        <p:attrNameLst>
                                          <p:attrName>ppt_h</p:attrName>
                                        </p:attrNameLst>
                                      </p:cBhvr>
                                      <p:tavLst>
                                        <p:tav tm="0">
                                          <p:val>
                                            <p:fltVal val="0"/>
                                          </p:val>
                                        </p:tav>
                                        <p:tav tm="100000">
                                          <p:val>
                                            <p:strVal val="#ppt_h"/>
                                          </p:val>
                                        </p:tav>
                                      </p:tavLst>
                                    </p:anim>
                                    <p:animEffect transition="in" filter="fade">
                                      <p:cBhvr>
                                        <p:cTn id="20" dur="250"/>
                                        <p:tgtEl>
                                          <p:spTgt spid="10"/>
                                        </p:tgtEl>
                                      </p:cBhvr>
                                    </p:animEffect>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250" fill="hold"/>
                                        <p:tgtEl>
                                          <p:spTgt spid="13"/>
                                        </p:tgtEl>
                                        <p:attrNameLst>
                                          <p:attrName>ppt_w</p:attrName>
                                        </p:attrNameLst>
                                      </p:cBhvr>
                                      <p:tavLst>
                                        <p:tav tm="0">
                                          <p:val>
                                            <p:fltVal val="0"/>
                                          </p:val>
                                        </p:tav>
                                        <p:tav tm="100000">
                                          <p:val>
                                            <p:strVal val="#ppt_w"/>
                                          </p:val>
                                        </p:tav>
                                      </p:tavLst>
                                    </p:anim>
                                    <p:anim calcmode="lin" valueType="num">
                                      <p:cBhvr>
                                        <p:cTn id="25" dur="250" fill="hold"/>
                                        <p:tgtEl>
                                          <p:spTgt spid="13"/>
                                        </p:tgtEl>
                                        <p:attrNameLst>
                                          <p:attrName>ppt_h</p:attrName>
                                        </p:attrNameLst>
                                      </p:cBhvr>
                                      <p:tavLst>
                                        <p:tav tm="0">
                                          <p:val>
                                            <p:fltVal val="0"/>
                                          </p:val>
                                        </p:tav>
                                        <p:tav tm="100000">
                                          <p:val>
                                            <p:strVal val="#ppt_h"/>
                                          </p:val>
                                        </p:tav>
                                      </p:tavLst>
                                    </p:anim>
                                    <p:animEffect transition="in" filter="fade">
                                      <p:cBhvr>
                                        <p:cTn id="26" dur="250"/>
                                        <p:tgtEl>
                                          <p:spTgt spid="13"/>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250" fill="hold"/>
                                        <p:tgtEl>
                                          <p:spTgt spid="16"/>
                                        </p:tgtEl>
                                        <p:attrNameLst>
                                          <p:attrName>ppt_w</p:attrName>
                                        </p:attrNameLst>
                                      </p:cBhvr>
                                      <p:tavLst>
                                        <p:tav tm="0">
                                          <p:val>
                                            <p:fltVal val="0"/>
                                          </p:val>
                                        </p:tav>
                                        <p:tav tm="100000">
                                          <p:val>
                                            <p:strVal val="#ppt_w"/>
                                          </p:val>
                                        </p:tav>
                                      </p:tavLst>
                                    </p:anim>
                                    <p:anim calcmode="lin" valueType="num">
                                      <p:cBhvr>
                                        <p:cTn id="31" dur="250" fill="hold"/>
                                        <p:tgtEl>
                                          <p:spTgt spid="16"/>
                                        </p:tgtEl>
                                        <p:attrNameLst>
                                          <p:attrName>ppt_h</p:attrName>
                                        </p:attrNameLst>
                                      </p:cBhvr>
                                      <p:tavLst>
                                        <p:tav tm="0">
                                          <p:val>
                                            <p:fltVal val="0"/>
                                          </p:val>
                                        </p:tav>
                                        <p:tav tm="100000">
                                          <p:val>
                                            <p:strVal val="#ppt_h"/>
                                          </p:val>
                                        </p:tav>
                                      </p:tavLst>
                                    </p:anim>
                                    <p:animEffect transition="in" filter="fade">
                                      <p:cBhvr>
                                        <p:cTn id="32" dur="250"/>
                                        <p:tgtEl>
                                          <p:spTgt spid="16"/>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250" fill="hold"/>
                                        <p:tgtEl>
                                          <p:spTgt spid="7"/>
                                        </p:tgtEl>
                                        <p:attrNameLst>
                                          <p:attrName>ppt_w</p:attrName>
                                        </p:attrNameLst>
                                      </p:cBhvr>
                                      <p:tavLst>
                                        <p:tav tm="0">
                                          <p:val>
                                            <p:fltVal val="0"/>
                                          </p:val>
                                        </p:tav>
                                        <p:tav tm="100000">
                                          <p:val>
                                            <p:strVal val="#ppt_w"/>
                                          </p:val>
                                        </p:tav>
                                      </p:tavLst>
                                    </p:anim>
                                    <p:anim calcmode="lin" valueType="num">
                                      <p:cBhvr>
                                        <p:cTn id="37" dur="250" fill="hold"/>
                                        <p:tgtEl>
                                          <p:spTgt spid="7"/>
                                        </p:tgtEl>
                                        <p:attrNameLst>
                                          <p:attrName>ppt_h</p:attrName>
                                        </p:attrNameLst>
                                      </p:cBhvr>
                                      <p:tavLst>
                                        <p:tav tm="0">
                                          <p:val>
                                            <p:fltVal val="0"/>
                                          </p:val>
                                        </p:tav>
                                        <p:tav tm="100000">
                                          <p:val>
                                            <p:strVal val="#ppt_h"/>
                                          </p:val>
                                        </p:tav>
                                      </p:tavLst>
                                    </p:anim>
                                    <p:animEffect transition="in" filter="fade">
                                      <p:cBhvr>
                                        <p:cTn id="38" dur="250"/>
                                        <p:tgtEl>
                                          <p:spTgt spid="7"/>
                                        </p:tgtEl>
                                      </p:cBhvr>
                                    </p:animEffect>
                                  </p:childTnLst>
                                </p:cTn>
                              </p:par>
                            </p:childTnLst>
                          </p:cTn>
                        </p:par>
                        <p:par>
                          <p:cTn id="39" fill="hold">
                            <p:stCondLst>
                              <p:cond delay="2500"/>
                            </p:stCondLst>
                            <p:childTnLst>
                              <p:par>
                                <p:cTn id="40" presetID="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250" fill="hold"/>
                                        <p:tgtEl>
                                          <p:spTgt spid="26"/>
                                        </p:tgtEl>
                                        <p:attrNameLst>
                                          <p:attrName>ppt_x</p:attrName>
                                        </p:attrNameLst>
                                      </p:cBhvr>
                                      <p:tavLst>
                                        <p:tav tm="0">
                                          <p:val>
                                            <p:strVal val="0-#ppt_w/2"/>
                                          </p:val>
                                        </p:tav>
                                        <p:tav tm="100000">
                                          <p:val>
                                            <p:strVal val="#ppt_x"/>
                                          </p:val>
                                        </p:tav>
                                      </p:tavLst>
                                    </p:anim>
                                    <p:anim calcmode="lin" valueType="num">
                                      <p:cBhvr additive="base">
                                        <p:cTn id="43" dur="250" fill="hold"/>
                                        <p:tgtEl>
                                          <p:spTgt spid="26"/>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250" fill="hold"/>
                                        <p:tgtEl>
                                          <p:spTgt spid="29"/>
                                        </p:tgtEl>
                                        <p:attrNameLst>
                                          <p:attrName>ppt_x</p:attrName>
                                        </p:attrNameLst>
                                      </p:cBhvr>
                                      <p:tavLst>
                                        <p:tav tm="0">
                                          <p:val>
                                            <p:strVal val="0-#ppt_w/2"/>
                                          </p:val>
                                        </p:tav>
                                        <p:tav tm="100000">
                                          <p:val>
                                            <p:strVal val="#ppt_x"/>
                                          </p:val>
                                        </p:tav>
                                      </p:tavLst>
                                    </p:anim>
                                    <p:anim calcmode="lin" valueType="num">
                                      <p:cBhvr additive="base">
                                        <p:cTn id="47" dur="250" fill="hold"/>
                                        <p:tgtEl>
                                          <p:spTgt spid="29"/>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250" fill="hold"/>
                                        <p:tgtEl>
                                          <p:spTgt spid="23"/>
                                        </p:tgtEl>
                                        <p:attrNameLst>
                                          <p:attrName>ppt_x</p:attrName>
                                        </p:attrNameLst>
                                      </p:cBhvr>
                                      <p:tavLst>
                                        <p:tav tm="0">
                                          <p:val>
                                            <p:strVal val="1+#ppt_w/2"/>
                                          </p:val>
                                        </p:tav>
                                        <p:tav tm="100000">
                                          <p:val>
                                            <p:strVal val="#ppt_x"/>
                                          </p:val>
                                        </p:tav>
                                      </p:tavLst>
                                    </p:anim>
                                    <p:anim calcmode="lin" valueType="num">
                                      <p:cBhvr additive="base">
                                        <p:cTn id="51" dur="250" fill="hold"/>
                                        <p:tgtEl>
                                          <p:spTgt spid="23"/>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additive="base">
                                        <p:cTn id="54" dur="250" fill="hold"/>
                                        <p:tgtEl>
                                          <p:spTgt spid="20"/>
                                        </p:tgtEl>
                                        <p:attrNameLst>
                                          <p:attrName>ppt_x</p:attrName>
                                        </p:attrNameLst>
                                      </p:cBhvr>
                                      <p:tavLst>
                                        <p:tav tm="0">
                                          <p:val>
                                            <p:strVal val="1+#ppt_w/2"/>
                                          </p:val>
                                        </p:tav>
                                        <p:tav tm="100000">
                                          <p:val>
                                            <p:strVal val="#ppt_x"/>
                                          </p:val>
                                        </p:tav>
                                      </p:tavLst>
                                    </p:anim>
                                    <p:anim calcmode="lin" valueType="num">
                                      <p:cBhvr additive="base">
                                        <p:cTn id="55" dur="25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3" name="组合 22"/>
          <p:cNvGrpSpPr/>
          <p:nvPr/>
        </p:nvGrpSpPr>
        <p:grpSpPr>
          <a:xfrm>
            <a:off x="797230" y="1626931"/>
            <a:ext cx="5146370" cy="4509654"/>
            <a:chOff x="797230" y="1626931"/>
            <a:chExt cx="5146370" cy="4509654"/>
          </a:xfrm>
        </p:grpSpPr>
        <p:sp>
          <p:nvSpPr>
            <p:cNvPr id="3" name="矩形 2"/>
            <p:cNvSpPr/>
            <p:nvPr/>
          </p:nvSpPr>
          <p:spPr>
            <a:xfrm>
              <a:off x="797230" y="1626931"/>
              <a:ext cx="5146370" cy="4509654"/>
            </a:xfrm>
            <a:prstGeom prst="rect">
              <a:avLst/>
            </a:prstGeom>
            <a:solidFill>
              <a:schemeClr val="accent1">
                <a:lumMod val="5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017149" y="2207727"/>
              <a:ext cx="4731689" cy="1195227"/>
              <a:chOff x="6902848" y="2149075"/>
              <a:chExt cx="4731689" cy="1195227"/>
            </a:xfrm>
          </p:grpSpPr>
          <p:sp>
            <p:nvSpPr>
              <p:cNvPr id="7" name="矩形 6"/>
              <p:cNvSpPr/>
              <p:nvPr/>
            </p:nvSpPr>
            <p:spPr>
              <a:xfrm>
                <a:off x="7033854" y="2149075"/>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8" name="矩形 7"/>
              <p:cNvSpPr/>
              <p:nvPr/>
            </p:nvSpPr>
            <p:spPr>
              <a:xfrm>
                <a:off x="6902848" y="2643726"/>
                <a:ext cx="4731689" cy="70057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p:txBody>
          </p:sp>
        </p:grpSp>
        <p:grpSp>
          <p:nvGrpSpPr>
            <p:cNvPr id="9" name="组合 8"/>
            <p:cNvGrpSpPr/>
            <p:nvPr/>
          </p:nvGrpSpPr>
          <p:grpSpPr>
            <a:xfrm>
              <a:off x="1017149" y="3876623"/>
              <a:ext cx="4731689" cy="1162241"/>
              <a:chOff x="6902848" y="3638708"/>
              <a:chExt cx="4731689" cy="1162241"/>
            </a:xfrm>
          </p:grpSpPr>
          <p:sp>
            <p:nvSpPr>
              <p:cNvPr id="10" name="矩形 9"/>
              <p:cNvSpPr/>
              <p:nvPr/>
            </p:nvSpPr>
            <p:spPr>
              <a:xfrm>
                <a:off x="6902848" y="4100373"/>
                <a:ext cx="4731689" cy="70057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p:txBody>
          </p:sp>
          <p:sp>
            <p:nvSpPr>
              <p:cNvPr id="11" name="矩形 10"/>
              <p:cNvSpPr/>
              <p:nvPr/>
            </p:nvSpPr>
            <p:spPr>
              <a:xfrm>
                <a:off x="7033854" y="3638708"/>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grpSp>
      </p:grpSp>
      <p:grpSp>
        <p:nvGrpSpPr>
          <p:cNvPr id="22" name="组合 21"/>
          <p:cNvGrpSpPr/>
          <p:nvPr/>
        </p:nvGrpSpPr>
        <p:grpSpPr>
          <a:xfrm>
            <a:off x="5475462" y="2204060"/>
            <a:ext cx="5705553" cy="3666793"/>
            <a:chOff x="5475462" y="2204060"/>
            <a:chExt cx="5705553" cy="3666793"/>
          </a:xfrm>
        </p:grpSpPr>
        <p:grpSp>
          <p:nvGrpSpPr>
            <p:cNvPr id="12" name="组合 11"/>
            <p:cNvGrpSpPr/>
            <p:nvPr/>
          </p:nvGrpSpPr>
          <p:grpSpPr>
            <a:xfrm flipH="1">
              <a:off x="5475462" y="2204060"/>
              <a:ext cx="4989562" cy="3666793"/>
              <a:chOff x="3005799" y="1987564"/>
              <a:chExt cx="4989561" cy="3666793"/>
            </a:xfrm>
          </p:grpSpPr>
          <p:sp>
            <p:nvSpPr>
              <p:cNvPr id="13" name="任意多边形: 形状 12"/>
              <p:cNvSpPr/>
              <p:nvPr/>
            </p:nvSpPr>
            <p:spPr bwMode="auto">
              <a:xfrm rot="5400000">
                <a:off x="3544015" y="2098211"/>
                <a:ext cx="1346370" cy="1598998"/>
              </a:xfrm>
              <a:custGeom>
                <a:avLst/>
                <a:gdLst>
                  <a:gd name="T0" fmla="*/ 0 w 581"/>
                  <a:gd name="T1" fmla="*/ 690 h 690"/>
                  <a:gd name="T2" fmla="*/ 0 w 581"/>
                  <a:gd name="T3" fmla="*/ 328 h 690"/>
                  <a:gd name="T4" fmla="*/ 128 w 581"/>
                  <a:gd name="T5" fmla="*/ 200 h 690"/>
                  <a:gd name="T6" fmla="*/ 382 w 581"/>
                  <a:gd name="T7" fmla="*/ 200 h 690"/>
                  <a:gd name="T8" fmla="*/ 581 w 581"/>
                  <a:gd name="T9" fmla="*/ 0 h 690"/>
                </a:gdLst>
                <a:ahLst/>
                <a:cxnLst>
                  <a:cxn ang="0">
                    <a:pos x="T0" y="T1"/>
                  </a:cxn>
                  <a:cxn ang="0">
                    <a:pos x="T2" y="T3"/>
                  </a:cxn>
                  <a:cxn ang="0">
                    <a:pos x="T4" y="T5"/>
                  </a:cxn>
                  <a:cxn ang="0">
                    <a:pos x="T6" y="T7"/>
                  </a:cxn>
                  <a:cxn ang="0">
                    <a:pos x="T8" y="T9"/>
                  </a:cxn>
                </a:cxnLst>
                <a:rect l="0" t="0" r="r" b="b"/>
                <a:pathLst>
                  <a:path w="581" h="690">
                    <a:moveTo>
                      <a:pt x="0" y="690"/>
                    </a:moveTo>
                    <a:cubicBezTo>
                      <a:pt x="0" y="328"/>
                      <a:pt x="0" y="328"/>
                      <a:pt x="0" y="328"/>
                    </a:cubicBezTo>
                    <a:cubicBezTo>
                      <a:pt x="0" y="257"/>
                      <a:pt x="57" y="200"/>
                      <a:pt x="128" y="200"/>
                    </a:cubicBezTo>
                    <a:cubicBezTo>
                      <a:pt x="382" y="200"/>
                      <a:pt x="382" y="200"/>
                      <a:pt x="382" y="200"/>
                    </a:cubicBezTo>
                    <a:cubicBezTo>
                      <a:pt x="492" y="200"/>
                      <a:pt x="581" y="111"/>
                      <a:pt x="581" y="0"/>
                    </a:cubicBezTo>
                  </a:path>
                </a:pathLst>
              </a:custGeom>
              <a:noFill/>
              <a:ln w="180975" cap="rnd">
                <a:solidFill>
                  <a:schemeClr val="accent1">
                    <a:lumMod val="50000"/>
                  </a:schemeClr>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endParaRPr>
                  <a:solidFill>
                    <a:schemeClr val="bg1"/>
                  </a:solidFill>
                  <a:cs typeface="+mn-ea"/>
                  <a:sym typeface="+mn-lt"/>
                </a:endParaRPr>
              </a:p>
            </p:txBody>
          </p:sp>
          <p:sp>
            <p:nvSpPr>
              <p:cNvPr id="14" name="任意多边形: 形状 13"/>
              <p:cNvSpPr/>
              <p:nvPr/>
            </p:nvSpPr>
            <p:spPr bwMode="auto">
              <a:xfrm rot="5400000">
                <a:off x="3518557" y="3845066"/>
                <a:ext cx="1346370" cy="1649915"/>
              </a:xfrm>
              <a:custGeom>
                <a:avLst/>
                <a:gdLst>
                  <a:gd name="T0" fmla="*/ 581 w 581"/>
                  <a:gd name="T1" fmla="*/ 712 h 712"/>
                  <a:gd name="T2" fmla="*/ 581 w 581"/>
                  <a:gd name="T3" fmla="*/ 328 h 712"/>
                  <a:gd name="T4" fmla="*/ 453 w 581"/>
                  <a:gd name="T5" fmla="*/ 200 h 712"/>
                  <a:gd name="T6" fmla="*/ 200 w 581"/>
                  <a:gd name="T7" fmla="*/ 200 h 712"/>
                  <a:gd name="T8" fmla="*/ 0 w 581"/>
                  <a:gd name="T9" fmla="*/ 0 h 712"/>
                </a:gdLst>
                <a:ahLst/>
                <a:cxnLst>
                  <a:cxn ang="0">
                    <a:pos x="T0" y="T1"/>
                  </a:cxn>
                  <a:cxn ang="0">
                    <a:pos x="T2" y="T3"/>
                  </a:cxn>
                  <a:cxn ang="0">
                    <a:pos x="T4" y="T5"/>
                  </a:cxn>
                  <a:cxn ang="0">
                    <a:pos x="T6" y="T7"/>
                  </a:cxn>
                  <a:cxn ang="0">
                    <a:pos x="T8" y="T9"/>
                  </a:cxn>
                </a:cxnLst>
                <a:rect l="0" t="0" r="r" b="b"/>
                <a:pathLst>
                  <a:path w="581" h="712">
                    <a:moveTo>
                      <a:pt x="581" y="712"/>
                    </a:moveTo>
                    <a:cubicBezTo>
                      <a:pt x="581" y="328"/>
                      <a:pt x="581" y="328"/>
                      <a:pt x="581" y="328"/>
                    </a:cubicBezTo>
                    <a:cubicBezTo>
                      <a:pt x="581" y="257"/>
                      <a:pt x="524" y="200"/>
                      <a:pt x="453" y="200"/>
                    </a:cubicBezTo>
                    <a:cubicBezTo>
                      <a:pt x="200" y="200"/>
                      <a:pt x="200" y="200"/>
                      <a:pt x="200" y="200"/>
                    </a:cubicBezTo>
                    <a:cubicBezTo>
                      <a:pt x="90" y="200"/>
                      <a:pt x="0" y="111"/>
                      <a:pt x="0" y="0"/>
                    </a:cubicBezTo>
                  </a:path>
                </a:pathLst>
              </a:custGeom>
              <a:noFill/>
              <a:ln w="180975" cap="rnd">
                <a:solidFill>
                  <a:schemeClr val="accent1">
                    <a:lumMod val="50000"/>
                  </a:schemeClr>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endParaRPr>
                  <a:solidFill>
                    <a:schemeClr val="bg1"/>
                  </a:solidFill>
                  <a:cs typeface="+mn-ea"/>
                  <a:sym typeface="+mn-lt"/>
                </a:endParaRPr>
              </a:p>
            </p:txBody>
          </p:sp>
          <p:sp>
            <p:nvSpPr>
              <p:cNvPr id="15" name="任意多边形: 形状 14"/>
              <p:cNvSpPr/>
              <p:nvPr/>
            </p:nvSpPr>
            <p:spPr bwMode="auto">
              <a:xfrm rot="5400000">
                <a:off x="5102867" y="1656602"/>
                <a:ext cx="1495205" cy="4289780"/>
              </a:xfrm>
              <a:custGeom>
                <a:avLst/>
                <a:gdLst>
                  <a:gd name="T0" fmla="*/ 0 w 645"/>
                  <a:gd name="T1" fmla="*/ 1852 h 1852"/>
                  <a:gd name="T2" fmla="*/ 0 w 645"/>
                  <a:gd name="T3" fmla="*/ 1691 h 1852"/>
                  <a:gd name="T4" fmla="*/ 65 w 645"/>
                  <a:gd name="T5" fmla="*/ 1625 h 1852"/>
                  <a:gd name="T6" fmla="*/ 208 w 645"/>
                  <a:gd name="T7" fmla="*/ 1625 h 1852"/>
                  <a:gd name="T8" fmla="*/ 407 w 645"/>
                  <a:gd name="T9" fmla="*/ 1426 h 1852"/>
                  <a:gd name="T10" fmla="*/ 407 w 645"/>
                  <a:gd name="T11" fmla="*/ 1405 h 1852"/>
                  <a:gd name="T12" fmla="*/ 407 w 645"/>
                  <a:gd name="T13" fmla="*/ 676 h 1852"/>
                  <a:gd name="T14" fmla="*/ 495 w 645"/>
                  <a:gd name="T15" fmla="*/ 587 h 1852"/>
                  <a:gd name="T16" fmla="*/ 556 w 645"/>
                  <a:gd name="T17" fmla="*/ 587 h 1852"/>
                  <a:gd name="T18" fmla="*/ 645 w 645"/>
                  <a:gd name="T19" fmla="*/ 499 h 1852"/>
                  <a:gd name="T20" fmla="*/ 633 w 645"/>
                  <a:gd name="T21" fmla="*/ 454 h 1852"/>
                  <a:gd name="T22" fmla="*/ 319 w 645"/>
                  <a:gd name="T23" fmla="*/ 0 h 1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5" h="1852">
                    <a:moveTo>
                      <a:pt x="0" y="1852"/>
                    </a:moveTo>
                    <a:cubicBezTo>
                      <a:pt x="0" y="1691"/>
                      <a:pt x="0" y="1691"/>
                      <a:pt x="0" y="1691"/>
                    </a:cubicBezTo>
                    <a:cubicBezTo>
                      <a:pt x="0" y="1655"/>
                      <a:pt x="29" y="1625"/>
                      <a:pt x="65" y="1625"/>
                    </a:cubicBezTo>
                    <a:cubicBezTo>
                      <a:pt x="208" y="1625"/>
                      <a:pt x="208" y="1625"/>
                      <a:pt x="208" y="1625"/>
                    </a:cubicBezTo>
                    <a:cubicBezTo>
                      <a:pt x="318" y="1625"/>
                      <a:pt x="407" y="1536"/>
                      <a:pt x="407" y="1426"/>
                    </a:cubicBezTo>
                    <a:cubicBezTo>
                      <a:pt x="407" y="1405"/>
                      <a:pt x="407" y="1405"/>
                      <a:pt x="407" y="1405"/>
                    </a:cubicBezTo>
                    <a:cubicBezTo>
                      <a:pt x="407" y="676"/>
                      <a:pt x="407" y="676"/>
                      <a:pt x="407" y="676"/>
                    </a:cubicBezTo>
                    <a:cubicBezTo>
                      <a:pt x="407" y="627"/>
                      <a:pt x="446" y="587"/>
                      <a:pt x="495" y="587"/>
                    </a:cubicBezTo>
                    <a:cubicBezTo>
                      <a:pt x="556" y="587"/>
                      <a:pt x="556" y="587"/>
                      <a:pt x="556" y="587"/>
                    </a:cubicBezTo>
                    <a:cubicBezTo>
                      <a:pt x="605" y="587"/>
                      <a:pt x="645" y="548"/>
                      <a:pt x="645" y="499"/>
                    </a:cubicBezTo>
                    <a:cubicBezTo>
                      <a:pt x="645" y="482"/>
                      <a:pt x="640" y="467"/>
                      <a:pt x="633" y="454"/>
                    </a:cubicBezTo>
                    <a:cubicBezTo>
                      <a:pt x="319" y="0"/>
                      <a:pt x="319" y="0"/>
                      <a:pt x="319" y="0"/>
                    </a:cubicBezTo>
                  </a:path>
                </a:pathLst>
              </a:custGeom>
              <a:noFill/>
              <a:ln w="180975" cap="rnd">
                <a:solidFill>
                  <a:schemeClr val="accent1">
                    <a:lumMod val="50000"/>
                  </a:schemeClr>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endParaRPr>
                  <a:solidFill>
                    <a:schemeClr val="bg1"/>
                  </a:solidFill>
                  <a:cs typeface="+mn-ea"/>
                  <a:sym typeface="+mn-lt"/>
                </a:endParaRPr>
              </a:p>
            </p:txBody>
          </p:sp>
          <p:sp>
            <p:nvSpPr>
              <p:cNvPr id="16" name="椭圆 15"/>
              <p:cNvSpPr/>
              <p:nvPr/>
            </p:nvSpPr>
            <p:spPr bwMode="auto">
              <a:xfrm rot="5400000">
                <a:off x="3055895" y="1988054"/>
                <a:ext cx="482735" cy="481756"/>
              </a:xfrm>
              <a:prstGeom prst="ellipse">
                <a:avLst/>
              </a:prstGeom>
              <a:solidFill>
                <a:schemeClr val="bg2"/>
              </a:solidFill>
              <a:ln w="104775" cap="rnd">
                <a:solidFill>
                  <a:schemeClr val="accent1">
                    <a:lumMod val="50000"/>
                  </a:schemeClr>
                </a:solidFill>
                <a:prstDash val="solid"/>
                <a:round/>
              </a:ln>
            </p:spPr>
            <p:txBody>
              <a:bodyPr anchor="ctr"/>
              <a:lstStyle/>
              <a:p>
                <a:pPr algn="ctr"/>
                <a:endParaRPr>
                  <a:solidFill>
                    <a:schemeClr val="bg1"/>
                  </a:solidFill>
                  <a:cs typeface="+mn-ea"/>
                  <a:sym typeface="+mn-lt"/>
                </a:endParaRPr>
              </a:p>
            </p:txBody>
          </p:sp>
          <p:sp>
            <p:nvSpPr>
              <p:cNvPr id="17" name="椭圆 16"/>
              <p:cNvSpPr/>
              <p:nvPr/>
            </p:nvSpPr>
            <p:spPr bwMode="auto">
              <a:xfrm rot="5400000">
                <a:off x="3005207" y="5070839"/>
                <a:ext cx="584110" cy="582925"/>
              </a:xfrm>
              <a:prstGeom prst="ellipse">
                <a:avLst/>
              </a:prstGeom>
              <a:solidFill>
                <a:schemeClr val="bg2"/>
              </a:solidFill>
              <a:ln w="104775" cap="rnd">
                <a:solidFill>
                  <a:schemeClr val="accent1">
                    <a:lumMod val="50000"/>
                  </a:schemeClr>
                </a:solidFill>
                <a:prstDash val="solid"/>
                <a:round/>
              </a:ln>
            </p:spPr>
            <p:txBody>
              <a:bodyPr anchor="ctr"/>
              <a:lstStyle/>
              <a:p>
                <a:pPr algn="ctr"/>
                <a:endParaRPr>
                  <a:solidFill>
                    <a:schemeClr val="bg1"/>
                  </a:solidFill>
                  <a:cs typeface="+mn-ea"/>
                  <a:sym typeface="+mn-lt"/>
                </a:endParaRPr>
              </a:p>
            </p:txBody>
          </p:sp>
          <p:sp>
            <p:nvSpPr>
              <p:cNvPr id="18" name="任意多边形: 形状 17"/>
              <p:cNvSpPr/>
              <p:nvPr/>
            </p:nvSpPr>
            <p:spPr bwMode="auto">
              <a:xfrm rot="5400000">
                <a:off x="5102867" y="1624289"/>
                <a:ext cx="1495205" cy="4289780"/>
              </a:xfrm>
              <a:custGeom>
                <a:avLst/>
                <a:gdLst>
                  <a:gd name="T0" fmla="*/ 645 w 645"/>
                  <a:gd name="T1" fmla="*/ 1852 h 1852"/>
                  <a:gd name="T2" fmla="*/ 645 w 645"/>
                  <a:gd name="T3" fmla="*/ 1691 h 1852"/>
                  <a:gd name="T4" fmla="*/ 579 w 645"/>
                  <a:gd name="T5" fmla="*/ 1625 h 1852"/>
                  <a:gd name="T6" fmla="*/ 437 w 645"/>
                  <a:gd name="T7" fmla="*/ 1625 h 1852"/>
                  <a:gd name="T8" fmla="*/ 237 w 645"/>
                  <a:gd name="T9" fmla="*/ 1426 h 1852"/>
                  <a:gd name="T10" fmla="*/ 238 w 645"/>
                  <a:gd name="T11" fmla="*/ 1405 h 1852"/>
                  <a:gd name="T12" fmla="*/ 238 w 645"/>
                  <a:gd name="T13" fmla="*/ 676 h 1852"/>
                  <a:gd name="T14" fmla="*/ 149 w 645"/>
                  <a:gd name="T15" fmla="*/ 587 h 1852"/>
                  <a:gd name="T16" fmla="*/ 88 w 645"/>
                  <a:gd name="T17" fmla="*/ 587 h 1852"/>
                  <a:gd name="T18" fmla="*/ 0 w 645"/>
                  <a:gd name="T19" fmla="*/ 499 h 1852"/>
                  <a:gd name="T20" fmla="*/ 12 w 645"/>
                  <a:gd name="T21" fmla="*/ 454 h 1852"/>
                  <a:gd name="T22" fmla="*/ 325 w 645"/>
                  <a:gd name="T23" fmla="*/ 0 h 1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5" h="1852">
                    <a:moveTo>
                      <a:pt x="645" y="1852"/>
                    </a:moveTo>
                    <a:cubicBezTo>
                      <a:pt x="645" y="1691"/>
                      <a:pt x="645" y="1691"/>
                      <a:pt x="645" y="1691"/>
                    </a:cubicBezTo>
                    <a:cubicBezTo>
                      <a:pt x="645" y="1655"/>
                      <a:pt x="615" y="1625"/>
                      <a:pt x="579" y="1625"/>
                    </a:cubicBezTo>
                    <a:cubicBezTo>
                      <a:pt x="437" y="1625"/>
                      <a:pt x="437" y="1625"/>
                      <a:pt x="437" y="1625"/>
                    </a:cubicBezTo>
                    <a:cubicBezTo>
                      <a:pt x="327" y="1625"/>
                      <a:pt x="237" y="1536"/>
                      <a:pt x="237" y="1426"/>
                    </a:cubicBezTo>
                    <a:cubicBezTo>
                      <a:pt x="238" y="1405"/>
                      <a:pt x="238" y="1405"/>
                      <a:pt x="238" y="1405"/>
                    </a:cubicBezTo>
                    <a:cubicBezTo>
                      <a:pt x="238" y="676"/>
                      <a:pt x="238" y="676"/>
                      <a:pt x="238" y="676"/>
                    </a:cubicBezTo>
                    <a:cubicBezTo>
                      <a:pt x="238" y="627"/>
                      <a:pt x="198" y="587"/>
                      <a:pt x="149" y="587"/>
                    </a:cubicBezTo>
                    <a:cubicBezTo>
                      <a:pt x="88" y="587"/>
                      <a:pt x="88" y="587"/>
                      <a:pt x="88" y="587"/>
                    </a:cubicBezTo>
                    <a:cubicBezTo>
                      <a:pt x="39" y="587"/>
                      <a:pt x="0" y="548"/>
                      <a:pt x="0" y="499"/>
                    </a:cubicBezTo>
                    <a:cubicBezTo>
                      <a:pt x="0" y="482"/>
                      <a:pt x="4" y="467"/>
                      <a:pt x="12" y="454"/>
                    </a:cubicBezTo>
                    <a:cubicBezTo>
                      <a:pt x="325" y="0"/>
                      <a:pt x="325" y="0"/>
                      <a:pt x="325" y="0"/>
                    </a:cubicBezTo>
                  </a:path>
                </a:pathLst>
              </a:custGeom>
              <a:noFill/>
              <a:ln w="180975" cap="rnd">
                <a:solidFill>
                  <a:schemeClr val="accent1">
                    <a:lumMod val="50000"/>
                  </a:schemeClr>
                </a:solidFill>
                <a:prstDash val="solid"/>
                <a:round/>
              </a:ln>
              <a:extLst>
                <a:ext uri="{909E8E84-426E-40DD-AFC4-6F175D3DCCD1}">
                  <a14:hiddenFill xmlns:a14="http://schemas.microsoft.com/office/drawing/2010/main">
                    <a:solidFill>
                      <a:srgbClr val="FFFFFF"/>
                    </a:solidFill>
                  </a14:hiddenFill>
                </a:ext>
              </a:extLst>
            </p:spPr>
            <p:txBody>
              <a:bodyPr anchor="ctr"/>
              <a:lstStyle/>
              <a:p>
                <a:pPr algn="ctr"/>
                <a:endParaRPr>
                  <a:solidFill>
                    <a:schemeClr val="bg1"/>
                  </a:solidFill>
                  <a:cs typeface="+mn-ea"/>
                  <a:sym typeface="+mn-lt"/>
                </a:endParaRPr>
              </a:p>
            </p:txBody>
          </p:sp>
          <p:sp>
            <p:nvSpPr>
              <p:cNvPr id="19" name="椭圆 18"/>
              <p:cNvSpPr/>
              <p:nvPr/>
            </p:nvSpPr>
            <p:spPr bwMode="auto">
              <a:xfrm rot="5400000">
                <a:off x="3460274" y="4381626"/>
                <a:ext cx="260094" cy="260094"/>
              </a:xfrm>
              <a:prstGeom prst="ellipse">
                <a:avLst/>
              </a:prstGeom>
              <a:solidFill>
                <a:schemeClr val="bg2"/>
              </a:solidFill>
              <a:ln w="57150" cap="rnd">
                <a:solidFill>
                  <a:schemeClr val="accent1">
                    <a:lumMod val="50000"/>
                  </a:schemeClr>
                </a:solidFill>
                <a:prstDash val="solid"/>
                <a:round/>
              </a:ln>
            </p:spPr>
            <p:txBody>
              <a:bodyPr anchor="ctr"/>
              <a:lstStyle/>
              <a:p>
                <a:pPr algn="ctr"/>
                <a:endParaRPr>
                  <a:solidFill>
                    <a:schemeClr val="bg1"/>
                  </a:solidFill>
                  <a:cs typeface="+mn-ea"/>
                  <a:sym typeface="+mn-lt"/>
                </a:endParaRPr>
              </a:p>
            </p:txBody>
          </p:sp>
          <p:sp>
            <p:nvSpPr>
              <p:cNvPr id="20" name="椭圆 19"/>
              <p:cNvSpPr/>
              <p:nvPr/>
            </p:nvSpPr>
            <p:spPr bwMode="auto">
              <a:xfrm rot="5400000">
                <a:off x="3460274" y="2923957"/>
                <a:ext cx="260094" cy="260094"/>
              </a:xfrm>
              <a:prstGeom prst="ellipse">
                <a:avLst/>
              </a:prstGeom>
              <a:solidFill>
                <a:schemeClr val="bg2"/>
              </a:solidFill>
              <a:ln w="57150" cap="rnd">
                <a:solidFill>
                  <a:schemeClr val="accent1">
                    <a:lumMod val="50000"/>
                  </a:schemeClr>
                </a:solidFill>
                <a:prstDash val="solid"/>
                <a:round/>
              </a:ln>
            </p:spPr>
            <p:txBody>
              <a:bodyPr anchor="ctr"/>
              <a:lstStyle/>
              <a:p>
                <a:pPr algn="ctr"/>
                <a:endParaRPr>
                  <a:solidFill>
                    <a:schemeClr val="bg1"/>
                  </a:solidFill>
                  <a:cs typeface="+mn-ea"/>
                  <a:sym typeface="+mn-lt"/>
                </a:endParaRPr>
              </a:p>
            </p:txBody>
          </p:sp>
        </p:grpSp>
        <p:sp>
          <p:nvSpPr>
            <p:cNvPr id="21" name="矩形 20"/>
            <p:cNvSpPr/>
            <p:nvPr/>
          </p:nvSpPr>
          <p:spPr>
            <a:xfrm>
              <a:off x="9765243" y="3728917"/>
              <a:ext cx="1415772" cy="584775"/>
            </a:xfrm>
            <a:prstGeom prst="rect">
              <a:avLst/>
            </a:prstGeom>
            <a:ln>
              <a:solidFill>
                <a:schemeClr val="accent1">
                  <a:lumMod val="50000"/>
                </a:schemeClr>
              </a:solidFill>
            </a:ln>
          </p:spPr>
          <p:txBody>
            <a:bodyPr wrap="none">
              <a:spAutoFit/>
            </a:bodyPr>
            <a:lstStyle/>
            <a:p>
              <a:r>
                <a:rPr lang="zh-CN" altLang="en-US" sz="3200" dirty="0">
                  <a:solidFill>
                    <a:schemeClr val="bg1"/>
                  </a:solidFill>
                  <a:cs typeface="+mn-ea"/>
                  <a:sym typeface="+mn-lt"/>
                </a:rPr>
                <a:t>关键词</a:t>
              </a:r>
              <a:endParaRPr lang="zh-CN" altLang="en-US" sz="32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250" fill="hold"/>
                                        <p:tgtEl>
                                          <p:spTgt spid="22"/>
                                        </p:tgtEl>
                                        <p:attrNameLst>
                                          <p:attrName>ppt_x</p:attrName>
                                        </p:attrNameLst>
                                      </p:cBhvr>
                                      <p:tavLst>
                                        <p:tav tm="0">
                                          <p:val>
                                            <p:strVal val="1+#ppt_w/2"/>
                                          </p:val>
                                        </p:tav>
                                        <p:tav tm="100000">
                                          <p:val>
                                            <p:strVal val="#ppt_x"/>
                                          </p:val>
                                        </p:tav>
                                      </p:tavLst>
                                    </p:anim>
                                    <p:anim calcmode="lin" valueType="num">
                                      <p:cBhvr additive="base">
                                        <p:cTn id="8" dur="25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Right Triangle 64"/>
          <p:cNvSpPr/>
          <p:nvPr/>
        </p:nvSpPr>
        <p:spPr>
          <a:xfrm rot="8100000" flipH="1">
            <a:off x="3956145" y="2680138"/>
            <a:ext cx="285642" cy="285642"/>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8" name="Right Triangle 65"/>
          <p:cNvSpPr/>
          <p:nvPr/>
        </p:nvSpPr>
        <p:spPr>
          <a:xfrm rot="8100000" flipH="1">
            <a:off x="3956145" y="4009874"/>
            <a:ext cx="285642" cy="285642"/>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9" name="Right Triangle 66"/>
          <p:cNvSpPr/>
          <p:nvPr/>
        </p:nvSpPr>
        <p:spPr>
          <a:xfrm rot="13500000">
            <a:off x="8809236" y="3356747"/>
            <a:ext cx="285642" cy="285642"/>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10" name="Right Triangle 67"/>
          <p:cNvSpPr/>
          <p:nvPr/>
        </p:nvSpPr>
        <p:spPr>
          <a:xfrm rot="13500000">
            <a:off x="8815228" y="4710619"/>
            <a:ext cx="285642" cy="285642"/>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grpSp>
        <p:nvGrpSpPr>
          <p:cNvPr id="11" name="Group 16"/>
          <p:cNvGrpSpPr/>
          <p:nvPr/>
        </p:nvGrpSpPr>
        <p:grpSpPr>
          <a:xfrm>
            <a:off x="0" y="2147887"/>
            <a:ext cx="10223954" cy="3355144"/>
            <a:chOff x="-743744" y="1412054"/>
            <a:chExt cx="11471330" cy="3764489"/>
          </a:xfrm>
          <a:solidFill>
            <a:schemeClr val="accent1">
              <a:lumMod val="50000"/>
            </a:schemeClr>
          </a:solidFill>
        </p:grpSpPr>
        <p:grpSp>
          <p:nvGrpSpPr>
            <p:cNvPr id="40" name="Group 12"/>
            <p:cNvGrpSpPr/>
            <p:nvPr/>
          </p:nvGrpSpPr>
          <p:grpSpPr>
            <a:xfrm flipH="1">
              <a:off x="3996395" y="1453806"/>
              <a:ext cx="6731191" cy="1290795"/>
              <a:chOff x="2251867" y="3768352"/>
              <a:chExt cx="8959212" cy="1718048"/>
            </a:xfrm>
            <a:grpFill/>
          </p:grpSpPr>
          <p:sp>
            <p:nvSpPr>
              <p:cNvPr id="42" name="Rectangle 21"/>
              <p:cNvSpPr/>
              <p:nvPr/>
            </p:nvSpPr>
            <p:spPr>
              <a:xfrm>
                <a:off x="6850964" y="4965895"/>
                <a:ext cx="3758423"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43" name="Block Arc 22"/>
              <p:cNvSpPr/>
              <p:nvPr/>
            </p:nvSpPr>
            <p:spPr>
              <a:xfrm rot="5400000">
                <a:off x="9824283" y="4099604"/>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44" name="Rectangle 23"/>
              <p:cNvSpPr/>
              <p:nvPr/>
            </p:nvSpPr>
            <p:spPr>
              <a:xfrm>
                <a:off x="2898984" y="3955451"/>
                <a:ext cx="7710406"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45" name="Isosceles Triangle 24"/>
              <p:cNvSpPr/>
              <p:nvPr/>
            </p:nvSpPr>
            <p:spPr>
              <a:xfrm rot="16200000" flipH="1">
                <a:off x="2128073" y="3892146"/>
                <a:ext cx="894704" cy="64711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grpSp>
        <p:grpSp>
          <p:nvGrpSpPr>
            <p:cNvPr id="13" name="Group 34"/>
            <p:cNvGrpSpPr/>
            <p:nvPr/>
          </p:nvGrpSpPr>
          <p:grpSpPr>
            <a:xfrm>
              <a:off x="5900354" y="2212965"/>
              <a:ext cx="3277689" cy="1290795"/>
              <a:chOff x="6868106" y="3768351"/>
              <a:chExt cx="4362603" cy="1718048"/>
            </a:xfrm>
            <a:grpFill/>
          </p:grpSpPr>
          <p:sp>
            <p:nvSpPr>
              <p:cNvPr id="36" name="Rectangle 36"/>
              <p:cNvSpPr/>
              <p:nvPr/>
            </p:nvSpPr>
            <p:spPr>
              <a:xfrm>
                <a:off x="6868106" y="4965896"/>
                <a:ext cx="3758422" cy="5205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37" name="Block Arc 37"/>
              <p:cNvSpPr/>
              <p:nvPr/>
            </p:nvSpPr>
            <p:spPr>
              <a:xfrm rot="5400000">
                <a:off x="9843913" y="4099603"/>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38" name="Rectangle 38"/>
              <p:cNvSpPr/>
              <p:nvPr/>
            </p:nvSpPr>
            <p:spPr>
              <a:xfrm>
                <a:off x="8711198" y="3955451"/>
                <a:ext cx="1915330" cy="5205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39" name="Isosceles Triangle 39"/>
              <p:cNvSpPr/>
              <p:nvPr/>
            </p:nvSpPr>
            <p:spPr>
              <a:xfrm rot="16200000" flipH="1">
                <a:off x="7940290" y="3892145"/>
                <a:ext cx="894703" cy="647115"/>
              </a:xfrm>
              <a:prstGeom prst="triangle">
                <a:avLst/>
              </a:prstGeom>
              <a:gr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grpSp>
        <p:grpSp>
          <p:nvGrpSpPr>
            <p:cNvPr id="14" name="Group 43"/>
            <p:cNvGrpSpPr/>
            <p:nvPr/>
          </p:nvGrpSpPr>
          <p:grpSpPr>
            <a:xfrm flipH="1">
              <a:off x="3996165" y="2972127"/>
              <a:ext cx="3276053" cy="1290795"/>
              <a:chOff x="6850964" y="3768351"/>
              <a:chExt cx="4360426" cy="1718048"/>
            </a:xfrm>
            <a:grpFill/>
          </p:grpSpPr>
          <p:sp>
            <p:nvSpPr>
              <p:cNvPr id="32" name="Rectangle 45"/>
              <p:cNvSpPr/>
              <p:nvPr/>
            </p:nvSpPr>
            <p:spPr>
              <a:xfrm>
                <a:off x="6850964" y="4965895"/>
                <a:ext cx="3758423"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33" name="Block Arc 46"/>
              <p:cNvSpPr/>
              <p:nvPr/>
            </p:nvSpPr>
            <p:spPr>
              <a:xfrm rot="5400000">
                <a:off x="9824594" y="4099602"/>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34" name="Rectangle 47"/>
              <p:cNvSpPr/>
              <p:nvPr/>
            </p:nvSpPr>
            <p:spPr>
              <a:xfrm>
                <a:off x="8694057" y="3955451"/>
                <a:ext cx="1915330"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35" name="Isosceles Triangle 48"/>
              <p:cNvSpPr/>
              <p:nvPr/>
            </p:nvSpPr>
            <p:spPr>
              <a:xfrm rot="16200000" flipH="1">
                <a:off x="7923148" y="3892145"/>
                <a:ext cx="894704" cy="647115"/>
              </a:xfrm>
              <a:prstGeom prs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grpSp>
        <p:grpSp>
          <p:nvGrpSpPr>
            <p:cNvPr id="15" name="Group 52"/>
            <p:cNvGrpSpPr/>
            <p:nvPr/>
          </p:nvGrpSpPr>
          <p:grpSpPr>
            <a:xfrm>
              <a:off x="5900354" y="3731289"/>
              <a:ext cx="3277689" cy="1290796"/>
              <a:chOff x="6868106" y="3768350"/>
              <a:chExt cx="4362601" cy="1718050"/>
            </a:xfrm>
            <a:grpFill/>
          </p:grpSpPr>
          <p:sp>
            <p:nvSpPr>
              <p:cNvPr id="28" name="Rectangle 54"/>
              <p:cNvSpPr/>
              <p:nvPr/>
            </p:nvSpPr>
            <p:spPr>
              <a:xfrm>
                <a:off x="6868106" y="4965895"/>
                <a:ext cx="3758423"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29" name="Block Arc 55"/>
              <p:cNvSpPr/>
              <p:nvPr/>
            </p:nvSpPr>
            <p:spPr>
              <a:xfrm rot="5400000">
                <a:off x="9843911" y="4099604"/>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30" name="Rectangle 56"/>
              <p:cNvSpPr/>
              <p:nvPr/>
            </p:nvSpPr>
            <p:spPr>
              <a:xfrm>
                <a:off x="8711199" y="3955451"/>
                <a:ext cx="1915330"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31" name="Isosceles Triangle 57"/>
              <p:cNvSpPr/>
              <p:nvPr/>
            </p:nvSpPr>
            <p:spPr>
              <a:xfrm rot="16200000" flipH="1">
                <a:off x="7940290" y="3892145"/>
                <a:ext cx="894704" cy="647114"/>
              </a:xfrm>
              <a:prstGeom prst="triangle">
                <a:avLst/>
              </a:prstGeom>
              <a:gr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grpSp>
        <p:grpSp>
          <p:nvGrpSpPr>
            <p:cNvPr id="24" name="Group 59"/>
            <p:cNvGrpSpPr/>
            <p:nvPr/>
          </p:nvGrpSpPr>
          <p:grpSpPr>
            <a:xfrm>
              <a:off x="-743744" y="4504338"/>
              <a:ext cx="7082837" cy="672205"/>
              <a:chOff x="-2527342" y="5137684"/>
              <a:chExt cx="9427254" cy="894704"/>
            </a:xfrm>
            <a:grpFill/>
          </p:grpSpPr>
          <p:sp>
            <p:nvSpPr>
              <p:cNvPr id="26" name="Rectangle 61"/>
              <p:cNvSpPr/>
              <p:nvPr/>
            </p:nvSpPr>
            <p:spPr>
              <a:xfrm>
                <a:off x="-2527342" y="5306300"/>
                <a:ext cx="8780139" cy="5120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27" name="Isosceles Triangle 62"/>
              <p:cNvSpPr/>
              <p:nvPr/>
            </p:nvSpPr>
            <p:spPr>
              <a:xfrm rot="5400000">
                <a:off x="6129003" y="5261478"/>
                <a:ext cx="894704" cy="647115"/>
              </a:xfrm>
              <a:prstGeom prs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grpSp>
        <p:sp>
          <p:nvSpPr>
            <p:cNvPr id="17" name="Oval 51"/>
            <p:cNvSpPr/>
            <p:nvPr/>
          </p:nvSpPr>
          <p:spPr>
            <a:xfrm>
              <a:off x="7840008" y="1412054"/>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18" name="Oval 53"/>
            <p:cNvSpPr/>
            <p:nvPr/>
          </p:nvSpPr>
          <p:spPr>
            <a:xfrm>
              <a:off x="7933973" y="1504109"/>
              <a:ext cx="567771" cy="5677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lstStyle/>
            <a:p>
              <a:pPr algn="ctr">
                <a:lnSpc>
                  <a:spcPct val="120000"/>
                </a:lnSpc>
              </a:pPr>
              <a:endParaRPr lang="en-GB" sz="1325">
                <a:solidFill>
                  <a:schemeClr val="bg1"/>
                </a:solidFill>
                <a:cs typeface="+mn-ea"/>
                <a:sym typeface="+mn-lt"/>
              </a:endParaRPr>
            </a:p>
          </p:txBody>
        </p:sp>
        <p:sp>
          <p:nvSpPr>
            <p:cNvPr id="19" name="Freeform 70"/>
            <p:cNvSpPr/>
            <p:nvPr/>
          </p:nvSpPr>
          <p:spPr bwMode="auto">
            <a:xfrm>
              <a:off x="8087947" y="1642032"/>
              <a:ext cx="277795" cy="28810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grpFill/>
            <a:ln>
              <a:noFill/>
            </a:ln>
          </p:spPr>
          <p:txBody>
            <a:bodyPr vert="horz" wrap="square" lIns="0" tIns="0" rIns="0" bIns="0" numCol="1" anchor="ctr" anchorCtr="0" compatLnSpc="1"/>
            <a:lstStyle/>
            <a:p>
              <a:pPr algn="ctr">
                <a:lnSpc>
                  <a:spcPct val="120000"/>
                </a:lnSpc>
              </a:pPr>
              <a:endParaRPr lang="en-US" sz="1325" dirty="0">
                <a:solidFill>
                  <a:schemeClr val="bg1"/>
                </a:solidFill>
                <a:cs typeface="+mn-ea"/>
                <a:sym typeface="+mn-lt"/>
              </a:endParaRPr>
            </a:p>
          </p:txBody>
        </p:sp>
      </p:grpSp>
      <p:grpSp>
        <p:nvGrpSpPr>
          <p:cNvPr id="46" name="组合 45"/>
          <p:cNvGrpSpPr/>
          <p:nvPr/>
        </p:nvGrpSpPr>
        <p:grpSpPr>
          <a:xfrm>
            <a:off x="1063999" y="2352858"/>
            <a:ext cx="2646877" cy="999089"/>
            <a:chOff x="2995688" y="1780257"/>
            <a:chExt cx="2646877" cy="999089"/>
          </a:xfrm>
        </p:grpSpPr>
        <p:sp>
          <p:nvSpPr>
            <p:cNvPr id="47" name="矩形 46"/>
            <p:cNvSpPr/>
            <p:nvPr/>
          </p:nvSpPr>
          <p:spPr>
            <a:xfrm>
              <a:off x="3468534"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48" name="矩形 47"/>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endParaRPr lang="zh-CN" altLang="en-US" sz="1400" dirty="0">
                <a:solidFill>
                  <a:schemeClr val="bg1"/>
                </a:solidFill>
                <a:cs typeface="+mn-ea"/>
                <a:sym typeface="+mn-lt"/>
              </a:endParaRPr>
            </a:p>
          </p:txBody>
        </p:sp>
      </p:grpSp>
      <p:grpSp>
        <p:nvGrpSpPr>
          <p:cNvPr id="49" name="组合 48"/>
          <p:cNvGrpSpPr/>
          <p:nvPr/>
        </p:nvGrpSpPr>
        <p:grpSpPr>
          <a:xfrm>
            <a:off x="1063999" y="3653150"/>
            <a:ext cx="2646877" cy="999089"/>
            <a:chOff x="2995688" y="1780257"/>
            <a:chExt cx="2646877" cy="999089"/>
          </a:xfrm>
        </p:grpSpPr>
        <p:sp>
          <p:nvSpPr>
            <p:cNvPr id="50" name="矩形 49"/>
            <p:cNvSpPr/>
            <p:nvPr/>
          </p:nvSpPr>
          <p:spPr>
            <a:xfrm>
              <a:off x="3468534"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51" name="矩形 50"/>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endParaRPr lang="zh-CN" altLang="en-US" sz="1400" dirty="0">
                <a:solidFill>
                  <a:schemeClr val="bg1"/>
                </a:solidFill>
                <a:cs typeface="+mn-ea"/>
                <a:sym typeface="+mn-lt"/>
              </a:endParaRPr>
            </a:p>
          </p:txBody>
        </p:sp>
      </p:grpSp>
      <p:sp>
        <p:nvSpPr>
          <p:cNvPr id="54" name="矩形 53"/>
          <p:cNvSpPr/>
          <p:nvPr/>
        </p:nvSpPr>
        <p:spPr>
          <a:xfrm>
            <a:off x="9239184" y="3268735"/>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56" name="矩形 55"/>
          <p:cNvSpPr/>
          <p:nvPr/>
        </p:nvSpPr>
        <p:spPr>
          <a:xfrm>
            <a:off x="9239184" y="460422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57" name="矩形 56"/>
          <p:cNvSpPr/>
          <p:nvPr/>
        </p:nvSpPr>
        <p:spPr>
          <a:xfrm>
            <a:off x="1834046" y="6078075"/>
            <a:ext cx="8523907" cy="36933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chemeClr val="bg1"/>
                </a:solidFill>
                <a:cs typeface="+mn-ea"/>
                <a:sym typeface="+mn-lt"/>
              </a:rPr>
              <a:t>点击添加文本点击添加文本点击添加文本点击添加文本点击添加文本点击添加文本</a:t>
            </a:r>
            <a:endParaRPr lang="zh-CN" altLang="en-US"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anim calcmode="lin" valueType="num">
                                      <p:cBhvr>
                                        <p:cTn id="28" dur="500" fill="hold"/>
                                        <p:tgtEl>
                                          <p:spTgt spid="57"/>
                                        </p:tgtEl>
                                        <p:attrNameLst>
                                          <p:attrName>ppt_x</p:attrName>
                                        </p:attrNameLst>
                                      </p:cBhvr>
                                      <p:tavLst>
                                        <p:tav tm="0">
                                          <p:val>
                                            <p:strVal val="#ppt_x"/>
                                          </p:val>
                                        </p:tav>
                                        <p:tav tm="100000">
                                          <p:val>
                                            <p:strVal val="#ppt_x"/>
                                          </p:val>
                                        </p:tav>
                                      </p:tavLst>
                                    </p:anim>
                                    <p:anim calcmode="lin" valueType="num">
                                      <p:cBhvr>
                                        <p:cTn id="29" dur="5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6" grpId="0"/>
      <p:bldP spid="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形状 7"/>
          <p:cNvSpPr/>
          <p:nvPr/>
        </p:nvSpPr>
        <p:spPr>
          <a:xfrm flipH="1">
            <a:off x="3397434" y="2094793"/>
            <a:ext cx="8794566" cy="1542997"/>
          </a:xfrm>
          <a:custGeom>
            <a:avLst/>
            <a:gdLst>
              <a:gd name="connsiteX0" fmla="*/ 0 w 12127042"/>
              <a:gd name="connsiteY0" fmla="*/ 1710702 h 2475488"/>
              <a:gd name="connsiteX1" fmla="*/ 1558977 w 12127042"/>
              <a:gd name="connsiteY1" fmla="*/ 406557 h 2475488"/>
              <a:gd name="connsiteX2" fmla="*/ 3297836 w 12127042"/>
              <a:gd name="connsiteY2" fmla="*/ 2415239 h 2475488"/>
              <a:gd name="connsiteX3" fmla="*/ 5471410 w 12127042"/>
              <a:gd name="connsiteY3" fmla="*/ 181705 h 2475488"/>
              <a:gd name="connsiteX4" fmla="*/ 7285219 w 12127042"/>
              <a:gd name="connsiteY4" fmla="*/ 2475200 h 2475488"/>
              <a:gd name="connsiteX5" fmla="*/ 9623685 w 12127042"/>
              <a:gd name="connsiteY5" fmla="*/ 1823 h 2475488"/>
              <a:gd name="connsiteX6" fmla="*/ 12127042 w 12127042"/>
              <a:gd name="connsiteY6" fmla="*/ 2040485 h 2475488"/>
              <a:gd name="connsiteX0-1" fmla="*/ 0 w 12127042"/>
              <a:gd name="connsiteY0-2" fmla="*/ 1529031 h 2376215"/>
              <a:gd name="connsiteX1-3" fmla="*/ 1558977 w 12127042"/>
              <a:gd name="connsiteY1-4" fmla="*/ 224886 h 2376215"/>
              <a:gd name="connsiteX2-5" fmla="*/ 3297836 w 12127042"/>
              <a:gd name="connsiteY2-6" fmla="*/ 2233568 h 2376215"/>
              <a:gd name="connsiteX3-7" fmla="*/ 5471410 w 12127042"/>
              <a:gd name="connsiteY3-8" fmla="*/ 34 h 2376215"/>
              <a:gd name="connsiteX4-9" fmla="*/ 7285219 w 12127042"/>
              <a:gd name="connsiteY4-10" fmla="*/ 2293529 h 2376215"/>
              <a:gd name="connsiteX5-11" fmla="*/ 12127042 w 12127042"/>
              <a:gd name="connsiteY5-12" fmla="*/ 1858814 h 2376215"/>
              <a:gd name="connsiteX0-13" fmla="*/ 0 w 7285219"/>
              <a:gd name="connsiteY0-14" fmla="*/ 1529031 h 2293528"/>
              <a:gd name="connsiteX1-15" fmla="*/ 1558977 w 7285219"/>
              <a:gd name="connsiteY1-16" fmla="*/ 224886 h 2293528"/>
              <a:gd name="connsiteX2-17" fmla="*/ 3297836 w 7285219"/>
              <a:gd name="connsiteY2-18" fmla="*/ 2233568 h 2293528"/>
              <a:gd name="connsiteX3-19" fmla="*/ 5471410 w 7285219"/>
              <a:gd name="connsiteY3-20" fmla="*/ 34 h 2293528"/>
              <a:gd name="connsiteX4-21" fmla="*/ 7285219 w 7285219"/>
              <a:gd name="connsiteY4-22" fmla="*/ 2293529 h 2293528"/>
              <a:gd name="connsiteX0-23" fmla="*/ 0 w 8457722"/>
              <a:gd name="connsiteY0-24" fmla="*/ 1529263 h 2403319"/>
              <a:gd name="connsiteX1-25" fmla="*/ 1558977 w 8457722"/>
              <a:gd name="connsiteY1-26" fmla="*/ 225118 h 2403319"/>
              <a:gd name="connsiteX2-27" fmla="*/ 3297836 w 8457722"/>
              <a:gd name="connsiteY2-28" fmla="*/ 2233800 h 2403319"/>
              <a:gd name="connsiteX3-29" fmla="*/ 5471410 w 8457722"/>
              <a:gd name="connsiteY3-30" fmla="*/ 266 h 2403319"/>
              <a:gd name="connsiteX4-31" fmla="*/ 8457722 w 8457722"/>
              <a:gd name="connsiteY4-32" fmla="*/ 2403319 h 24033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457722" h="2403319">
                <a:moveTo>
                  <a:pt x="0" y="1529263"/>
                </a:moveTo>
                <a:cubicBezTo>
                  <a:pt x="504669" y="818479"/>
                  <a:pt x="1009338" y="107695"/>
                  <a:pt x="1558977" y="225118"/>
                </a:cubicBezTo>
                <a:cubicBezTo>
                  <a:pt x="2108616" y="342541"/>
                  <a:pt x="2645764" y="2271275"/>
                  <a:pt x="3297836" y="2233800"/>
                </a:cubicBezTo>
                <a:cubicBezTo>
                  <a:pt x="3949908" y="2196325"/>
                  <a:pt x="4611429" y="-27987"/>
                  <a:pt x="5471410" y="266"/>
                </a:cubicBezTo>
                <a:cubicBezTo>
                  <a:pt x="6331391" y="28519"/>
                  <a:pt x="7348450" y="2093522"/>
                  <a:pt x="8457722" y="2403319"/>
                </a:cubicBezTo>
              </a:path>
            </a:pathLst>
          </a:cu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3" name="椭圆 2"/>
          <p:cNvSpPr/>
          <p:nvPr/>
        </p:nvSpPr>
        <p:spPr>
          <a:xfrm>
            <a:off x="4115493" y="3169228"/>
            <a:ext cx="259772" cy="259772"/>
          </a:xfrm>
          <a:prstGeom prst="ellipse">
            <a:avLst/>
          </a:prstGeom>
          <a:solidFill>
            <a:schemeClr val="bg1"/>
          </a:solidFill>
          <a:ln>
            <a:solidFill>
              <a:schemeClr val="bg1"/>
            </a:solidFill>
          </a:ln>
          <a:effectLst>
            <a:glow rad="1905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矩形 4"/>
          <p:cNvSpPr/>
          <p:nvPr/>
        </p:nvSpPr>
        <p:spPr>
          <a:xfrm>
            <a:off x="3587510" y="3666728"/>
            <a:ext cx="2031325" cy="461665"/>
          </a:xfrm>
          <a:prstGeom prst="rect">
            <a:avLst/>
          </a:prstGeom>
        </p:spPr>
        <p:txBody>
          <a:bodyPr wrap="none">
            <a:spAutoFit/>
          </a:bodyPr>
          <a:lstStyle/>
          <a:p>
            <a:r>
              <a:rPr lang="zh-CN" altLang="en-US" sz="2400" dirty="0">
                <a:solidFill>
                  <a:schemeClr val="bg1"/>
                </a:solidFill>
                <a:cs typeface="+mn-ea"/>
                <a:sym typeface="+mn-lt"/>
              </a:rPr>
              <a:t>大数据是什么</a:t>
            </a:r>
            <a:endParaRPr lang="zh-CN" altLang="en-US" sz="2400" dirty="0">
              <a:solidFill>
                <a:schemeClr val="bg1"/>
              </a:solidFill>
              <a:cs typeface="+mn-ea"/>
              <a:sym typeface="+mn-lt"/>
            </a:endParaRPr>
          </a:p>
        </p:txBody>
      </p:sp>
      <p:sp>
        <p:nvSpPr>
          <p:cNvPr id="6" name="矩形 5"/>
          <p:cNvSpPr/>
          <p:nvPr/>
        </p:nvSpPr>
        <p:spPr>
          <a:xfrm>
            <a:off x="5403955" y="1517049"/>
            <a:ext cx="1723549" cy="461665"/>
          </a:xfrm>
          <a:prstGeom prst="rect">
            <a:avLst/>
          </a:prstGeom>
        </p:spPr>
        <p:txBody>
          <a:bodyPr wrap="none">
            <a:spAutoFit/>
          </a:bodyPr>
          <a:lstStyle/>
          <a:p>
            <a:r>
              <a:rPr lang="zh-CN" altLang="en-US" sz="2400" dirty="0">
                <a:solidFill>
                  <a:schemeClr val="bg1"/>
                </a:solidFill>
                <a:cs typeface="+mn-ea"/>
                <a:sym typeface="+mn-lt"/>
              </a:rPr>
              <a:t>特征和构成</a:t>
            </a:r>
            <a:endParaRPr lang="zh-CN" altLang="en-US" sz="2400" dirty="0">
              <a:solidFill>
                <a:schemeClr val="bg1"/>
              </a:solidFill>
              <a:cs typeface="+mn-ea"/>
              <a:sym typeface="+mn-lt"/>
            </a:endParaRPr>
          </a:p>
        </p:txBody>
      </p:sp>
      <p:sp>
        <p:nvSpPr>
          <p:cNvPr id="7" name="椭圆 6"/>
          <p:cNvSpPr/>
          <p:nvPr/>
        </p:nvSpPr>
        <p:spPr>
          <a:xfrm>
            <a:off x="6135844" y="2017407"/>
            <a:ext cx="259772" cy="259772"/>
          </a:xfrm>
          <a:prstGeom prst="ellipse">
            <a:avLst/>
          </a:prstGeom>
          <a:solidFill>
            <a:schemeClr val="bg1"/>
          </a:solidFill>
          <a:ln>
            <a:solidFill>
              <a:schemeClr val="bg1"/>
            </a:solidFill>
          </a:ln>
          <a:effectLst>
            <a:glow rad="1905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8" name="椭圆 7"/>
          <p:cNvSpPr/>
          <p:nvPr/>
        </p:nvSpPr>
        <p:spPr>
          <a:xfrm>
            <a:off x="8526935" y="3392486"/>
            <a:ext cx="259772" cy="259772"/>
          </a:xfrm>
          <a:prstGeom prst="ellipse">
            <a:avLst/>
          </a:prstGeom>
          <a:solidFill>
            <a:schemeClr val="bg1"/>
          </a:solidFill>
          <a:ln>
            <a:solidFill>
              <a:schemeClr val="bg1"/>
            </a:solidFill>
          </a:ln>
          <a:effectLst>
            <a:glow rad="1905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9" name="椭圆 8"/>
          <p:cNvSpPr/>
          <p:nvPr/>
        </p:nvSpPr>
        <p:spPr>
          <a:xfrm>
            <a:off x="10252641" y="2147293"/>
            <a:ext cx="259772" cy="259772"/>
          </a:xfrm>
          <a:prstGeom prst="ellipse">
            <a:avLst/>
          </a:prstGeom>
          <a:solidFill>
            <a:schemeClr val="bg1"/>
          </a:solidFill>
          <a:ln>
            <a:solidFill>
              <a:schemeClr val="bg1"/>
            </a:solidFill>
          </a:ln>
          <a:effectLst>
            <a:glow rad="1905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0" name="矩形 9"/>
          <p:cNvSpPr/>
          <p:nvPr/>
        </p:nvSpPr>
        <p:spPr>
          <a:xfrm>
            <a:off x="7795047" y="3652258"/>
            <a:ext cx="1723549" cy="461665"/>
          </a:xfrm>
          <a:prstGeom prst="rect">
            <a:avLst/>
          </a:prstGeom>
        </p:spPr>
        <p:txBody>
          <a:bodyPr wrap="none">
            <a:spAutoFit/>
          </a:bodyPr>
          <a:lstStyle/>
          <a:p>
            <a:r>
              <a:rPr lang="zh-CN" altLang="en-US" sz="2400" dirty="0">
                <a:solidFill>
                  <a:schemeClr val="bg1"/>
                </a:solidFill>
                <a:cs typeface="+mn-ea"/>
                <a:sym typeface="+mn-lt"/>
              </a:rPr>
              <a:t>机遇和挑战</a:t>
            </a:r>
            <a:endParaRPr lang="zh-CN" altLang="en-US" sz="2400" dirty="0">
              <a:solidFill>
                <a:schemeClr val="bg1"/>
              </a:solidFill>
              <a:cs typeface="+mn-ea"/>
              <a:sym typeface="+mn-lt"/>
            </a:endParaRPr>
          </a:p>
        </p:txBody>
      </p:sp>
      <p:sp>
        <p:nvSpPr>
          <p:cNvPr id="11" name="矩形 10"/>
          <p:cNvSpPr/>
          <p:nvPr/>
        </p:nvSpPr>
        <p:spPr>
          <a:xfrm>
            <a:off x="9650638" y="1510477"/>
            <a:ext cx="1723549" cy="461665"/>
          </a:xfrm>
          <a:prstGeom prst="rect">
            <a:avLst/>
          </a:prstGeom>
        </p:spPr>
        <p:txBody>
          <a:bodyPr wrap="none">
            <a:spAutoFit/>
          </a:bodyPr>
          <a:lstStyle/>
          <a:p>
            <a:r>
              <a:rPr lang="zh-CN" altLang="en-US" sz="2400" dirty="0">
                <a:solidFill>
                  <a:schemeClr val="bg1"/>
                </a:solidFill>
                <a:cs typeface="+mn-ea"/>
                <a:sym typeface="+mn-lt"/>
              </a:rPr>
              <a:t>大数据趋势</a:t>
            </a:r>
            <a:endParaRPr lang="zh-CN" altLang="en-US" sz="2400" dirty="0">
              <a:solidFill>
                <a:schemeClr val="bg1"/>
              </a:solidFill>
              <a:cs typeface="+mn-ea"/>
              <a:sym typeface="+mn-lt"/>
            </a:endParaRPr>
          </a:p>
        </p:txBody>
      </p:sp>
      <p:sp>
        <p:nvSpPr>
          <p:cNvPr id="12" name="矩形 11"/>
          <p:cNvSpPr/>
          <p:nvPr/>
        </p:nvSpPr>
        <p:spPr>
          <a:xfrm>
            <a:off x="874300" y="1741309"/>
            <a:ext cx="1877437" cy="1107996"/>
          </a:xfrm>
          <a:prstGeom prst="rect">
            <a:avLst/>
          </a:prstGeom>
        </p:spPr>
        <p:txBody>
          <a:bodyPr wrap="none">
            <a:spAutoFit/>
          </a:bodyPr>
          <a:lstStyle/>
          <a:p>
            <a:r>
              <a:rPr lang="zh-CN" altLang="en-US" sz="6600" b="1" dirty="0">
                <a:solidFill>
                  <a:schemeClr val="bg1"/>
                </a:solidFill>
                <a:effectLst>
                  <a:outerShdw blurRad="38100" dist="38100" dir="2700000" algn="tl">
                    <a:srgbClr val="000000">
                      <a:alpha val="43137"/>
                    </a:srgbClr>
                  </a:outerShdw>
                </a:effectLst>
                <a:cs typeface="+mn-ea"/>
                <a:sym typeface="+mn-lt"/>
              </a:rPr>
              <a:t>目录</a:t>
            </a:r>
            <a:endParaRPr lang="zh-CN" altLang="en-US" sz="6600" b="1" dirty="0">
              <a:solidFill>
                <a:schemeClr val="bg1"/>
              </a:solidFill>
              <a:effectLst>
                <a:outerShdw blurRad="38100" dist="38100" dir="2700000" algn="tl">
                  <a:srgbClr val="000000">
                    <a:alpha val="43137"/>
                  </a:srgbClr>
                </a:outerShdw>
              </a:effectLst>
              <a:cs typeface="+mn-ea"/>
              <a:sym typeface="+mn-lt"/>
            </a:endParaRPr>
          </a:p>
        </p:txBody>
      </p:sp>
      <p:sp>
        <p:nvSpPr>
          <p:cNvPr id="13" name="矩形 12"/>
          <p:cNvSpPr/>
          <p:nvPr/>
        </p:nvSpPr>
        <p:spPr>
          <a:xfrm>
            <a:off x="1028188" y="2707563"/>
            <a:ext cx="1829796" cy="461665"/>
          </a:xfrm>
          <a:prstGeom prst="rect">
            <a:avLst/>
          </a:prstGeom>
        </p:spPr>
        <p:txBody>
          <a:bodyPr wrap="none">
            <a:spAutoFit/>
          </a:bodyPr>
          <a:lstStyle/>
          <a:p>
            <a:r>
              <a:rPr lang="en-US" altLang="zh-CN" sz="2400" dirty="0">
                <a:solidFill>
                  <a:schemeClr val="bg1"/>
                </a:solidFill>
                <a:cs typeface="+mn-ea"/>
                <a:sym typeface="+mn-lt"/>
              </a:rPr>
              <a:t>CONTENES</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5864" y="-517275"/>
            <a:ext cx="5371983" cy="6447919"/>
          </a:xfrm>
          <a:prstGeom prst="rect">
            <a:avLst/>
          </a:prstGeom>
        </p:spPr>
        <p:txBody>
          <a:bodyPr wrap="none">
            <a:spAutoFit/>
          </a:bodyPr>
          <a:lstStyle/>
          <a:p>
            <a:r>
              <a:rPr lang="en-US" altLang="zh-CN" sz="41300" spc="-4000" dirty="0">
                <a:solidFill>
                  <a:schemeClr val="bg1">
                    <a:alpha val="14000"/>
                  </a:schemeClr>
                </a:solidFill>
                <a:cs typeface="+mn-ea"/>
                <a:sym typeface="+mn-lt"/>
              </a:rPr>
              <a:t>04</a:t>
            </a:r>
            <a:endParaRPr lang="zh-CN" altLang="en-US" sz="41300" spc="-4000" dirty="0">
              <a:solidFill>
                <a:schemeClr val="bg1">
                  <a:alpha val="14000"/>
                </a:schemeClr>
              </a:solidFill>
              <a:cs typeface="+mn-ea"/>
              <a:sym typeface="+mn-lt"/>
            </a:endParaRPr>
          </a:p>
        </p:txBody>
      </p:sp>
      <p:sp>
        <p:nvSpPr>
          <p:cNvPr id="2" name="任意形状 7"/>
          <p:cNvSpPr/>
          <p:nvPr/>
        </p:nvSpPr>
        <p:spPr>
          <a:xfrm flipH="1" flipV="1">
            <a:off x="10160" y="3044639"/>
            <a:ext cx="8707120" cy="2681078"/>
          </a:xfrm>
          <a:custGeom>
            <a:avLst/>
            <a:gdLst>
              <a:gd name="connsiteX0" fmla="*/ 0 w 12127042"/>
              <a:gd name="connsiteY0" fmla="*/ 1710702 h 2475488"/>
              <a:gd name="connsiteX1" fmla="*/ 1558977 w 12127042"/>
              <a:gd name="connsiteY1" fmla="*/ 406557 h 2475488"/>
              <a:gd name="connsiteX2" fmla="*/ 3297836 w 12127042"/>
              <a:gd name="connsiteY2" fmla="*/ 2415239 h 2475488"/>
              <a:gd name="connsiteX3" fmla="*/ 5471410 w 12127042"/>
              <a:gd name="connsiteY3" fmla="*/ 181705 h 2475488"/>
              <a:gd name="connsiteX4" fmla="*/ 7285219 w 12127042"/>
              <a:gd name="connsiteY4" fmla="*/ 2475200 h 2475488"/>
              <a:gd name="connsiteX5" fmla="*/ 9623685 w 12127042"/>
              <a:gd name="connsiteY5" fmla="*/ 1823 h 2475488"/>
              <a:gd name="connsiteX6" fmla="*/ 12127042 w 12127042"/>
              <a:gd name="connsiteY6" fmla="*/ 2040485 h 2475488"/>
              <a:gd name="connsiteX0-1" fmla="*/ 0 w 12127042"/>
              <a:gd name="connsiteY0-2" fmla="*/ 1529031 h 2376215"/>
              <a:gd name="connsiteX1-3" fmla="*/ 1558977 w 12127042"/>
              <a:gd name="connsiteY1-4" fmla="*/ 224886 h 2376215"/>
              <a:gd name="connsiteX2-5" fmla="*/ 3297836 w 12127042"/>
              <a:gd name="connsiteY2-6" fmla="*/ 2233568 h 2376215"/>
              <a:gd name="connsiteX3-7" fmla="*/ 5471410 w 12127042"/>
              <a:gd name="connsiteY3-8" fmla="*/ 34 h 2376215"/>
              <a:gd name="connsiteX4-9" fmla="*/ 7285219 w 12127042"/>
              <a:gd name="connsiteY4-10" fmla="*/ 2293529 h 2376215"/>
              <a:gd name="connsiteX5-11" fmla="*/ 12127042 w 12127042"/>
              <a:gd name="connsiteY5-12" fmla="*/ 1858814 h 2376215"/>
              <a:gd name="connsiteX0-13" fmla="*/ 0 w 7285219"/>
              <a:gd name="connsiteY0-14" fmla="*/ 1529031 h 2293528"/>
              <a:gd name="connsiteX1-15" fmla="*/ 1558977 w 7285219"/>
              <a:gd name="connsiteY1-16" fmla="*/ 224886 h 2293528"/>
              <a:gd name="connsiteX2-17" fmla="*/ 3297836 w 7285219"/>
              <a:gd name="connsiteY2-18" fmla="*/ 2233568 h 2293528"/>
              <a:gd name="connsiteX3-19" fmla="*/ 5471410 w 7285219"/>
              <a:gd name="connsiteY3-20" fmla="*/ 34 h 2293528"/>
              <a:gd name="connsiteX4-21" fmla="*/ 7285219 w 7285219"/>
              <a:gd name="connsiteY4-22" fmla="*/ 2293529 h 2293528"/>
              <a:gd name="connsiteX0-23" fmla="*/ 0 w 8457722"/>
              <a:gd name="connsiteY0-24" fmla="*/ 1529263 h 2403319"/>
              <a:gd name="connsiteX1-25" fmla="*/ 1558977 w 8457722"/>
              <a:gd name="connsiteY1-26" fmla="*/ 225118 h 2403319"/>
              <a:gd name="connsiteX2-27" fmla="*/ 3297836 w 8457722"/>
              <a:gd name="connsiteY2-28" fmla="*/ 2233800 h 2403319"/>
              <a:gd name="connsiteX3-29" fmla="*/ 5471410 w 8457722"/>
              <a:gd name="connsiteY3-30" fmla="*/ 266 h 2403319"/>
              <a:gd name="connsiteX4-31" fmla="*/ 8457722 w 8457722"/>
              <a:gd name="connsiteY4-32" fmla="*/ 2403319 h 2403319"/>
              <a:gd name="connsiteX0-33" fmla="*/ 0 w 8457722"/>
              <a:gd name="connsiteY0-34" fmla="*/ 1316943 h 2230071"/>
              <a:gd name="connsiteX1-35" fmla="*/ 1558977 w 8457722"/>
              <a:gd name="connsiteY1-36" fmla="*/ 12798 h 2230071"/>
              <a:gd name="connsiteX2-37" fmla="*/ 3297836 w 8457722"/>
              <a:gd name="connsiteY2-38" fmla="*/ 2021480 h 2230071"/>
              <a:gd name="connsiteX3-39" fmla="*/ 8457722 w 8457722"/>
              <a:gd name="connsiteY3-40" fmla="*/ 2190999 h 2230071"/>
              <a:gd name="connsiteX0-41" fmla="*/ 0 w 8457722"/>
              <a:gd name="connsiteY0-42" fmla="*/ 1351107 h 2969771"/>
              <a:gd name="connsiteX1-43" fmla="*/ 1558977 w 8457722"/>
              <a:gd name="connsiteY1-44" fmla="*/ 46962 h 2969771"/>
              <a:gd name="connsiteX2-45" fmla="*/ 4812802 w 8457722"/>
              <a:gd name="connsiteY2-46" fmla="*/ 2894362 h 2969771"/>
              <a:gd name="connsiteX3-47" fmla="*/ 8457722 w 8457722"/>
              <a:gd name="connsiteY3-48" fmla="*/ 2225163 h 2969771"/>
              <a:gd name="connsiteX0-49" fmla="*/ 0 w 8457722"/>
              <a:gd name="connsiteY0-50" fmla="*/ 1053279 h 2655607"/>
              <a:gd name="connsiteX1-51" fmla="*/ 2672627 w 8457722"/>
              <a:gd name="connsiteY1-52" fmla="*/ 65631 h 2655607"/>
              <a:gd name="connsiteX2-53" fmla="*/ 4812802 w 8457722"/>
              <a:gd name="connsiteY2-54" fmla="*/ 2596534 h 2655607"/>
              <a:gd name="connsiteX3-55" fmla="*/ 8457722 w 8457722"/>
              <a:gd name="connsiteY3-56" fmla="*/ 1927335 h 2655607"/>
              <a:gd name="connsiteX0-57" fmla="*/ 0 w 8608215"/>
              <a:gd name="connsiteY0-58" fmla="*/ 3962845 h 3962845"/>
              <a:gd name="connsiteX1-59" fmla="*/ 2823120 w 8608215"/>
              <a:gd name="connsiteY1-60" fmla="*/ 15948 h 3962845"/>
              <a:gd name="connsiteX2-61" fmla="*/ 4963295 w 8608215"/>
              <a:gd name="connsiteY2-62" fmla="*/ 2546851 h 3962845"/>
              <a:gd name="connsiteX3-63" fmla="*/ 8608215 w 8608215"/>
              <a:gd name="connsiteY3-64" fmla="*/ 1877652 h 3962845"/>
              <a:gd name="connsiteX0-65" fmla="*/ 0 w 8608215"/>
              <a:gd name="connsiteY0-66" fmla="*/ 3963709 h 3963709"/>
              <a:gd name="connsiteX1-67" fmla="*/ 2823120 w 8608215"/>
              <a:gd name="connsiteY1-68" fmla="*/ 16812 h 3963709"/>
              <a:gd name="connsiteX2-69" fmla="*/ 5314447 w 8608215"/>
              <a:gd name="connsiteY2-70" fmla="*/ 2516066 h 3963709"/>
              <a:gd name="connsiteX3-71" fmla="*/ 8608215 w 8608215"/>
              <a:gd name="connsiteY3-72" fmla="*/ 1878516 h 3963709"/>
              <a:gd name="connsiteX0-73" fmla="*/ 0 w 8598182"/>
              <a:gd name="connsiteY0-74" fmla="*/ 3966541 h 4175952"/>
              <a:gd name="connsiteX1-75" fmla="*/ 2823120 w 8598182"/>
              <a:gd name="connsiteY1-76" fmla="*/ 19644 h 4175952"/>
              <a:gd name="connsiteX2-77" fmla="*/ 5314447 w 8598182"/>
              <a:gd name="connsiteY2-78" fmla="*/ 2518898 h 4175952"/>
              <a:gd name="connsiteX3-79" fmla="*/ 8598182 w 8598182"/>
              <a:gd name="connsiteY3-80" fmla="*/ 4175953 h 4175952"/>
              <a:gd name="connsiteX0-81" fmla="*/ 0 w 8598182"/>
              <a:gd name="connsiteY0-82" fmla="*/ 3966541 h 4175954"/>
              <a:gd name="connsiteX1-83" fmla="*/ 2823120 w 8598182"/>
              <a:gd name="connsiteY1-84" fmla="*/ 19644 h 4175954"/>
              <a:gd name="connsiteX2-85" fmla="*/ 5314447 w 8598182"/>
              <a:gd name="connsiteY2-86" fmla="*/ 2518898 h 4175954"/>
              <a:gd name="connsiteX3-87" fmla="*/ 8598182 w 8598182"/>
              <a:gd name="connsiteY3-88" fmla="*/ 4175953 h 4175954"/>
            </a:gdLst>
            <a:ahLst/>
            <a:cxnLst>
              <a:cxn ang="0">
                <a:pos x="connsiteX0-1" y="connsiteY0-2"/>
              </a:cxn>
              <a:cxn ang="0">
                <a:pos x="connsiteX1-3" y="connsiteY1-4"/>
              </a:cxn>
              <a:cxn ang="0">
                <a:pos x="connsiteX2-5" y="connsiteY2-6"/>
              </a:cxn>
              <a:cxn ang="0">
                <a:pos x="connsiteX3-7" y="connsiteY3-8"/>
              </a:cxn>
            </a:cxnLst>
            <a:rect l="l" t="t" r="r" b="b"/>
            <a:pathLst>
              <a:path w="8598182" h="4175954">
                <a:moveTo>
                  <a:pt x="0" y="3966541"/>
                </a:moveTo>
                <a:cubicBezTo>
                  <a:pt x="504669" y="3255757"/>
                  <a:pt x="1937379" y="260918"/>
                  <a:pt x="2823120" y="19644"/>
                </a:cubicBezTo>
                <a:cubicBezTo>
                  <a:pt x="3708861" y="-221630"/>
                  <a:pt x="4351937" y="1826180"/>
                  <a:pt x="5314447" y="2518898"/>
                </a:cubicBezTo>
                <a:cubicBezTo>
                  <a:pt x="6276957" y="3211616"/>
                  <a:pt x="7553304" y="342671"/>
                  <a:pt x="8598182" y="4175953"/>
                </a:cubicBezTo>
              </a:path>
            </a:pathLst>
          </a:cu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sp>
        <p:nvSpPr>
          <p:cNvPr id="3" name="矩形 2"/>
          <p:cNvSpPr/>
          <p:nvPr/>
        </p:nvSpPr>
        <p:spPr>
          <a:xfrm>
            <a:off x="675201" y="2490641"/>
            <a:ext cx="4416594" cy="1107996"/>
          </a:xfrm>
          <a:prstGeom prst="rect">
            <a:avLst/>
          </a:prstGeom>
        </p:spPr>
        <p:txBody>
          <a:bodyPr wrap="none">
            <a:spAutoFit/>
          </a:bodyPr>
          <a:lstStyle/>
          <a:p>
            <a:r>
              <a:rPr lang="zh-CN" altLang="en-US" sz="6600" dirty="0">
                <a:solidFill>
                  <a:schemeClr val="bg1"/>
                </a:solidFill>
                <a:effectLst>
                  <a:outerShdw blurRad="38100" dist="38100" dir="2700000" algn="tl">
                    <a:srgbClr val="000000">
                      <a:alpha val="43137"/>
                    </a:srgbClr>
                  </a:outerShdw>
                </a:effectLst>
                <a:cs typeface="+mn-ea"/>
                <a:sym typeface="+mn-lt"/>
              </a:rPr>
              <a:t>大数据趋势</a:t>
            </a:r>
            <a:endParaRPr lang="zh-CN" altLang="en-US" sz="66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p:transition spd="med"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1479" y="1793771"/>
            <a:ext cx="6336767" cy="4096646"/>
          </a:xfrm>
          <a:prstGeom prst="rect">
            <a:avLst/>
          </a:prstGeom>
        </p:spPr>
      </p:pic>
      <p:grpSp>
        <p:nvGrpSpPr>
          <p:cNvPr id="3" name="组合 2"/>
          <p:cNvGrpSpPr/>
          <p:nvPr/>
        </p:nvGrpSpPr>
        <p:grpSpPr>
          <a:xfrm>
            <a:off x="7045630" y="707725"/>
            <a:ext cx="5146370" cy="1612768"/>
            <a:chOff x="7045630" y="707725"/>
            <a:chExt cx="5146370" cy="1612768"/>
          </a:xfrm>
        </p:grpSpPr>
        <p:sp>
          <p:nvSpPr>
            <p:cNvPr id="25" name="矩形 24"/>
            <p:cNvSpPr/>
            <p:nvPr/>
          </p:nvSpPr>
          <p:spPr>
            <a:xfrm>
              <a:off x="7045630" y="1062513"/>
              <a:ext cx="5146370" cy="1257980"/>
            </a:xfrm>
            <a:prstGeom prst="rect">
              <a:avLst/>
            </a:prstGeom>
            <a:solidFill>
              <a:schemeClr val="accent1">
                <a:lumMod val="5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6" name="组合 25"/>
            <p:cNvGrpSpPr/>
            <p:nvPr/>
          </p:nvGrpSpPr>
          <p:grpSpPr>
            <a:xfrm>
              <a:off x="7265549" y="765778"/>
              <a:ext cx="4731689" cy="1294476"/>
              <a:chOff x="6902848" y="1482030"/>
              <a:chExt cx="4731689" cy="1294476"/>
            </a:xfrm>
          </p:grpSpPr>
          <p:sp>
            <p:nvSpPr>
              <p:cNvPr id="27" name="矩形 26"/>
              <p:cNvSpPr/>
              <p:nvPr/>
            </p:nvSpPr>
            <p:spPr>
              <a:xfrm>
                <a:off x="7120231" y="1482030"/>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28" name="矩形 27"/>
              <p:cNvSpPr/>
              <p:nvPr/>
            </p:nvSpPr>
            <p:spPr>
              <a:xfrm>
                <a:off x="6902848" y="2075930"/>
                <a:ext cx="4731689" cy="70057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p:txBody>
          </p:sp>
        </p:grpSp>
        <p:sp>
          <p:nvSpPr>
            <p:cNvPr id="33" name="矩形 32"/>
            <p:cNvSpPr/>
            <p:nvPr/>
          </p:nvSpPr>
          <p:spPr>
            <a:xfrm>
              <a:off x="7265549" y="707725"/>
              <a:ext cx="2466092" cy="577382"/>
            </a:xfrm>
            <a:prstGeom prst="rect">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grpSp>
        <p:nvGrpSpPr>
          <p:cNvPr id="44" name="组合 43"/>
          <p:cNvGrpSpPr/>
          <p:nvPr/>
        </p:nvGrpSpPr>
        <p:grpSpPr>
          <a:xfrm>
            <a:off x="7045630" y="2617228"/>
            <a:ext cx="5146370" cy="1612768"/>
            <a:chOff x="7045630" y="2617228"/>
            <a:chExt cx="5146370" cy="1612768"/>
          </a:xfrm>
        </p:grpSpPr>
        <p:sp>
          <p:nvSpPr>
            <p:cNvPr id="34" name="矩形 33"/>
            <p:cNvSpPr/>
            <p:nvPr/>
          </p:nvSpPr>
          <p:spPr>
            <a:xfrm>
              <a:off x="7045630" y="2972016"/>
              <a:ext cx="5146370" cy="1257980"/>
            </a:xfrm>
            <a:prstGeom prst="rect">
              <a:avLst/>
            </a:prstGeom>
            <a:solidFill>
              <a:schemeClr val="accent1">
                <a:lumMod val="5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5" name="组合 34"/>
            <p:cNvGrpSpPr/>
            <p:nvPr/>
          </p:nvGrpSpPr>
          <p:grpSpPr>
            <a:xfrm>
              <a:off x="7265549" y="2675281"/>
              <a:ext cx="4731689" cy="1294476"/>
              <a:chOff x="6902848" y="1482030"/>
              <a:chExt cx="4731689" cy="1294476"/>
            </a:xfrm>
          </p:grpSpPr>
          <p:sp>
            <p:nvSpPr>
              <p:cNvPr id="36" name="矩形 35"/>
              <p:cNvSpPr/>
              <p:nvPr/>
            </p:nvSpPr>
            <p:spPr>
              <a:xfrm>
                <a:off x="7120231" y="1482030"/>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37" name="矩形 36"/>
              <p:cNvSpPr/>
              <p:nvPr/>
            </p:nvSpPr>
            <p:spPr>
              <a:xfrm>
                <a:off x="6902848" y="2075930"/>
                <a:ext cx="4731689" cy="70057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p:txBody>
          </p:sp>
        </p:grpSp>
        <p:sp>
          <p:nvSpPr>
            <p:cNvPr id="38" name="矩形 37"/>
            <p:cNvSpPr/>
            <p:nvPr/>
          </p:nvSpPr>
          <p:spPr>
            <a:xfrm>
              <a:off x="7265549" y="2617228"/>
              <a:ext cx="2466092" cy="577382"/>
            </a:xfrm>
            <a:prstGeom prst="rect">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grpSp>
        <p:nvGrpSpPr>
          <p:cNvPr id="45" name="组合 44"/>
          <p:cNvGrpSpPr/>
          <p:nvPr/>
        </p:nvGrpSpPr>
        <p:grpSpPr>
          <a:xfrm>
            <a:off x="7045630" y="4526731"/>
            <a:ext cx="5146370" cy="1612768"/>
            <a:chOff x="7045630" y="4526731"/>
            <a:chExt cx="5146370" cy="1612768"/>
          </a:xfrm>
        </p:grpSpPr>
        <p:sp>
          <p:nvSpPr>
            <p:cNvPr id="39" name="矩形 38"/>
            <p:cNvSpPr/>
            <p:nvPr/>
          </p:nvSpPr>
          <p:spPr>
            <a:xfrm>
              <a:off x="7045630" y="4881519"/>
              <a:ext cx="5146370" cy="1257980"/>
            </a:xfrm>
            <a:prstGeom prst="rect">
              <a:avLst/>
            </a:prstGeom>
            <a:solidFill>
              <a:schemeClr val="accent1">
                <a:lumMod val="5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7265549" y="4584784"/>
              <a:ext cx="4731689" cy="1294476"/>
              <a:chOff x="6902848" y="1482030"/>
              <a:chExt cx="4731689" cy="1294476"/>
            </a:xfrm>
          </p:grpSpPr>
          <p:sp>
            <p:nvSpPr>
              <p:cNvPr id="41" name="矩形 40"/>
              <p:cNvSpPr/>
              <p:nvPr/>
            </p:nvSpPr>
            <p:spPr>
              <a:xfrm>
                <a:off x="7120231" y="1482030"/>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42" name="矩形 41"/>
              <p:cNvSpPr/>
              <p:nvPr/>
            </p:nvSpPr>
            <p:spPr>
              <a:xfrm>
                <a:off x="6902848" y="2075930"/>
                <a:ext cx="4731689" cy="70057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p:txBody>
          </p:sp>
        </p:grpSp>
        <p:sp>
          <p:nvSpPr>
            <p:cNvPr id="43" name="矩形 42"/>
            <p:cNvSpPr/>
            <p:nvPr/>
          </p:nvSpPr>
          <p:spPr>
            <a:xfrm>
              <a:off x="7265549" y="4526731"/>
              <a:ext cx="2466092" cy="577382"/>
            </a:xfrm>
            <a:prstGeom prst="rect">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1+#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250" fill="hold"/>
                                        <p:tgtEl>
                                          <p:spTgt spid="44"/>
                                        </p:tgtEl>
                                        <p:attrNameLst>
                                          <p:attrName>ppt_x</p:attrName>
                                        </p:attrNameLst>
                                      </p:cBhvr>
                                      <p:tavLst>
                                        <p:tav tm="0">
                                          <p:val>
                                            <p:strVal val="1+#ppt_w/2"/>
                                          </p:val>
                                        </p:tav>
                                        <p:tav tm="100000">
                                          <p:val>
                                            <p:strVal val="#ppt_x"/>
                                          </p:val>
                                        </p:tav>
                                      </p:tavLst>
                                    </p:anim>
                                    <p:anim calcmode="lin" valueType="num">
                                      <p:cBhvr additive="base">
                                        <p:cTn id="13" dur="250" fill="hold"/>
                                        <p:tgtEl>
                                          <p:spTgt spid="4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250" fill="hold"/>
                                        <p:tgtEl>
                                          <p:spTgt spid="45"/>
                                        </p:tgtEl>
                                        <p:attrNameLst>
                                          <p:attrName>ppt_x</p:attrName>
                                        </p:attrNameLst>
                                      </p:cBhvr>
                                      <p:tavLst>
                                        <p:tav tm="0">
                                          <p:val>
                                            <p:strVal val="1+#ppt_w/2"/>
                                          </p:val>
                                        </p:tav>
                                        <p:tav tm="100000">
                                          <p:val>
                                            <p:strVal val="#ppt_x"/>
                                          </p:val>
                                        </p:tav>
                                      </p:tavLst>
                                    </p:anim>
                                    <p:anim calcmode="lin" valueType="num">
                                      <p:cBhvr additive="base">
                                        <p:cTn id="18" dur="25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iSḷïḑe"/>
          <p:cNvSpPr/>
          <p:nvPr/>
        </p:nvSpPr>
        <p:spPr>
          <a:xfrm>
            <a:off x="0" y="3116952"/>
            <a:ext cx="12192000" cy="931854"/>
          </a:xfrm>
          <a:prstGeom prst="rect">
            <a:avLst/>
          </a:prstGeom>
          <a:solidFill>
            <a:schemeClr val="accent1">
              <a:lumMod val="50000"/>
              <a:alpha val="38000"/>
            </a:schemeClr>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nvGrpSpPr>
          <p:cNvPr id="54" name="组合 53"/>
          <p:cNvGrpSpPr/>
          <p:nvPr/>
        </p:nvGrpSpPr>
        <p:grpSpPr>
          <a:xfrm>
            <a:off x="1590442" y="1784056"/>
            <a:ext cx="873090" cy="2716681"/>
            <a:chOff x="1590442" y="1784056"/>
            <a:chExt cx="873090" cy="2716681"/>
          </a:xfrm>
        </p:grpSpPr>
        <p:sp>
          <p:nvSpPr>
            <p:cNvPr id="9" name="ïṧ1îḑê"/>
            <p:cNvSpPr/>
            <p:nvPr/>
          </p:nvSpPr>
          <p:spPr>
            <a:xfrm>
              <a:off x="1590442" y="1784056"/>
              <a:ext cx="873090" cy="844926"/>
            </a:xfrm>
            <a:prstGeom prst="rect">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kumimoji="1" lang="en-US" altLang="zh-CN" sz="2400" dirty="0">
                  <a:solidFill>
                    <a:schemeClr val="lt1"/>
                  </a:solidFill>
                  <a:cs typeface="+mn-ea"/>
                  <a:sym typeface="+mn-lt"/>
                </a:rPr>
                <a:t>01</a:t>
              </a:r>
              <a:endParaRPr kumimoji="1" lang="zh-CN" altLang="en-US" sz="2400" dirty="0">
                <a:solidFill>
                  <a:schemeClr val="lt1"/>
                </a:solidFill>
                <a:cs typeface="+mn-ea"/>
                <a:sym typeface="+mn-lt"/>
              </a:endParaRPr>
            </a:p>
          </p:txBody>
        </p:sp>
        <p:cxnSp>
          <p:nvCxnSpPr>
            <p:cNvPr id="10" name="直接连接符 9"/>
            <p:cNvCxnSpPr>
              <a:stCxn id="9" idx="2"/>
            </p:cNvCxnSpPr>
            <p:nvPr/>
          </p:nvCxnSpPr>
          <p:spPr>
            <a:xfrm>
              <a:off x="2026987" y="2628982"/>
              <a:ext cx="0" cy="1871755"/>
            </a:xfrm>
            <a:prstGeom prst="lin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cxnSp>
        <p:sp>
          <p:nvSpPr>
            <p:cNvPr id="11" name="ïṣļïḑé"/>
            <p:cNvSpPr/>
            <p:nvPr/>
          </p:nvSpPr>
          <p:spPr>
            <a:xfrm>
              <a:off x="1712206" y="3268098"/>
              <a:ext cx="629562" cy="629562"/>
            </a:xfrm>
            <a:prstGeom prst="ellipse">
              <a:avLst/>
            </a:prstGeom>
            <a:solidFill>
              <a:schemeClr val="accent1">
                <a:lumMod val="50000"/>
              </a:schemeClr>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12" name="ïŝlîḍè"/>
            <p:cNvSpPr/>
            <p:nvPr/>
          </p:nvSpPr>
          <p:spPr>
            <a:xfrm>
              <a:off x="1850772" y="3429449"/>
              <a:ext cx="352430" cy="306859"/>
            </a:xfrm>
            <a:custGeom>
              <a:avLst/>
              <a:gdLst>
                <a:gd name="connsiteX0" fmla="*/ 24839 w 606022"/>
                <a:gd name="connsiteY0" fmla="*/ 154651 h 527661"/>
                <a:gd name="connsiteX1" fmla="*/ 187786 w 606022"/>
                <a:gd name="connsiteY1" fmla="*/ 154651 h 527661"/>
                <a:gd name="connsiteX2" fmla="*/ 212625 w 606022"/>
                <a:gd name="connsiteY2" fmla="*/ 179452 h 527661"/>
                <a:gd name="connsiteX3" fmla="*/ 212625 w 606022"/>
                <a:gd name="connsiteY3" fmla="*/ 336196 h 527661"/>
                <a:gd name="connsiteX4" fmla="*/ 186792 w 606022"/>
                <a:gd name="connsiteY4" fmla="*/ 360997 h 527661"/>
                <a:gd name="connsiteX5" fmla="*/ 167914 w 606022"/>
                <a:gd name="connsiteY5" fmla="*/ 351076 h 527661"/>
                <a:gd name="connsiteX6" fmla="*/ 157978 w 606022"/>
                <a:gd name="connsiteY6" fmla="*/ 503852 h 527661"/>
                <a:gd name="connsiteX7" fmla="*/ 132145 w 606022"/>
                <a:gd name="connsiteY7" fmla="*/ 527661 h 527661"/>
                <a:gd name="connsiteX8" fmla="*/ 80480 w 606022"/>
                <a:gd name="connsiteY8" fmla="*/ 527661 h 527661"/>
                <a:gd name="connsiteX9" fmla="*/ 54647 w 606022"/>
                <a:gd name="connsiteY9" fmla="*/ 503852 h 527661"/>
                <a:gd name="connsiteX10" fmla="*/ 44711 w 606022"/>
                <a:gd name="connsiteY10" fmla="*/ 352069 h 527661"/>
                <a:gd name="connsiteX11" fmla="*/ 25833 w 606022"/>
                <a:gd name="connsiteY11" fmla="*/ 360997 h 527661"/>
                <a:gd name="connsiteX12" fmla="*/ 994 w 606022"/>
                <a:gd name="connsiteY12" fmla="*/ 336196 h 527661"/>
                <a:gd name="connsiteX13" fmla="*/ 0 w 606022"/>
                <a:gd name="connsiteY13" fmla="*/ 179452 h 527661"/>
                <a:gd name="connsiteX14" fmla="*/ 24839 w 606022"/>
                <a:gd name="connsiteY14" fmla="*/ 154651 h 527661"/>
                <a:gd name="connsiteX15" fmla="*/ 331782 w 606022"/>
                <a:gd name="connsiteY15" fmla="*/ 130920 h 527661"/>
                <a:gd name="connsiteX16" fmla="*/ 444021 w 606022"/>
                <a:gd name="connsiteY16" fmla="*/ 130920 h 527661"/>
                <a:gd name="connsiteX17" fmla="*/ 469846 w 606022"/>
                <a:gd name="connsiteY17" fmla="*/ 157678 h 527661"/>
                <a:gd name="connsiteX18" fmla="*/ 444021 w 606022"/>
                <a:gd name="connsiteY18" fmla="*/ 184435 h 527661"/>
                <a:gd name="connsiteX19" fmla="*/ 331782 w 606022"/>
                <a:gd name="connsiteY19" fmla="*/ 184435 h 527661"/>
                <a:gd name="connsiteX20" fmla="*/ 305957 w 606022"/>
                <a:gd name="connsiteY20" fmla="*/ 157678 h 527661"/>
                <a:gd name="connsiteX21" fmla="*/ 331782 w 606022"/>
                <a:gd name="connsiteY21" fmla="*/ 130920 h 527661"/>
                <a:gd name="connsiteX22" fmla="*/ 503213 w 606022"/>
                <a:gd name="connsiteY22" fmla="*/ 73423 h 527661"/>
                <a:gd name="connsiteX23" fmla="*/ 529572 w 606022"/>
                <a:gd name="connsiteY23" fmla="*/ 99703 h 527661"/>
                <a:gd name="connsiteX24" fmla="*/ 503213 w 606022"/>
                <a:gd name="connsiteY24" fmla="*/ 125983 h 527661"/>
                <a:gd name="connsiteX25" fmla="*/ 476854 w 606022"/>
                <a:gd name="connsiteY25" fmla="*/ 99703 h 527661"/>
                <a:gd name="connsiteX26" fmla="*/ 503213 w 606022"/>
                <a:gd name="connsiteY26" fmla="*/ 73423 h 527661"/>
                <a:gd name="connsiteX27" fmla="*/ 287128 w 606022"/>
                <a:gd name="connsiteY27" fmla="*/ 52570 h 527661"/>
                <a:gd name="connsiteX28" fmla="*/ 282160 w 606022"/>
                <a:gd name="connsiteY28" fmla="*/ 57530 h 527661"/>
                <a:gd name="connsiteX29" fmla="*/ 282160 w 606022"/>
                <a:gd name="connsiteY29" fmla="*/ 221192 h 527661"/>
                <a:gd name="connsiteX30" fmla="*/ 287128 w 606022"/>
                <a:gd name="connsiteY30" fmla="*/ 226152 h 527661"/>
                <a:gd name="connsiteX31" fmla="*/ 547409 w 606022"/>
                <a:gd name="connsiteY31" fmla="*/ 226152 h 527661"/>
                <a:gd name="connsiteX32" fmla="*/ 551383 w 606022"/>
                <a:gd name="connsiteY32" fmla="*/ 221192 h 527661"/>
                <a:gd name="connsiteX33" fmla="*/ 551383 w 606022"/>
                <a:gd name="connsiteY33" fmla="*/ 57530 h 527661"/>
                <a:gd name="connsiteX34" fmla="*/ 547409 w 606022"/>
                <a:gd name="connsiteY34" fmla="*/ 52570 h 527661"/>
                <a:gd name="connsiteX35" fmla="*/ 287128 w 606022"/>
                <a:gd name="connsiteY35" fmla="*/ 0 h 527661"/>
                <a:gd name="connsiteX36" fmla="*/ 547409 w 606022"/>
                <a:gd name="connsiteY36" fmla="*/ 0 h 527661"/>
                <a:gd name="connsiteX37" fmla="*/ 606022 w 606022"/>
                <a:gd name="connsiteY37" fmla="*/ 57530 h 527661"/>
                <a:gd name="connsiteX38" fmla="*/ 606022 w 606022"/>
                <a:gd name="connsiteY38" fmla="*/ 221192 h 527661"/>
                <a:gd name="connsiteX39" fmla="*/ 547409 w 606022"/>
                <a:gd name="connsiteY39" fmla="*/ 278722 h 527661"/>
                <a:gd name="connsiteX40" fmla="*/ 287128 w 606022"/>
                <a:gd name="connsiteY40" fmla="*/ 278722 h 527661"/>
                <a:gd name="connsiteX41" fmla="*/ 229508 w 606022"/>
                <a:gd name="connsiteY41" fmla="*/ 221192 h 527661"/>
                <a:gd name="connsiteX42" fmla="*/ 229508 w 606022"/>
                <a:gd name="connsiteY42" fmla="*/ 57530 h 527661"/>
                <a:gd name="connsiteX43" fmla="*/ 287128 w 606022"/>
                <a:gd name="connsiteY43" fmla="*/ 0 h 527661"/>
                <a:gd name="connsiteX44" fmla="*/ 106313 w 606022"/>
                <a:gd name="connsiteY44" fmla="*/ 0 h 527661"/>
                <a:gd name="connsiteX45" fmla="*/ 175835 w 606022"/>
                <a:gd name="connsiteY45" fmla="*/ 68964 h 527661"/>
                <a:gd name="connsiteX46" fmla="*/ 106313 w 606022"/>
                <a:gd name="connsiteY46" fmla="*/ 137928 h 527661"/>
                <a:gd name="connsiteX47" fmla="*/ 36791 w 606022"/>
                <a:gd name="connsiteY47" fmla="*/ 68964 h 527661"/>
                <a:gd name="connsiteX48" fmla="*/ 106313 w 606022"/>
                <a:gd name="connsiteY48" fmla="*/ 0 h 52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6022" h="527661">
                  <a:moveTo>
                    <a:pt x="24839" y="154651"/>
                  </a:moveTo>
                  <a:cubicBezTo>
                    <a:pt x="35769" y="154651"/>
                    <a:pt x="187786" y="154651"/>
                    <a:pt x="187786" y="154651"/>
                  </a:cubicBezTo>
                  <a:cubicBezTo>
                    <a:pt x="201696" y="154651"/>
                    <a:pt x="212625" y="166556"/>
                    <a:pt x="212625" y="179452"/>
                  </a:cubicBezTo>
                  <a:lnTo>
                    <a:pt x="212625" y="336196"/>
                  </a:lnTo>
                  <a:cubicBezTo>
                    <a:pt x="211631" y="350084"/>
                    <a:pt x="200702" y="360997"/>
                    <a:pt x="186792" y="360997"/>
                  </a:cubicBezTo>
                  <a:cubicBezTo>
                    <a:pt x="178843" y="360997"/>
                    <a:pt x="171888" y="357029"/>
                    <a:pt x="167914" y="351076"/>
                  </a:cubicBezTo>
                  <a:lnTo>
                    <a:pt x="157978" y="503852"/>
                  </a:lnTo>
                  <a:cubicBezTo>
                    <a:pt x="156985" y="517741"/>
                    <a:pt x="146055" y="527661"/>
                    <a:pt x="132145" y="527661"/>
                  </a:cubicBezTo>
                  <a:lnTo>
                    <a:pt x="80480" y="527661"/>
                  </a:lnTo>
                  <a:cubicBezTo>
                    <a:pt x="66570" y="527661"/>
                    <a:pt x="55640" y="517741"/>
                    <a:pt x="54647" y="503852"/>
                  </a:cubicBezTo>
                  <a:lnTo>
                    <a:pt x="44711" y="352069"/>
                  </a:lnTo>
                  <a:cubicBezTo>
                    <a:pt x="40737" y="357029"/>
                    <a:pt x="33782" y="360997"/>
                    <a:pt x="25833" y="360997"/>
                  </a:cubicBezTo>
                  <a:cubicBezTo>
                    <a:pt x="11923" y="360997"/>
                    <a:pt x="994" y="350084"/>
                    <a:pt x="994" y="336196"/>
                  </a:cubicBezTo>
                  <a:lnTo>
                    <a:pt x="0" y="179452"/>
                  </a:lnTo>
                  <a:cubicBezTo>
                    <a:pt x="0" y="165564"/>
                    <a:pt x="10929" y="154651"/>
                    <a:pt x="24839" y="154651"/>
                  </a:cubicBezTo>
                  <a:close/>
                  <a:moveTo>
                    <a:pt x="331782" y="130920"/>
                  </a:moveTo>
                  <a:lnTo>
                    <a:pt x="444021" y="130920"/>
                  </a:lnTo>
                  <a:cubicBezTo>
                    <a:pt x="458920" y="130920"/>
                    <a:pt x="469846" y="142812"/>
                    <a:pt x="469846" y="157678"/>
                  </a:cubicBezTo>
                  <a:cubicBezTo>
                    <a:pt x="469846" y="172543"/>
                    <a:pt x="458920" y="184435"/>
                    <a:pt x="444021" y="184435"/>
                  </a:cubicBezTo>
                  <a:lnTo>
                    <a:pt x="331782" y="184435"/>
                  </a:lnTo>
                  <a:cubicBezTo>
                    <a:pt x="317876" y="184435"/>
                    <a:pt x="305957" y="172543"/>
                    <a:pt x="305957" y="157678"/>
                  </a:cubicBezTo>
                  <a:cubicBezTo>
                    <a:pt x="305957" y="142812"/>
                    <a:pt x="317876" y="130920"/>
                    <a:pt x="331782" y="130920"/>
                  </a:cubicBezTo>
                  <a:close/>
                  <a:moveTo>
                    <a:pt x="503213" y="73423"/>
                  </a:moveTo>
                  <a:cubicBezTo>
                    <a:pt x="517771" y="73423"/>
                    <a:pt x="529572" y="85189"/>
                    <a:pt x="529572" y="99703"/>
                  </a:cubicBezTo>
                  <a:cubicBezTo>
                    <a:pt x="529572" y="114217"/>
                    <a:pt x="517771" y="125983"/>
                    <a:pt x="503213" y="125983"/>
                  </a:cubicBezTo>
                  <a:cubicBezTo>
                    <a:pt x="488655" y="125983"/>
                    <a:pt x="476854" y="114217"/>
                    <a:pt x="476854" y="99703"/>
                  </a:cubicBezTo>
                  <a:cubicBezTo>
                    <a:pt x="476854" y="85189"/>
                    <a:pt x="488655" y="73423"/>
                    <a:pt x="503213" y="73423"/>
                  </a:cubicBezTo>
                  <a:close/>
                  <a:moveTo>
                    <a:pt x="287128" y="52570"/>
                  </a:moveTo>
                  <a:cubicBezTo>
                    <a:pt x="285141" y="52570"/>
                    <a:pt x="282160" y="54554"/>
                    <a:pt x="282160" y="57530"/>
                  </a:cubicBezTo>
                  <a:lnTo>
                    <a:pt x="282160" y="221192"/>
                  </a:lnTo>
                  <a:cubicBezTo>
                    <a:pt x="282160" y="224168"/>
                    <a:pt x="285141" y="226152"/>
                    <a:pt x="287128" y="226152"/>
                  </a:cubicBezTo>
                  <a:lnTo>
                    <a:pt x="547409" y="226152"/>
                  </a:lnTo>
                  <a:cubicBezTo>
                    <a:pt x="550389" y="226152"/>
                    <a:pt x="551383" y="224168"/>
                    <a:pt x="551383" y="221192"/>
                  </a:cubicBezTo>
                  <a:lnTo>
                    <a:pt x="551383" y="57530"/>
                  </a:lnTo>
                  <a:cubicBezTo>
                    <a:pt x="551383" y="54554"/>
                    <a:pt x="550389" y="52570"/>
                    <a:pt x="547409" y="52570"/>
                  </a:cubicBezTo>
                  <a:close/>
                  <a:moveTo>
                    <a:pt x="287128" y="0"/>
                  </a:moveTo>
                  <a:lnTo>
                    <a:pt x="547409" y="0"/>
                  </a:lnTo>
                  <a:cubicBezTo>
                    <a:pt x="579199" y="0"/>
                    <a:pt x="606022" y="25789"/>
                    <a:pt x="606022" y="57530"/>
                  </a:cubicBezTo>
                  <a:lnTo>
                    <a:pt x="606022" y="221192"/>
                  </a:lnTo>
                  <a:cubicBezTo>
                    <a:pt x="606022" y="252933"/>
                    <a:pt x="579199" y="278722"/>
                    <a:pt x="547409" y="278722"/>
                  </a:cubicBezTo>
                  <a:lnTo>
                    <a:pt x="287128" y="278722"/>
                  </a:lnTo>
                  <a:cubicBezTo>
                    <a:pt x="255337" y="278722"/>
                    <a:pt x="229508" y="252933"/>
                    <a:pt x="229508" y="221192"/>
                  </a:cubicBezTo>
                  <a:lnTo>
                    <a:pt x="229508" y="57530"/>
                  </a:lnTo>
                  <a:cubicBezTo>
                    <a:pt x="229508" y="25789"/>
                    <a:pt x="255337" y="0"/>
                    <a:pt x="287128" y="0"/>
                  </a:cubicBezTo>
                  <a:close/>
                  <a:moveTo>
                    <a:pt x="106313" y="0"/>
                  </a:moveTo>
                  <a:cubicBezTo>
                    <a:pt x="144709" y="0"/>
                    <a:pt x="175835" y="30876"/>
                    <a:pt x="175835" y="68964"/>
                  </a:cubicBezTo>
                  <a:cubicBezTo>
                    <a:pt x="175835" y="107052"/>
                    <a:pt x="144709" y="137928"/>
                    <a:pt x="106313" y="137928"/>
                  </a:cubicBezTo>
                  <a:cubicBezTo>
                    <a:pt x="67917" y="137928"/>
                    <a:pt x="36791" y="107052"/>
                    <a:pt x="36791" y="68964"/>
                  </a:cubicBezTo>
                  <a:cubicBezTo>
                    <a:pt x="36791" y="30876"/>
                    <a:pt x="67917" y="0"/>
                    <a:pt x="106313" y="0"/>
                  </a:cubicBezTo>
                  <a:close/>
                </a:path>
              </a:pathLst>
            </a:custGeom>
            <a:solidFill>
              <a:schemeClr val="bg1"/>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grpSp>
        <p:nvGrpSpPr>
          <p:cNvPr id="55" name="组合 54"/>
          <p:cNvGrpSpPr/>
          <p:nvPr/>
        </p:nvGrpSpPr>
        <p:grpSpPr>
          <a:xfrm>
            <a:off x="4298884" y="1784056"/>
            <a:ext cx="873090" cy="2716681"/>
            <a:chOff x="4298884" y="1784056"/>
            <a:chExt cx="873090" cy="2716681"/>
          </a:xfrm>
        </p:grpSpPr>
        <p:sp>
          <p:nvSpPr>
            <p:cNvPr id="14" name="iŝ1iḍê"/>
            <p:cNvSpPr/>
            <p:nvPr/>
          </p:nvSpPr>
          <p:spPr>
            <a:xfrm>
              <a:off x="4298884" y="1784056"/>
              <a:ext cx="873090" cy="844926"/>
            </a:xfrm>
            <a:prstGeom prst="rect">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kumimoji="1" lang="en-US" altLang="zh-CN" sz="2400" dirty="0">
                  <a:solidFill>
                    <a:schemeClr val="lt1"/>
                  </a:solidFill>
                  <a:cs typeface="+mn-ea"/>
                  <a:sym typeface="+mn-lt"/>
                </a:rPr>
                <a:t>02</a:t>
              </a:r>
              <a:endParaRPr kumimoji="1" lang="zh-CN" altLang="en-US" sz="2400" dirty="0">
                <a:solidFill>
                  <a:schemeClr val="lt1"/>
                </a:solidFill>
                <a:cs typeface="+mn-ea"/>
                <a:sym typeface="+mn-lt"/>
              </a:endParaRPr>
            </a:p>
          </p:txBody>
        </p:sp>
        <p:cxnSp>
          <p:nvCxnSpPr>
            <p:cNvPr id="15" name="直接连接符 14"/>
            <p:cNvCxnSpPr>
              <a:stCxn id="14" idx="2"/>
            </p:cNvCxnSpPr>
            <p:nvPr/>
          </p:nvCxnSpPr>
          <p:spPr>
            <a:xfrm>
              <a:off x="4735429" y="2628982"/>
              <a:ext cx="0" cy="1871755"/>
            </a:xfrm>
            <a:prstGeom prst="lin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cxnSp>
        <p:sp>
          <p:nvSpPr>
            <p:cNvPr id="16" name="íṣľïdê"/>
            <p:cNvSpPr/>
            <p:nvPr/>
          </p:nvSpPr>
          <p:spPr>
            <a:xfrm>
              <a:off x="4420648" y="3268098"/>
              <a:ext cx="629562" cy="629562"/>
            </a:xfrm>
            <a:prstGeom prst="ellipse">
              <a:avLst/>
            </a:prstGeom>
            <a:solidFill>
              <a:schemeClr val="accent1">
                <a:lumMod val="60000"/>
                <a:lumOff val="40000"/>
              </a:schemeClr>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17" name="í$1îďè"/>
            <p:cNvSpPr/>
            <p:nvPr/>
          </p:nvSpPr>
          <p:spPr>
            <a:xfrm>
              <a:off x="4560632" y="3406664"/>
              <a:ext cx="349594" cy="352430"/>
            </a:xfrm>
            <a:custGeom>
              <a:avLst/>
              <a:gdLst>
                <a:gd name="connsiteX0" fmla="*/ 24905 w 565449"/>
                <a:gd name="connsiteY0" fmla="*/ 197064 h 570035"/>
                <a:gd name="connsiteX1" fmla="*/ 187249 w 565449"/>
                <a:gd name="connsiteY1" fmla="*/ 197064 h 570035"/>
                <a:gd name="connsiteX2" fmla="*/ 212154 w 565449"/>
                <a:gd name="connsiteY2" fmla="*/ 222850 h 570035"/>
                <a:gd name="connsiteX3" fmla="*/ 212154 w 565449"/>
                <a:gd name="connsiteY3" fmla="*/ 378484 h 570035"/>
                <a:gd name="connsiteX4" fmla="*/ 187249 w 565449"/>
                <a:gd name="connsiteY4" fmla="*/ 403349 h 570035"/>
                <a:gd name="connsiteX5" fmla="*/ 167879 w 565449"/>
                <a:gd name="connsiteY5" fmla="*/ 394140 h 570035"/>
                <a:gd name="connsiteX6" fmla="*/ 157732 w 565449"/>
                <a:gd name="connsiteY6" fmla="*/ 546091 h 570035"/>
                <a:gd name="connsiteX7" fmla="*/ 131905 w 565449"/>
                <a:gd name="connsiteY7" fmla="*/ 570035 h 570035"/>
                <a:gd name="connsiteX8" fmla="*/ 80250 w 565449"/>
                <a:gd name="connsiteY8" fmla="*/ 570035 h 570035"/>
                <a:gd name="connsiteX9" fmla="*/ 54422 w 565449"/>
                <a:gd name="connsiteY9" fmla="*/ 546091 h 570035"/>
                <a:gd name="connsiteX10" fmla="*/ 45198 w 565449"/>
                <a:gd name="connsiteY10" fmla="*/ 394140 h 570035"/>
                <a:gd name="connsiteX11" fmla="*/ 25827 w 565449"/>
                <a:gd name="connsiteY11" fmla="*/ 403349 h 570035"/>
                <a:gd name="connsiteX12" fmla="*/ 0 w 565449"/>
                <a:gd name="connsiteY12" fmla="*/ 378484 h 570035"/>
                <a:gd name="connsiteX13" fmla="*/ 0 w 565449"/>
                <a:gd name="connsiteY13" fmla="*/ 222850 h 570035"/>
                <a:gd name="connsiteX14" fmla="*/ 24905 w 565449"/>
                <a:gd name="connsiteY14" fmla="*/ 197064 h 570035"/>
                <a:gd name="connsiteX15" fmla="*/ 445512 w 565449"/>
                <a:gd name="connsiteY15" fmla="*/ 95801 h 570035"/>
                <a:gd name="connsiteX16" fmla="*/ 428905 w 565449"/>
                <a:gd name="connsiteY16" fmla="*/ 112382 h 570035"/>
                <a:gd name="connsiteX17" fmla="*/ 445512 w 565449"/>
                <a:gd name="connsiteY17" fmla="*/ 128041 h 570035"/>
                <a:gd name="connsiteX18" fmla="*/ 461196 w 565449"/>
                <a:gd name="connsiteY18" fmla="*/ 112382 h 570035"/>
                <a:gd name="connsiteX19" fmla="*/ 445512 w 565449"/>
                <a:gd name="connsiteY19" fmla="*/ 95801 h 570035"/>
                <a:gd name="connsiteX20" fmla="*/ 393846 w 565449"/>
                <a:gd name="connsiteY20" fmla="*/ 95801 h 570035"/>
                <a:gd name="connsiteX21" fmla="*/ 377240 w 565449"/>
                <a:gd name="connsiteY21" fmla="*/ 112382 h 570035"/>
                <a:gd name="connsiteX22" fmla="*/ 393846 w 565449"/>
                <a:gd name="connsiteY22" fmla="*/ 128041 h 570035"/>
                <a:gd name="connsiteX23" fmla="*/ 409530 w 565449"/>
                <a:gd name="connsiteY23" fmla="*/ 112382 h 570035"/>
                <a:gd name="connsiteX24" fmla="*/ 393846 w 565449"/>
                <a:gd name="connsiteY24" fmla="*/ 95801 h 570035"/>
                <a:gd name="connsiteX25" fmla="*/ 342181 w 565449"/>
                <a:gd name="connsiteY25" fmla="*/ 95801 h 570035"/>
                <a:gd name="connsiteX26" fmla="*/ 326497 w 565449"/>
                <a:gd name="connsiteY26" fmla="*/ 112382 h 570035"/>
                <a:gd name="connsiteX27" fmla="*/ 342181 w 565449"/>
                <a:gd name="connsiteY27" fmla="*/ 128041 h 570035"/>
                <a:gd name="connsiteX28" fmla="*/ 358788 w 565449"/>
                <a:gd name="connsiteY28" fmla="*/ 112382 h 570035"/>
                <a:gd name="connsiteX29" fmla="*/ 342181 w 565449"/>
                <a:gd name="connsiteY29" fmla="*/ 95801 h 570035"/>
                <a:gd name="connsiteX30" fmla="*/ 106004 w 565449"/>
                <a:gd name="connsiteY30" fmla="*/ 42312 h 570035"/>
                <a:gd name="connsiteX31" fmla="*/ 175169 w 565449"/>
                <a:gd name="connsiteY31" fmla="*/ 111403 h 570035"/>
                <a:gd name="connsiteX32" fmla="*/ 106004 w 565449"/>
                <a:gd name="connsiteY32" fmla="*/ 180494 h 570035"/>
                <a:gd name="connsiteX33" fmla="*/ 36839 w 565449"/>
                <a:gd name="connsiteY33" fmla="*/ 111403 h 570035"/>
                <a:gd name="connsiteX34" fmla="*/ 106004 w 565449"/>
                <a:gd name="connsiteY34" fmla="*/ 42312 h 570035"/>
                <a:gd name="connsiteX35" fmla="*/ 400304 w 565449"/>
                <a:gd name="connsiteY35" fmla="*/ 0 h 570035"/>
                <a:gd name="connsiteX36" fmla="*/ 565449 w 565449"/>
                <a:gd name="connsiteY36" fmla="*/ 112382 h 570035"/>
                <a:gd name="connsiteX37" fmla="*/ 400304 w 565449"/>
                <a:gd name="connsiteY37" fmla="*/ 223842 h 570035"/>
                <a:gd name="connsiteX38" fmla="*/ 264683 w 565449"/>
                <a:gd name="connsiteY38" fmla="*/ 176863 h 570035"/>
                <a:gd name="connsiteX39" fmla="*/ 257302 w 565449"/>
                <a:gd name="connsiteY39" fmla="*/ 173178 h 570035"/>
                <a:gd name="connsiteX40" fmla="*/ 213940 w 565449"/>
                <a:gd name="connsiteY40" fmla="*/ 164888 h 570035"/>
                <a:gd name="connsiteX41" fmla="*/ 203791 w 565449"/>
                <a:gd name="connsiteY41" fmla="*/ 155676 h 570035"/>
                <a:gd name="connsiteX42" fmla="*/ 206559 w 565449"/>
                <a:gd name="connsiteY42" fmla="*/ 141859 h 570035"/>
                <a:gd name="connsiteX43" fmla="*/ 231469 w 565449"/>
                <a:gd name="connsiteY43" fmla="*/ 114224 h 570035"/>
                <a:gd name="connsiteX44" fmla="*/ 235160 w 565449"/>
                <a:gd name="connsiteY44" fmla="*/ 105933 h 570035"/>
                <a:gd name="connsiteX45" fmla="*/ 400304 w 565449"/>
                <a:gd name="connsiteY45" fmla="*/ 0 h 5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65449" h="570035">
                  <a:moveTo>
                    <a:pt x="24905" y="197064"/>
                  </a:moveTo>
                  <a:cubicBezTo>
                    <a:pt x="35974" y="197064"/>
                    <a:pt x="187249" y="197064"/>
                    <a:pt x="187249" y="197064"/>
                  </a:cubicBezTo>
                  <a:cubicBezTo>
                    <a:pt x="201085" y="197064"/>
                    <a:pt x="212154" y="209036"/>
                    <a:pt x="212154" y="222850"/>
                  </a:cubicBezTo>
                  <a:lnTo>
                    <a:pt x="212154" y="378484"/>
                  </a:lnTo>
                  <a:cubicBezTo>
                    <a:pt x="212154" y="392298"/>
                    <a:pt x="200163" y="403349"/>
                    <a:pt x="187249" y="403349"/>
                  </a:cubicBezTo>
                  <a:cubicBezTo>
                    <a:pt x="178948" y="403349"/>
                    <a:pt x="172491" y="399666"/>
                    <a:pt x="167879" y="394140"/>
                  </a:cubicBezTo>
                  <a:lnTo>
                    <a:pt x="157732" y="546091"/>
                  </a:lnTo>
                  <a:cubicBezTo>
                    <a:pt x="156810" y="559905"/>
                    <a:pt x="145741" y="570035"/>
                    <a:pt x="131905" y="570035"/>
                  </a:cubicBezTo>
                  <a:lnTo>
                    <a:pt x="80250" y="570035"/>
                  </a:lnTo>
                  <a:cubicBezTo>
                    <a:pt x="66414" y="570035"/>
                    <a:pt x="55345" y="559905"/>
                    <a:pt x="54422" y="546091"/>
                  </a:cubicBezTo>
                  <a:lnTo>
                    <a:pt x="45198" y="394140"/>
                  </a:lnTo>
                  <a:cubicBezTo>
                    <a:pt x="40586" y="399666"/>
                    <a:pt x="33206" y="403349"/>
                    <a:pt x="25827" y="403349"/>
                  </a:cubicBezTo>
                  <a:cubicBezTo>
                    <a:pt x="11991" y="403349"/>
                    <a:pt x="922" y="392298"/>
                    <a:pt x="0" y="378484"/>
                  </a:cubicBezTo>
                  <a:lnTo>
                    <a:pt x="0" y="222850"/>
                  </a:lnTo>
                  <a:cubicBezTo>
                    <a:pt x="0" y="209036"/>
                    <a:pt x="11069" y="197064"/>
                    <a:pt x="24905" y="197064"/>
                  </a:cubicBezTo>
                  <a:close/>
                  <a:moveTo>
                    <a:pt x="445512" y="95801"/>
                  </a:moveTo>
                  <a:cubicBezTo>
                    <a:pt x="436286" y="95801"/>
                    <a:pt x="428905" y="103170"/>
                    <a:pt x="428905" y="112382"/>
                  </a:cubicBezTo>
                  <a:cubicBezTo>
                    <a:pt x="428905" y="120672"/>
                    <a:pt x="436286" y="128041"/>
                    <a:pt x="445512" y="128041"/>
                  </a:cubicBezTo>
                  <a:cubicBezTo>
                    <a:pt x="453815" y="128041"/>
                    <a:pt x="461196" y="120672"/>
                    <a:pt x="461196" y="112382"/>
                  </a:cubicBezTo>
                  <a:cubicBezTo>
                    <a:pt x="461196" y="103170"/>
                    <a:pt x="453815" y="95801"/>
                    <a:pt x="445512" y="95801"/>
                  </a:cubicBezTo>
                  <a:close/>
                  <a:moveTo>
                    <a:pt x="393846" y="95801"/>
                  </a:moveTo>
                  <a:cubicBezTo>
                    <a:pt x="384620" y="95801"/>
                    <a:pt x="377240" y="103170"/>
                    <a:pt x="377240" y="112382"/>
                  </a:cubicBezTo>
                  <a:cubicBezTo>
                    <a:pt x="377240" y="120672"/>
                    <a:pt x="384620" y="128041"/>
                    <a:pt x="393846" y="128041"/>
                  </a:cubicBezTo>
                  <a:cubicBezTo>
                    <a:pt x="403072" y="128041"/>
                    <a:pt x="409530" y="120672"/>
                    <a:pt x="409530" y="112382"/>
                  </a:cubicBezTo>
                  <a:cubicBezTo>
                    <a:pt x="409530" y="103170"/>
                    <a:pt x="403072" y="95801"/>
                    <a:pt x="393846" y="95801"/>
                  </a:cubicBezTo>
                  <a:close/>
                  <a:moveTo>
                    <a:pt x="342181" y="95801"/>
                  </a:moveTo>
                  <a:cubicBezTo>
                    <a:pt x="332955" y="95801"/>
                    <a:pt x="326497" y="103170"/>
                    <a:pt x="326497" y="112382"/>
                  </a:cubicBezTo>
                  <a:cubicBezTo>
                    <a:pt x="326497" y="120672"/>
                    <a:pt x="332955" y="128041"/>
                    <a:pt x="342181" y="128041"/>
                  </a:cubicBezTo>
                  <a:cubicBezTo>
                    <a:pt x="351407" y="128041"/>
                    <a:pt x="357865" y="120672"/>
                    <a:pt x="358788" y="112382"/>
                  </a:cubicBezTo>
                  <a:cubicBezTo>
                    <a:pt x="358788" y="103170"/>
                    <a:pt x="351407" y="95801"/>
                    <a:pt x="342181" y="95801"/>
                  </a:cubicBezTo>
                  <a:close/>
                  <a:moveTo>
                    <a:pt x="106004" y="42312"/>
                  </a:moveTo>
                  <a:cubicBezTo>
                    <a:pt x="144203" y="42312"/>
                    <a:pt x="175169" y="73245"/>
                    <a:pt x="175169" y="111403"/>
                  </a:cubicBezTo>
                  <a:cubicBezTo>
                    <a:pt x="175169" y="149561"/>
                    <a:pt x="144203" y="180494"/>
                    <a:pt x="106004" y="180494"/>
                  </a:cubicBezTo>
                  <a:cubicBezTo>
                    <a:pt x="67805" y="180494"/>
                    <a:pt x="36839" y="149561"/>
                    <a:pt x="36839" y="111403"/>
                  </a:cubicBezTo>
                  <a:cubicBezTo>
                    <a:pt x="36839" y="73245"/>
                    <a:pt x="67805" y="42312"/>
                    <a:pt x="106004" y="42312"/>
                  </a:cubicBezTo>
                  <a:close/>
                  <a:moveTo>
                    <a:pt x="400304" y="0"/>
                  </a:moveTo>
                  <a:cubicBezTo>
                    <a:pt x="491642" y="0"/>
                    <a:pt x="565449" y="50664"/>
                    <a:pt x="565449" y="112382"/>
                  </a:cubicBezTo>
                  <a:cubicBezTo>
                    <a:pt x="565449" y="174099"/>
                    <a:pt x="491642" y="223842"/>
                    <a:pt x="400304" y="223842"/>
                  </a:cubicBezTo>
                  <a:cubicBezTo>
                    <a:pt x="344026" y="223842"/>
                    <a:pt x="295128" y="205419"/>
                    <a:pt x="264683" y="176863"/>
                  </a:cubicBezTo>
                  <a:cubicBezTo>
                    <a:pt x="262838" y="175021"/>
                    <a:pt x="260070" y="173178"/>
                    <a:pt x="257302" y="173178"/>
                  </a:cubicBezTo>
                  <a:lnTo>
                    <a:pt x="213940" y="164888"/>
                  </a:lnTo>
                  <a:cubicBezTo>
                    <a:pt x="209327" y="163967"/>
                    <a:pt x="205637" y="160282"/>
                    <a:pt x="203791" y="155676"/>
                  </a:cubicBezTo>
                  <a:cubicBezTo>
                    <a:pt x="201946" y="151070"/>
                    <a:pt x="202869" y="145543"/>
                    <a:pt x="206559" y="141859"/>
                  </a:cubicBezTo>
                  <a:lnTo>
                    <a:pt x="231469" y="114224"/>
                  </a:lnTo>
                  <a:cubicBezTo>
                    <a:pt x="233315" y="111460"/>
                    <a:pt x="234237" y="108697"/>
                    <a:pt x="235160" y="105933"/>
                  </a:cubicBezTo>
                  <a:cubicBezTo>
                    <a:pt x="239773" y="46979"/>
                    <a:pt x="311735" y="0"/>
                    <a:pt x="400304" y="0"/>
                  </a:cubicBezTo>
                  <a:close/>
                </a:path>
              </a:pathLst>
            </a:custGeom>
            <a:solidFill>
              <a:schemeClr val="bg1"/>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grpSp>
        <p:nvGrpSpPr>
          <p:cNvPr id="56" name="组合 55"/>
          <p:cNvGrpSpPr/>
          <p:nvPr/>
        </p:nvGrpSpPr>
        <p:grpSpPr>
          <a:xfrm>
            <a:off x="7007326" y="1784056"/>
            <a:ext cx="873090" cy="2716681"/>
            <a:chOff x="7007326" y="1784056"/>
            <a:chExt cx="873090" cy="2716681"/>
          </a:xfrm>
        </p:grpSpPr>
        <p:sp>
          <p:nvSpPr>
            <p:cNvPr id="19" name="iş1ïḓê"/>
            <p:cNvSpPr/>
            <p:nvPr/>
          </p:nvSpPr>
          <p:spPr>
            <a:xfrm>
              <a:off x="7007326" y="1784056"/>
              <a:ext cx="873090" cy="844926"/>
            </a:xfrm>
            <a:prstGeom prst="rect">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kumimoji="1" lang="en-US" altLang="zh-CN" sz="2400" dirty="0">
                  <a:solidFill>
                    <a:schemeClr val="lt1"/>
                  </a:solidFill>
                  <a:cs typeface="+mn-ea"/>
                  <a:sym typeface="+mn-lt"/>
                </a:rPr>
                <a:t>03</a:t>
              </a:r>
              <a:endParaRPr kumimoji="1" lang="zh-CN" altLang="en-US" sz="2400" dirty="0">
                <a:solidFill>
                  <a:schemeClr val="lt1"/>
                </a:solidFill>
                <a:cs typeface="+mn-ea"/>
                <a:sym typeface="+mn-lt"/>
              </a:endParaRPr>
            </a:p>
          </p:txBody>
        </p:sp>
        <p:cxnSp>
          <p:nvCxnSpPr>
            <p:cNvPr id="20" name="直接连接符 19"/>
            <p:cNvCxnSpPr>
              <a:stCxn id="19" idx="2"/>
            </p:cNvCxnSpPr>
            <p:nvPr/>
          </p:nvCxnSpPr>
          <p:spPr>
            <a:xfrm>
              <a:off x="7443871" y="2628982"/>
              <a:ext cx="0" cy="1871755"/>
            </a:xfrm>
            <a:prstGeom prst="lin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cxnSp>
        <p:sp>
          <p:nvSpPr>
            <p:cNvPr id="21" name="îṧlídê"/>
            <p:cNvSpPr/>
            <p:nvPr/>
          </p:nvSpPr>
          <p:spPr>
            <a:xfrm>
              <a:off x="7129090" y="3268098"/>
              <a:ext cx="629562" cy="629562"/>
            </a:xfrm>
            <a:prstGeom prst="ellipse">
              <a:avLst/>
            </a:prstGeom>
            <a:solidFill>
              <a:schemeClr val="accent1">
                <a:lumMod val="50000"/>
              </a:schemeClr>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22" name="iSḻïḍè"/>
            <p:cNvSpPr/>
            <p:nvPr/>
          </p:nvSpPr>
          <p:spPr>
            <a:xfrm>
              <a:off x="7267656" y="3429449"/>
              <a:ext cx="352430" cy="306859"/>
            </a:xfrm>
            <a:custGeom>
              <a:avLst/>
              <a:gdLst>
                <a:gd name="connsiteX0" fmla="*/ 24839 w 606022"/>
                <a:gd name="connsiteY0" fmla="*/ 154651 h 527661"/>
                <a:gd name="connsiteX1" fmla="*/ 187786 w 606022"/>
                <a:gd name="connsiteY1" fmla="*/ 154651 h 527661"/>
                <a:gd name="connsiteX2" fmla="*/ 212625 w 606022"/>
                <a:gd name="connsiteY2" fmla="*/ 179452 h 527661"/>
                <a:gd name="connsiteX3" fmla="*/ 212625 w 606022"/>
                <a:gd name="connsiteY3" fmla="*/ 336196 h 527661"/>
                <a:gd name="connsiteX4" fmla="*/ 186792 w 606022"/>
                <a:gd name="connsiteY4" fmla="*/ 360997 h 527661"/>
                <a:gd name="connsiteX5" fmla="*/ 167914 w 606022"/>
                <a:gd name="connsiteY5" fmla="*/ 351076 h 527661"/>
                <a:gd name="connsiteX6" fmla="*/ 157978 w 606022"/>
                <a:gd name="connsiteY6" fmla="*/ 503852 h 527661"/>
                <a:gd name="connsiteX7" fmla="*/ 132145 w 606022"/>
                <a:gd name="connsiteY7" fmla="*/ 527661 h 527661"/>
                <a:gd name="connsiteX8" fmla="*/ 80480 w 606022"/>
                <a:gd name="connsiteY8" fmla="*/ 527661 h 527661"/>
                <a:gd name="connsiteX9" fmla="*/ 54647 w 606022"/>
                <a:gd name="connsiteY9" fmla="*/ 503852 h 527661"/>
                <a:gd name="connsiteX10" fmla="*/ 44711 w 606022"/>
                <a:gd name="connsiteY10" fmla="*/ 352069 h 527661"/>
                <a:gd name="connsiteX11" fmla="*/ 25833 w 606022"/>
                <a:gd name="connsiteY11" fmla="*/ 360997 h 527661"/>
                <a:gd name="connsiteX12" fmla="*/ 994 w 606022"/>
                <a:gd name="connsiteY12" fmla="*/ 336196 h 527661"/>
                <a:gd name="connsiteX13" fmla="*/ 0 w 606022"/>
                <a:gd name="connsiteY13" fmla="*/ 179452 h 527661"/>
                <a:gd name="connsiteX14" fmla="*/ 24839 w 606022"/>
                <a:gd name="connsiteY14" fmla="*/ 154651 h 527661"/>
                <a:gd name="connsiteX15" fmla="*/ 331782 w 606022"/>
                <a:gd name="connsiteY15" fmla="*/ 130920 h 527661"/>
                <a:gd name="connsiteX16" fmla="*/ 444021 w 606022"/>
                <a:gd name="connsiteY16" fmla="*/ 130920 h 527661"/>
                <a:gd name="connsiteX17" fmla="*/ 469846 w 606022"/>
                <a:gd name="connsiteY17" fmla="*/ 157678 h 527661"/>
                <a:gd name="connsiteX18" fmla="*/ 444021 w 606022"/>
                <a:gd name="connsiteY18" fmla="*/ 184435 h 527661"/>
                <a:gd name="connsiteX19" fmla="*/ 331782 w 606022"/>
                <a:gd name="connsiteY19" fmla="*/ 184435 h 527661"/>
                <a:gd name="connsiteX20" fmla="*/ 305957 w 606022"/>
                <a:gd name="connsiteY20" fmla="*/ 157678 h 527661"/>
                <a:gd name="connsiteX21" fmla="*/ 331782 w 606022"/>
                <a:gd name="connsiteY21" fmla="*/ 130920 h 527661"/>
                <a:gd name="connsiteX22" fmla="*/ 503213 w 606022"/>
                <a:gd name="connsiteY22" fmla="*/ 73423 h 527661"/>
                <a:gd name="connsiteX23" fmla="*/ 529572 w 606022"/>
                <a:gd name="connsiteY23" fmla="*/ 99703 h 527661"/>
                <a:gd name="connsiteX24" fmla="*/ 503213 w 606022"/>
                <a:gd name="connsiteY24" fmla="*/ 125983 h 527661"/>
                <a:gd name="connsiteX25" fmla="*/ 476854 w 606022"/>
                <a:gd name="connsiteY25" fmla="*/ 99703 h 527661"/>
                <a:gd name="connsiteX26" fmla="*/ 503213 w 606022"/>
                <a:gd name="connsiteY26" fmla="*/ 73423 h 527661"/>
                <a:gd name="connsiteX27" fmla="*/ 287128 w 606022"/>
                <a:gd name="connsiteY27" fmla="*/ 52570 h 527661"/>
                <a:gd name="connsiteX28" fmla="*/ 282160 w 606022"/>
                <a:gd name="connsiteY28" fmla="*/ 57530 h 527661"/>
                <a:gd name="connsiteX29" fmla="*/ 282160 w 606022"/>
                <a:gd name="connsiteY29" fmla="*/ 221192 h 527661"/>
                <a:gd name="connsiteX30" fmla="*/ 287128 w 606022"/>
                <a:gd name="connsiteY30" fmla="*/ 226152 h 527661"/>
                <a:gd name="connsiteX31" fmla="*/ 547409 w 606022"/>
                <a:gd name="connsiteY31" fmla="*/ 226152 h 527661"/>
                <a:gd name="connsiteX32" fmla="*/ 551383 w 606022"/>
                <a:gd name="connsiteY32" fmla="*/ 221192 h 527661"/>
                <a:gd name="connsiteX33" fmla="*/ 551383 w 606022"/>
                <a:gd name="connsiteY33" fmla="*/ 57530 h 527661"/>
                <a:gd name="connsiteX34" fmla="*/ 547409 w 606022"/>
                <a:gd name="connsiteY34" fmla="*/ 52570 h 527661"/>
                <a:gd name="connsiteX35" fmla="*/ 287128 w 606022"/>
                <a:gd name="connsiteY35" fmla="*/ 0 h 527661"/>
                <a:gd name="connsiteX36" fmla="*/ 547409 w 606022"/>
                <a:gd name="connsiteY36" fmla="*/ 0 h 527661"/>
                <a:gd name="connsiteX37" fmla="*/ 606022 w 606022"/>
                <a:gd name="connsiteY37" fmla="*/ 57530 h 527661"/>
                <a:gd name="connsiteX38" fmla="*/ 606022 w 606022"/>
                <a:gd name="connsiteY38" fmla="*/ 221192 h 527661"/>
                <a:gd name="connsiteX39" fmla="*/ 547409 w 606022"/>
                <a:gd name="connsiteY39" fmla="*/ 278722 h 527661"/>
                <a:gd name="connsiteX40" fmla="*/ 287128 w 606022"/>
                <a:gd name="connsiteY40" fmla="*/ 278722 h 527661"/>
                <a:gd name="connsiteX41" fmla="*/ 229508 w 606022"/>
                <a:gd name="connsiteY41" fmla="*/ 221192 h 527661"/>
                <a:gd name="connsiteX42" fmla="*/ 229508 w 606022"/>
                <a:gd name="connsiteY42" fmla="*/ 57530 h 527661"/>
                <a:gd name="connsiteX43" fmla="*/ 287128 w 606022"/>
                <a:gd name="connsiteY43" fmla="*/ 0 h 527661"/>
                <a:gd name="connsiteX44" fmla="*/ 106313 w 606022"/>
                <a:gd name="connsiteY44" fmla="*/ 0 h 527661"/>
                <a:gd name="connsiteX45" fmla="*/ 175835 w 606022"/>
                <a:gd name="connsiteY45" fmla="*/ 68964 h 527661"/>
                <a:gd name="connsiteX46" fmla="*/ 106313 w 606022"/>
                <a:gd name="connsiteY46" fmla="*/ 137928 h 527661"/>
                <a:gd name="connsiteX47" fmla="*/ 36791 w 606022"/>
                <a:gd name="connsiteY47" fmla="*/ 68964 h 527661"/>
                <a:gd name="connsiteX48" fmla="*/ 106313 w 606022"/>
                <a:gd name="connsiteY48" fmla="*/ 0 h 52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6022" h="527661">
                  <a:moveTo>
                    <a:pt x="24839" y="154651"/>
                  </a:moveTo>
                  <a:cubicBezTo>
                    <a:pt x="35769" y="154651"/>
                    <a:pt x="187786" y="154651"/>
                    <a:pt x="187786" y="154651"/>
                  </a:cubicBezTo>
                  <a:cubicBezTo>
                    <a:pt x="201696" y="154651"/>
                    <a:pt x="212625" y="166556"/>
                    <a:pt x="212625" y="179452"/>
                  </a:cubicBezTo>
                  <a:lnTo>
                    <a:pt x="212625" y="336196"/>
                  </a:lnTo>
                  <a:cubicBezTo>
                    <a:pt x="211631" y="350084"/>
                    <a:pt x="200702" y="360997"/>
                    <a:pt x="186792" y="360997"/>
                  </a:cubicBezTo>
                  <a:cubicBezTo>
                    <a:pt x="178843" y="360997"/>
                    <a:pt x="171888" y="357029"/>
                    <a:pt x="167914" y="351076"/>
                  </a:cubicBezTo>
                  <a:lnTo>
                    <a:pt x="157978" y="503852"/>
                  </a:lnTo>
                  <a:cubicBezTo>
                    <a:pt x="156985" y="517741"/>
                    <a:pt x="146055" y="527661"/>
                    <a:pt x="132145" y="527661"/>
                  </a:cubicBezTo>
                  <a:lnTo>
                    <a:pt x="80480" y="527661"/>
                  </a:lnTo>
                  <a:cubicBezTo>
                    <a:pt x="66570" y="527661"/>
                    <a:pt x="55640" y="517741"/>
                    <a:pt x="54647" y="503852"/>
                  </a:cubicBezTo>
                  <a:lnTo>
                    <a:pt x="44711" y="352069"/>
                  </a:lnTo>
                  <a:cubicBezTo>
                    <a:pt x="40737" y="357029"/>
                    <a:pt x="33782" y="360997"/>
                    <a:pt x="25833" y="360997"/>
                  </a:cubicBezTo>
                  <a:cubicBezTo>
                    <a:pt x="11923" y="360997"/>
                    <a:pt x="994" y="350084"/>
                    <a:pt x="994" y="336196"/>
                  </a:cubicBezTo>
                  <a:lnTo>
                    <a:pt x="0" y="179452"/>
                  </a:lnTo>
                  <a:cubicBezTo>
                    <a:pt x="0" y="165564"/>
                    <a:pt x="10929" y="154651"/>
                    <a:pt x="24839" y="154651"/>
                  </a:cubicBezTo>
                  <a:close/>
                  <a:moveTo>
                    <a:pt x="331782" y="130920"/>
                  </a:moveTo>
                  <a:lnTo>
                    <a:pt x="444021" y="130920"/>
                  </a:lnTo>
                  <a:cubicBezTo>
                    <a:pt x="458920" y="130920"/>
                    <a:pt x="469846" y="142812"/>
                    <a:pt x="469846" y="157678"/>
                  </a:cubicBezTo>
                  <a:cubicBezTo>
                    <a:pt x="469846" y="172543"/>
                    <a:pt x="458920" y="184435"/>
                    <a:pt x="444021" y="184435"/>
                  </a:cubicBezTo>
                  <a:lnTo>
                    <a:pt x="331782" y="184435"/>
                  </a:lnTo>
                  <a:cubicBezTo>
                    <a:pt x="317876" y="184435"/>
                    <a:pt x="305957" y="172543"/>
                    <a:pt x="305957" y="157678"/>
                  </a:cubicBezTo>
                  <a:cubicBezTo>
                    <a:pt x="305957" y="142812"/>
                    <a:pt x="317876" y="130920"/>
                    <a:pt x="331782" y="130920"/>
                  </a:cubicBezTo>
                  <a:close/>
                  <a:moveTo>
                    <a:pt x="503213" y="73423"/>
                  </a:moveTo>
                  <a:cubicBezTo>
                    <a:pt x="517771" y="73423"/>
                    <a:pt x="529572" y="85189"/>
                    <a:pt x="529572" y="99703"/>
                  </a:cubicBezTo>
                  <a:cubicBezTo>
                    <a:pt x="529572" y="114217"/>
                    <a:pt x="517771" y="125983"/>
                    <a:pt x="503213" y="125983"/>
                  </a:cubicBezTo>
                  <a:cubicBezTo>
                    <a:pt x="488655" y="125983"/>
                    <a:pt x="476854" y="114217"/>
                    <a:pt x="476854" y="99703"/>
                  </a:cubicBezTo>
                  <a:cubicBezTo>
                    <a:pt x="476854" y="85189"/>
                    <a:pt x="488655" y="73423"/>
                    <a:pt x="503213" y="73423"/>
                  </a:cubicBezTo>
                  <a:close/>
                  <a:moveTo>
                    <a:pt x="287128" y="52570"/>
                  </a:moveTo>
                  <a:cubicBezTo>
                    <a:pt x="285141" y="52570"/>
                    <a:pt x="282160" y="54554"/>
                    <a:pt x="282160" y="57530"/>
                  </a:cubicBezTo>
                  <a:lnTo>
                    <a:pt x="282160" y="221192"/>
                  </a:lnTo>
                  <a:cubicBezTo>
                    <a:pt x="282160" y="224168"/>
                    <a:pt x="285141" y="226152"/>
                    <a:pt x="287128" y="226152"/>
                  </a:cubicBezTo>
                  <a:lnTo>
                    <a:pt x="547409" y="226152"/>
                  </a:lnTo>
                  <a:cubicBezTo>
                    <a:pt x="550389" y="226152"/>
                    <a:pt x="551383" y="224168"/>
                    <a:pt x="551383" y="221192"/>
                  </a:cubicBezTo>
                  <a:lnTo>
                    <a:pt x="551383" y="57530"/>
                  </a:lnTo>
                  <a:cubicBezTo>
                    <a:pt x="551383" y="54554"/>
                    <a:pt x="550389" y="52570"/>
                    <a:pt x="547409" y="52570"/>
                  </a:cubicBezTo>
                  <a:close/>
                  <a:moveTo>
                    <a:pt x="287128" y="0"/>
                  </a:moveTo>
                  <a:lnTo>
                    <a:pt x="547409" y="0"/>
                  </a:lnTo>
                  <a:cubicBezTo>
                    <a:pt x="579199" y="0"/>
                    <a:pt x="606022" y="25789"/>
                    <a:pt x="606022" y="57530"/>
                  </a:cubicBezTo>
                  <a:lnTo>
                    <a:pt x="606022" y="221192"/>
                  </a:lnTo>
                  <a:cubicBezTo>
                    <a:pt x="606022" y="252933"/>
                    <a:pt x="579199" y="278722"/>
                    <a:pt x="547409" y="278722"/>
                  </a:cubicBezTo>
                  <a:lnTo>
                    <a:pt x="287128" y="278722"/>
                  </a:lnTo>
                  <a:cubicBezTo>
                    <a:pt x="255337" y="278722"/>
                    <a:pt x="229508" y="252933"/>
                    <a:pt x="229508" y="221192"/>
                  </a:cubicBezTo>
                  <a:lnTo>
                    <a:pt x="229508" y="57530"/>
                  </a:lnTo>
                  <a:cubicBezTo>
                    <a:pt x="229508" y="25789"/>
                    <a:pt x="255337" y="0"/>
                    <a:pt x="287128" y="0"/>
                  </a:cubicBezTo>
                  <a:close/>
                  <a:moveTo>
                    <a:pt x="106313" y="0"/>
                  </a:moveTo>
                  <a:cubicBezTo>
                    <a:pt x="144709" y="0"/>
                    <a:pt x="175835" y="30876"/>
                    <a:pt x="175835" y="68964"/>
                  </a:cubicBezTo>
                  <a:cubicBezTo>
                    <a:pt x="175835" y="107052"/>
                    <a:pt x="144709" y="137928"/>
                    <a:pt x="106313" y="137928"/>
                  </a:cubicBezTo>
                  <a:cubicBezTo>
                    <a:pt x="67917" y="137928"/>
                    <a:pt x="36791" y="107052"/>
                    <a:pt x="36791" y="68964"/>
                  </a:cubicBezTo>
                  <a:cubicBezTo>
                    <a:pt x="36791" y="30876"/>
                    <a:pt x="67917" y="0"/>
                    <a:pt x="106313" y="0"/>
                  </a:cubicBezTo>
                  <a:close/>
                </a:path>
              </a:pathLst>
            </a:custGeom>
            <a:solidFill>
              <a:schemeClr val="bg1"/>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grpSp>
        <p:nvGrpSpPr>
          <p:cNvPr id="57" name="组合 56"/>
          <p:cNvGrpSpPr/>
          <p:nvPr/>
        </p:nvGrpSpPr>
        <p:grpSpPr>
          <a:xfrm>
            <a:off x="9715768" y="1784056"/>
            <a:ext cx="873090" cy="2716681"/>
            <a:chOff x="9715768" y="1784056"/>
            <a:chExt cx="873090" cy="2716681"/>
          </a:xfrm>
        </p:grpSpPr>
        <p:sp>
          <p:nvSpPr>
            <p:cNvPr id="24" name="îśļiḓe"/>
            <p:cNvSpPr/>
            <p:nvPr/>
          </p:nvSpPr>
          <p:spPr>
            <a:xfrm>
              <a:off x="9715768" y="1784056"/>
              <a:ext cx="873090" cy="844926"/>
            </a:xfrm>
            <a:prstGeom prst="rect">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kumimoji="1" lang="en-US" altLang="zh-CN" sz="2400" dirty="0">
                  <a:solidFill>
                    <a:schemeClr val="lt1"/>
                  </a:solidFill>
                  <a:cs typeface="+mn-ea"/>
                  <a:sym typeface="+mn-lt"/>
                </a:rPr>
                <a:t>04</a:t>
              </a:r>
              <a:endParaRPr kumimoji="1" lang="zh-CN" altLang="en-US" sz="2400" dirty="0">
                <a:solidFill>
                  <a:schemeClr val="lt1"/>
                </a:solidFill>
                <a:cs typeface="+mn-ea"/>
                <a:sym typeface="+mn-lt"/>
              </a:endParaRPr>
            </a:p>
          </p:txBody>
        </p:sp>
        <p:cxnSp>
          <p:nvCxnSpPr>
            <p:cNvPr id="25" name="直接连接符 24"/>
            <p:cNvCxnSpPr>
              <a:stCxn id="24" idx="2"/>
            </p:cNvCxnSpPr>
            <p:nvPr/>
          </p:nvCxnSpPr>
          <p:spPr>
            <a:xfrm>
              <a:off x="10152313" y="2628982"/>
              <a:ext cx="0" cy="1871755"/>
            </a:xfrm>
            <a:prstGeom prst="lin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cxnSp>
        <p:sp>
          <p:nvSpPr>
            <p:cNvPr id="26" name="ïṣļide"/>
            <p:cNvSpPr/>
            <p:nvPr/>
          </p:nvSpPr>
          <p:spPr>
            <a:xfrm>
              <a:off x="9837532" y="3268098"/>
              <a:ext cx="629562" cy="629562"/>
            </a:xfrm>
            <a:prstGeom prst="ellipse">
              <a:avLst/>
            </a:prstGeom>
            <a:solidFill>
              <a:schemeClr val="accent1">
                <a:lumMod val="60000"/>
                <a:lumOff val="40000"/>
              </a:schemeClr>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27" name="iṣlîdè"/>
            <p:cNvSpPr/>
            <p:nvPr/>
          </p:nvSpPr>
          <p:spPr>
            <a:xfrm>
              <a:off x="9977516" y="3406664"/>
              <a:ext cx="349594" cy="352430"/>
            </a:xfrm>
            <a:custGeom>
              <a:avLst/>
              <a:gdLst>
                <a:gd name="connsiteX0" fmla="*/ 24905 w 565449"/>
                <a:gd name="connsiteY0" fmla="*/ 197064 h 570035"/>
                <a:gd name="connsiteX1" fmla="*/ 187249 w 565449"/>
                <a:gd name="connsiteY1" fmla="*/ 197064 h 570035"/>
                <a:gd name="connsiteX2" fmla="*/ 212154 w 565449"/>
                <a:gd name="connsiteY2" fmla="*/ 222850 h 570035"/>
                <a:gd name="connsiteX3" fmla="*/ 212154 w 565449"/>
                <a:gd name="connsiteY3" fmla="*/ 378484 h 570035"/>
                <a:gd name="connsiteX4" fmla="*/ 187249 w 565449"/>
                <a:gd name="connsiteY4" fmla="*/ 403349 h 570035"/>
                <a:gd name="connsiteX5" fmla="*/ 167879 w 565449"/>
                <a:gd name="connsiteY5" fmla="*/ 394140 h 570035"/>
                <a:gd name="connsiteX6" fmla="*/ 157732 w 565449"/>
                <a:gd name="connsiteY6" fmla="*/ 546091 h 570035"/>
                <a:gd name="connsiteX7" fmla="*/ 131905 w 565449"/>
                <a:gd name="connsiteY7" fmla="*/ 570035 h 570035"/>
                <a:gd name="connsiteX8" fmla="*/ 80250 w 565449"/>
                <a:gd name="connsiteY8" fmla="*/ 570035 h 570035"/>
                <a:gd name="connsiteX9" fmla="*/ 54422 w 565449"/>
                <a:gd name="connsiteY9" fmla="*/ 546091 h 570035"/>
                <a:gd name="connsiteX10" fmla="*/ 45198 w 565449"/>
                <a:gd name="connsiteY10" fmla="*/ 394140 h 570035"/>
                <a:gd name="connsiteX11" fmla="*/ 25827 w 565449"/>
                <a:gd name="connsiteY11" fmla="*/ 403349 h 570035"/>
                <a:gd name="connsiteX12" fmla="*/ 0 w 565449"/>
                <a:gd name="connsiteY12" fmla="*/ 378484 h 570035"/>
                <a:gd name="connsiteX13" fmla="*/ 0 w 565449"/>
                <a:gd name="connsiteY13" fmla="*/ 222850 h 570035"/>
                <a:gd name="connsiteX14" fmla="*/ 24905 w 565449"/>
                <a:gd name="connsiteY14" fmla="*/ 197064 h 570035"/>
                <a:gd name="connsiteX15" fmla="*/ 445512 w 565449"/>
                <a:gd name="connsiteY15" fmla="*/ 95801 h 570035"/>
                <a:gd name="connsiteX16" fmla="*/ 428905 w 565449"/>
                <a:gd name="connsiteY16" fmla="*/ 112382 h 570035"/>
                <a:gd name="connsiteX17" fmla="*/ 445512 w 565449"/>
                <a:gd name="connsiteY17" fmla="*/ 128041 h 570035"/>
                <a:gd name="connsiteX18" fmla="*/ 461196 w 565449"/>
                <a:gd name="connsiteY18" fmla="*/ 112382 h 570035"/>
                <a:gd name="connsiteX19" fmla="*/ 445512 w 565449"/>
                <a:gd name="connsiteY19" fmla="*/ 95801 h 570035"/>
                <a:gd name="connsiteX20" fmla="*/ 393846 w 565449"/>
                <a:gd name="connsiteY20" fmla="*/ 95801 h 570035"/>
                <a:gd name="connsiteX21" fmla="*/ 377240 w 565449"/>
                <a:gd name="connsiteY21" fmla="*/ 112382 h 570035"/>
                <a:gd name="connsiteX22" fmla="*/ 393846 w 565449"/>
                <a:gd name="connsiteY22" fmla="*/ 128041 h 570035"/>
                <a:gd name="connsiteX23" fmla="*/ 409530 w 565449"/>
                <a:gd name="connsiteY23" fmla="*/ 112382 h 570035"/>
                <a:gd name="connsiteX24" fmla="*/ 393846 w 565449"/>
                <a:gd name="connsiteY24" fmla="*/ 95801 h 570035"/>
                <a:gd name="connsiteX25" fmla="*/ 342181 w 565449"/>
                <a:gd name="connsiteY25" fmla="*/ 95801 h 570035"/>
                <a:gd name="connsiteX26" fmla="*/ 326497 w 565449"/>
                <a:gd name="connsiteY26" fmla="*/ 112382 h 570035"/>
                <a:gd name="connsiteX27" fmla="*/ 342181 w 565449"/>
                <a:gd name="connsiteY27" fmla="*/ 128041 h 570035"/>
                <a:gd name="connsiteX28" fmla="*/ 358788 w 565449"/>
                <a:gd name="connsiteY28" fmla="*/ 112382 h 570035"/>
                <a:gd name="connsiteX29" fmla="*/ 342181 w 565449"/>
                <a:gd name="connsiteY29" fmla="*/ 95801 h 570035"/>
                <a:gd name="connsiteX30" fmla="*/ 106004 w 565449"/>
                <a:gd name="connsiteY30" fmla="*/ 42312 h 570035"/>
                <a:gd name="connsiteX31" fmla="*/ 175169 w 565449"/>
                <a:gd name="connsiteY31" fmla="*/ 111403 h 570035"/>
                <a:gd name="connsiteX32" fmla="*/ 106004 w 565449"/>
                <a:gd name="connsiteY32" fmla="*/ 180494 h 570035"/>
                <a:gd name="connsiteX33" fmla="*/ 36839 w 565449"/>
                <a:gd name="connsiteY33" fmla="*/ 111403 h 570035"/>
                <a:gd name="connsiteX34" fmla="*/ 106004 w 565449"/>
                <a:gd name="connsiteY34" fmla="*/ 42312 h 570035"/>
                <a:gd name="connsiteX35" fmla="*/ 400304 w 565449"/>
                <a:gd name="connsiteY35" fmla="*/ 0 h 570035"/>
                <a:gd name="connsiteX36" fmla="*/ 565449 w 565449"/>
                <a:gd name="connsiteY36" fmla="*/ 112382 h 570035"/>
                <a:gd name="connsiteX37" fmla="*/ 400304 w 565449"/>
                <a:gd name="connsiteY37" fmla="*/ 223842 h 570035"/>
                <a:gd name="connsiteX38" fmla="*/ 264683 w 565449"/>
                <a:gd name="connsiteY38" fmla="*/ 176863 h 570035"/>
                <a:gd name="connsiteX39" fmla="*/ 257302 w 565449"/>
                <a:gd name="connsiteY39" fmla="*/ 173178 h 570035"/>
                <a:gd name="connsiteX40" fmla="*/ 213940 w 565449"/>
                <a:gd name="connsiteY40" fmla="*/ 164888 h 570035"/>
                <a:gd name="connsiteX41" fmla="*/ 203791 w 565449"/>
                <a:gd name="connsiteY41" fmla="*/ 155676 h 570035"/>
                <a:gd name="connsiteX42" fmla="*/ 206559 w 565449"/>
                <a:gd name="connsiteY42" fmla="*/ 141859 h 570035"/>
                <a:gd name="connsiteX43" fmla="*/ 231469 w 565449"/>
                <a:gd name="connsiteY43" fmla="*/ 114224 h 570035"/>
                <a:gd name="connsiteX44" fmla="*/ 235160 w 565449"/>
                <a:gd name="connsiteY44" fmla="*/ 105933 h 570035"/>
                <a:gd name="connsiteX45" fmla="*/ 400304 w 565449"/>
                <a:gd name="connsiteY45" fmla="*/ 0 h 57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65449" h="570035">
                  <a:moveTo>
                    <a:pt x="24905" y="197064"/>
                  </a:moveTo>
                  <a:cubicBezTo>
                    <a:pt x="35974" y="197064"/>
                    <a:pt x="187249" y="197064"/>
                    <a:pt x="187249" y="197064"/>
                  </a:cubicBezTo>
                  <a:cubicBezTo>
                    <a:pt x="201085" y="197064"/>
                    <a:pt x="212154" y="209036"/>
                    <a:pt x="212154" y="222850"/>
                  </a:cubicBezTo>
                  <a:lnTo>
                    <a:pt x="212154" y="378484"/>
                  </a:lnTo>
                  <a:cubicBezTo>
                    <a:pt x="212154" y="392298"/>
                    <a:pt x="200163" y="403349"/>
                    <a:pt x="187249" y="403349"/>
                  </a:cubicBezTo>
                  <a:cubicBezTo>
                    <a:pt x="178948" y="403349"/>
                    <a:pt x="172491" y="399666"/>
                    <a:pt x="167879" y="394140"/>
                  </a:cubicBezTo>
                  <a:lnTo>
                    <a:pt x="157732" y="546091"/>
                  </a:lnTo>
                  <a:cubicBezTo>
                    <a:pt x="156810" y="559905"/>
                    <a:pt x="145741" y="570035"/>
                    <a:pt x="131905" y="570035"/>
                  </a:cubicBezTo>
                  <a:lnTo>
                    <a:pt x="80250" y="570035"/>
                  </a:lnTo>
                  <a:cubicBezTo>
                    <a:pt x="66414" y="570035"/>
                    <a:pt x="55345" y="559905"/>
                    <a:pt x="54422" y="546091"/>
                  </a:cubicBezTo>
                  <a:lnTo>
                    <a:pt x="45198" y="394140"/>
                  </a:lnTo>
                  <a:cubicBezTo>
                    <a:pt x="40586" y="399666"/>
                    <a:pt x="33206" y="403349"/>
                    <a:pt x="25827" y="403349"/>
                  </a:cubicBezTo>
                  <a:cubicBezTo>
                    <a:pt x="11991" y="403349"/>
                    <a:pt x="922" y="392298"/>
                    <a:pt x="0" y="378484"/>
                  </a:cubicBezTo>
                  <a:lnTo>
                    <a:pt x="0" y="222850"/>
                  </a:lnTo>
                  <a:cubicBezTo>
                    <a:pt x="0" y="209036"/>
                    <a:pt x="11069" y="197064"/>
                    <a:pt x="24905" y="197064"/>
                  </a:cubicBezTo>
                  <a:close/>
                  <a:moveTo>
                    <a:pt x="445512" y="95801"/>
                  </a:moveTo>
                  <a:cubicBezTo>
                    <a:pt x="436286" y="95801"/>
                    <a:pt x="428905" y="103170"/>
                    <a:pt x="428905" y="112382"/>
                  </a:cubicBezTo>
                  <a:cubicBezTo>
                    <a:pt x="428905" y="120672"/>
                    <a:pt x="436286" y="128041"/>
                    <a:pt x="445512" y="128041"/>
                  </a:cubicBezTo>
                  <a:cubicBezTo>
                    <a:pt x="453815" y="128041"/>
                    <a:pt x="461196" y="120672"/>
                    <a:pt x="461196" y="112382"/>
                  </a:cubicBezTo>
                  <a:cubicBezTo>
                    <a:pt x="461196" y="103170"/>
                    <a:pt x="453815" y="95801"/>
                    <a:pt x="445512" y="95801"/>
                  </a:cubicBezTo>
                  <a:close/>
                  <a:moveTo>
                    <a:pt x="393846" y="95801"/>
                  </a:moveTo>
                  <a:cubicBezTo>
                    <a:pt x="384620" y="95801"/>
                    <a:pt x="377240" y="103170"/>
                    <a:pt x="377240" y="112382"/>
                  </a:cubicBezTo>
                  <a:cubicBezTo>
                    <a:pt x="377240" y="120672"/>
                    <a:pt x="384620" y="128041"/>
                    <a:pt x="393846" y="128041"/>
                  </a:cubicBezTo>
                  <a:cubicBezTo>
                    <a:pt x="403072" y="128041"/>
                    <a:pt x="409530" y="120672"/>
                    <a:pt x="409530" y="112382"/>
                  </a:cubicBezTo>
                  <a:cubicBezTo>
                    <a:pt x="409530" y="103170"/>
                    <a:pt x="403072" y="95801"/>
                    <a:pt x="393846" y="95801"/>
                  </a:cubicBezTo>
                  <a:close/>
                  <a:moveTo>
                    <a:pt x="342181" y="95801"/>
                  </a:moveTo>
                  <a:cubicBezTo>
                    <a:pt x="332955" y="95801"/>
                    <a:pt x="326497" y="103170"/>
                    <a:pt x="326497" y="112382"/>
                  </a:cubicBezTo>
                  <a:cubicBezTo>
                    <a:pt x="326497" y="120672"/>
                    <a:pt x="332955" y="128041"/>
                    <a:pt x="342181" y="128041"/>
                  </a:cubicBezTo>
                  <a:cubicBezTo>
                    <a:pt x="351407" y="128041"/>
                    <a:pt x="357865" y="120672"/>
                    <a:pt x="358788" y="112382"/>
                  </a:cubicBezTo>
                  <a:cubicBezTo>
                    <a:pt x="358788" y="103170"/>
                    <a:pt x="351407" y="95801"/>
                    <a:pt x="342181" y="95801"/>
                  </a:cubicBezTo>
                  <a:close/>
                  <a:moveTo>
                    <a:pt x="106004" y="42312"/>
                  </a:moveTo>
                  <a:cubicBezTo>
                    <a:pt x="144203" y="42312"/>
                    <a:pt x="175169" y="73245"/>
                    <a:pt x="175169" y="111403"/>
                  </a:cubicBezTo>
                  <a:cubicBezTo>
                    <a:pt x="175169" y="149561"/>
                    <a:pt x="144203" y="180494"/>
                    <a:pt x="106004" y="180494"/>
                  </a:cubicBezTo>
                  <a:cubicBezTo>
                    <a:pt x="67805" y="180494"/>
                    <a:pt x="36839" y="149561"/>
                    <a:pt x="36839" y="111403"/>
                  </a:cubicBezTo>
                  <a:cubicBezTo>
                    <a:pt x="36839" y="73245"/>
                    <a:pt x="67805" y="42312"/>
                    <a:pt x="106004" y="42312"/>
                  </a:cubicBezTo>
                  <a:close/>
                  <a:moveTo>
                    <a:pt x="400304" y="0"/>
                  </a:moveTo>
                  <a:cubicBezTo>
                    <a:pt x="491642" y="0"/>
                    <a:pt x="565449" y="50664"/>
                    <a:pt x="565449" y="112382"/>
                  </a:cubicBezTo>
                  <a:cubicBezTo>
                    <a:pt x="565449" y="174099"/>
                    <a:pt x="491642" y="223842"/>
                    <a:pt x="400304" y="223842"/>
                  </a:cubicBezTo>
                  <a:cubicBezTo>
                    <a:pt x="344026" y="223842"/>
                    <a:pt x="295128" y="205419"/>
                    <a:pt x="264683" y="176863"/>
                  </a:cubicBezTo>
                  <a:cubicBezTo>
                    <a:pt x="262838" y="175021"/>
                    <a:pt x="260070" y="173178"/>
                    <a:pt x="257302" y="173178"/>
                  </a:cubicBezTo>
                  <a:lnTo>
                    <a:pt x="213940" y="164888"/>
                  </a:lnTo>
                  <a:cubicBezTo>
                    <a:pt x="209327" y="163967"/>
                    <a:pt x="205637" y="160282"/>
                    <a:pt x="203791" y="155676"/>
                  </a:cubicBezTo>
                  <a:cubicBezTo>
                    <a:pt x="201946" y="151070"/>
                    <a:pt x="202869" y="145543"/>
                    <a:pt x="206559" y="141859"/>
                  </a:cubicBezTo>
                  <a:lnTo>
                    <a:pt x="231469" y="114224"/>
                  </a:lnTo>
                  <a:cubicBezTo>
                    <a:pt x="233315" y="111460"/>
                    <a:pt x="234237" y="108697"/>
                    <a:pt x="235160" y="105933"/>
                  </a:cubicBezTo>
                  <a:cubicBezTo>
                    <a:pt x="239773" y="46979"/>
                    <a:pt x="311735" y="0"/>
                    <a:pt x="400304" y="0"/>
                  </a:cubicBezTo>
                  <a:close/>
                </a:path>
              </a:pathLst>
            </a:custGeom>
            <a:solidFill>
              <a:schemeClr val="bg1"/>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grpSp>
        <p:nvGrpSpPr>
          <p:cNvPr id="36" name="组合 35"/>
          <p:cNvGrpSpPr/>
          <p:nvPr/>
        </p:nvGrpSpPr>
        <p:grpSpPr>
          <a:xfrm>
            <a:off x="797230" y="4729879"/>
            <a:ext cx="2468337" cy="1284961"/>
            <a:chOff x="1017149" y="4481312"/>
            <a:chExt cx="2468337" cy="1284961"/>
          </a:xfrm>
        </p:grpSpPr>
        <p:cxnSp>
          <p:nvCxnSpPr>
            <p:cNvPr id="37" name="直接连接符 36"/>
            <p:cNvCxnSpPr/>
            <p:nvPr/>
          </p:nvCxnSpPr>
          <p:spPr>
            <a:xfrm>
              <a:off x="1017149" y="4942977"/>
              <a:ext cx="2468337" cy="0"/>
            </a:xfrm>
            <a:prstGeom prst="line">
              <a:avLst/>
            </a:prstGeom>
            <a:ln w="15875">
              <a:solidFill>
                <a:schemeClr val="tx1">
                  <a:lumMod val="65000"/>
                  <a:lumOff val="35000"/>
                  <a:alpha val="74000"/>
                </a:schemeClr>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1235655" y="4481312"/>
              <a:ext cx="2031325" cy="461665"/>
            </a:xfrm>
            <a:prstGeom prst="rect">
              <a:avLst/>
            </a:prstGeom>
          </p:spPr>
          <p:txBody>
            <a:bodyPr wrap="none">
              <a:spAutoFit/>
            </a:body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40" name="矩形 39"/>
            <p:cNvSpPr/>
            <p:nvPr/>
          </p:nvSpPr>
          <p:spPr>
            <a:xfrm>
              <a:off x="1438401" y="5027609"/>
              <a:ext cx="1625832" cy="738664"/>
            </a:xfrm>
            <a:prstGeom prst="rect">
              <a:avLst/>
            </a:prstGeom>
          </p:spPr>
          <p:txBody>
            <a:bodyPr wrap="square">
              <a:spAutoFit/>
            </a:bodyPr>
            <a:lstStyle/>
            <a:p>
              <a:pPr algn="ctr"/>
              <a:r>
                <a:rPr lang="zh-CN" altLang="en-US" sz="1400" dirty="0">
                  <a:solidFill>
                    <a:schemeClr val="bg1"/>
                  </a:solidFill>
                  <a:cs typeface="+mn-ea"/>
                  <a:sym typeface="+mn-lt"/>
                </a:rPr>
                <a:t>点击添加文本</a:t>
              </a:r>
              <a:endParaRPr lang="en-US" altLang="zh-CN"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p:txBody>
        </p:sp>
      </p:grpSp>
      <p:grpSp>
        <p:nvGrpSpPr>
          <p:cNvPr id="41" name="组合 40"/>
          <p:cNvGrpSpPr/>
          <p:nvPr/>
        </p:nvGrpSpPr>
        <p:grpSpPr>
          <a:xfrm>
            <a:off x="3501260" y="4729879"/>
            <a:ext cx="2468337" cy="1284961"/>
            <a:chOff x="1017149" y="4481312"/>
            <a:chExt cx="2468337" cy="1284961"/>
          </a:xfrm>
        </p:grpSpPr>
        <p:cxnSp>
          <p:nvCxnSpPr>
            <p:cNvPr id="42" name="直接连接符 41"/>
            <p:cNvCxnSpPr/>
            <p:nvPr/>
          </p:nvCxnSpPr>
          <p:spPr>
            <a:xfrm>
              <a:off x="1017149" y="4942977"/>
              <a:ext cx="2468337" cy="0"/>
            </a:xfrm>
            <a:prstGeom prst="line">
              <a:avLst/>
            </a:prstGeom>
            <a:ln w="15875">
              <a:solidFill>
                <a:schemeClr val="tx1">
                  <a:lumMod val="65000"/>
                  <a:lumOff val="35000"/>
                  <a:alpha val="74000"/>
                </a:schemeClr>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1235655" y="4481312"/>
              <a:ext cx="2031325" cy="461665"/>
            </a:xfrm>
            <a:prstGeom prst="rect">
              <a:avLst/>
            </a:prstGeom>
          </p:spPr>
          <p:txBody>
            <a:bodyPr wrap="none">
              <a:spAutoFit/>
            </a:body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44" name="矩形 43"/>
            <p:cNvSpPr/>
            <p:nvPr/>
          </p:nvSpPr>
          <p:spPr>
            <a:xfrm>
              <a:off x="1438401" y="5027609"/>
              <a:ext cx="1625832" cy="738664"/>
            </a:xfrm>
            <a:prstGeom prst="rect">
              <a:avLst/>
            </a:prstGeom>
          </p:spPr>
          <p:txBody>
            <a:bodyPr wrap="square">
              <a:spAutoFit/>
            </a:bodyPr>
            <a:lstStyle/>
            <a:p>
              <a:pPr algn="ctr"/>
              <a:r>
                <a:rPr lang="zh-CN" altLang="en-US" sz="1400" dirty="0">
                  <a:solidFill>
                    <a:schemeClr val="bg1"/>
                  </a:solidFill>
                  <a:cs typeface="+mn-ea"/>
                  <a:sym typeface="+mn-lt"/>
                </a:rPr>
                <a:t>点击添加文本</a:t>
              </a:r>
              <a:endParaRPr lang="en-US" altLang="zh-CN"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p:txBody>
        </p:sp>
      </p:grpSp>
      <p:grpSp>
        <p:nvGrpSpPr>
          <p:cNvPr id="45" name="组合 44"/>
          <p:cNvGrpSpPr/>
          <p:nvPr/>
        </p:nvGrpSpPr>
        <p:grpSpPr>
          <a:xfrm>
            <a:off x="6209702" y="4729879"/>
            <a:ext cx="2468337" cy="1284961"/>
            <a:chOff x="1017149" y="4481312"/>
            <a:chExt cx="2468337" cy="1284961"/>
          </a:xfrm>
        </p:grpSpPr>
        <p:cxnSp>
          <p:nvCxnSpPr>
            <p:cNvPr id="46" name="直接连接符 45"/>
            <p:cNvCxnSpPr/>
            <p:nvPr/>
          </p:nvCxnSpPr>
          <p:spPr>
            <a:xfrm>
              <a:off x="1017149" y="4942977"/>
              <a:ext cx="2468337" cy="0"/>
            </a:xfrm>
            <a:prstGeom prst="line">
              <a:avLst/>
            </a:prstGeom>
            <a:ln w="15875">
              <a:solidFill>
                <a:schemeClr val="tx1">
                  <a:lumMod val="65000"/>
                  <a:lumOff val="35000"/>
                  <a:alpha val="74000"/>
                </a:schemeClr>
              </a:solidFil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1235655" y="4481312"/>
              <a:ext cx="2031325" cy="461665"/>
            </a:xfrm>
            <a:prstGeom prst="rect">
              <a:avLst/>
            </a:prstGeom>
          </p:spPr>
          <p:txBody>
            <a:bodyPr wrap="none">
              <a:spAutoFit/>
            </a:body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48" name="矩形 47"/>
            <p:cNvSpPr/>
            <p:nvPr/>
          </p:nvSpPr>
          <p:spPr>
            <a:xfrm>
              <a:off x="1438401" y="5027609"/>
              <a:ext cx="1625832" cy="738664"/>
            </a:xfrm>
            <a:prstGeom prst="rect">
              <a:avLst/>
            </a:prstGeom>
          </p:spPr>
          <p:txBody>
            <a:bodyPr wrap="square">
              <a:spAutoFit/>
            </a:bodyPr>
            <a:lstStyle/>
            <a:p>
              <a:pPr algn="ctr"/>
              <a:r>
                <a:rPr lang="zh-CN" altLang="en-US" sz="1400" dirty="0">
                  <a:solidFill>
                    <a:schemeClr val="bg1"/>
                  </a:solidFill>
                  <a:cs typeface="+mn-ea"/>
                  <a:sym typeface="+mn-lt"/>
                </a:rPr>
                <a:t>点击添加文本</a:t>
              </a:r>
              <a:endParaRPr lang="en-US" altLang="zh-CN"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p:txBody>
        </p:sp>
      </p:grpSp>
      <p:grpSp>
        <p:nvGrpSpPr>
          <p:cNvPr id="49" name="组合 48"/>
          <p:cNvGrpSpPr/>
          <p:nvPr/>
        </p:nvGrpSpPr>
        <p:grpSpPr>
          <a:xfrm>
            <a:off x="8926435" y="4729879"/>
            <a:ext cx="2468337" cy="1284961"/>
            <a:chOff x="1017149" y="4481312"/>
            <a:chExt cx="2468337" cy="1284961"/>
          </a:xfrm>
        </p:grpSpPr>
        <p:cxnSp>
          <p:nvCxnSpPr>
            <p:cNvPr id="50" name="直接连接符 49"/>
            <p:cNvCxnSpPr/>
            <p:nvPr/>
          </p:nvCxnSpPr>
          <p:spPr>
            <a:xfrm>
              <a:off x="1017149" y="4942977"/>
              <a:ext cx="2468337" cy="0"/>
            </a:xfrm>
            <a:prstGeom prst="line">
              <a:avLst/>
            </a:prstGeom>
            <a:ln w="15875">
              <a:solidFill>
                <a:schemeClr val="tx1">
                  <a:lumMod val="65000"/>
                  <a:lumOff val="35000"/>
                  <a:alpha val="74000"/>
                </a:schemeClr>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1235655" y="4481312"/>
              <a:ext cx="2031325" cy="461665"/>
            </a:xfrm>
            <a:prstGeom prst="rect">
              <a:avLst/>
            </a:prstGeom>
          </p:spPr>
          <p:txBody>
            <a:bodyPr wrap="none">
              <a:spAutoFit/>
            </a:body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52" name="矩形 51"/>
            <p:cNvSpPr/>
            <p:nvPr/>
          </p:nvSpPr>
          <p:spPr>
            <a:xfrm>
              <a:off x="1438401" y="5027609"/>
              <a:ext cx="1625832" cy="738664"/>
            </a:xfrm>
            <a:prstGeom prst="rect">
              <a:avLst/>
            </a:prstGeom>
          </p:spPr>
          <p:txBody>
            <a:bodyPr wrap="square">
              <a:spAutoFit/>
            </a:bodyPr>
            <a:lstStyle/>
            <a:p>
              <a:pPr algn="ctr"/>
              <a:r>
                <a:rPr lang="zh-CN" altLang="en-US" sz="1400" dirty="0">
                  <a:solidFill>
                    <a:schemeClr val="bg1"/>
                  </a:solidFill>
                  <a:cs typeface="+mn-ea"/>
                  <a:sym typeface="+mn-lt"/>
                </a:rPr>
                <a:t>点击添加文本</a:t>
              </a:r>
              <a:endParaRPr lang="en-US" altLang="zh-CN"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additive="base">
                                        <p:cTn id="20" dur="500" fill="hold"/>
                                        <p:tgtEl>
                                          <p:spTgt spid="55"/>
                                        </p:tgtEl>
                                        <p:attrNameLst>
                                          <p:attrName>ppt_x</p:attrName>
                                        </p:attrNameLst>
                                      </p:cBhvr>
                                      <p:tavLst>
                                        <p:tav tm="0">
                                          <p:val>
                                            <p:strVal val="#ppt_x"/>
                                          </p:val>
                                        </p:tav>
                                        <p:tav tm="100000">
                                          <p:val>
                                            <p:strVal val="#ppt_x"/>
                                          </p:val>
                                        </p:tav>
                                      </p:tavLst>
                                    </p:anim>
                                    <p:anim calcmode="lin" valueType="num">
                                      <p:cBhvr additive="base">
                                        <p:cTn id="21" dur="500" fill="hold"/>
                                        <p:tgtEl>
                                          <p:spTgt spid="55"/>
                                        </p:tgtEl>
                                        <p:attrNameLst>
                                          <p:attrName>ppt_y</p:attrName>
                                        </p:attrNameLst>
                                      </p:cBhvr>
                                      <p:tavLst>
                                        <p:tav tm="0">
                                          <p:val>
                                            <p:strVal val="0-#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ppt_x"/>
                                          </p:val>
                                        </p:tav>
                                        <p:tav tm="100000">
                                          <p:val>
                                            <p:strVal val="#ppt_x"/>
                                          </p:val>
                                        </p:tav>
                                      </p:tavLst>
                                    </p:anim>
                                    <p:anim calcmode="lin" valueType="num">
                                      <p:cBhvr additive="base">
                                        <p:cTn id="25" dur="500" fill="hold"/>
                                        <p:tgtEl>
                                          <p:spTgt spid="41"/>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2" presetClass="entr" presetSubtype="1" fill="hold" nodeType="after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additive="base">
                                        <p:cTn id="29" dur="500" fill="hold"/>
                                        <p:tgtEl>
                                          <p:spTgt spid="56"/>
                                        </p:tgtEl>
                                        <p:attrNameLst>
                                          <p:attrName>ppt_x</p:attrName>
                                        </p:attrNameLst>
                                      </p:cBhvr>
                                      <p:tavLst>
                                        <p:tav tm="0">
                                          <p:val>
                                            <p:strVal val="#ppt_x"/>
                                          </p:val>
                                        </p:tav>
                                        <p:tav tm="100000">
                                          <p:val>
                                            <p:strVal val="#ppt_x"/>
                                          </p:val>
                                        </p:tav>
                                      </p:tavLst>
                                    </p:anim>
                                    <p:anim calcmode="lin" valueType="num">
                                      <p:cBhvr additive="base">
                                        <p:cTn id="30" dur="500" fill="hold"/>
                                        <p:tgtEl>
                                          <p:spTgt spid="56"/>
                                        </p:tgtEl>
                                        <p:attrNameLst>
                                          <p:attrName>ppt_y</p:attrName>
                                        </p:attrNameLst>
                                      </p:cBhvr>
                                      <p:tavLst>
                                        <p:tav tm="0">
                                          <p:val>
                                            <p:strVal val="0-#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fill="hold"/>
                                        <p:tgtEl>
                                          <p:spTgt spid="45"/>
                                        </p:tgtEl>
                                        <p:attrNameLst>
                                          <p:attrName>ppt_x</p:attrName>
                                        </p:attrNameLst>
                                      </p:cBhvr>
                                      <p:tavLst>
                                        <p:tav tm="0">
                                          <p:val>
                                            <p:strVal val="#ppt_x"/>
                                          </p:val>
                                        </p:tav>
                                        <p:tav tm="100000">
                                          <p:val>
                                            <p:strVal val="#ppt_x"/>
                                          </p:val>
                                        </p:tav>
                                      </p:tavLst>
                                    </p:anim>
                                    <p:anim calcmode="lin" valueType="num">
                                      <p:cBhvr additive="base">
                                        <p:cTn id="34" dur="500" fill="hold"/>
                                        <p:tgtEl>
                                          <p:spTgt spid="45"/>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1" fill="hold" nodeType="afterEffect">
                                  <p:stCondLst>
                                    <p:cond delay="0"/>
                                  </p:stCondLst>
                                  <p:childTnLst>
                                    <p:set>
                                      <p:cBhvr>
                                        <p:cTn id="37" dur="1" fill="hold">
                                          <p:stCondLst>
                                            <p:cond delay="0"/>
                                          </p:stCondLst>
                                        </p:cTn>
                                        <p:tgtEl>
                                          <p:spTgt spid="57"/>
                                        </p:tgtEl>
                                        <p:attrNameLst>
                                          <p:attrName>style.visibility</p:attrName>
                                        </p:attrNameLst>
                                      </p:cBhvr>
                                      <p:to>
                                        <p:strVal val="visible"/>
                                      </p:to>
                                    </p:set>
                                    <p:anim calcmode="lin" valueType="num">
                                      <p:cBhvr additive="base">
                                        <p:cTn id="38" dur="500" fill="hold"/>
                                        <p:tgtEl>
                                          <p:spTgt spid="57"/>
                                        </p:tgtEl>
                                        <p:attrNameLst>
                                          <p:attrName>ppt_x</p:attrName>
                                        </p:attrNameLst>
                                      </p:cBhvr>
                                      <p:tavLst>
                                        <p:tav tm="0">
                                          <p:val>
                                            <p:strVal val="#ppt_x"/>
                                          </p:val>
                                        </p:tav>
                                        <p:tav tm="100000">
                                          <p:val>
                                            <p:strVal val="#ppt_x"/>
                                          </p:val>
                                        </p:tav>
                                      </p:tavLst>
                                    </p:anim>
                                    <p:anim calcmode="lin" valueType="num">
                                      <p:cBhvr additive="base">
                                        <p:cTn id="39" dur="500" fill="hold"/>
                                        <p:tgtEl>
                                          <p:spTgt spid="57"/>
                                        </p:tgtEl>
                                        <p:attrNameLst>
                                          <p:attrName>ppt_y</p:attrName>
                                        </p:attrNameLst>
                                      </p:cBhvr>
                                      <p:tavLst>
                                        <p:tav tm="0">
                                          <p:val>
                                            <p:strVal val="0-#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500" fill="hold"/>
                                        <p:tgtEl>
                                          <p:spTgt spid="49"/>
                                        </p:tgtEl>
                                        <p:attrNameLst>
                                          <p:attrName>ppt_x</p:attrName>
                                        </p:attrNameLst>
                                      </p:cBhvr>
                                      <p:tavLst>
                                        <p:tav tm="0">
                                          <p:val>
                                            <p:strVal val="#ppt_x"/>
                                          </p:val>
                                        </p:tav>
                                        <p:tav tm="100000">
                                          <p:val>
                                            <p:strVal val="#ppt_x"/>
                                          </p:val>
                                        </p:tav>
                                      </p:tavLst>
                                    </p:anim>
                                    <p:anim calcmode="lin" valueType="num">
                                      <p:cBhvr additive="base">
                                        <p:cTn id="4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1017149" y="1932250"/>
            <a:ext cx="10280675" cy="3096950"/>
            <a:chOff x="1017149" y="1932250"/>
            <a:chExt cx="10280675" cy="3096950"/>
          </a:xfrm>
        </p:grpSpPr>
        <p:cxnSp>
          <p:nvCxnSpPr>
            <p:cNvPr id="6" name="千图设计师MC：ID 29795607库_直接连接符 3"/>
            <p:cNvCxnSpPr/>
            <p:nvPr>
              <p:custDataLst>
                <p:tags r:id="rId1"/>
              </p:custDataLst>
            </p:nvPr>
          </p:nvCxnSpPr>
          <p:spPr>
            <a:xfrm>
              <a:off x="11293590" y="3671272"/>
              <a:ext cx="0" cy="10462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千图设计师MC：ID 29795607库_直接连接符 4"/>
            <p:cNvCxnSpPr/>
            <p:nvPr>
              <p:custDataLst>
                <p:tags r:id="rId2"/>
              </p:custDataLst>
            </p:nvPr>
          </p:nvCxnSpPr>
          <p:spPr>
            <a:xfrm>
              <a:off x="1017149" y="1970299"/>
              <a:ext cx="3016" cy="279449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千图设计师MC：ID 29795607库_直接连接符 5"/>
            <p:cNvCxnSpPr/>
            <p:nvPr>
              <p:custDataLst>
                <p:tags r:id="rId3"/>
              </p:custDataLst>
            </p:nvPr>
          </p:nvCxnSpPr>
          <p:spPr>
            <a:xfrm flipH="1">
              <a:off x="3005984" y="1932250"/>
              <a:ext cx="12053" cy="279449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千图设计师MC：ID 29795607库_直接连接符 6"/>
            <p:cNvCxnSpPr/>
            <p:nvPr>
              <p:custDataLst>
                <p:tags r:id="rId4"/>
              </p:custDataLst>
            </p:nvPr>
          </p:nvCxnSpPr>
          <p:spPr>
            <a:xfrm flipH="1">
              <a:off x="5107115" y="2730868"/>
              <a:ext cx="9957" cy="19958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千图设计师MC：ID 29795607库_直接连接符 7"/>
            <p:cNvCxnSpPr/>
            <p:nvPr>
              <p:custDataLst>
                <p:tags r:id="rId5"/>
              </p:custDataLst>
            </p:nvPr>
          </p:nvCxnSpPr>
          <p:spPr>
            <a:xfrm>
              <a:off x="7208423" y="3133521"/>
              <a:ext cx="1" cy="163127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千图设计师MC：ID 29795607库_直接连接符 8"/>
            <p:cNvCxnSpPr/>
            <p:nvPr>
              <p:custDataLst>
                <p:tags r:id="rId6"/>
              </p:custDataLst>
            </p:nvPr>
          </p:nvCxnSpPr>
          <p:spPr>
            <a:xfrm>
              <a:off x="9303924" y="3613951"/>
              <a:ext cx="0" cy="115084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千图设计师MC：ID 29795607库_矩形 9"/>
            <p:cNvSpPr/>
            <p:nvPr>
              <p:custDataLst>
                <p:tags r:id="rId7"/>
              </p:custDataLst>
            </p:nvPr>
          </p:nvSpPr>
          <p:spPr>
            <a:xfrm>
              <a:off x="1020164" y="4562652"/>
              <a:ext cx="3386493" cy="4665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400">
                  <a:solidFill>
                    <a:schemeClr val="bg1"/>
                  </a:solidFill>
                  <a:cs typeface="+mn-ea"/>
                  <a:sym typeface="+mn-lt"/>
                </a:rPr>
                <a:t>关键词</a:t>
              </a:r>
              <a:endParaRPr lang="zh-CN" altLang="en-US" sz="1400">
                <a:solidFill>
                  <a:schemeClr val="bg1"/>
                </a:solidFill>
                <a:cs typeface="+mn-ea"/>
                <a:sym typeface="+mn-lt"/>
              </a:endParaRPr>
            </a:p>
          </p:txBody>
        </p:sp>
        <p:sp>
          <p:nvSpPr>
            <p:cNvPr id="13" name="千图设计师MC：ID 29795607库_矩形 10"/>
            <p:cNvSpPr/>
            <p:nvPr>
              <p:custDataLst>
                <p:tags r:id="rId8"/>
              </p:custDataLst>
            </p:nvPr>
          </p:nvSpPr>
          <p:spPr>
            <a:xfrm>
              <a:off x="4465747" y="4562652"/>
              <a:ext cx="3386493" cy="4665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400">
                  <a:solidFill>
                    <a:schemeClr val="bg1"/>
                  </a:solidFill>
                  <a:cs typeface="+mn-ea"/>
                  <a:sym typeface="+mn-lt"/>
                </a:rPr>
                <a:t>关键词</a:t>
              </a:r>
              <a:endParaRPr lang="zh-CN" altLang="en-US" sz="1400">
                <a:solidFill>
                  <a:schemeClr val="bg1"/>
                </a:solidFill>
                <a:cs typeface="+mn-ea"/>
                <a:sym typeface="+mn-lt"/>
              </a:endParaRPr>
            </a:p>
          </p:txBody>
        </p:sp>
        <p:sp>
          <p:nvSpPr>
            <p:cNvPr id="14" name="千图设计师MC：ID 29795607库_矩形 11"/>
            <p:cNvSpPr/>
            <p:nvPr>
              <p:custDataLst>
                <p:tags r:id="rId9"/>
              </p:custDataLst>
            </p:nvPr>
          </p:nvSpPr>
          <p:spPr>
            <a:xfrm>
              <a:off x="7915948" y="4562652"/>
              <a:ext cx="3381876" cy="4665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400" dirty="0">
                  <a:solidFill>
                    <a:schemeClr val="bg1"/>
                  </a:solidFill>
                  <a:cs typeface="+mn-ea"/>
                  <a:sym typeface="+mn-lt"/>
                </a:rPr>
                <a:t>关键词</a:t>
              </a:r>
              <a:endParaRPr lang="zh-CN" altLang="en-US" sz="1400" dirty="0">
                <a:solidFill>
                  <a:schemeClr val="bg1"/>
                </a:solidFill>
                <a:cs typeface="+mn-ea"/>
                <a:sym typeface="+mn-lt"/>
              </a:endParaRPr>
            </a:p>
          </p:txBody>
        </p:sp>
        <p:sp>
          <p:nvSpPr>
            <p:cNvPr id="15" name="千图设计师MC：ID 29795607库_Arrow: Pentagon 13"/>
            <p:cNvSpPr/>
            <p:nvPr>
              <p:custDataLst>
                <p:tags r:id="rId10"/>
              </p:custDataLst>
            </p:nvPr>
          </p:nvSpPr>
          <p:spPr>
            <a:xfrm>
              <a:off x="1017149" y="1932250"/>
              <a:ext cx="2493080" cy="301091"/>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r>
                <a:rPr lang="zh-CN" altLang="en-US" sz="1400" dirty="0">
                  <a:cs typeface="+mn-ea"/>
                  <a:sym typeface="+mn-lt"/>
                </a:rPr>
                <a:t>输入标题文本</a:t>
              </a:r>
              <a:endParaRPr lang="zh-CN" altLang="en-US" sz="1400" dirty="0">
                <a:cs typeface="+mn-ea"/>
                <a:sym typeface="+mn-lt"/>
              </a:endParaRPr>
            </a:p>
          </p:txBody>
        </p:sp>
        <p:sp>
          <p:nvSpPr>
            <p:cNvPr id="16" name="千图设计师MC：ID 29795607库_Arrow: Pentagon 14"/>
            <p:cNvSpPr/>
            <p:nvPr>
              <p:custDataLst>
                <p:tags r:id="rId11"/>
              </p:custDataLst>
            </p:nvPr>
          </p:nvSpPr>
          <p:spPr>
            <a:xfrm>
              <a:off x="2555150" y="2315879"/>
              <a:ext cx="1979555" cy="301091"/>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r>
                <a:rPr lang="zh-CN" altLang="en-US" sz="1400" dirty="0">
                  <a:cs typeface="+mn-ea"/>
                  <a:sym typeface="+mn-lt"/>
                </a:rPr>
                <a:t>输入标题文本</a:t>
              </a:r>
              <a:endParaRPr lang="zh-CN" altLang="en-US" sz="1400" dirty="0">
                <a:cs typeface="+mn-ea"/>
                <a:sym typeface="+mn-lt"/>
              </a:endParaRPr>
            </a:p>
          </p:txBody>
        </p:sp>
        <p:sp>
          <p:nvSpPr>
            <p:cNvPr id="17" name="千图设计师MC：ID 29795607库_Arrow: Pentagon 15"/>
            <p:cNvSpPr/>
            <p:nvPr>
              <p:custDataLst>
                <p:tags r:id="rId12"/>
              </p:custDataLst>
            </p:nvPr>
          </p:nvSpPr>
          <p:spPr>
            <a:xfrm>
              <a:off x="2555150" y="2730867"/>
              <a:ext cx="4653273" cy="301091"/>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r>
                <a:rPr lang="zh-CN" altLang="en-US" sz="1400" dirty="0">
                  <a:cs typeface="+mn-ea"/>
                  <a:sym typeface="+mn-lt"/>
                </a:rPr>
                <a:t>输入标题文本</a:t>
              </a:r>
              <a:endParaRPr lang="zh-CN" altLang="en-US" sz="1400" dirty="0">
                <a:cs typeface="+mn-ea"/>
                <a:sym typeface="+mn-lt"/>
              </a:endParaRPr>
            </a:p>
          </p:txBody>
        </p:sp>
        <p:sp>
          <p:nvSpPr>
            <p:cNvPr id="18" name="千图设计师MC：ID 29795607库_Arrow: Pentagon 16"/>
            <p:cNvSpPr/>
            <p:nvPr>
              <p:custDataLst>
                <p:tags r:id="rId13"/>
              </p:custDataLst>
            </p:nvPr>
          </p:nvSpPr>
          <p:spPr>
            <a:xfrm>
              <a:off x="4650651" y="3133521"/>
              <a:ext cx="3785495" cy="301091"/>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r>
                <a:rPr lang="zh-CN" altLang="en-US" sz="1400" dirty="0">
                  <a:cs typeface="+mn-ea"/>
                  <a:sym typeface="+mn-lt"/>
                </a:rPr>
                <a:t>输入标题文本</a:t>
              </a:r>
              <a:endParaRPr lang="zh-CN" altLang="en-US" sz="1400" dirty="0">
                <a:cs typeface="+mn-ea"/>
                <a:sym typeface="+mn-lt"/>
              </a:endParaRPr>
            </a:p>
          </p:txBody>
        </p:sp>
        <p:sp>
          <p:nvSpPr>
            <p:cNvPr id="19" name="千图设计师MC：ID 29795607库_Arrow: Pentagon 17"/>
            <p:cNvSpPr/>
            <p:nvPr>
              <p:custDataLst>
                <p:tags r:id="rId14"/>
              </p:custDataLst>
            </p:nvPr>
          </p:nvSpPr>
          <p:spPr>
            <a:xfrm>
              <a:off x="6972908" y="3520203"/>
              <a:ext cx="4324916" cy="301091"/>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r>
                <a:rPr lang="zh-CN" altLang="en-US" sz="1400" dirty="0">
                  <a:solidFill>
                    <a:schemeClr val="bg1"/>
                  </a:solidFill>
                  <a:cs typeface="+mn-ea"/>
                  <a:sym typeface="+mn-lt"/>
                </a:rPr>
                <a:t>输入标题文本</a:t>
              </a:r>
              <a:endParaRPr lang="zh-CN" altLang="en-US" sz="1400" dirty="0">
                <a:solidFill>
                  <a:schemeClr val="bg1"/>
                </a:solidFill>
                <a:cs typeface="+mn-ea"/>
                <a:sym typeface="+mn-lt"/>
              </a:endParaRPr>
            </a:p>
          </p:txBody>
        </p:sp>
      </p:grpSp>
      <p:grpSp>
        <p:nvGrpSpPr>
          <p:cNvPr id="20" name="组合 19"/>
          <p:cNvGrpSpPr/>
          <p:nvPr/>
        </p:nvGrpSpPr>
        <p:grpSpPr>
          <a:xfrm>
            <a:off x="1479241" y="5138394"/>
            <a:ext cx="2468337" cy="854074"/>
            <a:chOff x="1017149" y="4481312"/>
            <a:chExt cx="2468337" cy="854074"/>
          </a:xfrm>
        </p:grpSpPr>
        <p:cxnSp>
          <p:nvCxnSpPr>
            <p:cNvPr id="21" name="直接连接符 20"/>
            <p:cNvCxnSpPr/>
            <p:nvPr/>
          </p:nvCxnSpPr>
          <p:spPr>
            <a:xfrm>
              <a:off x="1017149" y="4942977"/>
              <a:ext cx="2468337" cy="0"/>
            </a:xfrm>
            <a:prstGeom prst="line">
              <a:avLst/>
            </a:prstGeom>
            <a:ln w="15875">
              <a:solidFill>
                <a:schemeClr val="tx1">
                  <a:lumMod val="65000"/>
                  <a:lumOff val="35000"/>
                  <a:alpha val="74000"/>
                </a:scheme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235655" y="4481312"/>
              <a:ext cx="2031325" cy="461665"/>
            </a:xfrm>
            <a:prstGeom prst="rect">
              <a:avLst/>
            </a:prstGeom>
          </p:spPr>
          <p:txBody>
            <a:bodyPr wrap="none">
              <a:spAutoFit/>
            </a:body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24" name="矩形 23"/>
            <p:cNvSpPr/>
            <p:nvPr/>
          </p:nvSpPr>
          <p:spPr>
            <a:xfrm>
              <a:off x="1438401" y="5027609"/>
              <a:ext cx="1625832" cy="307777"/>
            </a:xfrm>
            <a:prstGeom prst="rect">
              <a:avLst/>
            </a:prstGeom>
          </p:spPr>
          <p:txBody>
            <a:bodyPr wrap="square">
              <a:spAutoFit/>
            </a:bodyPr>
            <a:lstStyle/>
            <a:p>
              <a:pPr algn="ctr"/>
              <a:r>
                <a:rPr lang="zh-CN" altLang="en-US" sz="1400" dirty="0">
                  <a:solidFill>
                    <a:schemeClr val="bg1"/>
                  </a:solidFill>
                  <a:cs typeface="+mn-ea"/>
                  <a:sym typeface="+mn-lt"/>
                </a:rPr>
                <a:t>点击添加文本</a:t>
              </a:r>
              <a:endParaRPr lang="en-US" altLang="zh-CN" sz="1400" dirty="0">
                <a:solidFill>
                  <a:schemeClr val="bg1"/>
                </a:solidFill>
                <a:cs typeface="+mn-ea"/>
                <a:sym typeface="+mn-lt"/>
              </a:endParaRPr>
            </a:p>
          </p:txBody>
        </p:sp>
      </p:grpSp>
      <p:grpSp>
        <p:nvGrpSpPr>
          <p:cNvPr id="25" name="组合 24"/>
          <p:cNvGrpSpPr/>
          <p:nvPr/>
        </p:nvGrpSpPr>
        <p:grpSpPr>
          <a:xfrm>
            <a:off x="4881786" y="5138394"/>
            <a:ext cx="2468337" cy="854074"/>
            <a:chOff x="1017149" y="4481312"/>
            <a:chExt cx="2468337" cy="854074"/>
          </a:xfrm>
        </p:grpSpPr>
        <p:cxnSp>
          <p:nvCxnSpPr>
            <p:cNvPr id="26" name="直接连接符 25"/>
            <p:cNvCxnSpPr/>
            <p:nvPr/>
          </p:nvCxnSpPr>
          <p:spPr>
            <a:xfrm>
              <a:off x="1017149" y="4942977"/>
              <a:ext cx="2468337" cy="0"/>
            </a:xfrm>
            <a:prstGeom prst="line">
              <a:avLst/>
            </a:prstGeom>
            <a:ln w="15875">
              <a:solidFill>
                <a:schemeClr val="tx1">
                  <a:lumMod val="65000"/>
                  <a:lumOff val="35000"/>
                  <a:alpha val="74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1235655" y="4481312"/>
              <a:ext cx="2031325" cy="461665"/>
            </a:xfrm>
            <a:prstGeom prst="rect">
              <a:avLst/>
            </a:prstGeom>
          </p:spPr>
          <p:txBody>
            <a:bodyPr wrap="none">
              <a:spAutoFit/>
            </a:body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28" name="矩形 27"/>
            <p:cNvSpPr/>
            <p:nvPr/>
          </p:nvSpPr>
          <p:spPr>
            <a:xfrm>
              <a:off x="1438401" y="5027609"/>
              <a:ext cx="1625832" cy="307777"/>
            </a:xfrm>
            <a:prstGeom prst="rect">
              <a:avLst/>
            </a:prstGeom>
          </p:spPr>
          <p:txBody>
            <a:bodyPr wrap="square">
              <a:spAutoFit/>
            </a:bodyPr>
            <a:lstStyle/>
            <a:p>
              <a:pPr algn="ctr"/>
              <a:r>
                <a:rPr lang="zh-CN" altLang="en-US" sz="1400" dirty="0">
                  <a:solidFill>
                    <a:schemeClr val="bg1"/>
                  </a:solidFill>
                  <a:cs typeface="+mn-ea"/>
                  <a:sym typeface="+mn-lt"/>
                </a:rPr>
                <a:t>点击添加文本</a:t>
              </a:r>
              <a:endParaRPr lang="en-US" altLang="zh-CN" sz="1400" dirty="0">
                <a:solidFill>
                  <a:schemeClr val="bg1"/>
                </a:solidFill>
                <a:cs typeface="+mn-ea"/>
                <a:sym typeface="+mn-lt"/>
              </a:endParaRPr>
            </a:p>
          </p:txBody>
        </p:sp>
      </p:grpSp>
      <p:grpSp>
        <p:nvGrpSpPr>
          <p:cNvPr id="29" name="组合 28"/>
          <p:cNvGrpSpPr/>
          <p:nvPr/>
        </p:nvGrpSpPr>
        <p:grpSpPr>
          <a:xfrm>
            <a:off x="8407279" y="5138394"/>
            <a:ext cx="2468337" cy="854074"/>
            <a:chOff x="1017149" y="4481312"/>
            <a:chExt cx="2468337" cy="854074"/>
          </a:xfrm>
        </p:grpSpPr>
        <p:cxnSp>
          <p:nvCxnSpPr>
            <p:cNvPr id="30" name="直接连接符 29"/>
            <p:cNvCxnSpPr/>
            <p:nvPr/>
          </p:nvCxnSpPr>
          <p:spPr>
            <a:xfrm>
              <a:off x="1017149" y="4942977"/>
              <a:ext cx="2468337" cy="0"/>
            </a:xfrm>
            <a:prstGeom prst="line">
              <a:avLst/>
            </a:prstGeom>
            <a:ln w="15875">
              <a:solidFill>
                <a:schemeClr val="tx1">
                  <a:lumMod val="65000"/>
                  <a:lumOff val="35000"/>
                  <a:alpha val="74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235655" y="4481312"/>
              <a:ext cx="2031325" cy="461665"/>
            </a:xfrm>
            <a:prstGeom prst="rect">
              <a:avLst/>
            </a:prstGeom>
          </p:spPr>
          <p:txBody>
            <a:bodyPr wrap="none">
              <a:spAutoFit/>
            </a:body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32" name="矩形 31"/>
            <p:cNvSpPr/>
            <p:nvPr/>
          </p:nvSpPr>
          <p:spPr>
            <a:xfrm>
              <a:off x="1438401" y="5027609"/>
              <a:ext cx="1625832" cy="307777"/>
            </a:xfrm>
            <a:prstGeom prst="rect">
              <a:avLst/>
            </a:prstGeom>
          </p:spPr>
          <p:txBody>
            <a:bodyPr wrap="square">
              <a:spAutoFit/>
            </a:bodyPr>
            <a:lstStyle/>
            <a:p>
              <a:pPr algn="ctr"/>
              <a:r>
                <a:rPr lang="zh-CN" altLang="en-US" sz="1400" dirty="0">
                  <a:solidFill>
                    <a:schemeClr val="bg1"/>
                  </a:solidFill>
                  <a:cs typeface="+mn-ea"/>
                  <a:sym typeface="+mn-lt"/>
                </a:rPr>
                <a:t>点击添加文本</a:t>
              </a:r>
              <a:endParaRPr lang="en-US" altLang="zh-CN" sz="1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anim calcmode="lin" valueType="num">
                                      <p:cBhvr>
                                        <p:cTn id="12" dur="500" fill="hold"/>
                                        <p:tgtEl>
                                          <p:spTgt spid="20"/>
                                        </p:tgtEl>
                                        <p:attrNameLst>
                                          <p:attrName>ppt_x</p:attrName>
                                        </p:attrNameLst>
                                      </p:cBhvr>
                                      <p:tavLst>
                                        <p:tav tm="0">
                                          <p:val>
                                            <p:strVal val="#ppt_x"/>
                                          </p:val>
                                        </p:tav>
                                        <p:tav tm="100000">
                                          <p:val>
                                            <p:strVal val="#ppt_x"/>
                                          </p:val>
                                        </p:tav>
                                      </p:tavLst>
                                    </p:anim>
                                    <p:anim calcmode="lin" valueType="num">
                                      <p:cBhvr>
                                        <p:cTn id="13" dur="5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anim calcmode="lin" valueType="num">
                                      <p:cBhvr>
                                        <p:cTn id="18" dur="500" fill="hold"/>
                                        <p:tgtEl>
                                          <p:spTgt spid="25"/>
                                        </p:tgtEl>
                                        <p:attrNameLst>
                                          <p:attrName>ppt_x</p:attrName>
                                        </p:attrNameLst>
                                      </p:cBhvr>
                                      <p:tavLst>
                                        <p:tav tm="0">
                                          <p:val>
                                            <p:strVal val="#ppt_x"/>
                                          </p:val>
                                        </p:tav>
                                        <p:tav tm="100000">
                                          <p:val>
                                            <p:strVal val="#ppt_x"/>
                                          </p:val>
                                        </p:tav>
                                      </p:tavLst>
                                    </p:anim>
                                    <p:anim calcmode="lin" valueType="num">
                                      <p:cBhvr>
                                        <p:cTn id="19" dur="5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anim calcmode="lin" valueType="num">
                                      <p:cBhvr>
                                        <p:cTn id="24" dur="500" fill="hold"/>
                                        <p:tgtEl>
                                          <p:spTgt spid="29"/>
                                        </p:tgtEl>
                                        <p:attrNameLst>
                                          <p:attrName>ppt_x</p:attrName>
                                        </p:attrNameLst>
                                      </p:cBhvr>
                                      <p:tavLst>
                                        <p:tav tm="0">
                                          <p:val>
                                            <p:strVal val="#ppt_x"/>
                                          </p:val>
                                        </p:tav>
                                        <p:tav tm="100000">
                                          <p:val>
                                            <p:strVal val="#ppt_x"/>
                                          </p:val>
                                        </p:tav>
                                      </p:tavLst>
                                    </p:anim>
                                    <p:anim calcmode="lin" valueType="num">
                                      <p:cBhvr>
                                        <p:cTn id="25"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Freeform 21"/>
          <p:cNvSpPr/>
          <p:nvPr/>
        </p:nvSpPr>
        <p:spPr bwMode="auto">
          <a:xfrm>
            <a:off x="8189225" y="1727567"/>
            <a:ext cx="702517" cy="694482"/>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chemeClr val="accent1">
              <a:lumMod val="50000"/>
            </a:schemeClr>
          </a:solidFill>
          <a:ln>
            <a:noFill/>
          </a:ln>
        </p:spPr>
        <p:txBody>
          <a:bodyPr/>
          <a:lstStyle/>
          <a:p>
            <a:endParaRPr lang="zh-CN" altLang="en-US" sz="2400">
              <a:solidFill>
                <a:schemeClr val="bg1"/>
              </a:solidFill>
              <a:cs typeface="+mn-ea"/>
              <a:sym typeface="+mn-lt"/>
            </a:endParaRPr>
          </a:p>
        </p:txBody>
      </p:sp>
      <p:sp>
        <p:nvSpPr>
          <p:cNvPr id="7" name="Freeform 22"/>
          <p:cNvSpPr/>
          <p:nvPr/>
        </p:nvSpPr>
        <p:spPr bwMode="auto">
          <a:xfrm>
            <a:off x="8189225" y="2826458"/>
            <a:ext cx="702517" cy="692365"/>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chemeClr val="accent1">
              <a:lumMod val="60000"/>
              <a:lumOff val="40000"/>
            </a:schemeClr>
          </a:solidFill>
          <a:ln>
            <a:noFill/>
          </a:ln>
        </p:spPr>
        <p:txBody>
          <a:bodyPr/>
          <a:lstStyle/>
          <a:p>
            <a:endParaRPr lang="zh-CN" altLang="en-US" sz="2400">
              <a:solidFill>
                <a:schemeClr val="bg1"/>
              </a:solidFill>
              <a:cs typeface="+mn-ea"/>
              <a:sym typeface="+mn-lt"/>
            </a:endParaRPr>
          </a:p>
        </p:txBody>
      </p:sp>
      <p:sp>
        <p:nvSpPr>
          <p:cNvPr id="8" name="Freeform 23"/>
          <p:cNvSpPr/>
          <p:nvPr/>
        </p:nvSpPr>
        <p:spPr bwMode="auto">
          <a:xfrm>
            <a:off x="8189225" y="3923228"/>
            <a:ext cx="702517" cy="694482"/>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chemeClr val="accent1">
              <a:lumMod val="50000"/>
            </a:schemeClr>
          </a:solidFill>
          <a:ln>
            <a:noFill/>
          </a:ln>
        </p:spPr>
        <p:txBody>
          <a:bodyPr/>
          <a:lstStyle/>
          <a:p>
            <a:endParaRPr lang="zh-CN" altLang="en-US" sz="2400">
              <a:solidFill>
                <a:schemeClr val="bg1"/>
              </a:solidFill>
              <a:cs typeface="+mn-ea"/>
              <a:sym typeface="+mn-lt"/>
            </a:endParaRPr>
          </a:p>
        </p:txBody>
      </p:sp>
      <p:sp>
        <p:nvSpPr>
          <p:cNvPr id="9" name="Freeform 24"/>
          <p:cNvSpPr/>
          <p:nvPr/>
        </p:nvSpPr>
        <p:spPr bwMode="auto">
          <a:xfrm>
            <a:off x="6363107" y="2076925"/>
            <a:ext cx="1826120" cy="3209857"/>
          </a:xfrm>
          <a:custGeom>
            <a:avLst/>
            <a:gdLst>
              <a:gd name="T0" fmla="*/ 863 w 863"/>
              <a:gd name="T1" fmla="*/ 0 h 1516"/>
              <a:gd name="T2" fmla="*/ 0 w 863"/>
              <a:gd name="T3" fmla="*/ 0 h 1516"/>
              <a:gd name="T4" fmla="*/ 0 w 863"/>
              <a:gd name="T5" fmla="*/ 1516 h 1516"/>
            </a:gdLst>
            <a:ahLst/>
            <a:cxnLst>
              <a:cxn ang="0">
                <a:pos x="T0" y="T1"/>
              </a:cxn>
              <a:cxn ang="0">
                <a:pos x="T2" y="T3"/>
              </a:cxn>
              <a:cxn ang="0">
                <a:pos x="T4" y="T5"/>
              </a:cxn>
            </a:cxnLst>
            <a:rect l="0" t="0" r="r" b="b"/>
            <a:pathLst>
              <a:path w="863" h="1516">
                <a:moveTo>
                  <a:pt x="863" y="0"/>
                </a:moveTo>
                <a:lnTo>
                  <a:pt x="0" y="0"/>
                </a:lnTo>
                <a:lnTo>
                  <a:pt x="0" y="1516"/>
                </a:lnTo>
              </a:path>
            </a:pathLst>
          </a:custGeom>
          <a:noFill/>
          <a:ln w="6350" cap="flat" cmpd="sng">
            <a:solidFill>
              <a:schemeClr val="accent1">
                <a:lumMod val="60000"/>
                <a:lumOff val="40000"/>
              </a:schemeClr>
            </a:solidFill>
            <a:prstDash val="dash"/>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bg1"/>
              </a:solidFill>
              <a:cs typeface="+mn-ea"/>
              <a:sym typeface="+mn-lt"/>
            </a:endParaRPr>
          </a:p>
        </p:txBody>
      </p:sp>
      <p:sp>
        <p:nvSpPr>
          <p:cNvPr id="10" name="Freeform 25"/>
          <p:cNvSpPr/>
          <p:nvPr/>
        </p:nvSpPr>
        <p:spPr bwMode="auto">
          <a:xfrm>
            <a:off x="6811701" y="3173699"/>
            <a:ext cx="1377526" cy="2113085"/>
          </a:xfrm>
          <a:custGeom>
            <a:avLst/>
            <a:gdLst>
              <a:gd name="T0" fmla="*/ 651 w 651"/>
              <a:gd name="T1" fmla="*/ 0 h 998"/>
              <a:gd name="T2" fmla="*/ 0 w 651"/>
              <a:gd name="T3" fmla="*/ 0 h 998"/>
              <a:gd name="T4" fmla="*/ 0 w 651"/>
              <a:gd name="T5" fmla="*/ 998 h 998"/>
            </a:gdLst>
            <a:ahLst/>
            <a:cxnLst>
              <a:cxn ang="0">
                <a:pos x="T0" y="T1"/>
              </a:cxn>
              <a:cxn ang="0">
                <a:pos x="T2" y="T3"/>
              </a:cxn>
              <a:cxn ang="0">
                <a:pos x="T4" y="T5"/>
              </a:cxn>
            </a:cxnLst>
            <a:rect l="0" t="0" r="r" b="b"/>
            <a:pathLst>
              <a:path w="651" h="998">
                <a:moveTo>
                  <a:pt x="651" y="0"/>
                </a:moveTo>
                <a:lnTo>
                  <a:pt x="0" y="0"/>
                </a:lnTo>
                <a:lnTo>
                  <a:pt x="0" y="998"/>
                </a:lnTo>
              </a:path>
            </a:pathLst>
          </a:custGeom>
          <a:noFill/>
          <a:ln w="6350" cap="flat" cmpd="sng">
            <a:solidFill>
              <a:schemeClr val="accent1">
                <a:lumMod val="60000"/>
                <a:lumOff val="40000"/>
              </a:schemeClr>
            </a:solidFill>
            <a:prstDash val="dash"/>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bg1"/>
              </a:solidFill>
              <a:cs typeface="+mn-ea"/>
              <a:sym typeface="+mn-lt"/>
            </a:endParaRPr>
          </a:p>
        </p:txBody>
      </p:sp>
      <p:sp>
        <p:nvSpPr>
          <p:cNvPr id="11" name="Freeform 26"/>
          <p:cNvSpPr/>
          <p:nvPr/>
        </p:nvSpPr>
        <p:spPr bwMode="auto">
          <a:xfrm>
            <a:off x="7277224" y="4270470"/>
            <a:ext cx="912003" cy="1016314"/>
          </a:xfrm>
          <a:custGeom>
            <a:avLst/>
            <a:gdLst>
              <a:gd name="T0" fmla="*/ 431 w 431"/>
              <a:gd name="T1" fmla="*/ 0 h 480"/>
              <a:gd name="T2" fmla="*/ 0 w 431"/>
              <a:gd name="T3" fmla="*/ 0 h 480"/>
              <a:gd name="T4" fmla="*/ 0 w 431"/>
              <a:gd name="T5" fmla="*/ 480 h 480"/>
            </a:gdLst>
            <a:ahLst/>
            <a:cxnLst>
              <a:cxn ang="0">
                <a:pos x="T0" y="T1"/>
              </a:cxn>
              <a:cxn ang="0">
                <a:pos x="T2" y="T3"/>
              </a:cxn>
              <a:cxn ang="0">
                <a:pos x="T4" y="T5"/>
              </a:cxn>
            </a:cxnLst>
            <a:rect l="0" t="0" r="r" b="b"/>
            <a:pathLst>
              <a:path w="431" h="480">
                <a:moveTo>
                  <a:pt x="431" y="0"/>
                </a:moveTo>
                <a:lnTo>
                  <a:pt x="0" y="0"/>
                </a:lnTo>
                <a:lnTo>
                  <a:pt x="0" y="480"/>
                </a:lnTo>
              </a:path>
            </a:pathLst>
          </a:custGeom>
          <a:noFill/>
          <a:ln w="6350" cap="flat" cmpd="sng">
            <a:solidFill>
              <a:schemeClr val="accent1">
                <a:lumMod val="60000"/>
                <a:lumOff val="40000"/>
              </a:schemeClr>
            </a:solidFill>
            <a:prstDash val="dash"/>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bg1"/>
              </a:solidFill>
              <a:cs typeface="+mn-ea"/>
              <a:sym typeface="+mn-lt"/>
            </a:endParaRPr>
          </a:p>
        </p:txBody>
      </p:sp>
      <p:sp>
        <p:nvSpPr>
          <p:cNvPr id="12" name="Freeform 27"/>
          <p:cNvSpPr/>
          <p:nvPr/>
        </p:nvSpPr>
        <p:spPr bwMode="auto">
          <a:xfrm>
            <a:off x="3352018" y="1727567"/>
            <a:ext cx="702517" cy="694482"/>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chemeClr val="accent1">
              <a:lumMod val="50000"/>
            </a:schemeClr>
          </a:solidFill>
          <a:ln>
            <a:noFill/>
          </a:ln>
        </p:spPr>
        <p:txBody>
          <a:bodyPr/>
          <a:lstStyle/>
          <a:p>
            <a:endParaRPr lang="zh-CN" altLang="en-US" sz="2400">
              <a:solidFill>
                <a:schemeClr val="bg1"/>
              </a:solidFill>
              <a:cs typeface="+mn-ea"/>
              <a:sym typeface="+mn-lt"/>
            </a:endParaRPr>
          </a:p>
        </p:txBody>
      </p:sp>
      <p:sp>
        <p:nvSpPr>
          <p:cNvPr id="13" name="Freeform 28"/>
          <p:cNvSpPr/>
          <p:nvPr/>
        </p:nvSpPr>
        <p:spPr bwMode="auto">
          <a:xfrm>
            <a:off x="3352018" y="2826458"/>
            <a:ext cx="702517" cy="692365"/>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chemeClr val="accent1">
              <a:lumMod val="60000"/>
              <a:lumOff val="40000"/>
            </a:schemeClr>
          </a:solidFill>
          <a:ln>
            <a:noFill/>
          </a:ln>
        </p:spPr>
        <p:txBody>
          <a:bodyPr/>
          <a:lstStyle/>
          <a:p>
            <a:endParaRPr lang="zh-CN" altLang="en-US" sz="2400">
              <a:solidFill>
                <a:schemeClr val="bg1"/>
              </a:solidFill>
              <a:cs typeface="+mn-ea"/>
              <a:sym typeface="+mn-lt"/>
            </a:endParaRPr>
          </a:p>
        </p:txBody>
      </p:sp>
      <p:sp>
        <p:nvSpPr>
          <p:cNvPr id="14" name="Freeform 29"/>
          <p:cNvSpPr/>
          <p:nvPr/>
        </p:nvSpPr>
        <p:spPr bwMode="auto">
          <a:xfrm>
            <a:off x="3352018" y="3923228"/>
            <a:ext cx="702517" cy="694482"/>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chemeClr val="accent1">
              <a:lumMod val="50000"/>
            </a:schemeClr>
          </a:solidFill>
          <a:ln>
            <a:noFill/>
          </a:ln>
        </p:spPr>
        <p:txBody>
          <a:bodyPr/>
          <a:lstStyle/>
          <a:p>
            <a:endParaRPr lang="zh-CN" altLang="en-US" sz="2400">
              <a:solidFill>
                <a:schemeClr val="bg1"/>
              </a:solidFill>
              <a:cs typeface="+mn-ea"/>
              <a:sym typeface="+mn-lt"/>
            </a:endParaRPr>
          </a:p>
        </p:txBody>
      </p:sp>
      <p:sp>
        <p:nvSpPr>
          <p:cNvPr id="15" name="Freeform 30"/>
          <p:cNvSpPr/>
          <p:nvPr/>
        </p:nvSpPr>
        <p:spPr bwMode="auto">
          <a:xfrm>
            <a:off x="4054534" y="2076925"/>
            <a:ext cx="1826119" cy="3209857"/>
          </a:xfrm>
          <a:custGeom>
            <a:avLst/>
            <a:gdLst>
              <a:gd name="T0" fmla="*/ 0 w 863"/>
              <a:gd name="T1" fmla="*/ 0 h 1516"/>
              <a:gd name="T2" fmla="*/ 863 w 863"/>
              <a:gd name="T3" fmla="*/ 0 h 1516"/>
              <a:gd name="T4" fmla="*/ 863 w 863"/>
              <a:gd name="T5" fmla="*/ 1516 h 1516"/>
            </a:gdLst>
            <a:ahLst/>
            <a:cxnLst>
              <a:cxn ang="0">
                <a:pos x="T0" y="T1"/>
              </a:cxn>
              <a:cxn ang="0">
                <a:pos x="T2" y="T3"/>
              </a:cxn>
              <a:cxn ang="0">
                <a:pos x="T4" y="T5"/>
              </a:cxn>
            </a:cxnLst>
            <a:rect l="0" t="0" r="r" b="b"/>
            <a:pathLst>
              <a:path w="863" h="1516">
                <a:moveTo>
                  <a:pt x="0" y="0"/>
                </a:moveTo>
                <a:lnTo>
                  <a:pt x="863" y="0"/>
                </a:lnTo>
                <a:lnTo>
                  <a:pt x="863" y="1516"/>
                </a:lnTo>
              </a:path>
            </a:pathLst>
          </a:custGeom>
          <a:noFill/>
          <a:ln w="6350" cap="flat" cmpd="sng">
            <a:solidFill>
              <a:schemeClr val="accent1">
                <a:lumMod val="60000"/>
                <a:lumOff val="40000"/>
              </a:schemeClr>
            </a:solidFill>
            <a:prstDash val="dash"/>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bg1"/>
              </a:solidFill>
              <a:cs typeface="+mn-ea"/>
              <a:sym typeface="+mn-lt"/>
            </a:endParaRPr>
          </a:p>
        </p:txBody>
      </p:sp>
      <p:sp>
        <p:nvSpPr>
          <p:cNvPr id="16" name="Freeform 31"/>
          <p:cNvSpPr/>
          <p:nvPr/>
        </p:nvSpPr>
        <p:spPr bwMode="auto">
          <a:xfrm>
            <a:off x="4054534" y="3173699"/>
            <a:ext cx="1377524" cy="2113085"/>
          </a:xfrm>
          <a:custGeom>
            <a:avLst/>
            <a:gdLst>
              <a:gd name="T0" fmla="*/ 0 w 651"/>
              <a:gd name="T1" fmla="*/ 0 h 998"/>
              <a:gd name="T2" fmla="*/ 651 w 651"/>
              <a:gd name="T3" fmla="*/ 0 h 998"/>
              <a:gd name="T4" fmla="*/ 651 w 651"/>
              <a:gd name="T5" fmla="*/ 998 h 998"/>
            </a:gdLst>
            <a:ahLst/>
            <a:cxnLst>
              <a:cxn ang="0">
                <a:pos x="T0" y="T1"/>
              </a:cxn>
              <a:cxn ang="0">
                <a:pos x="T2" y="T3"/>
              </a:cxn>
              <a:cxn ang="0">
                <a:pos x="T4" y="T5"/>
              </a:cxn>
            </a:cxnLst>
            <a:rect l="0" t="0" r="r" b="b"/>
            <a:pathLst>
              <a:path w="651" h="998">
                <a:moveTo>
                  <a:pt x="0" y="0"/>
                </a:moveTo>
                <a:lnTo>
                  <a:pt x="651" y="0"/>
                </a:lnTo>
                <a:lnTo>
                  <a:pt x="651" y="998"/>
                </a:lnTo>
              </a:path>
            </a:pathLst>
          </a:custGeom>
          <a:noFill/>
          <a:ln w="6350" cap="flat" cmpd="sng">
            <a:solidFill>
              <a:schemeClr val="accent1">
                <a:lumMod val="60000"/>
                <a:lumOff val="40000"/>
              </a:schemeClr>
            </a:solidFill>
            <a:prstDash val="dash"/>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bg1"/>
              </a:solidFill>
              <a:cs typeface="+mn-ea"/>
              <a:sym typeface="+mn-lt"/>
            </a:endParaRPr>
          </a:p>
        </p:txBody>
      </p:sp>
      <p:sp>
        <p:nvSpPr>
          <p:cNvPr id="17" name="Freeform 32"/>
          <p:cNvSpPr/>
          <p:nvPr/>
        </p:nvSpPr>
        <p:spPr bwMode="auto">
          <a:xfrm>
            <a:off x="4054534" y="4270470"/>
            <a:ext cx="914118" cy="1016314"/>
          </a:xfrm>
          <a:custGeom>
            <a:avLst/>
            <a:gdLst>
              <a:gd name="T0" fmla="*/ 0 w 432"/>
              <a:gd name="T1" fmla="*/ 0 h 480"/>
              <a:gd name="T2" fmla="*/ 432 w 432"/>
              <a:gd name="T3" fmla="*/ 0 h 480"/>
              <a:gd name="T4" fmla="*/ 432 w 432"/>
              <a:gd name="T5" fmla="*/ 480 h 480"/>
            </a:gdLst>
            <a:ahLst/>
            <a:cxnLst>
              <a:cxn ang="0">
                <a:pos x="T0" y="T1"/>
              </a:cxn>
              <a:cxn ang="0">
                <a:pos x="T2" y="T3"/>
              </a:cxn>
              <a:cxn ang="0">
                <a:pos x="T4" y="T5"/>
              </a:cxn>
            </a:cxnLst>
            <a:rect l="0" t="0" r="r" b="b"/>
            <a:pathLst>
              <a:path w="432" h="480">
                <a:moveTo>
                  <a:pt x="0" y="0"/>
                </a:moveTo>
                <a:lnTo>
                  <a:pt x="432" y="0"/>
                </a:lnTo>
                <a:lnTo>
                  <a:pt x="432" y="480"/>
                </a:lnTo>
              </a:path>
            </a:pathLst>
          </a:custGeom>
          <a:noFill/>
          <a:ln w="6350" cap="flat" cmpd="sng">
            <a:solidFill>
              <a:schemeClr val="accent1">
                <a:lumMod val="60000"/>
                <a:lumOff val="40000"/>
              </a:schemeClr>
            </a:solidFill>
            <a:prstDash val="dash"/>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bg1"/>
              </a:solidFill>
              <a:cs typeface="+mn-ea"/>
              <a:sym typeface="+mn-lt"/>
            </a:endParaRPr>
          </a:p>
        </p:txBody>
      </p:sp>
      <p:sp>
        <p:nvSpPr>
          <p:cNvPr id="18" name="Freeform 33"/>
          <p:cNvSpPr>
            <a:spLocks noEditPoints="1"/>
          </p:cNvSpPr>
          <p:nvPr/>
        </p:nvSpPr>
        <p:spPr bwMode="auto">
          <a:xfrm>
            <a:off x="3533995" y="1918128"/>
            <a:ext cx="338562" cy="313363"/>
          </a:xfrm>
          <a:custGeom>
            <a:avLst/>
            <a:gdLst>
              <a:gd name="T0" fmla="*/ 100 w 129"/>
              <a:gd name="T1" fmla="*/ 66 h 119"/>
              <a:gd name="T2" fmla="*/ 105 w 129"/>
              <a:gd name="T3" fmla="*/ 61 h 119"/>
              <a:gd name="T4" fmla="*/ 110 w 129"/>
              <a:gd name="T5" fmla="*/ 66 h 119"/>
              <a:gd name="T6" fmla="*/ 110 w 129"/>
              <a:gd name="T7" fmla="*/ 115 h 119"/>
              <a:gd name="T8" fmla="*/ 105 w 129"/>
              <a:gd name="T9" fmla="*/ 119 h 119"/>
              <a:gd name="T10" fmla="*/ 105 w 129"/>
              <a:gd name="T11" fmla="*/ 119 h 119"/>
              <a:gd name="T12" fmla="*/ 24 w 129"/>
              <a:gd name="T13" fmla="*/ 119 h 119"/>
              <a:gd name="T14" fmla="*/ 19 w 129"/>
              <a:gd name="T15" fmla="*/ 115 h 119"/>
              <a:gd name="T16" fmla="*/ 19 w 129"/>
              <a:gd name="T17" fmla="*/ 114 h 119"/>
              <a:gd name="T18" fmla="*/ 19 w 129"/>
              <a:gd name="T19" fmla="*/ 66 h 119"/>
              <a:gd name="T20" fmla="*/ 24 w 129"/>
              <a:gd name="T21" fmla="*/ 61 h 119"/>
              <a:gd name="T22" fmla="*/ 29 w 129"/>
              <a:gd name="T23" fmla="*/ 66 h 119"/>
              <a:gd name="T24" fmla="*/ 29 w 129"/>
              <a:gd name="T25" fmla="*/ 110 h 119"/>
              <a:gd name="T26" fmla="*/ 45 w 129"/>
              <a:gd name="T27" fmla="*/ 110 h 119"/>
              <a:gd name="T28" fmla="*/ 45 w 129"/>
              <a:gd name="T29" fmla="*/ 61 h 119"/>
              <a:gd name="T30" fmla="*/ 48 w 129"/>
              <a:gd name="T31" fmla="*/ 58 h 119"/>
              <a:gd name="T32" fmla="*/ 48 w 129"/>
              <a:gd name="T33" fmla="*/ 58 h 119"/>
              <a:gd name="T34" fmla="*/ 81 w 129"/>
              <a:gd name="T35" fmla="*/ 58 h 119"/>
              <a:gd name="T36" fmla="*/ 85 w 129"/>
              <a:gd name="T37" fmla="*/ 61 h 119"/>
              <a:gd name="T38" fmla="*/ 85 w 129"/>
              <a:gd name="T39" fmla="*/ 61 h 119"/>
              <a:gd name="T40" fmla="*/ 85 w 129"/>
              <a:gd name="T41" fmla="*/ 110 h 119"/>
              <a:gd name="T42" fmla="*/ 100 w 129"/>
              <a:gd name="T43" fmla="*/ 110 h 119"/>
              <a:gd name="T44" fmla="*/ 100 w 129"/>
              <a:gd name="T45" fmla="*/ 66 h 119"/>
              <a:gd name="T46" fmla="*/ 51 w 129"/>
              <a:gd name="T47" fmla="*/ 110 h 119"/>
              <a:gd name="T48" fmla="*/ 51 w 129"/>
              <a:gd name="T49" fmla="*/ 110 h 119"/>
              <a:gd name="T50" fmla="*/ 79 w 129"/>
              <a:gd name="T51" fmla="*/ 110 h 119"/>
              <a:gd name="T52" fmla="*/ 79 w 129"/>
              <a:gd name="T53" fmla="*/ 64 h 119"/>
              <a:gd name="T54" fmla="*/ 51 w 129"/>
              <a:gd name="T55" fmla="*/ 64 h 119"/>
              <a:gd name="T56" fmla="*/ 51 w 129"/>
              <a:gd name="T57" fmla="*/ 110 h 119"/>
              <a:gd name="T58" fmla="*/ 9 w 129"/>
              <a:gd name="T59" fmla="*/ 68 h 119"/>
              <a:gd name="T60" fmla="*/ 9 w 129"/>
              <a:gd name="T61" fmla="*/ 68 h 119"/>
              <a:gd name="T62" fmla="*/ 65 w 129"/>
              <a:gd name="T63" fmla="*/ 12 h 119"/>
              <a:gd name="T64" fmla="*/ 120 w 129"/>
              <a:gd name="T65" fmla="*/ 68 h 119"/>
              <a:gd name="T66" fmla="*/ 127 w 129"/>
              <a:gd name="T67" fmla="*/ 68 h 119"/>
              <a:gd name="T68" fmla="*/ 127 w 129"/>
              <a:gd name="T69" fmla="*/ 61 h 119"/>
              <a:gd name="T70" fmla="*/ 68 w 129"/>
              <a:gd name="T71" fmla="*/ 2 h 119"/>
              <a:gd name="T72" fmla="*/ 68 w 129"/>
              <a:gd name="T73" fmla="*/ 2 h 119"/>
              <a:gd name="T74" fmla="*/ 61 w 129"/>
              <a:gd name="T75" fmla="*/ 2 h 119"/>
              <a:gd name="T76" fmla="*/ 2 w 129"/>
              <a:gd name="T77" fmla="*/ 61 h 119"/>
              <a:gd name="T78" fmla="*/ 2 w 129"/>
              <a:gd name="T79" fmla="*/ 68 h 119"/>
              <a:gd name="T80" fmla="*/ 9 w 129"/>
              <a:gd name="T81"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19">
                <a:moveTo>
                  <a:pt x="100" y="66"/>
                </a:moveTo>
                <a:cubicBezTo>
                  <a:pt x="100" y="64"/>
                  <a:pt x="103" y="61"/>
                  <a:pt x="105" y="61"/>
                </a:cubicBezTo>
                <a:cubicBezTo>
                  <a:pt x="108" y="61"/>
                  <a:pt x="110" y="64"/>
                  <a:pt x="110" y="66"/>
                </a:cubicBezTo>
                <a:cubicBezTo>
                  <a:pt x="110" y="115"/>
                  <a:pt x="110" y="115"/>
                  <a:pt x="110" y="115"/>
                </a:cubicBezTo>
                <a:cubicBezTo>
                  <a:pt x="110" y="117"/>
                  <a:pt x="108" y="119"/>
                  <a:pt x="105" y="119"/>
                </a:cubicBezTo>
                <a:cubicBezTo>
                  <a:pt x="105" y="119"/>
                  <a:pt x="105" y="119"/>
                  <a:pt x="105" y="119"/>
                </a:cubicBezTo>
                <a:cubicBezTo>
                  <a:pt x="24" y="119"/>
                  <a:pt x="24" y="119"/>
                  <a:pt x="24" y="119"/>
                </a:cubicBezTo>
                <a:cubicBezTo>
                  <a:pt x="21" y="119"/>
                  <a:pt x="19" y="117"/>
                  <a:pt x="19" y="115"/>
                </a:cubicBezTo>
                <a:cubicBezTo>
                  <a:pt x="19" y="114"/>
                  <a:pt x="19" y="114"/>
                  <a:pt x="19" y="114"/>
                </a:cubicBezTo>
                <a:cubicBezTo>
                  <a:pt x="19" y="66"/>
                  <a:pt x="19" y="66"/>
                  <a:pt x="19" y="66"/>
                </a:cubicBezTo>
                <a:cubicBezTo>
                  <a:pt x="19" y="64"/>
                  <a:pt x="21" y="61"/>
                  <a:pt x="24" y="61"/>
                </a:cubicBezTo>
                <a:cubicBezTo>
                  <a:pt x="27" y="61"/>
                  <a:pt x="29" y="64"/>
                  <a:pt x="29" y="66"/>
                </a:cubicBezTo>
                <a:cubicBezTo>
                  <a:pt x="29" y="110"/>
                  <a:pt x="29" y="110"/>
                  <a:pt x="29" y="110"/>
                </a:cubicBezTo>
                <a:cubicBezTo>
                  <a:pt x="45" y="110"/>
                  <a:pt x="45" y="110"/>
                  <a:pt x="45" y="110"/>
                </a:cubicBezTo>
                <a:cubicBezTo>
                  <a:pt x="45" y="61"/>
                  <a:pt x="45" y="61"/>
                  <a:pt x="45" y="61"/>
                </a:cubicBezTo>
                <a:cubicBezTo>
                  <a:pt x="45" y="59"/>
                  <a:pt x="46" y="58"/>
                  <a:pt x="48" y="58"/>
                </a:cubicBezTo>
                <a:cubicBezTo>
                  <a:pt x="48" y="58"/>
                  <a:pt x="48" y="58"/>
                  <a:pt x="48" y="58"/>
                </a:cubicBezTo>
                <a:cubicBezTo>
                  <a:pt x="81" y="58"/>
                  <a:pt x="81" y="58"/>
                  <a:pt x="81" y="58"/>
                </a:cubicBezTo>
                <a:cubicBezTo>
                  <a:pt x="83" y="58"/>
                  <a:pt x="85" y="59"/>
                  <a:pt x="85" y="61"/>
                </a:cubicBezTo>
                <a:cubicBezTo>
                  <a:pt x="85" y="61"/>
                  <a:pt x="85" y="61"/>
                  <a:pt x="85" y="61"/>
                </a:cubicBezTo>
                <a:cubicBezTo>
                  <a:pt x="85" y="110"/>
                  <a:pt x="85" y="110"/>
                  <a:pt x="85" y="110"/>
                </a:cubicBezTo>
                <a:cubicBezTo>
                  <a:pt x="100" y="110"/>
                  <a:pt x="100" y="110"/>
                  <a:pt x="100" y="110"/>
                </a:cubicBezTo>
                <a:cubicBezTo>
                  <a:pt x="100" y="66"/>
                  <a:pt x="100" y="66"/>
                  <a:pt x="100" y="66"/>
                </a:cubicBezTo>
                <a:close/>
                <a:moveTo>
                  <a:pt x="51" y="110"/>
                </a:moveTo>
                <a:cubicBezTo>
                  <a:pt x="51" y="110"/>
                  <a:pt x="51" y="110"/>
                  <a:pt x="51" y="110"/>
                </a:cubicBezTo>
                <a:cubicBezTo>
                  <a:pt x="79" y="110"/>
                  <a:pt x="79" y="110"/>
                  <a:pt x="79" y="110"/>
                </a:cubicBezTo>
                <a:cubicBezTo>
                  <a:pt x="79" y="64"/>
                  <a:pt x="79" y="64"/>
                  <a:pt x="79" y="64"/>
                </a:cubicBezTo>
                <a:cubicBezTo>
                  <a:pt x="51" y="64"/>
                  <a:pt x="51" y="64"/>
                  <a:pt x="51" y="64"/>
                </a:cubicBezTo>
                <a:cubicBezTo>
                  <a:pt x="51" y="110"/>
                  <a:pt x="51" y="110"/>
                  <a:pt x="51" y="110"/>
                </a:cubicBezTo>
                <a:close/>
                <a:moveTo>
                  <a:pt x="9" y="68"/>
                </a:moveTo>
                <a:cubicBezTo>
                  <a:pt x="9" y="68"/>
                  <a:pt x="9" y="68"/>
                  <a:pt x="9" y="68"/>
                </a:cubicBezTo>
                <a:cubicBezTo>
                  <a:pt x="65" y="12"/>
                  <a:pt x="65" y="12"/>
                  <a:pt x="65" y="12"/>
                </a:cubicBezTo>
                <a:cubicBezTo>
                  <a:pt x="120" y="68"/>
                  <a:pt x="120" y="68"/>
                  <a:pt x="120" y="68"/>
                </a:cubicBezTo>
                <a:cubicBezTo>
                  <a:pt x="122" y="70"/>
                  <a:pt x="125" y="70"/>
                  <a:pt x="127" y="68"/>
                </a:cubicBezTo>
                <a:cubicBezTo>
                  <a:pt x="129" y="66"/>
                  <a:pt x="129" y="63"/>
                  <a:pt x="127" y="61"/>
                </a:cubicBezTo>
                <a:cubicBezTo>
                  <a:pt x="68" y="2"/>
                  <a:pt x="68" y="2"/>
                  <a:pt x="68" y="2"/>
                </a:cubicBezTo>
                <a:cubicBezTo>
                  <a:pt x="68" y="2"/>
                  <a:pt x="68" y="2"/>
                  <a:pt x="68" y="2"/>
                </a:cubicBezTo>
                <a:cubicBezTo>
                  <a:pt x="66" y="0"/>
                  <a:pt x="63" y="0"/>
                  <a:pt x="61" y="2"/>
                </a:cubicBezTo>
                <a:cubicBezTo>
                  <a:pt x="2" y="61"/>
                  <a:pt x="2" y="61"/>
                  <a:pt x="2" y="61"/>
                </a:cubicBezTo>
                <a:cubicBezTo>
                  <a:pt x="0" y="63"/>
                  <a:pt x="0" y="66"/>
                  <a:pt x="2" y="68"/>
                </a:cubicBezTo>
                <a:cubicBezTo>
                  <a:pt x="4" y="70"/>
                  <a:pt x="7" y="70"/>
                  <a:pt x="9" y="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cs typeface="+mn-ea"/>
              <a:sym typeface="+mn-lt"/>
            </a:endParaRPr>
          </a:p>
        </p:txBody>
      </p:sp>
      <p:sp>
        <p:nvSpPr>
          <p:cNvPr id="19" name="Freeform 34"/>
          <p:cNvSpPr>
            <a:spLocks noEditPoints="1"/>
          </p:cNvSpPr>
          <p:nvPr/>
        </p:nvSpPr>
        <p:spPr bwMode="auto">
          <a:xfrm>
            <a:off x="8426220" y="3010665"/>
            <a:ext cx="230645" cy="326067"/>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cs typeface="+mn-ea"/>
              <a:sym typeface="+mn-lt"/>
            </a:endParaRPr>
          </a:p>
        </p:txBody>
      </p:sp>
      <p:sp>
        <p:nvSpPr>
          <p:cNvPr id="20" name="Freeform 35"/>
          <p:cNvSpPr>
            <a:spLocks noEditPoints="1"/>
          </p:cNvSpPr>
          <p:nvPr/>
        </p:nvSpPr>
        <p:spPr bwMode="auto">
          <a:xfrm>
            <a:off x="8390247" y="1886367"/>
            <a:ext cx="294127" cy="374767"/>
          </a:xfrm>
          <a:custGeom>
            <a:avLst/>
            <a:gdLst>
              <a:gd name="T0" fmla="*/ 99 w 111"/>
              <a:gd name="T1" fmla="*/ 127 h 142"/>
              <a:gd name="T2" fmla="*/ 90 w 111"/>
              <a:gd name="T3" fmla="*/ 134 h 142"/>
              <a:gd name="T4" fmla="*/ 62 w 111"/>
              <a:gd name="T5" fmla="*/ 141 h 142"/>
              <a:gd name="T6" fmla="*/ 35 w 111"/>
              <a:gd name="T7" fmla="*/ 129 h 142"/>
              <a:gd name="T8" fmla="*/ 35 w 111"/>
              <a:gd name="T9" fmla="*/ 129 h 142"/>
              <a:gd name="T10" fmla="*/ 35 w 111"/>
              <a:gd name="T11" fmla="*/ 129 h 142"/>
              <a:gd name="T12" fmla="*/ 28 w 111"/>
              <a:gd name="T13" fmla="*/ 120 h 142"/>
              <a:gd name="T14" fmla="*/ 13 w 111"/>
              <a:gd name="T15" fmla="*/ 95 h 142"/>
              <a:gd name="T16" fmla="*/ 13 w 111"/>
              <a:gd name="T17" fmla="*/ 95 h 142"/>
              <a:gd name="T18" fmla="*/ 5 w 111"/>
              <a:gd name="T19" fmla="*/ 80 h 142"/>
              <a:gd name="T20" fmla="*/ 15 w 111"/>
              <a:gd name="T21" fmla="*/ 60 h 142"/>
              <a:gd name="T22" fmla="*/ 28 w 111"/>
              <a:gd name="T23" fmla="*/ 66 h 142"/>
              <a:gd name="T24" fmla="*/ 29 w 111"/>
              <a:gd name="T25" fmla="*/ 67 h 142"/>
              <a:gd name="T26" fmla="*/ 30 w 111"/>
              <a:gd name="T27" fmla="*/ 69 h 142"/>
              <a:gd name="T28" fmla="*/ 30 w 111"/>
              <a:gd name="T29" fmla="*/ 22 h 142"/>
              <a:gd name="T30" fmla="*/ 49 w 111"/>
              <a:gd name="T31" fmla="*/ 11 h 142"/>
              <a:gd name="T32" fmla="*/ 73 w 111"/>
              <a:gd name="T33" fmla="*/ 11 h 142"/>
              <a:gd name="T34" fmla="*/ 92 w 111"/>
              <a:gd name="T35" fmla="*/ 22 h 142"/>
              <a:gd name="T36" fmla="*/ 92 w 111"/>
              <a:gd name="T37" fmla="*/ 22 h 142"/>
              <a:gd name="T38" fmla="*/ 93 w 111"/>
              <a:gd name="T39" fmla="*/ 22 h 142"/>
              <a:gd name="T40" fmla="*/ 111 w 111"/>
              <a:gd name="T41" fmla="*/ 34 h 142"/>
              <a:gd name="T42" fmla="*/ 111 w 111"/>
              <a:gd name="T43" fmla="*/ 97 h 142"/>
              <a:gd name="T44" fmla="*/ 108 w 111"/>
              <a:gd name="T45" fmla="*/ 113 h 142"/>
              <a:gd name="T46" fmla="*/ 99 w 111"/>
              <a:gd name="T47" fmla="*/ 127 h 142"/>
              <a:gd name="T48" fmla="*/ 85 w 111"/>
              <a:gd name="T49" fmla="*/ 126 h 142"/>
              <a:gd name="T50" fmla="*/ 85 w 111"/>
              <a:gd name="T51" fmla="*/ 126 h 142"/>
              <a:gd name="T52" fmla="*/ 92 w 111"/>
              <a:gd name="T53" fmla="*/ 120 h 142"/>
              <a:gd name="T54" fmla="*/ 98 w 111"/>
              <a:gd name="T55" fmla="*/ 109 h 142"/>
              <a:gd name="T56" fmla="*/ 101 w 111"/>
              <a:gd name="T57" fmla="*/ 97 h 142"/>
              <a:gd name="T58" fmla="*/ 101 w 111"/>
              <a:gd name="T59" fmla="*/ 34 h 142"/>
              <a:gd name="T60" fmla="*/ 95 w 111"/>
              <a:gd name="T61" fmla="*/ 34 h 142"/>
              <a:gd name="T62" fmla="*/ 95 w 111"/>
              <a:gd name="T63" fmla="*/ 64 h 142"/>
              <a:gd name="T64" fmla="*/ 82 w 111"/>
              <a:gd name="T65" fmla="*/ 64 h 142"/>
              <a:gd name="T66" fmla="*/ 82 w 111"/>
              <a:gd name="T67" fmla="*/ 22 h 142"/>
              <a:gd name="T68" fmla="*/ 77 w 111"/>
              <a:gd name="T69" fmla="*/ 22 h 142"/>
              <a:gd name="T70" fmla="*/ 77 w 111"/>
              <a:gd name="T71" fmla="*/ 64 h 142"/>
              <a:gd name="T72" fmla="*/ 64 w 111"/>
              <a:gd name="T73" fmla="*/ 64 h 142"/>
              <a:gd name="T74" fmla="*/ 64 w 111"/>
              <a:gd name="T75" fmla="*/ 15 h 142"/>
              <a:gd name="T76" fmla="*/ 58 w 111"/>
              <a:gd name="T77" fmla="*/ 15 h 142"/>
              <a:gd name="T78" fmla="*/ 58 w 111"/>
              <a:gd name="T79" fmla="*/ 64 h 142"/>
              <a:gd name="T80" fmla="*/ 45 w 111"/>
              <a:gd name="T81" fmla="*/ 64 h 142"/>
              <a:gd name="T82" fmla="*/ 45 w 111"/>
              <a:gd name="T83" fmla="*/ 22 h 142"/>
              <a:gd name="T84" fmla="*/ 40 w 111"/>
              <a:gd name="T85" fmla="*/ 22 h 142"/>
              <a:gd name="T86" fmla="*/ 40 w 111"/>
              <a:gd name="T87" fmla="*/ 80 h 142"/>
              <a:gd name="T88" fmla="*/ 27 w 111"/>
              <a:gd name="T89" fmla="*/ 84 h 142"/>
              <a:gd name="T90" fmla="*/ 20 w 111"/>
              <a:gd name="T91" fmla="*/ 72 h 142"/>
              <a:gd name="T92" fmla="*/ 13 w 111"/>
              <a:gd name="T93" fmla="*/ 75 h 142"/>
              <a:gd name="T94" fmla="*/ 22 w 111"/>
              <a:gd name="T95" fmla="*/ 90 h 142"/>
              <a:gd name="T96" fmla="*/ 22 w 111"/>
              <a:gd name="T97" fmla="*/ 90 h 142"/>
              <a:gd name="T98" fmla="*/ 36 w 111"/>
              <a:gd name="T99" fmla="*/ 115 h 142"/>
              <a:gd name="T100" fmla="*/ 42 w 111"/>
              <a:gd name="T101" fmla="*/ 122 h 142"/>
              <a:gd name="T102" fmla="*/ 42 w 111"/>
              <a:gd name="T103" fmla="*/ 122 h 142"/>
              <a:gd name="T104" fmla="*/ 63 w 111"/>
              <a:gd name="T105" fmla="*/ 131 h 142"/>
              <a:gd name="T106" fmla="*/ 85 w 111"/>
              <a:gd name="T107"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142">
                <a:moveTo>
                  <a:pt x="99" y="127"/>
                </a:moveTo>
                <a:cubicBezTo>
                  <a:pt x="97" y="130"/>
                  <a:pt x="94" y="132"/>
                  <a:pt x="90" y="134"/>
                </a:cubicBezTo>
                <a:cubicBezTo>
                  <a:pt x="82" y="139"/>
                  <a:pt x="72" y="142"/>
                  <a:pt x="62" y="141"/>
                </a:cubicBezTo>
                <a:cubicBezTo>
                  <a:pt x="52" y="140"/>
                  <a:pt x="43" y="136"/>
                  <a:pt x="35" y="129"/>
                </a:cubicBezTo>
                <a:cubicBezTo>
                  <a:pt x="35" y="129"/>
                  <a:pt x="35" y="129"/>
                  <a:pt x="35" y="129"/>
                </a:cubicBezTo>
                <a:cubicBezTo>
                  <a:pt x="35" y="129"/>
                  <a:pt x="35" y="129"/>
                  <a:pt x="35" y="129"/>
                </a:cubicBezTo>
                <a:cubicBezTo>
                  <a:pt x="33" y="127"/>
                  <a:pt x="30" y="124"/>
                  <a:pt x="28" y="120"/>
                </a:cubicBezTo>
                <a:cubicBezTo>
                  <a:pt x="13" y="95"/>
                  <a:pt x="13" y="95"/>
                  <a:pt x="13" y="95"/>
                </a:cubicBezTo>
                <a:cubicBezTo>
                  <a:pt x="13" y="95"/>
                  <a:pt x="13" y="95"/>
                  <a:pt x="13" y="95"/>
                </a:cubicBezTo>
                <a:cubicBezTo>
                  <a:pt x="5" y="80"/>
                  <a:pt x="5" y="80"/>
                  <a:pt x="5" y="80"/>
                </a:cubicBezTo>
                <a:cubicBezTo>
                  <a:pt x="0" y="72"/>
                  <a:pt x="5" y="61"/>
                  <a:pt x="15" y="60"/>
                </a:cubicBezTo>
                <a:cubicBezTo>
                  <a:pt x="19" y="60"/>
                  <a:pt x="25" y="61"/>
                  <a:pt x="28" y="66"/>
                </a:cubicBezTo>
                <a:cubicBezTo>
                  <a:pt x="29" y="67"/>
                  <a:pt x="29" y="67"/>
                  <a:pt x="29" y="67"/>
                </a:cubicBezTo>
                <a:cubicBezTo>
                  <a:pt x="30" y="69"/>
                  <a:pt x="30" y="69"/>
                  <a:pt x="30" y="69"/>
                </a:cubicBezTo>
                <a:cubicBezTo>
                  <a:pt x="30" y="22"/>
                  <a:pt x="30" y="22"/>
                  <a:pt x="30" y="22"/>
                </a:cubicBezTo>
                <a:cubicBezTo>
                  <a:pt x="30" y="12"/>
                  <a:pt x="41" y="6"/>
                  <a:pt x="49" y="11"/>
                </a:cubicBezTo>
                <a:cubicBezTo>
                  <a:pt x="52" y="0"/>
                  <a:pt x="70" y="0"/>
                  <a:pt x="73" y="11"/>
                </a:cubicBezTo>
                <a:cubicBezTo>
                  <a:pt x="81" y="6"/>
                  <a:pt x="92" y="12"/>
                  <a:pt x="92" y="22"/>
                </a:cubicBezTo>
                <a:cubicBezTo>
                  <a:pt x="92" y="22"/>
                  <a:pt x="92" y="22"/>
                  <a:pt x="92" y="22"/>
                </a:cubicBezTo>
                <a:cubicBezTo>
                  <a:pt x="93" y="22"/>
                  <a:pt x="93" y="22"/>
                  <a:pt x="93" y="22"/>
                </a:cubicBezTo>
                <a:cubicBezTo>
                  <a:pt x="101" y="19"/>
                  <a:pt x="111" y="24"/>
                  <a:pt x="111" y="34"/>
                </a:cubicBezTo>
                <a:cubicBezTo>
                  <a:pt x="111" y="97"/>
                  <a:pt x="111" y="97"/>
                  <a:pt x="111" y="97"/>
                </a:cubicBezTo>
                <a:cubicBezTo>
                  <a:pt x="111" y="102"/>
                  <a:pt x="110" y="108"/>
                  <a:pt x="108" y="113"/>
                </a:cubicBezTo>
                <a:cubicBezTo>
                  <a:pt x="106" y="118"/>
                  <a:pt x="103" y="122"/>
                  <a:pt x="99" y="127"/>
                </a:cubicBezTo>
                <a:close/>
                <a:moveTo>
                  <a:pt x="85" y="126"/>
                </a:moveTo>
                <a:cubicBezTo>
                  <a:pt x="85" y="126"/>
                  <a:pt x="85" y="126"/>
                  <a:pt x="85" y="126"/>
                </a:cubicBezTo>
                <a:cubicBezTo>
                  <a:pt x="88" y="124"/>
                  <a:pt x="90" y="122"/>
                  <a:pt x="92" y="120"/>
                </a:cubicBezTo>
                <a:cubicBezTo>
                  <a:pt x="95" y="117"/>
                  <a:pt x="97" y="113"/>
                  <a:pt x="98" y="109"/>
                </a:cubicBezTo>
                <a:cubicBezTo>
                  <a:pt x="100" y="105"/>
                  <a:pt x="101" y="101"/>
                  <a:pt x="101" y="97"/>
                </a:cubicBezTo>
                <a:cubicBezTo>
                  <a:pt x="101" y="34"/>
                  <a:pt x="101" y="34"/>
                  <a:pt x="101" y="34"/>
                </a:cubicBezTo>
                <a:cubicBezTo>
                  <a:pt x="101" y="30"/>
                  <a:pt x="95" y="30"/>
                  <a:pt x="95" y="34"/>
                </a:cubicBezTo>
                <a:cubicBezTo>
                  <a:pt x="95" y="64"/>
                  <a:pt x="95" y="64"/>
                  <a:pt x="95" y="64"/>
                </a:cubicBezTo>
                <a:cubicBezTo>
                  <a:pt x="95" y="72"/>
                  <a:pt x="82" y="72"/>
                  <a:pt x="82" y="64"/>
                </a:cubicBezTo>
                <a:cubicBezTo>
                  <a:pt x="82" y="22"/>
                  <a:pt x="82" y="22"/>
                  <a:pt x="82" y="22"/>
                </a:cubicBezTo>
                <a:cubicBezTo>
                  <a:pt x="82" y="18"/>
                  <a:pt x="77" y="18"/>
                  <a:pt x="77" y="22"/>
                </a:cubicBezTo>
                <a:cubicBezTo>
                  <a:pt x="77" y="64"/>
                  <a:pt x="77" y="64"/>
                  <a:pt x="77" y="64"/>
                </a:cubicBezTo>
                <a:cubicBezTo>
                  <a:pt x="77" y="72"/>
                  <a:pt x="64" y="72"/>
                  <a:pt x="64" y="64"/>
                </a:cubicBezTo>
                <a:cubicBezTo>
                  <a:pt x="64" y="15"/>
                  <a:pt x="64" y="15"/>
                  <a:pt x="64" y="15"/>
                </a:cubicBezTo>
                <a:cubicBezTo>
                  <a:pt x="64" y="12"/>
                  <a:pt x="58" y="12"/>
                  <a:pt x="58" y="15"/>
                </a:cubicBezTo>
                <a:cubicBezTo>
                  <a:pt x="58" y="64"/>
                  <a:pt x="58" y="64"/>
                  <a:pt x="58" y="64"/>
                </a:cubicBezTo>
                <a:cubicBezTo>
                  <a:pt x="58" y="72"/>
                  <a:pt x="45" y="72"/>
                  <a:pt x="45" y="64"/>
                </a:cubicBezTo>
                <a:cubicBezTo>
                  <a:pt x="45" y="22"/>
                  <a:pt x="45" y="22"/>
                  <a:pt x="45" y="22"/>
                </a:cubicBezTo>
                <a:cubicBezTo>
                  <a:pt x="45" y="18"/>
                  <a:pt x="40" y="18"/>
                  <a:pt x="40" y="22"/>
                </a:cubicBezTo>
                <a:cubicBezTo>
                  <a:pt x="40" y="80"/>
                  <a:pt x="40" y="80"/>
                  <a:pt x="40" y="80"/>
                </a:cubicBezTo>
                <a:cubicBezTo>
                  <a:pt x="40" y="87"/>
                  <a:pt x="30" y="90"/>
                  <a:pt x="27" y="84"/>
                </a:cubicBezTo>
                <a:cubicBezTo>
                  <a:pt x="20" y="72"/>
                  <a:pt x="20" y="72"/>
                  <a:pt x="20" y="72"/>
                </a:cubicBezTo>
                <a:cubicBezTo>
                  <a:pt x="17" y="68"/>
                  <a:pt x="11" y="71"/>
                  <a:pt x="13" y="75"/>
                </a:cubicBezTo>
                <a:cubicBezTo>
                  <a:pt x="22" y="90"/>
                  <a:pt x="22" y="90"/>
                  <a:pt x="22" y="90"/>
                </a:cubicBezTo>
                <a:cubicBezTo>
                  <a:pt x="22" y="90"/>
                  <a:pt x="22" y="90"/>
                  <a:pt x="22" y="90"/>
                </a:cubicBezTo>
                <a:cubicBezTo>
                  <a:pt x="36" y="115"/>
                  <a:pt x="36" y="115"/>
                  <a:pt x="36" y="115"/>
                </a:cubicBezTo>
                <a:cubicBezTo>
                  <a:pt x="38" y="118"/>
                  <a:pt x="40" y="120"/>
                  <a:pt x="42" y="122"/>
                </a:cubicBezTo>
                <a:cubicBezTo>
                  <a:pt x="42" y="122"/>
                  <a:pt x="42" y="122"/>
                  <a:pt x="42" y="122"/>
                </a:cubicBezTo>
                <a:cubicBezTo>
                  <a:pt x="48" y="127"/>
                  <a:pt x="55" y="130"/>
                  <a:pt x="63" y="131"/>
                </a:cubicBezTo>
                <a:cubicBezTo>
                  <a:pt x="71" y="132"/>
                  <a:pt x="78" y="130"/>
                  <a:pt x="85" y="1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cs typeface="+mn-ea"/>
              <a:sym typeface="+mn-lt"/>
            </a:endParaRPr>
          </a:p>
        </p:txBody>
      </p:sp>
      <p:sp>
        <p:nvSpPr>
          <p:cNvPr id="21" name="Freeform 36"/>
          <p:cNvSpPr>
            <a:spLocks noEditPoints="1"/>
          </p:cNvSpPr>
          <p:nvPr/>
        </p:nvSpPr>
        <p:spPr bwMode="auto">
          <a:xfrm>
            <a:off x="8415640" y="4103201"/>
            <a:ext cx="249690" cy="336653"/>
          </a:xfrm>
          <a:custGeom>
            <a:avLst/>
            <a:gdLst>
              <a:gd name="T0" fmla="*/ 70 w 95"/>
              <a:gd name="T1" fmla="*/ 9 h 128"/>
              <a:gd name="T2" fmla="*/ 79 w 95"/>
              <a:gd name="T3" fmla="*/ 59 h 128"/>
              <a:gd name="T4" fmla="*/ 70 w 95"/>
              <a:gd name="T5" fmla="*/ 81 h 128"/>
              <a:gd name="T6" fmla="*/ 26 w 95"/>
              <a:gd name="T7" fmla="*/ 81 h 128"/>
              <a:gd name="T8" fmla="*/ 17 w 95"/>
              <a:gd name="T9" fmla="*/ 59 h 128"/>
              <a:gd name="T10" fmla="*/ 26 w 95"/>
              <a:gd name="T11" fmla="*/ 9 h 128"/>
              <a:gd name="T12" fmla="*/ 27 w 95"/>
              <a:gd name="T13" fmla="*/ 42 h 128"/>
              <a:gd name="T14" fmla="*/ 69 w 95"/>
              <a:gd name="T15" fmla="*/ 42 h 128"/>
              <a:gd name="T16" fmla="*/ 63 w 95"/>
              <a:gd name="T17" fmla="*/ 16 h 128"/>
              <a:gd name="T18" fmla="*/ 33 w 95"/>
              <a:gd name="T19" fmla="*/ 16 h 128"/>
              <a:gd name="T20" fmla="*/ 27 w 95"/>
              <a:gd name="T21" fmla="*/ 42 h 128"/>
              <a:gd name="T22" fmla="*/ 69 w 95"/>
              <a:gd name="T23" fmla="*/ 48 h 128"/>
              <a:gd name="T24" fmla="*/ 27 w 95"/>
              <a:gd name="T25" fmla="*/ 59 h 128"/>
              <a:gd name="T26" fmla="*/ 33 w 95"/>
              <a:gd name="T27" fmla="*/ 74 h 128"/>
              <a:gd name="T28" fmla="*/ 63 w 95"/>
              <a:gd name="T29" fmla="*/ 74 h 128"/>
              <a:gd name="T30" fmla="*/ 69 w 95"/>
              <a:gd name="T31" fmla="*/ 48 h 128"/>
              <a:gd name="T32" fmla="*/ 18 w 95"/>
              <a:gd name="T33" fmla="*/ 128 h 128"/>
              <a:gd name="T34" fmla="*/ 48 w 95"/>
              <a:gd name="T35" fmla="*/ 128 h 128"/>
              <a:gd name="T36" fmla="*/ 77 w 95"/>
              <a:gd name="T37" fmla="*/ 128 h 128"/>
              <a:gd name="T38" fmla="*/ 77 w 95"/>
              <a:gd name="T39" fmla="*/ 118 h 128"/>
              <a:gd name="T40" fmla="*/ 53 w 95"/>
              <a:gd name="T41" fmla="*/ 106 h 128"/>
              <a:gd name="T42" fmla="*/ 91 w 95"/>
              <a:gd name="T43" fmla="*/ 77 h 128"/>
              <a:gd name="T44" fmla="*/ 95 w 95"/>
              <a:gd name="T45" fmla="*/ 45 h 128"/>
              <a:gd name="T46" fmla="*/ 85 w 95"/>
              <a:gd name="T47" fmla="*/ 45 h 128"/>
              <a:gd name="T48" fmla="*/ 82 w 95"/>
              <a:gd name="T49" fmla="*/ 73 h 128"/>
              <a:gd name="T50" fmla="*/ 48 w 95"/>
              <a:gd name="T51" fmla="*/ 97 h 128"/>
              <a:gd name="T52" fmla="*/ 21 w 95"/>
              <a:gd name="T53" fmla="*/ 86 h 128"/>
              <a:gd name="T54" fmla="*/ 10 w 95"/>
              <a:gd name="T55" fmla="*/ 59 h 128"/>
              <a:gd name="T56" fmla="*/ 5 w 95"/>
              <a:gd name="T57" fmla="*/ 40 h 128"/>
              <a:gd name="T58" fmla="*/ 0 w 95"/>
              <a:gd name="T59" fmla="*/ 59 h 128"/>
              <a:gd name="T60" fmla="*/ 14 w 95"/>
              <a:gd name="T61" fmla="*/ 92 h 128"/>
              <a:gd name="T62" fmla="*/ 43 w 95"/>
              <a:gd name="T63" fmla="*/ 106 h 128"/>
              <a:gd name="T64" fmla="*/ 18 w 95"/>
              <a:gd name="T65" fmla="*/ 118 h 128"/>
              <a:gd name="T66" fmla="*/ 18 w 95"/>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128">
                <a:moveTo>
                  <a:pt x="48" y="0"/>
                </a:moveTo>
                <a:cubicBezTo>
                  <a:pt x="56" y="0"/>
                  <a:pt x="64" y="3"/>
                  <a:pt x="70" y="9"/>
                </a:cubicBezTo>
                <a:cubicBezTo>
                  <a:pt x="75" y="14"/>
                  <a:pt x="79" y="22"/>
                  <a:pt x="79" y="31"/>
                </a:cubicBezTo>
                <a:cubicBezTo>
                  <a:pt x="79" y="59"/>
                  <a:pt x="79" y="59"/>
                  <a:pt x="79" y="59"/>
                </a:cubicBezTo>
                <a:cubicBezTo>
                  <a:pt x="79" y="67"/>
                  <a:pt x="75" y="75"/>
                  <a:pt x="70" y="81"/>
                </a:cubicBezTo>
                <a:cubicBezTo>
                  <a:pt x="70" y="81"/>
                  <a:pt x="70" y="81"/>
                  <a:pt x="70" y="81"/>
                </a:cubicBezTo>
                <a:cubicBezTo>
                  <a:pt x="64" y="86"/>
                  <a:pt x="56" y="90"/>
                  <a:pt x="48" y="90"/>
                </a:cubicBezTo>
                <a:cubicBezTo>
                  <a:pt x="39" y="90"/>
                  <a:pt x="31" y="86"/>
                  <a:pt x="26" y="81"/>
                </a:cubicBezTo>
                <a:cubicBezTo>
                  <a:pt x="26" y="81"/>
                  <a:pt x="26" y="81"/>
                  <a:pt x="26" y="81"/>
                </a:cubicBezTo>
                <a:cubicBezTo>
                  <a:pt x="20" y="75"/>
                  <a:pt x="17" y="67"/>
                  <a:pt x="17" y="59"/>
                </a:cubicBezTo>
                <a:cubicBezTo>
                  <a:pt x="17" y="31"/>
                  <a:pt x="17" y="31"/>
                  <a:pt x="17" y="31"/>
                </a:cubicBezTo>
                <a:cubicBezTo>
                  <a:pt x="17" y="22"/>
                  <a:pt x="20" y="14"/>
                  <a:pt x="26" y="9"/>
                </a:cubicBezTo>
                <a:cubicBezTo>
                  <a:pt x="31" y="3"/>
                  <a:pt x="39" y="0"/>
                  <a:pt x="48" y="0"/>
                </a:cubicBezTo>
                <a:close/>
                <a:moveTo>
                  <a:pt x="27" y="42"/>
                </a:moveTo>
                <a:cubicBezTo>
                  <a:pt x="27" y="42"/>
                  <a:pt x="27" y="42"/>
                  <a:pt x="27" y="42"/>
                </a:cubicBezTo>
                <a:cubicBezTo>
                  <a:pt x="69" y="42"/>
                  <a:pt x="69" y="42"/>
                  <a:pt x="69" y="42"/>
                </a:cubicBezTo>
                <a:cubicBezTo>
                  <a:pt x="69" y="31"/>
                  <a:pt x="69" y="31"/>
                  <a:pt x="69" y="31"/>
                </a:cubicBezTo>
                <a:cubicBezTo>
                  <a:pt x="69" y="25"/>
                  <a:pt x="66" y="20"/>
                  <a:pt x="63" y="16"/>
                </a:cubicBezTo>
                <a:cubicBezTo>
                  <a:pt x="59" y="12"/>
                  <a:pt x="53" y="10"/>
                  <a:pt x="48" y="10"/>
                </a:cubicBezTo>
                <a:cubicBezTo>
                  <a:pt x="42" y="10"/>
                  <a:pt x="37" y="12"/>
                  <a:pt x="33" y="16"/>
                </a:cubicBezTo>
                <a:cubicBezTo>
                  <a:pt x="29" y="20"/>
                  <a:pt x="27" y="25"/>
                  <a:pt x="27" y="31"/>
                </a:cubicBezTo>
                <a:cubicBezTo>
                  <a:pt x="27" y="42"/>
                  <a:pt x="27" y="42"/>
                  <a:pt x="27" y="42"/>
                </a:cubicBezTo>
                <a:close/>
                <a:moveTo>
                  <a:pt x="69" y="48"/>
                </a:moveTo>
                <a:cubicBezTo>
                  <a:pt x="69" y="48"/>
                  <a:pt x="69" y="48"/>
                  <a:pt x="69" y="48"/>
                </a:cubicBezTo>
                <a:cubicBezTo>
                  <a:pt x="27" y="48"/>
                  <a:pt x="27" y="48"/>
                  <a:pt x="27" y="48"/>
                </a:cubicBezTo>
                <a:cubicBezTo>
                  <a:pt x="27" y="59"/>
                  <a:pt x="27" y="59"/>
                  <a:pt x="27" y="59"/>
                </a:cubicBezTo>
                <a:cubicBezTo>
                  <a:pt x="27" y="65"/>
                  <a:pt x="29" y="70"/>
                  <a:pt x="33" y="74"/>
                </a:cubicBezTo>
                <a:cubicBezTo>
                  <a:pt x="33" y="74"/>
                  <a:pt x="33" y="74"/>
                  <a:pt x="33" y="74"/>
                </a:cubicBezTo>
                <a:cubicBezTo>
                  <a:pt x="37" y="78"/>
                  <a:pt x="42" y="80"/>
                  <a:pt x="48" y="80"/>
                </a:cubicBezTo>
                <a:cubicBezTo>
                  <a:pt x="53" y="80"/>
                  <a:pt x="59" y="78"/>
                  <a:pt x="63" y="74"/>
                </a:cubicBezTo>
                <a:cubicBezTo>
                  <a:pt x="66" y="70"/>
                  <a:pt x="69" y="65"/>
                  <a:pt x="69" y="59"/>
                </a:cubicBezTo>
                <a:cubicBezTo>
                  <a:pt x="69" y="48"/>
                  <a:pt x="69" y="48"/>
                  <a:pt x="69" y="48"/>
                </a:cubicBezTo>
                <a:close/>
                <a:moveTo>
                  <a:pt x="18" y="128"/>
                </a:moveTo>
                <a:cubicBezTo>
                  <a:pt x="18" y="128"/>
                  <a:pt x="18" y="128"/>
                  <a:pt x="18" y="128"/>
                </a:cubicBezTo>
                <a:cubicBezTo>
                  <a:pt x="47" y="128"/>
                  <a:pt x="47" y="128"/>
                  <a:pt x="47" y="128"/>
                </a:cubicBezTo>
                <a:cubicBezTo>
                  <a:pt x="48" y="128"/>
                  <a:pt x="48" y="128"/>
                  <a:pt x="48" y="128"/>
                </a:cubicBezTo>
                <a:cubicBezTo>
                  <a:pt x="48" y="128"/>
                  <a:pt x="48" y="128"/>
                  <a:pt x="48" y="128"/>
                </a:cubicBezTo>
                <a:cubicBezTo>
                  <a:pt x="77" y="128"/>
                  <a:pt x="77" y="128"/>
                  <a:pt x="77" y="128"/>
                </a:cubicBezTo>
                <a:cubicBezTo>
                  <a:pt x="80" y="128"/>
                  <a:pt x="82" y="126"/>
                  <a:pt x="82" y="123"/>
                </a:cubicBezTo>
                <a:cubicBezTo>
                  <a:pt x="82" y="120"/>
                  <a:pt x="80" y="118"/>
                  <a:pt x="77" y="118"/>
                </a:cubicBezTo>
                <a:cubicBezTo>
                  <a:pt x="53" y="118"/>
                  <a:pt x="53" y="118"/>
                  <a:pt x="53" y="118"/>
                </a:cubicBezTo>
                <a:cubicBezTo>
                  <a:pt x="53" y="106"/>
                  <a:pt x="53" y="106"/>
                  <a:pt x="53" y="106"/>
                </a:cubicBezTo>
                <a:cubicBezTo>
                  <a:pt x="64" y="105"/>
                  <a:pt x="74" y="100"/>
                  <a:pt x="81" y="92"/>
                </a:cubicBezTo>
                <a:cubicBezTo>
                  <a:pt x="86" y="88"/>
                  <a:pt x="89" y="83"/>
                  <a:pt x="91" y="77"/>
                </a:cubicBezTo>
                <a:cubicBezTo>
                  <a:pt x="94" y="71"/>
                  <a:pt x="95" y="65"/>
                  <a:pt x="95" y="59"/>
                </a:cubicBezTo>
                <a:cubicBezTo>
                  <a:pt x="95" y="45"/>
                  <a:pt x="95" y="45"/>
                  <a:pt x="95" y="45"/>
                </a:cubicBezTo>
                <a:cubicBezTo>
                  <a:pt x="95" y="42"/>
                  <a:pt x="93" y="40"/>
                  <a:pt x="90" y="40"/>
                </a:cubicBezTo>
                <a:cubicBezTo>
                  <a:pt x="87" y="40"/>
                  <a:pt x="85" y="42"/>
                  <a:pt x="85" y="45"/>
                </a:cubicBezTo>
                <a:cubicBezTo>
                  <a:pt x="85" y="59"/>
                  <a:pt x="85" y="59"/>
                  <a:pt x="85" y="59"/>
                </a:cubicBezTo>
                <a:cubicBezTo>
                  <a:pt x="85" y="64"/>
                  <a:pt x="84" y="69"/>
                  <a:pt x="82" y="73"/>
                </a:cubicBezTo>
                <a:cubicBezTo>
                  <a:pt x="80" y="78"/>
                  <a:pt x="78" y="82"/>
                  <a:pt x="74" y="86"/>
                </a:cubicBezTo>
                <a:cubicBezTo>
                  <a:pt x="67" y="92"/>
                  <a:pt x="58" y="97"/>
                  <a:pt x="48" y="97"/>
                </a:cubicBezTo>
                <a:cubicBezTo>
                  <a:pt x="43" y="97"/>
                  <a:pt x="38" y="96"/>
                  <a:pt x="33" y="94"/>
                </a:cubicBezTo>
                <a:cubicBezTo>
                  <a:pt x="29" y="92"/>
                  <a:pt x="25" y="89"/>
                  <a:pt x="21" y="86"/>
                </a:cubicBezTo>
                <a:cubicBezTo>
                  <a:pt x="18" y="82"/>
                  <a:pt x="15" y="78"/>
                  <a:pt x="13" y="73"/>
                </a:cubicBezTo>
                <a:cubicBezTo>
                  <a:pt x="11" y="69"/>
                  <a:pt x="10" y="64"/>
                  <a:pt x="10" y="59"/>
                </a:cubicBezTo>
                <a:cubicBezTo>
                  <a:pt x="10" y="45"/>
                  <a:pt x="10" y="45"/>
                  <a:pt x="10" y="45"/>
                </a:cubicBezTo>
                <a:cubicBezTo>
                  <a:pt x="10" y="42"/>
                  <a:pt x="8" y="40"/>
                  <a:pt x="5" y="40"/>
                </a:cubicBezTo>
                <a:cubicBezTo>
                  <a:pt x="2" y="40"/>
                  <a:pt x="0" y="42"/>
                  <a:pt x="0" y="45"/>
                </a:cubicBezTo>
                <a:cubicBezTo>
                  <a:pt x="0" y="59"/>
                  <a:pt x="0" y="59"/>
                  <a:pt x="0" y="59"/>
                </a:cubicBezTo>
                <a:cubicBezTo>
                  <a:pt x="0" y="65"/>
                  <a:pt x="2" y="71"/>
                  <a:pt x="4" y="77"/>
                </a:cubicBezTo>
                <a:cubicBezTo>
                  <a:pt x="6" y="83"/>
                  <a:pt x="10" y="88"/>
                  <a:pt x="14" y="92"/>
                </a:cubicBezTo>
                <a:cubicBezTo>
                  <a:pt x="19" y="97"/>
                  <a:pt x="24" y="100"/>
                  <a:pt x="30" y="103"/>
                </a:cubicBezTo>
                <a:cubicBezTo>
                  <a:pt x="34" y="104"/>
                  <a:pt x="38" y="106"/>
                  <a:pt x="43" y="106"/>
                </a:cubicBezTo>
                <a:cubicBezTo>
                  <a:pt x="43" y="118"/>
                  <a:pt x="43" y="118"/>
                  <a:pt x="43" y="118"/>
                </a:cubicBezTo>
                <a:cubicBezTo>
                  <a:pt x="18" y="118"/>
                  <a:pt x="18" y="118"/>
                  <a:pt x="18" y="118"/>
                </a:cubicBezTo>
                <a:cubicBezTo>
                  <a:pt x="16" y="118"/>
                  <a:pt x="14" y="120"/>
                  <a:pt x="14" y="123"/>
                </a:cubicBezTo>
                <a:cubicBezTo>
                  <a:pt x="14" y="126"/>
                  <a:pt x="16" y="128"/>
                  <a:pt x="18" y="1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cs typeface="+mn-ea"/>
              <a:sym typeface="+mn-lt"/>
            </a:endParaRPr>
          </a:p>
        </p:txBody>
      </p:sp>
      <p:sp>
        <p:nvSpPr>
          <p:cNvPr id="22" name="Freeform 37"/>
          <p:cNvSpPr>
            <a:spLocks noEditPoints="1"/>
          </p:cNvSpPr>
          <p:nvPr/>
        </p:nvSpPr>
        <p:spPr bwMode="auto">
          <a:xfrm>
            <a:off x="3557272" y="3004313"/>
            <a:ext cx="294127" cy="338771"/>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cs typeface="+mn-ea"/>
              <a:sym typeface="+mn-lt"/>
            </a:endParaRPr>
          </a:p>
        </p:txBody>
      </p:sp>
      <p:sp>
        <p:nvSpPr>
          <p:cNvPr id="23" name="Freeform 38"/>
          <p:cNvSpPr>
            <a:spLocks noEditPoints="1"/>
          </p:cNvSpPr>
          <p:nvPr/>
        </p:nvSpPr>
        <p:spPr bwMode="auto">
          <a:xfrm>
            <a:off x="3565737" y="4105318"/>
            <a:ext cx="277198" cy="330302"/>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bg1"/>
              </a:solidFill>
              <a:cs typeface="+mn-ea"/>
              <a:sym typeface="+mn-lt"/>
            </a:endParaRPr>
          </a:p>
        </p:txBody>
      </p:sp>
      <p:grpSp>
        <p:nvGrpSpPr>
          <p:cNvPr id="43" name="组合 42"/>
          <p:cNvGrpSpPr/>
          <p:nvPr/>
        </p:nvGrpSpPr>
        <p:grpSpPr>
          <a:xfrm>
            <a:off x="1493921" y="5286781"/>
            <a:ext cx="9204158" cy="751647"/>
            <a:chOff x="1493921" y="5286781"/>
            <a:chExt cx="9204158" cy="751647"/>
          </a:xfrm>
        </p:grpSpPr>
        <p:sp>
          <p:nvSpPr>
            <p:cNvPr id="3" name="矩形 2"/>
            <p:cNvSpPr/>
            <p:nvPr/>
          </p:nvSpPr>
          <p:spPr>
            <a:xfrm>
              <a:off x="1493921" y="5286781"/>
              <a:ext cx="9204158" cy="751647"/>
            </a:xfrm>
            <a:prstGeom prst="rect">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4" name="矩形 23"/>
            <p:cNvSpPr/>
            <p:nvPr/>
          </p:nvSpPr>
          <p:spPr>
            <a:xfrm>
              <a:off x="1834046" y="5477938"/>
              <a:ext cx="8523907" cy="36933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chemeClr val="bg1"/>
                  </a:solidFill>
                  <a:cs typeface="+mn-ea"/>
                  <a:sym typeface="+mn-lt"/>
                </a:rPr>
                <a:t>点击添加文本点击添加文本点击添加文本点击添加文本点击添加文本点击添加文本</a:t>
              </a:r>
              <a:endParaRPr lang="zh-CN" altLang="en-US" dirty="0">
                <a:solidFill>
                  <a:schemeClr val="bg1"/>
                </a:solidFill>
                <a:cs typeface="+mn-ea"/>
                <a:sym typeface="+mn-lt"/>
              </a:endParaRPr>
            </a:p>
          </p:txBody>
        </p:sp>
      </p:grpSp>
      <p:grpSp>
        <p:nvGrpSpPr>
          <p:cNvPr id="25" name="组合 24"/>
          <p:cNvGrpSpPr/>
          <p:nvPr/>
        </p:nvGrpSpPr>
        <p:grpSpPr>
          <a:xfrm>
            <a:off x="577312" y="1684209"/>
            <a:ext cx="2646877" cy="999089"/>
            <a:chOff x="2995688" y="1780257"/>
            <a:chExt cx="2646877" cy="999089"/>
          </a:xfrm>
        </p:grpSpPr>
        <p:sp>
          <p:nvSpPr>
            <p:cNvPr id="26" name="矩形 25"/>
            <p:cNvSpPr/>
            <p:nvPr/>
          </p:nvSpPr>
          <p:spPr>
            <a:xfrm>
              <a:off x="3468534"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27" name="矩形 26"/>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endParaRPr lang="zh-CN" altLang="en-US" sz="1400" dirty="0">
                <a:solidFill>
                  <a:schemeClr val="bg1"/>
                </a:solidFill>
                <a:cs typeface="+mn-ea"/>
                <a:sym typeface="+mn-lt"/>
              </a:endParaRPr>
            </a:p>
          </p:txBody>
        </p:sp>
      </p:grpSp>
      <p:grpSp>
        <p:nvGrpSpPr>
          <p:cNvPr id="28" name="组合 27"/>
          <p:cNvGrpSpPr/>
          <p:nvPr/>
        </p:nvGrpSpPr>
        <p:grpSpPr>
          <a:xfrm>
            <a:off x="577312" y="2754783"/>
            <a:ext cx="2646877" cy="999089"/>
            <a:chOff x="2995688" y="1780257"/>
            <a:chExt cx="2646877" cy="999089"/>
          </a:xfrm>
        </p:grpSpPr>
        <p:sp>
          <p:nvSpPr>
            <p:cNvPr id="29" name="矩形 28"/>
            <p:cNvSpPr/>
            <p:nvPr/>
          </p:nvSpPr>
          <p:spPr>
            <a:xfrm>
              <a:off x="3468534"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30" name="矩形 29"/>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endParaRPr lang="zh-CN" altLang="en-US" sz="1400" dirty="0">
                <a:solidFill>
                  <a:schemeClr val="bg1"/>
                </a:solidFill>
                <a:cs typeface="+mn-ea"/>
                <a:sym typeface="+mn-lt"/>
              </a:endParaRPr>
            </a:p>
          </p:txBody>
        </p:sp>
      </p:grpSp>
      <p:grpSp>
        <p:nvGrpSpPr>
          <p:cNvPr id="31" name="组合 30"/>
          <p:cNvGrpSpPr/>
          <p:nvPr/>
        </p:nvGrpSpPr>
        <p:grpSpPr>
          <a:xfrm>
            <a:off x="577312" y="3854336"/>
            <a:ext cx="2646877" cy="999089"/>
            <a:chOff x="2995688" y="1780257"/>
            <a:chExt cx="2646877" cy="999089"/>
          </a:xfrm>
        </p:grpSpPr>
        <p:sp>
          <p:nvSpPr>
            <p:cNvPr id="32" name="矩形 31"/>
            <p:cNvSpPr/>
            <p:nvPr/>
          </p:nvSpPr>
          <p:spPr>
            <a:xfrm>
              <a:off x="3468534"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33" name="矩形 32"/>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endParaRPr lang="zh-CN" altLang="en-US" sz="1400" dirty="0">
                <a:solidFill>
                  <a:schemeClr val="bg1"/>
                </a:solidFill>
                <a:cs typeface="+mn-ea"/>
                <a:sym typeface="+mn-lt"/>
              </a:endParaRPr>
            </a:p>
          </p:txBody>
        </p:sp>
      </p:grpSp>
      <p:grpSp>
        <p:nvGrpSpPr>
          <p:cNvPr id="34" name="组合 33"/>
          <p:cNvGrpSpPr/>
          <p:nvPr/>
        </p:nvGrpSpPr>
        <p:grpSpPr>
          <a:xfrm>
            <a:off x="9026432" y="1684209"/>
            <a:ext cx="2646877" cy="999089"/>
            <a:chOff x="2995688" y="1780257"/>
            <a:chExt cx="2646877" cy="999089"/>
          </a:xfrm>
        </p:grpSpPr>
        <p:sp>
          <p:nvSpPr>
            <p:cNvPr id="35" name="矩形 34"/>
            <p:cNvSpPr/>
            <p:nvPr/>
          </p:nvSpPr>
          <p:spPr>
            <a:xfrm>
              <a:off x="3138245"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36" name="矩形 35"/>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endParaRPr lang="zh-CN" altLang="en-US" sz="1400" dirty="0">
                <a:solidFill>
                  <a:schemeClr val="bg1"/>
                </a:solidFill>
                <a:cs typeface="+mn-ea"/>
                <a:sym typeface="+mn-lt"/>
              </a:endParaRPr>
            </a:p>
          </p:txBody>
        </p:sp>
      </p:grpSp>
      <p:grpSp>
        <p:nvGrpSpPr>
          <p:cNvPr id="37" name="组合 36"/>
          <p:cNvGrpSpPr/>
          <p:nvPr/>
        </p:nvGrpSpPr>
        <p:grpSpPr>
          <a:xfrm>
            <a:off x="9026432" y="2754783"/>
            <a:ext cx="2646877" cy="999089"/>
            <a:chOff x="2995688" y="1780257"/>
            <a:chExt cx="2646877" cy="999089"/>
          </a:xfrm>
        </p:grpSpPr>
        <p:sp>
          <p:nvSpPr>
            <p:cNvPr id="38" name="矩形 37"/>
            <p:cNvSpPr/>
            <p:nvPr/>
          </p:nvSpPr>
          <p:spPr>
            <a:xfrm>
              <a:off x="3138245"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39" name="矩形 38"/>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endParaRPr lang="zh-CN" altLang="en-US" sz="1400" dirty="0">
                <a:solidFill>
                  <a:schemeClr val="bg1"/>
                </a:solidFill>
                <a:cs typeface="+mn-ea"/>
                <a:sym typeface="+mn-lt"/>
              </a:endParaRPr>
            </a:p>
          </p:txBody>
        </p:sp>
      </p:grpSp>
      <p:grpSp>
        <p:nvGrpSpPr>
          <p:cNvPr id="40" name="组合 39"/>
          <p:cNvGrpSpPr/>
          <p:nvPr/>
        </p:nvGrpSpPr>
        <p:grpSpPr>
          <a:xfrm>
            <a:off x="9026432" y="3854336"/>
            <a:ext cx="2646877" cy="999089"/>
            <a:chOff x="2995688" y="1780257"/>
            <a:chExt cx="2646877" cy="999089"/>
          </a:xfrm>
        </p:grpSpPr>
        <p:sp>
          <p:nvSpPr>
            <p:cNvPr id="41" name="矩形 40"/>
            <p:cNvSpPr/>
            <p:nvPr/>
          </p:nvSpPr>
          <p:spPr>
            <a:xfrm>
              <a:off x="3138245" y="178025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42" name="矩形 41"/>
            <p:cNvSpPr/>
            <p:nvPr/>
          </p:nvSpPr>
          <p:spPr>
            <a:xfrm>
              <a:off x="2995688" y="2256126"/>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endParaRPr lang="zh-CN" altLang="en-US" sz="1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22" presetClass="entr" presetSubtype="8" fill="hold" grpId="0"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par>
                                <p:cTn id="11" presetID="2" presetClass="entr" presetSubtype="2" fill="hold" grpId="0" nodeType="withEffect">
                                  <p:stCondLst>
                                    <p:cond delay="8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90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1+#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par>
                                <p:cTn id="19" presetID="22" presetClass="entr" presetSubtype="2" fill="hold" grpId="0" nodeType="withEffect">
                                  <p:stCondLst>
                                    <p:cond delay="300"/>
                                  </p:stCondLst>
                                  <p:childTnLst>
                                    <p:set>
                                      <p:cBhvr>
                                        <p:cTn id="20" dur="1" fill="hold">
                                          <p:stCondLst>
                                            <p:cond delay="0"/>
                                          </p:stCondLst>
                                        </p:cTn>
                                        <p:tgtEl>
                                          <p:spTgt spid="17"/>
                                        </p:tgtEl>
                                        <p:attrNameLst>
                                          <p:attrName>style.visibility</p:attrName>
                                        </p:attrNameLst>
                                      </p:cBhvr>
                                      <p:to>
                                        <p:strVal val="visible"/>
                                      </p:to>
                                    </p:set>
                                    <p:animEffect transition="in" filter="wipe(right)">
                                      <p:cBhvr>
                                        <p:cTn id="21" dur="500"/>
                                        <p:tgtEl>
                                          <p:spTgt spid="17"/>
                                        </p:tgtEl>
                                      </p:cBhvr>
                                    </p:animEffect>
                                  </p:childTnLst>
                                </p:cTn>
                              </p:par>
                              <p:par>
                                <p:cTn id="22" presetID="2" presetClass="entr" presetSubtype="8" fill="hold" grpId="0" nodeType="withEffect">
                                  <p:stCondLst>
                                    <p:cond delay="8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0-#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9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0-#ppt_w/2"/>
                                          </p:val>
                                        </p:tav>
                                        <p:tav tm="100000">
                                          <p:val>
                                            <p:strVal val="#ppt_x"/>
                                          </p:val>
                                        </p:tav>
                                      </p:tavLst>
                                    </p:anim>
                                    <p:anim calcmode="lin" valueType="num">
                                      <p:cBhvr additive="base">
                                        <p:cTn id="29" dur="500" fill="hold"/>
                                        <p:tgtEl>
                                          <p:spTgt spid="23"/>
                                        </p:tgtEl>
                                        <p:attrNameLst>
                                          <p:attrName>ppt_y</p:attrName>
                                        </p:attrNameLst>
                                      </p:cBhvr>
                                      <p:tavLst>
                                        <p:tav tm="0">
                                          <p:val>
                                            <p:strVal val="#ppt_y"/>
                                          </p:val>
                                        </p:tav>
                                        <p:tav tm="100000">
                                          <p:val>
                                            <p:strVal val="#ppt_y"/>
                                          </p:val>
                                        </p:tav>
                                      </p:tavLst>
                                    </p:anim>
                                  </p:childTnLst>
                                </p:cTn>
                              </p:par>
                              <p:par>
                                <p:cTn id="30" presetID="22" presetClass="entr" presetSubtype="8" fill="hold" grpId="0" nodeType="withEffect">
                                  <p:stCondLst>
                                    <p:cond delay="100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par>
                                <p:cTn id="33" presetID="2" presetClass="entr" presetSubtype="2" fill="hold" grpId="0" nodeType="withEffect">
                                  <p:stCondLst>
                                    <p:cond delay="15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1+#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6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1+#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2" presetClass="entr" presetSubtype="2" fill="hold" grpId="0" nodeType="withEffect">
                                  <p:stCondLst>
                                    <p:cond delay="1000"/>
                                  </p:stCondLst>
                                  <p:childTnLst>
                                    <p:set>
                                      <p:cBhvr>
                                        <p:cTn id="42" dur="1" fill="hold">
                                          <p:stCondLst>
                                            <p:cond delay="0"/>
                                          </p:stCondLst>
                                        </p:cTn>
                                        <p:tgtEl>
                                          <p:spTgt spid="16"/>
                                        </p:tgtEl>
                                        <p:attrNameLst>
                                          <p:attrName>style.visibility</p:attrName>
                                        </p:attrNameLst>
                                      </p:cBhvr>
                                      <p:to>
                                        <p:strVal val="visible"/>
                                      </p:to>
                                    </p:set>
                                    <p:animEffect transition="in" filter="wipe(right)">
                                      <p:cBhvr>
                                        <p:cTn id="43" dur="500"/>
                                        <p:tgtEl>
                                          <p:spTgt spid="16"/>
                                        </p:tgtEl>
                                      </p:cBhvr>
                                    </p:animEffect>
                                  </p:childTnLst>
                                </p:cTn>
                              </p:par>
                              <p:par>
                                <p:cTn id="44" presetID="2" presetClass="entr" presetSubtype="8" fill="hold" grpId="0" nodeType="withEffect">
                                  <p:stCondLst>
                                    <p:cond delay="15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0-#ppt_w/2"/>
                                          </p:val>
                                        </p:tav>
                                        <p:tav tm="100000">
                                          <p:val>
                                            <p:strVal val="#ppt_x"/>
                                          </p:val>
                                        </p:tav>
                                      </p:tavLst>
                                    </p:anim>
                                    <p:anim calcmode="lin" valueType="num">
                                      <p:cBhvr additive="base">
                                        <p:cTn id="47" dur="500" fill="hold"/>
                                        <p:tgtEl>
                                          <p:spTgt spid="13"/>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160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0-#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par>
                                <p:cTn id="52" presetID="22" presetClass="entr" presetSubtype="8" fill="hold" grpId="0" nodeType="withEffect">
                                  <p:stCondLst>
                                    <p:cond delay="170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par>
                                <p:cTn id="55" presetID="2" presetClass="entr" presetSubtype="2" fill="hold" grpId="0" nodeType="withEffect">
                                  <p:stCondLst>
                                    <p:cond delay="220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1+#ppt_w/2"/>
                                          </p:val>
                                        </p:tav>
                                        <p:tav tm="100000">
                                          <p:val>
                                            <p:strVal val="#ppt_x"/>
                                          </p:val>
                                        </p:tav>
                                      </p:tavLst>
                                    </p:anim>
                                    <p:anim calcmode="lin" valueType="num">
                                      <p:cBhvr additive="base">
                                        <p:cTn id="58" dur="500" fill="hold"/>
                                        <p:tgtEl>
                                          <p:spTgt spid="6"/>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230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1+#ppt_w/2"/>
                                          </p:val>
                                        </p:tav>
                                        <p:tav tm="100000">
                                          <p:val>
                                            <p:strVal val="#ppt_x"/>
                                          </p:val>
                                        </p:tav>
                                      </p:tavLst>
                                    </p:anim>
                                    <p:anim calcmode="lin" valueType="num">
                                      <p:cBhvr additive="base">
                                        <p:cTn id="62" dur="500" fill="hold"/>
                                        <p:tgtEl>
                                          <p:spTgt spid="20"/>
                                        </p:tgtEl>
                                        <p:attrNameLst>
                                          <p:attrName>ppt_y</p:attrName>
                                        </p:attrNameLst>
                                      </p:cBhvr>
                                      <p:tavLst>
                                        <p:tav tm="0">
                                          <p:val>
                                            <p:strVal val="#ppt_y"/>
                                          </p:val>
                                        </p:tav>
                                        <p:tav tm="100000">
                                          <p:val>
                                            <p:strVal val="#ppt_y"/>
                                          </p:val>
                                        </p:tav>
                                      </p:tavLst>
                                    </p:anim>
                                  </p:childTnLst>
                                </p:cTn>
                              </p:par>
                              <p:par>
                                <p:cTn id="63" presetID="22" presetClass="entr" presetSubtype="2" fill="hold" grpId="0" nodeType="withEffect">
                                  <p:stCondLst>
                                    <p:cond delay="1700"/>
                                  </p:stCondLst>
                                  <p:childTnLst>
                                    <p:set>
                                      <p:cBhvr>
                                        <p:cTn id="64" dur="1" fill="hold">
                                          <p:stCondLst>
                                            <p:cond delay="0"/>
                                          </p:stCondLst>
                                        </p:cTn>
                                        <p:tgtEl>
                                          <p:spTgt spid="15"/>
                                        </p:tgtEl>
                                        <p:attrNameLst>
                                          <p:attrName>style.visibility</p:attrName>
                                        </p:attrNameLst>
                                      </p:cBhvr>
                                      <p:to>
                                        <p:strVal val="visible"/>
                                      </p:to>
                                    </p:set>
                                    <p:animEffect transition="in" filter="wipe(right)">
                                      <p:cBhvr>
                                        <p:cTn id="65" dur="500"/>
                                        <p:tgtEl>
                                          <p:spTgt spid="15"/>
                                        </p:tgtEl>
                                      </p:cBhvr>
                                    </p:animEffect>
                                  </p:childTnLst>
                                </p:cTn>
                              </p:par>
                              <p:par>
                                <p:cTn id="66" presetID="2" presetClass="entr" presetSubtype="8" fill="hold" grpId="0" nodeType="withEffect">
                                  <p:stCondLst>
                                    <p:cond delay="2200"/>
                                  </p:stCondLst>
                                  <p:childTnLst>
                                    <p:set>
                                      <p:cBhvr>
                                        <p:cTn id="67" dur="1" fill="hold">
                                          <p:stCondLst>
                                            <p:cond delay="0"/>
                                          </p:stCondLst>
                                        </p:cTn>
                                        <p:tgtEl>
                                          <p:spTgt spid="12"/>
                                        </p:tgtEl>
                                        <p:attrNameLst>
                                          <p:attrName>style.visibility</p:attrName>
                                        </p:attrNameLst>
                                      </p:cBhvr>
                                      <p:to>
                                        <p:strVal val="visible"/>
                                      </p:to>
                                    </p:set>
                                    <p:anim calcmode="lin" valueType="num">
                                      <p:cBhvr additive="base">
                                        <p:cTn id="68" dur="500" fill="hold"/>
                                        <p:tgtEl>
                                          <p:spTgt spid="12"/>
                                        </p:tgtEl>
                                        <p:attrNameLst>
                                          <p:attrName>ppt_x</p:attrName>
                                        </p:attrNameLst>
                                      </p:cBhvr>
                                      <p:tavLst>
                                        <p:tav tm="0">
                                          <p:val>
                                            <p:strVal val="0-#ppt_w/2"/>
                                          </p:val>
                                        </p:tav>
                                        <p:tav tm="100000">
                                          <p:val>
                                            <p:strVal val="#ppt_x"/>
                                          </p:val>
                                        </p:tav>
                                      </p:tavLst>
                                    </p:anim>
                                    <p:anim calcmode="lin" valueType="num">
                                      <p:cBhvr additive="base">
                                        <p:cTn id="69" dur="500" fill="hold"/>
                                        <p:tgtEl>
                                          <p:spTgt spid="12"/>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230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fill="hold"/>
                                        <p:tgtEl>
                                          <p:spTgt spid="18"/>
                                        </p:tgtEl>
                                        <p:attrNameLst>
                                          <p:attrName>ppt_x</p:attrName>
                                        </p:attrNameLst>
                                      </p:cBhvr>
                                      <p:tavLst>
                                        <p:tav tm="0">
                                          <p:val>
                                            <p:strVal val="0-#ppt_w/2"/>
                                          </p:val>
                                        </p:tav>
                                        <p:tav tm="100000">
                                          <p:val>
                                            <p:strVal val="#ppt_x"/>
                                          </p:val>
                                        </p:tav>
                                      </p:tavLst>
                                    </p:anim>
                                    <p:anim calcmode="lin" valueType="num">
                                      <p:cBhvr additive="base">
                                        <p:cTn id="73" dur="500" fill="hold"/>
                                        <p:tgtEl>
                                          <p:spTgt spid="18"/>
                                        </p:tgtEl>
                                        <p:attrNameLst>
                                          <p:attrName>ppt_y</p:attrName>
                                        </p:attrNameLst>
                                      </p:cBhvr>
                                      <p:tavLst>
                                        <p:tav tm="0">
                                          <p:val>
                                            <p:strVal val="#ppt_y"/>
                                          </p:val>
                                        </p:tav>
                                        <p:tav tm="100000">
                                          <p:val>
                                            <p:strVal val="#ppt_y"/>
                                          </p:val>
                                        </p:tav>
                                      </p:tavLst>
                                    </p:anim>
                                  </p:childTnLst>
                                </p:cTn>
                              </p:par>
                            </p:childTnLst>
                          </p:cTn>
                        </p:par>
                        <p:par>
                          <p:cTn id="74" fill="hold">
                            <p:stCondLst>
                              <p:cond delay="500"/>
                            </p:stCondLst>
                            <p:childTnLst>
                              <p:par>
                                <p:cTn id="75" presetID="10" presetClass="entr" presetSubtype="0" fill="hold"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childTnLst>
                                </p:cTn>
                              </p:par>
                              <p:par>
                                <p:cTn id="78" presetID="10" presetClass="entr" presetSubtype="0" fill="hold"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childTnLst>
                                </p:cTn>
                              </p:par>
                              <p:par>
                                <p:cTn id="81" presetID="10" presetClass="entr" presetSubtype="0" fill="hold"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500"/>
                                        <p:tgtEl>
                                          <p:spTgt spid="31"/>
                                        </p:tgtEl>
                                      </p:cBhvr>
                                    </p:animEffect>
                                  </p:childTnLst>
                                </p:cTn>
                              </p:par>
                              <p:par>
                                <p:cTn id="84" presetID="10" presetClass="entr" presetSubtype="0" fill="hold" nodeType="with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fade">
                                      <p:cBhvr>
                                        <p:cTn id="86" dur="500"/>
                                        <p:tgtEl>
                                          <p:spTgt spid="34"/>
                                        </p:tgtEl>
                                      </p:cBhvr>
                                    </p:animEffect>
                                  </p:childTnLst>
                                </p:cTn>
                              </p:par>
                              <p:par>
                                <p:cTn id="87" presetID="10" presetClass="entr" presetSubtype="0" fill="hold"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par>
                                <p:cTn id="90" presetID="10" presetClass="entr" presetSubtype="0" fill="hold"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309754" y="2372669"/>
            <a:ext cx="5531002" cy="1446550"/>
          </a:xfrm>
          <a:prstGeom prst="rect">
            <a:avLst/>
          </a:prstGeom>
          <a:noFill/>
          <a:scene3d>
            <a:camera prst="orthographicFront"/>
            <a:lightRig rig="threePt" dir="t">
              <a:rot lat="0" lon="0" rev="1800000"/>
            </a:lightRig>
          </a:scene3d>
        </p:spPr>
        <p:txBody>
          <a:bodyPr wrap="square" rtlCol="0">
            <a:spAutoFit/>
            <a:sp3d extrusionH="69850" prstMaterial="matte">
              <a:bevelB w="63500"/>
            </a:sp3d>
          </a:bodyPr>
          <a:lstStyle>
            <a:defPPr>
              <a:defRPr lang="zh-CN"/>
            </a:defPPr>
            <a:lvl1pPr>
              <a:defRPr sz="9600">
                <a:gradFill flip="none" rotWithShape="1">
                  <a:gsLst>
                    <a:gs pos="0">
                      <a:srgbClr val="071220"/>
                    </a:gs>
                    <a:gs pos="100000">
                      <a:schemeClr val="bg1">
                        <a:lumMod val="95000"/>
                      </a:schemeClr>
                    </a:gs>
                  </a:gsLst>
                  <a:lin ang="0" scaled="1"/>
                  <a:tileRect/>
                </a:gradFill>
                <a:effectLst>
                  <a:outerShdw blurRad="38100" dist="38100" dir="2700000" algn="tl">
                    <a:srgbClr val="000000">
                      <a:alpha val="43137"/>
                    </a:srgbClr>
                  </a:outerShdw>
                </a:effectLst>
                <a:latin typeface="字魂35号-经典雅黑" panose="00000500000000000000" pitchFamily="2" charset="-122"/>
                <a:ea typeface="字魂35号-经典雅黑" panose="00000500000000000000" pitchFamily="2" charset="-122"/>
              </a:defRPr>
            </a:lvl1pPr>
          </a:lstStyle>
          <a:p>
            <a:pPr algn="dist"/>
            <a:r>
              <a:rPr lang="zh-CN" altLang="en-US" sz="8800" dirty="0">
                <a:solidFill>
                  <a:schemeClr val="bg1"/>
                </a:solidFill>
                <a:latin typeface="方正正黑简体" panose="02000000000000000000" pitchFamily="2" charset="-122"/>
                <a:ea typeface="方正正黑简体" panose="02000000000000000000" pitchFamily="2" charset="-122"/>
                <a:cs typeface="+mn-ea"/>
                <a:sym typeface="+mn-lt"/>
              </a:rPr>
              <a:t>谢谢观看</a:t>
            </a:r>
            <a:endParaRPr lang="zh-CN" altLang="en-US" sz="8800" dirty="0">
              <a:solidFill>
                <a:schemeClr val="bg1"/>
              </a:solidFill>
              <a:latin typeface="方正正黑简体" panose="02000000000000000000" pitchFamily="2" charset="-122"/>
              <a:ea typeface="方正正黑简体" panose="02000000000000000000" pitchFamily="2" charset="-122"/>
              <a:cs typeface="+mn-ea"/>
              <a:sym typeface="+mn-lt"/>
            </a:endParaRPr>
          </a:p>
        </p:txBody>
      </p:sp>
      <p:sp>
        <p:nvSpPr>
          <p:cNvPr id="16" name="矩形 15"/>
          <p:cNvSpPr/>
          <p:nvPr/>
        </p:nvSpPr>
        <p:spPr>
          <a:xfrm>
            <a:off x="3325091" y="3839546"/>
            <a:ext cx="7430947" cy="369332"/>
          </a:xfrm>
          <a:prstGeom prst="rect">
            <a:avLst/>
          </a:prstGeom>
        </p:spPr>
        <p:txBody>
          <a:bodyPr wrap="square">
            <a:spAutoFit/>
          </a:bodyPr>
          <a:lstStyle/>
          <a:p>
            <a:pPr algn="dist"/>
            <a:r>
              <a:rPr lang="en-US" altLang="zh-CN" dirty="0">
                <a:solidFill>
                  <a:schemeClr val="bg1"/>
                </a:solidFill>
                <a:cs typeface="+mn-ea"/>
                <a:sym typeface="+mn-lt"/>
              </a:rPr>
              <a:t>THANKS FOR WATCHING</a:t>
            </a:r>
            <a:endParaRPr lang="zh-CN" altLang="en-US"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5864" y="-517275"/>
            <a:ext cx="6397905" cy="6447919"/>
          </a:xfrm>
          <a:prstGeom prst="rect">
            <a:avLst/>
          </a:prstGeom>
        </p:spPr>
        <p:txBody>
          <a:bodyPr wrap="none">
            <a:spAutoFit/>
          </a:bodyPr>
          <a:lstStyle/>
          <a:p>
            <a:r>
              <a:rPr lang="en-US" altLang="zh-CN" sz="41300" dirty="0">
                <a:solidFill>
                  <a:schemeClr val="bg1">
                    <a:alpha val="14000"/>
                  </a:schemeClr>
                </a:solidFill>
                <a:cs typeface="+mn-ea"/>
                <a:sym typeface="+mn-lt"/>
              </a:rPr>
              <a:t>01</a:t>
            </a:r>
            <a:endParaRPr lang="zh-CN" altLang="en-US" sz="41300" dirty="0">
              <a:solidFill>
                <a:schemeClr val="bg1">
                  <a:alpha val="14000"/>
                </a:schemeClr>
              </a:solidFill>
              <a:cs typeface="+mn-ea"/>
              <a:sym typeface="+mn-lt"/>
            </a:endParaRPr>
          </a:p>
        </p:txBody>
      </p:sp>
      <p:sp>
        <p:nvSpPr>
          <p:cNvPr id="2" name="任意形状 7"/>
          <p:cNvSpPr/>
          <p:nvPr/>
        </p:nvSpPr>
        <p:spPr>
          <a:xfrm flipH="1" flipV="1">
            <a:off x="10160" y="3044639"/>
            <a:ext cx="8707120" cy="2681078"/>
          </a:xfrm>
          <a:custGeom>
            <a:avLst/>
            <a:gdLst>
              <a:gd name="connsiteX0" fmla="*/ 0 w 12127042"/>
              <a:gd name="connsiteY0" fmla="*/ 1710702 h 2475488"/>
              <a:gd name="connsiteX1" fmla="*/ 1558977 w 12127042"/>
              <a:gd name="connsiteY1" fmla="*/ 406557 h 2475488"/>
              <a:gd name="connsiteX2" fmla="*/ 3297836 w 12127042"/>
              <a:gd name="connsiteY2" fmla="*/ 2415239 h 2475488"/>
              <a:gd name="connsiteX3" fmla="*/ 5471410 w 12127042"/>
              <a:gd name="connsiteY3" fmla="*/ 181705 h 2475488"/>
              <a:gd name="connsiteX4" fmla="*/ 7285219 w 12127042"/>
              <a:gd name="connsiteY4" fmla="*/ 2475200 h 2475488"/>
              <a:gd name="connsiteX5" fmla="*/ 9623685 w 12127042"/>
              <a:gd name="connsiteY5" fmla="*/ 1823 h 2475488"/>
              <a:gd name="connsiteX6" fmla="*/ 12127042 w 12127042"/>
              <a:gd name="connsiteY6" fmla="*/ 2040485 h 2475488"/>
              <a:gd name="connsiteX0-1" fmla="*/ 0 w 12127042"/>
              <a:gd name="connsiteY0-2" fmla="*/ 1529031 h 2376215"/>
              <a:gd name="connsiteX1-3" fmla="*/ 1558977 w 12127042"/>
              <a:gd name="connsiteY1-4" fmla="*/ 224886 h 2376215"/>
              <a:gd name="connsiteX2-5" fmla="*/ 3297836 w 12127042"/>
              <a:gd name="connsiteY2-6" fmla="*/ 2233568 h 2376215"/>
              <a:gd name="connsiteX3-7" fmla="*/ 5471410 w 12127042"/>
              <a:gd name="connsiteY3-8" fmla="*/ 34 h 2376215"/>
              <a:gd name="connsiteX4-9" fmla="*/ 7285219 w 12127042"/>
              <a:gd name="connsiteY4-10" fmla="*/ 2293529 h 2376215"/>
              <a:gd name="connsiteX5-11" fmla="*/ 12127042 w 12127042"/>
              <a:gd name="connsiteY5-12" fmla="*/ 1858814 h 2376215"/>
              <a:gd name="connsiteX0-13" fmla="*/ 0 w 7285219"/>
              <a:gd name="connsiteY0-14" fmla="*/ 1529031 h 2293528"/>
              <a:gd name="connsiteX1-15" fmla="*/ 1558977 w 7285219"/>
              <a:gd name="connsiteY1-16" fmla="*/ 224886 h 2293528"/>
              <a:gd name="connsiteX2-17" fmla="*/ 3297836 w 7285219"/>
              <a:gd name="connsiteY2-18" fmla="*/ 2233568 h 2293528"/>
              <a:gd name="connsiteX3-19" fmla="*/ 5471410 w 7285219"/>
              <a:gd name="connsiteY3-20" fmla="*/ 34 h 2293528"/>
              <a:gd name="connsiteX4-21" fmla="*/ 7285219 w 7285219"/>
              <a:gd name="connsiteY4-22" fmla="*/ 2293529 h 2293528"/>
              <a:gd name="connsiteX0-23" fmla="*/ 0 w 8457722"/>
              <a:gd name="connsiteY0-24" fmla="*/ 1529263 h 2403319"/>
              <a:gd name="connsiteX1-25" fmla="*/ 1558977 w 8457722"/>
              <a:gd name="connsiteY1-26" fmla="*/ 225118 h 2403319"/>
              <a:gd name="connsiteX2-27" fmla="*/ 3297836 w 8457722"/>
              <a:gd name="connsiteY2-28" fmla="*/ 2233800 h 2403319"/>
              <a:gd name="connsiteX3-29" fmla="*/ 5471410 w 8457722"/>
              <a:gd name="connsiteY3-30" fmla="*/ 266 h 2403319"/>
              <a:gd name="connsiteX4-31" fmla="*/ 8457722 w 8457722"/>
              <a:gd name="connsiteY4-32" fmla="*/ 2403319 h 2403319"/>
              <a:gd name="connsiteX0-33" fmla="*/ 0 w 8457722"/>
              <a:gd name="connsiteY0-34" fmla="*/ 1316943 h 2230071"/>
              <a:gd name="connsiteX1-35" fmla="*/ 1558977 w 8457722"/>
              <a:gd name="connsiteY1-36" fmla="*/ 12798 h 2230071"/>
              <a:gd name="connsiteX2-37" fmla="*/ 3297836 w 8457722"/>
              <a:gd name="connsiteY2-38" fmla="*/ 2021480 h 2230071"/>
              <a:gd name="connsiteX3-39" fmla="*/ 8457722 w 8457722"/>
              <a:gd name="connsiteY3-40" fmla="*/ 2190999 h 2230071"/>
              <a:gd name="connsiteX0-41" fmla="*/ 0 w 8457722"/>
              <a:gd name="connsiteY0-42" fmla="*/ 1351107 h 2969771"/>
              <a:gd name="connsiteX1-43" fmla="*/ 1558977 w 8457722"/>
              <a:gd name="connsiteY1-44" fmla="*/ 46962 h 2969771"/>
              <a:gd name="connsiteX2-45" fmla="*/ 4812802 w 8457722"/>
              <a:gd name="connsiteY2-46" fmla="*/ 2894362 h 2969771"/>
              <a:gd name="connsiteX3-47" fmla="*/ 8457722 w 8457722"/>
              <a:gd name="connsiteY3-48" fmla="*/ 2225163 h 2969771"/>
              <a:gd name="connsiteX0-49" fmla="*/ 0 w 8457722"/>
              <a:gd name="connsiteY0-50" fmla="*/ 1053279 h 2655607"/>
              <a:gd name="connsiteX1-51" fmla="*/ 2672627 w 8457722"/>
              <a:gd name="connsiteY1-52" fmla="*/ 65631 h 2655607"/>
              <a:gd name="connsiteX2-53" fmla="*/ 4812802 w 8457722"/>
              <a:gd name="connsiteY2-54" fmla="*/ 2596534 h 2655607"/>
              <a:gd name="connsiteX3-55" fmla="*/ 8457722 w 8457722"/>
              <a:gd name="connsiteY3-56" fmla="*/ 1927335 h 2655607"/>
              <a:gd name="connsiteX0-57" fmla="*/ 0 w 8608215"/>
              <a:gd name="connsiteY0-58" fmla="*/ 3962845 h 3962845"/>
              <a:gd name="connsiteX1-59" fmla="*/ 2823120 w 8608215"/>
              <a:gd name="connsiteY1-60" fmla="*/ 15948 h 3962845"/>
              <a:gd name="connsiteX2-61" fmla="*/ 4963295 w 8608215"/>
              <a:gd name="connsiteY2-62" fmla="*/ 2546851 h 3962845"/>
              <a:gd name="connsiteX3-63" fmla="*/ 8608215 w 8608215"/>
              <a:gd name="connsiteY3-64" fmla="*/ 1877652 h 3962845"/>
              <a:gd name="connsiteX0-65" fmla="*/ 0 w 8608215"/>
              <a:gd name="connsiteY0-66" fmla="*/ 3963709 h 3963709"/>
              <a:gd name="connsiteX1-67" fmla="*/ 2823120 w 8608215"/>
              <a:gd name="connsiteY1-68" fmla="*/ 16812 h 3963709"/>
              <a:gd name="connsiteX2-69" fmla="*/ 5314447 w 8608215"/>
              <a:gd name="connsiteY2-70" fmla="*/ 2516066 h 3963709"/>
              <a:gd name="connsiteX3-71" fmla="*/ 8608215 w 8608215"/>
              <a:gd name="connsiteY3-72" fmla="*/ 1878516 h 3963709"/>
              <a:gd name="connsiteX0-73" fmla="*/ 0 w 8598182"/>
              <a:gd name="connsiteY0-74" fmla="*/ 3966541 h 4175952"/>
              <a:gd name="connsiteX1-75" fmla="*/ 2823120 w 8598182"/>
              <a:gd name="connsiteY1-76" fmla="*/ 19644 h 4175952"/>
              <a:gd name="connsiteX2-77" fmla="*/ 5314447 w 8598182"/>
              <a:gd name="connsiteY2-78" fmla="*/ 2518898 h 4175952"/>
              <a:gd name="connsiteX3-79" fmla="*/ 8598182 w 8598182"/>
              <a:gd name="connsiteY3-80" fmla="*/ 4175953 h 4175952"/>
              <a:gd name="connsiteX0-81" fmla="*/ 0 w 8598182"/>
              <a:gd name="connsiteY0-82" fmla="*/ 3966541 h 4175954"/>
              <a:gd name="connsiteX1-83" fmla="*/ 2823120 w 8598182"/>
              <a:gd name="connsiteY1-84" fmla="*/ 19644 h 4175954"/>
              <a:gd name="connsiteX2-85" fmla="*/ 5314447 w 8598182"/>
              <a:gd name="connsiteY2-86" fmla="*/ 2518898 h 4175954"/>
              <a:gd name="connsiteX3-87" fmla="*/ 8598182 w 8598182"/>
              <a:gd name="connsiteY3-88" fmla="*/ 4175953 h 4175954"/>
            </a:gdLst>
            <a:ahLst/>
            <a:cxnLst>
              <a:cxn ang="0">
                <a:pos x="connsiteX0-1" y="connsiteY0-2"/>
              </a:cxn>
              <a:cxn ang="0">
                <a:pos x="connsiteX1-3" y="connsiteY1-4"/>
              </a:cxn>
              <a:cxn ang="0">
                <a:pos x="connsiteX2-5" y="connsiteY2-6"/>
              </a:cxn>
              <a:cxn ang="0">
                <a:pos x="connsiteX3-7" y="connsiteY3-8"/>
              </a:cxn>
            </a:cxnLst>
            <a:rect l="l" t="t" r="r" b="b"/>
            <a:pathLst>
              <a:path w="8598182" h="4175954">
                <a:moveTo>
                  <a:pt x="0" y="3966541"/>
                </a:moveTo>
                <a:cubicBezTo>
                  <a:pt x="504669" y="3255757"/>
                  <a:pt x="1937379" y="260918"/>
                  <a:pt x="2823120" y="19644"/>
                </a:cubicBezTo>
                <a:cubicBezTo>
                  <a:pt x="3708861" y="-221630"/>
                  <a:pt x="4351937" y="1826180"/>
                  <a:pt x="5314447" y="2518898"/>
                </a:cubicBezTo>
                <a:cubicBezTo>
                  <a:pt x="6276957" y="3211616"/>
                  <a:pt x="7553304" y="342671"/>
                  <a:pt x="8598182" y="4175953"/>
                </a:cubicBezTo>
              </a:path>
            </a:pathLst>
          </a:cu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sp>
        <p:nvSpPr>
          <p:cNvPr id="3" name="矩形 2"/>
          <p:cNvSpPr/>
          <p:nvPr/>
        </p:nvSpPr>
        <p:spPr>
          <a:xfrm>
            <a:off x="675201" y="2490641"/>
            <a:ext cx="5262979" cy="1107996"/>
          </a:xfrm>
          <a:prstGeom prst="rect">
            <a:avLst/>
          </a:prstGeom>
        </p:spPr>
        <p:txBody>
          <a:bodyPr wrap="none">
            <a:spAutoFit/>
          </a:bodyPr>
          <a:lstStyle/>
          <a:p>
            <a:r>
              <a:rPr lang="zh-CN" altLang="en-US" sz="6600" dirty="0">
                <a:solidFill>
                  <a:schemeClr val="bg1"/>
                </a:solidFill>
                <a:effectLst>
                  <a:outerShdw blurRad="38100" dist="38100" dir="2700000" algn="tl">
                    <a:srgbClr val="000000">
                      <a:alpha val="43137"/>
                    </a:srgbClr>
                  </a:outerShdw>
                </a:effectLst>
                <a:cs typeface="+mn-ea"/>
                <a:sym typeface="+mn-lt"/>
              </a:rPr>
              <a:t>大数据是什么</a:t>
            </a:r>
            <a:endParaRPr lang="zh-CN" altLang="en-US" sz="66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p:transition spd="med"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7" name="直接连接符 36"/>
          <p:cNvCxnSpPr/>
          <p:nvPr/>
        </p:nvCxnSpPr>
        <p:spPr>
          <a:xfrm>
            <a:off x="1420171" y="5820087"/>
            <a:ext cx="9195333" cy="0"/>
          </a:xfrm>
          <a:prstGeom prst="lin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cxnSp>
      <p:grpSp>
        <p:nvGrpSpPr>
          <p:cNvPr id="77" name="组合 76"/>
          <p:cNvGrpSpPr/>
          <p:nvPr/>
        </p:nvGrpSpPr>
        <p:grpSpPr>
          <a:xfrm>
            <a:off x="8873489" y="1402268"/>
            <a:ext cx="1739900" cy="4245473"/>
            <a:chOff x="8599905" y="1402268"/>
            <a:chExt cx="1739900" cy="4245473"/>
          </a:xfrm>
        </p:grpSpPr>
        <p:sp>
          <p:nvSpPr>
            <p:cNvPr id="35" name="íṧḻiďe"/>
            <p:cNvSpPr txBox="1"/>
            <p:nvPr/>
          </p:nvSpPr>
          <p:spPr bwMode="auto">
            <a:xfrm>
              <a:off x="8599906" y="1798218"/>
              <a:ext cx="1739899" cy="3849523"/>
            </a:xfrm>
            <a:prstGeom prst="rect">
              <a:avLst/>
            </a:prstGeom>
            <a:solidFill>
              <a:schemeClr val="accent1">
                <a:lumMod val="50000"/>
                <a:alpha val="44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rmAutofit/>
            </a:bodyPr>
            <a:lstStyle>
              <a:defPPr>
                <a:defRPr lang="zh-CN"/>
              </a:defPPr>
              <a:lvl1pPr marL="171450" indent="-171450">
                <a:lnSpc>
                  <a:spcPct val="150000"/>
                </a:lnSpc>
                <a:spcBef>
                  <a:spcPct val="0"/>
                </a:spcBef>
                <a:buFont typeface="Arial" panose="020B0604020202020204" pitchFamily="34" charset="0"/>
                <a:buChar char="•"/>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endParaRPr lang="en-US" altLang="zh-CN" sz="1100" dirty="0">
                <a:solidFill>
                  <a:schemeClr val="tx1"/>
                </a:solidFill>
                <a:cs typeface="+mn-ea"/>
                <a:sym typeface="+mn-lt"/>
              </a:endParaRPr>
            </a:p>
          </p:txBody>
        </p:sp>
        <p:sp>
          <p:nvSpPr>
            <p:cNvPr id="36" name="íṧļide"/>
            <p:cNvSpPr txBox="1"/>
            <p:nvPr/>
          </p:nvSpPr>
          <p:spPr bwMode="auto">
            <a:xfrm>
              <a:off x="8599905" y="1402268"/>
              <a:ext cx="1739899" cy="395951"/>
            </a:xfrm>
            <a:prstGeom prst="rect">
              <a:avLst/>
            </a:prstGeom>
            <a:solidFill>
              <a:schemeClr val="accent1">
                <a:lumMod val="50000"/>
              </a:schemeClr>
            </a:solidFill>
            <a:ln>
              <a:noFill/>
            </a:ln>
          </p:spPr>
          <p:txBody>
            <a:bodyPr wrap="square" lIns="91440" tIns="45720" rIns="91440" bIns="45720" anchor="ctr">
              <a:normAutofit/>
            </a:bodyPr>
            <a:lstStyle>
              <a:lvl1pPr eaLnBrk="0" hangingPunct="0">
                <a:defRPr sz="1900">
                  <a:solidFill>
                    <a:schemeClr val="tx1"/>
                  </a:solidFill>
                </a:defRPr>
              </a:lvl1pPr>
              <a:lvl2pPr marL="742950" indent="-285750" eaLnBrk="0" hangingPunct="0">
                <a:defRPr sz="1900">
                  <a:solidFill>
                    <a:schemeClr val="tx1"/>
                  </a:solidFill>
                </a:defRPr>
              </a:lvl2pPr>
              <a:lvl3pPr marL="1143000" indent="-228600" eaLnBrk="0" hangingPunct="0">
                <a:defRPr sz="1900">
                  <a:solidFill>
                    <a:schemeClr val="tx1"/>
                  </a:solidFill>
                </a:defRPr>
              </a:lvl3pPr>
              <a:lvl4pPr marL="1600200" indent="-228600" eaLnBrk="0" hangingPunct="0">
                <a:defRPr sz="1900">
                  <a:solidFill>
                    <a:schemeClr val="tx1"/>
                  </a:solidFill>
                </a:defRPr>
              </a:lvl4pPr>
              <a:lvl5pPr marL="2057400" indent="-228600" eaLnBrk="0" hangingPunct="0">
                <a:defRPr sz="1900">
                  <a:solidFill>
                    <a:schemeClr val="tx1"/>
                  </a:solidFill>
                </a:defRPr>
              </a:lvl5pPr>
              <a:lvl6pPr marL="2514600" indent="-228600" defTabSz="956945" eaLnBrk="0" fontAlgn="base" hangingPunct="0">
                <a:spcBef>
                  <a:spcPct val="0"/>
                </a:spcBef>
                <a:spcAft>
                  <a:spcPct val="0"/>
                </a:spcAft>
                <a:defRPr sz="1900">
                  <a:solidFill>
                    <a:schemeClr val="tx1"/>
                  </a:solidFill>
                </a:defRPr>
              </a:lvl6pPr>
              <a:lvl7pPr marL="2971800" indent="-228600" defTabSz="956945" eaLnBrk="0" fontAlgn="base" hangingPunct="0">
                <a:spcBef>
                  <a:spcPct val="0"/>
                </a:spcBef>
                <a:spcAft>
                  <a:spcPct val="0"/>
                </a:spcAft>
                <a:defRPr sz="1900">
                  <a:solidFill>
                    <a:schemeClr val="tx1"/>
                  </a:solidFill>
                </a:defRPr>
              </a:lvl7pPr>
              <a:lvl8pPr marL="3429000" indent="-228600" defTabSz="956945" eaLnBrk="0" fontAlgn="base" hangingPunct="0">
                <a:spcBef>
                  <a:spcPct val="0"/>
                </a:spcBef>
                <a:spcAft>
                  <a:spcPct val="0"/>
                </a:spcAft>
                <a:defRPr sz="1900">
                  <a:solidFill>
                    <a:schemeClr val="tx1"/>
                  </a:solidFill>
                </a:defRPr>
              </a:lvl8pPr>
              <a:lvl9pPr marL="3886200" indent="-228600" defTabSz="956945" eaLnBrk="0" fontAlgn="base" hangingPunct="0">
                <a:spcBef>
                  <a:spcPct val="0"/>
                </a:spcBef>
                <a:spcAft>
                  <a:spcPct val="0"/>
                </a:spcAft>
                <a:defRPr sz="1900">
                  <a:solidFill>
                    <a:schemeClr val="tx1"/>
                  </a:solidFill>
                </a:defRPr>
              </a:lvl9pPr>
            </a:lstStyle>
            <a:p>
              <a:pPr algn="ctr" eaLnBrk="1" hangingPunct="1"/>
              <a:r>
                <a:rPr lang="en-US" altLang="zh-CN" sz="1800" b="1" dirty="0">
                  <a:solidFill>
                    <a:schemeClr val="bg1"/>
                  </a:solidFill>
                  <a:cs typeface="+mn-ea"/>
                  <a:sym typeface="+mn-lt"/>
                </a:rPr>
                <a:t>2019</a:t>
              </a:r>
              <a:endParaRPr lang="en-US" altLang="zh-CN" sz="1800" b="1" dirty="0">
                <a:solidFill>
                  <a:schemeClr val="bg1"/>
                </a:solidFill>
                <a:cs typeface="+mn-ea"/>
                <a:sym typeface="+mn-lt"/>
              </a:endParaRPr>
            </a:p>
          </p:txBody>
        </p:sp>
        <p:grpSp>
          <p:nvGrpSpPr>
            <p:cNvPr id="45" name="组合 44"/>
            <p:cNvGrpSpPr/>
            <p:nvPr/>
          </p:nvGrpSpPr>
          <p:grpSpPr>
            <a:xfrm>
              <a:off x="8742461" y="3990187"/>
              <a:ext cx="1454785" cy="1481184"/>
              <a:chOff x="8742461" y="3363155"/>
              <a:chExt cx="1454785" cy="1481184"/>
            </a:xfrm>
          </p:grpSpPr>
          <p:sp>
            <p:nvSpPr>
              <p:cNvPr id="40" name="矩形 39"/>
              <p:cNvSpPr/>
              <p:nvPr/>
            </p:nvSpPr>
            <p:spPr>
              <a:xfrm>
                <a:off x="8742461" y="4105675"/>
                <a:ext cx="1454785"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a:t>
                </a:r>
                <a:endParaRPr lang="en-US" altLang="zh-CN"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p:txBody>
          </p:sp>
          <p:grpSp>
            <p:nvGrpSpPr>
              <p:cNvPr id="44" name="组合 43"/>
              <p:cNvGrpSpPr/>
              <p:nvPr/>
            </p:nvGrpSpPr>
            <p:grpSpPr>
              <a:xfrm>
                <a:off x="9181095" y="3363155"/>
                <a:ext cx="577516" cy="577516"/>
                <a:chOff x="9181095" y="2282544"/>
                <a:chExt cx="577516" cy="577516"/>
              </a:xfrm>
            </p:grpSpPr>
            <p:sp>
              <p:nvSpPr>
                <p:cNvPr id="42" name="椭圆 41"/>
                <p:cNvSpPr/>
                <p:nvPr/>
              </p:nvSpPr>
              <p:spPr>
                <a:xfrm>
                  <a:off x="9181095" y="2282544"/>
                  <a:ext cx="577516" cy="5775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black-squares-blocks-scheme_39985"/>
                <p:cNvSpPr>
                  <a:spLocks noChangeAspect="1"/>
                </p:cNvSpPr>
                <p:nvPr/>
              </p:nvSpPr>
              <p:spPr bwMode="auto">
                <a:xfrm>
                  <a:off x="9317432" y="2445140"/>
                  <a:ext cx="304842" cy="252323"/>
                </a:xfrm>
                <a:custGeom>
                  <a:avLst/>
                  <a:gdLst>
                    <a:gd name="T0" fmla="*/ 1362 w 1362"/>
                    <a:gd name="T1" fmla="*/ 0 h 1129"/>
                    <a:gd name="T2" fmla="*/ 1362 w 1362"/>
                    <a:gd name="T3" fmla="*/ 329 h 1129"/>
                    <a:gd name="T4" fmla="*/ 1033 w 1362"/>
                    <a:gd name="T5" fmla="*/ 329 h 1129"/>
                    <a:gd name="T6" fmla="*/ 1033 w 1362"/>
                    <a:gd name="T7" fmla="*/ 0 h 1129"/>
                    <a:gd name="T8" fmla="*/ 1362 w 1362"/>
                    <a:gd name="T9" fmla="*/ 0 h 1129"/>
                    <a:gd name="T10" fmla="*/ 1033 w 1362"/>
                    <a:gd name="T11" fmla="*/ 1129 h 1129"/>
                    <a:gd name="T12" fmla="*/ 1362 w 1362"/>
                    <a:gd name="T13" fmla="*/ 1129 h 1129"/>
                    <a:gd name="T14" fmla="*/ 1362 w 1362"/>
                    <a:gd name="T15" fmla="*/ 800 h 1129"/>
                    <a:gd name="T16" fmla="*/ 1033 w 1362"/>
                    <a:gd name="T17" fmla="*/ 800 h 1129"/>
                    <a:gd name="T18" fmla="*/ 1033 w 1362"/>
                    <a:gd name="T19" fmla="*/ 1129 h 1129"/>
                    <a:gd name="T20" fmla="*/ 0 w 1362"/>
                    <a:gd name="T21" fmla="*/ 1129 h 1129"/>
                    <a:gd name="T22" fmla="*/ 329 w 1362"/>
                    <a:gd name="T23" fmla="*/ 1129 h 1129"/>
                    <a:gd name="T24" fmla="*/ 329 w 1362"/>
                    <a:gd name="T25" fmla="*/ 800 h 1129"/>
                    <a:gd name="T26" fmla="*/ 0 w 1362"/>
                    <a:gd name="T27" fmla="*/ 800 h 1129"/>
                    <a:gd name="T28" fmla="*/ 0 w 1362"/>
                    <a:gd name="T29" fmla="*/ 1129 h 1129"/>
                    <a:gd name="T30" fmla="*/ 517 w 1362"/>
                    <a:gd name="T31" fmla="*/ 727 h 1129"/>
                    <a:gd name="T32" fmla="*/ 846 w 1362"/>
                    <a:gd name="T33" fmla="*/ 727 h 1129"/>
                    <a:gd name="T34" fmla="*/ 846 w 1362"/>
                    <a:gd name="T35" fmla="*/ 398 h 1129"/>
                    <a:gd name="T36" fmla="*/ 517 w 1362"/>
                    <a:gd name="T37" fmla="*/ 398 h 1129"/>
                    <a:gd name="T38" fmla="*/ 517 w 1362"/>
                    <a:gd name="T39" fmla="*/ 727 h 1129"/>
                    <a:gd name="T40" fmla="*/ 1154 w 1362"/>
                    <a:gd name="T41" fmla="*/ 752 h 1129"/>
                    <a:gd name="T42" fmla="*/ 1221 w 1362"/>
                    <a:gd name="T43" fmla="*/ 752 h 1129"/>
                    <a:gd name="T44" fmla="*/ 1221 w 1362"/>
                    <a:gd name="T45" fmla="*/ 378 h 1129"/>
                    <a:gd name="T46" fmla="*/ 1154 w 1362"/>
                    <a:gd name="T47" fmla="*/ 378 h 1129"/>
                    <a:gd name="T48" fmla="*/ 1154 w 1362"/>
                    <a:gd name="T49" fmla="*/ 529 h 1129"/>
                    <a:gd name="T50" fmla="*/ 904 w 1362"/>
                    <a:gd name="T51" fmla="*/ 529 h 1129"/>
                    <a:gd name="T52" fmla="*/ 904 w 1362"/>
                    <a:gd name="T53" fmla="*/ 595 h 1129"/>
                    <a:gd name="T54" fmla="*/ 1154 w 1362"/>
                    <a:gd name="T55" fmla="*/ 595 h 1129"/>
                    <a:gd name="T56" fmla="*/ 1154 w 1362"/>
                    <a:gd name="T57" fmla="*/ 752 h 1129"/>
                    <a:gd name="T58" fmla="*/ 164 w 1362"/>
                    <a:gd name="T59" fmla="*/ 529 h 1129"/>
                    <a:gd name="T60" fmla="*/ 131 w 1362"/>
                    <a:gd name="T61" fmla="*/ 529 h 1129"/>
                    <a:gd name="T62" fmla="*/ 131 w 1362"/>
                    <a:gd name="T63" fmla="*/ 752 h 1129"/>
                    <a:gd name="T64" fmla="*/ 198 w 1362"/>
                    <a:gd name="T65" fmla="*/ 752 h 1129"/>
                    <a:gd name="T66" fmla="*/ 198 w 1362"/>
                    <a:gd name="T67" fmla="*/ 595 h 1129"/>
                    <a:gd name="T68" fmla="*/ 474 w 1362"/>
                    <a:gd name="T69" fmla="*/ 595 h 1129"/>
                    <a:gd name="T70" fmla="*/ 474 w 1362"/>
                    <a:gd name="T71" fmla="*/ 529 h 1129"/>
                    <a:gd name="T72" fmla="*/ 164 w 1362"/>
                    <a:gd name="T73" fmla="*/ 529 h 1129"/>
                    <a:gd name="T74" fmla="*/ 164 w 1362"/>
                    <a:gd name="T75" fmla="*/ 529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2" h="1129">
                      <a:moveTo>
                        <a:pt x="1362" y="0"/>
                      </a:moveTo>
                      <a:lnTo>
                        <a:pt x="1362" y="329"/>
                      </a:lnTo>
                      <a:lnTo>
                        <a:pt x="1033" y="329"/>
                      </a:lnTo>
                      <a:lnTo>
                        <a:pt x="1033" y="0"/>
                      </a:lnTo>
                      <a:lnTo>
                        <a:pt x="1362" y="0"/>
                      </a:lnTo>
                      <a:close/>
                      <a:moveTo>
                        <a:pt x="1033" y="1129"/>
                      </a:moveTo>
                      <a:lnTo>
                        <a:pt x="1362" y="1129"/>
                      </a:lnTo>
                      <a:lnTo>
                        <a:pt x="1362" y="800"/>
                      </a:lnTo>
                      <a:lnTo>
                        <a:pt x="1033" y="800"/>
                      </a:lnTo>
                      <a:lnTo>
                        <a:pt x="1033" y="1129"/>
                      </a:lnTo>
                      <a:close/>
                      <a:moveTo>
                        <a:pt x="0" y="1129"/>
                      </a:moveTo>
                      <a:lnTo>
                        <a:pt x="329" y="1129"/>
                      </a:lnTo>
                      <a:lnTo>
                        <a:pt x="329" y="800"/>
                      </a:lnTo>
                      <a:lnTo>
                        <a:pt x="0" y="800"/>
                      </a:lnTo>
                      <a:lnTo>
                        <a:pt x="0" y="1129"/>
                      </a:lnTo>
                      <a:close/>
                      <a:moveTo>
                        <a:pt x="517" y="727"/>
                      </a:moveTo>
                      <a:lnTo>
                        <a:pt x="846" y="727"/>
                      </a:lnTo>
                      <a:lnTo>
                        <a:pt x="846" y="398"/>
                      </a:lnTo>
                      <a:lnTo>
                        <a:pt x="517" y="398"/>
                      </a:lnTo>
                      <a:lnTo>
                        <a:pt x="517" y="727"/>
                      </a:lnTo>
                      <a:close/>
                      <a:moveTo>
                        <a:pt x="1154" y="752"/>
                      </a:moveTo>
                      <a:lnTo>
                        <a:pt x="1221" y="752"/>
                      </a:lnTo>
                      <a:lnTo>
                        <a:pt x="1221" y="378"/>
                      </a:lnTo>
                      <a:lnTo>
                        <a:pt x="1154" y="378"/>
                      </a:lnTo>
                      <a:lnTo>
                        <a:pt x="1154" y="529"/>
                      </a:lnTo>
                      <a:lnTo>
                        <a:pt x="904" y="529"/>
                      </a:lnTo>
                      <a:lnTo>
                        <a:pt x="904" y="595"/>
                      </a:lnTo>
                      <a:lnTo>
                        <a:pt x="1154" y="595"/>
                      </a:lnTo>
                      <a:lnTo>
                        <a:pt x="1154" y="752"/>
                      </a:lnTo>
                      <a:close/>
                      <a:moveTo>
                        <a:pt x="164" y="529"/>
                      </a:moveTo>
                      <a:lnTo>
                        <a:pt x="131" y="529"/>
                      </a:lnTo>
                      <a:lnTo>
                        <a:pt x="131" y="752"/>
                      </a:lnTo>
                      <a:lnTo>
                        <a:pt x="198" y="752"/>
                      </a:lnTo>
                      <a:lnTo>
                        <a:pt x="198" y="595"/>
                      </a:lnTo>
                      <a:lnTo>
                        <a:pt x="474" y="595"/>
                      </a:lnTo>
                      <a:lnTo>
                        <a:pt x="474" y="529"/>
                      </a:lnTo>
                      <a:lnTo>
                        <a:pt x="164" y="529"/>
                      </a:lnTo>
                      <a:lnTo>
                        <a:pt x="164" y="529"/>
                      </a:lnTo>
                      <a:close/>
                    </a:path>
                  </a:pathLst>
                </a:custGeom>
                <a:solidFill>
                  <a:schemeClr val="bg1"/>
                </a:solidFill>
                <a:ln>
                  <a:noFill/>
                </a:ln>
              </p:spPr>
              <p:txBody>
                <a:bodyPr/>
                <a:lstStyle/>
                <a:p>
                  <a:endParaRPr lang="zh-CN" altLang="en-US">
                    <a:cs typeface="+mn-ea"/>
                    <a:sym typeface="+mn-lt"/>
                  </a:endParaRPr>
                </a:p>
              </p:txBody>
            </p:sp>
          </p:grpSp>
        </p:grpSp>
      </p:grpSp>
      <p:grpSp>
        <p:nvGrpSpPr>
          <p:cNvPr id="76" name="组合 75"/>
          <p:cNvGrpSpPr/>
          <p:nvPr/>
        </p:nvGrpSpPr>
        <p:grpSpPr>
          <a:xfrm>
            <a:off x="7049770" y="1842530"/>
            <a:ext cx="1739900" cy="3805205"/>
            <a:chOff x="6776186" y="1842530"/>
            <a:chExt cx="1739900" cy="3805205"/>
          </a:xfrm>
        </p:grpSpPr>
        <p:sp>
          <p:nvSpPr>
            <p:cNvPr id="33" name="îṣ1îdé"/>
            <p:cNvSpPr txBox="1"/>
            <p:nvPr/>
          </p:nvSpPr>
          <p:spPr bwMode="auto">
            <a:xfrm>
              <a:off x="6776187" y="2238481"/>
              <a:ext cx="1739899" cy="3409254"/>
            </a:xfrm>
            <a:prstGeom prst="rect">
              <a:avLst/>
            </a:prstGeom>
            <a:solidFill>
              <a:schemeClr val="accent1">
                <a:lumMod val="50000"/>
                <a:alpha val="44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rmAutofit/>
            </a:bodyPr>
            <a:lstStyle>
              <a:defPPr>
                <a:defRPr lang="zh-CN"/>
              </a:defPPr>
              <a:lvl1pPr marL="171450" indent="-171450">
                <a:lnSpc>
                  <a:spcPct val="150000"/>
                </a:lnSpc>
                <a:spcBef>
                  <a:spcPct val="0"/>
                </a:spcBef>
                <a:buFont typeface="Arial" panose="020B0604020202020204" pitchFamily="34" charset="0"/>
                <a:buChar char="•"/>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endParaRPr lang="en-US" altLang="zh-CN" sz="1100" dirty="0">
                <a:solidFill>
                  <a:schemeClr val="tx1"/>
                </a:solidFill>
                <a:cs typeface="+mn-ea"/>
                <a:sym typeface="+mn-lt"/>
              </a:endParaRPr>
            </a:p>
          </p:txBody>
        </p:sp>
        <p:sp>
          <p:nvSpPr>
            <p:cNvPr id="34" name="îŝľíḑé"/>
            <p:cNvSpPr txBox="1"/>
            <p:nvPr/>
          </p:nvSpPr>
          <p:spPr bwMode="auto">
            <a:xfrm>
              <a:off x="6776186" y="1842530"/>
              <a:ext cx="1739899" cy="395951"/>
            </a:xfrm>
            <a:prstGeom prst="rect">
              <a:avLst/>
            </a:prstGeom>
            <a:solidFill>
              <a:schemeClr val="bg1">
                <a:lumMod val="65000"/>
              </a:schemeClr>
            </a:solidFill>
            <a:ln>
              <a:noFill/>
            </a:ln>
          </p:spPr>
          <p:txBody>
            <a:bodyPr wrap="square" lIns="91440" tIns="45720" rIns="91440" bIns="45720" anchor="ctr">
              <a:normAutofit/>
            </a:bodyPr>
            <a:lstStyle>
              <a:lvl1pPr eaLnBrk="0" hangingPunct="0">
                <a:defRPr sz="1900">
                  <a:solidFill>
                    <a:schemeClr val="tx1"/>
                  </a:solidFill>
                </a:defRPr>
              </a:lvl1pPr>
              <a:lvl2pPr marL="742950" indent="-285750" eaLnBrk="0" hangingPunct="0">
                <a:defRPr sz="1900">
                  <a:solidFill>
                    <a:schemeClr val="tx1"/>
                  </a:solidFill>
                </a:defRPr>
              </a:lvl2pPr>
              <a:lvl3pPr marL="1143000" indent="-228600" eaLnBrk="0" hangingPunct="0">
                <a:defRPr sz="1900">
                  <a:solidFill>
                    <a:schemeClr val="tx1"/>
                  </a:solidFill>
                </a:defRPr>
              </a:lvl3pPr>
              <a:lvl4pPr marL="1600200" indent="-228600" eaLnBrk="0" hangingPunct="0">
                <a:defRPr sz="1900">
                  <a:solidFill>
                    <a:schemeClr val="tx1"/>
                  </a:solidFill>
                </a:defRPr>
              </a:lvl4pPr>
              <a:lvl5pPr marL="2057400" indent="-228600" eaLnBrk="0" hangingPunct="0">
                <a:defRPr sz="1900">
                  <a:solidFill>
                    <a:schemeClr val="tx1"/>
                  </a:solidFill>
                </a:defRPr>
              </a:lvl5pPr>
              <a:lvl6pPr marL="2514600" indent="-228600" defTabSz="956945" eaLnBrk="0" fontAlgn="base" hangingPunct="0">
                <a:spcBef>
                  <a:spcPct val="0"/>
                </a:spcBef>
                <a:spcAft>
                  <a:spcPct val="0"/>
                </a:spcAft>
                <a:defRPr sz="1900">
                  <a:solidFill>
                    <a:schemeClr val="tx1"/>
                  </a:solidFill>
                </a:defRPr>
              </a:lvl6pPr>
              <a:lvl7pPr marL="2971800" indent="-228600" defTabSz="956945" eaLnBrk="0" fontAlgn="base" hangingPunct="0">
                <a:spcBef>
                  <a:spcPct val="0"/>
                </a:spcBef>
                <a:spcAft>
                  <a:spcPct val="0"/>
                </a:spcAft>
                <a:defRPr sz="1900">
                  <a:solidFill>
                    <a:schemeClr val="tx1"/>
                  </a:solidFill>
                </a:defRPr>
              </a:lvl7pPr>
              <a:lvl8pPr marL="3429000" indent="-228600" defTabSz="956945" eaLnBrk="0" fontAlgn="base" hangingPunct="0">
                <a:spcBef>
                  <a:spcPct val="0"/>
                </a:spcBef>
                <a:spcAft>
                  <a:spcPct val="0"/>
                </a:spcAft>
                <a:defRPr sz="1900">
                  <a:solidFill>
                    <a:schemeClr val="tx1"/>
                  </a:solidFill>
                </a:defRPr>
              </a:lvl8pPr>
              <a:lvl9pPr marL="3886200" indent="-228600" defTabSz="956945" eaLnBrk="0" fontAlgn="base" hangingPunct="0">
                <a:spcBef>
                  <a:spcPct val="0"/>
                </a:spcBef>
                <a:spcAft>
                  <a:spcPct val="0"/>
                </a:spcAft>
                <a:defRPr sz="1900">
                  <a:solidFill>
                    <a:schemeClr val="tx1"/>
                  </a:solidFill>
                </a:defRPr>
              </a:lvl9pPr>
            </a:lstStyle>
            <a:p>
              <a:pPr algn="ctr" eaLnBrk="1" hangingPunct="1"/>
              <a:r>
                <a:rPr lang="en-US" altLang="zh-CN" sz="1800" b="1" dirty="0">
                  <a:solidFill>
                    <a:schemeClr val="bg1"/>
                  </a:solidFill>
                  <a:cs typeface="+mn-ea"/>
                  <a:sym typeface="+mn-lt"/>
                </a:rPr>
                <a:t>2018</a:t>
              </a:r>
              <a:endParaRPr lang="en-US" altLang="zh-CN" sz="1800" b="1" dirty="0">
                <a:solidFill>
                  <a:schemeClr val="bg1"/>
                </a:solidFill>
                <a:cs typeface="+mn-ea"/>
                <a:sym typeface="+mn-lt"/>
              </a:endParaRPr>
            </a:p>
          </p:txBody>
        </p:sp>
        <p:grpSp>
          <p:nvGrpSpPr>
            <p:cNvPr id="46" name="组合 45"/>
            <p:cNvGrpSpPr/>
            <p:nvPr/>
          </p:nvGrpSpPr>
          <p:grpSpPr>
            <a:xfrm>
              <a:off x="6918742" y="3990187"/>
              <a:ext cx="1454785" cy="1481184"/>
              <a:chOff x="8742461" y="3363155"/>
              <a:chExt cx="1454785" cy="1481184"/>
            </a:xfrm>
          </p:grpSpPr>
          <p:sp>
            <p:nvSpPr>
              <p:cNvPr id="47" name="矩形 46"/>
              <p:cNvSpPr/>
              <p:nvPr/>
            </p:nvSpPr>
            <p:spPr>
              <a:xfrm>
                <a:off x="8742461" y="4105675"/>
                <a:ext cx="1454785"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a:t>
                </a:r>
                <a:endParaRPr lang="en-US" altLang="zh-CN"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p:txBody>
          </p:sp>
          <p:grpSp>
            <p:nvGrpSpPr>
              <p:cNvPr id="48" name="组合 47"/>
              <p:cNvGrpSpPr/>
              <p:nvPr/>
            </p:nvGrpSpPr>
            <p:grpSpPr>
              <a:xfrm>
                <a:off x="9181095" y="3363155"/>
                <a:ext cx="577516" cy="577516"/>
                <a:chOff x="9181095" y="2282544"/>
                <a:chExt cx="577516" cy="577516"/>
              </a:xfrm>
            </p:grpSpPr>
            <p:sp>
              <p:nvSpPr>
                <p:cNvPr id="49" name="椭圆 48"/>
                <p:cNvSpPr/>
                <p:nvPr/>
              </p:nvSpPr>
              <p:spPr>
                <a:xfrm>
                  <a:off x="9181095" y="2282544"/>
                  <a:ext cx="577516" cy="5775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black-squares-blocks-scheme_39985"/>
                <p:cNvSpPr>
                  <a:spLocks noChangeAspect="1"/>
                </p:cNvSpPr>
                <p:nvPr/>
              </p:nvSpPr>
              <p:spPr bwMode="auto">
                <a:xfrm>
                  <a:off x="9317432" y="2445140"/>
                  <a:ext cx="304842" cy="252323"/>
                </a:xfrm>
                <a:custGeom>
                  <a:avLst/>
                  <a:gdLst>
                    <a:gd name="T0" fmla="*/ 1362 w 1362"/>
                    <a:gd name="T1" fmla="*/ 0 h 1129"/>
                    <a:gd name="T2" fmla="*/ 1362 w 1362"/>
                    <a:gd name="T3" fmla="*/ 329 h 1129"/>
                    <a:gd name="T4" fmla="*/ 1033 w 1362"/>
                    <a:gd name="T5" fmla="*/ 329 h 1129"/>
                    <a:gd name="T6" fmla="*/ 1033 w 1362"/>
                    <a:gd name="T7" fmla="*/ 0 h 1129"/>
                    <a:gd name="T8" fmla="*/ 1362 w 1362"/>
                    <a:gd name="T9" fmla="*/ 0 h 1129"/>
                    <a:gd name="T10" fmla="*/ 1033 w 1362"/>
                    <a:gd name="T11" fmla="*/ 1129 h 1129"/>
                    <a:gd name="T12" fmla="*/ 1362 w 1362"/>
                    <a:gd name="T13" fmla="*/ 1129 h 1129"/>
                    <a:gd name="T14" fmla="*/ 1362 w 1362"/>
                    <a:gd name="T15" fmla="*/ 800 h 1129"/>
                    <a:gd name="T16" fmla="*/ 1033 w 1362"/>
                    <a:gd name="T17" fmla="*/ 800 h 1129"/>
                    <a:gd name="T18" fmla="*/ 1033 w 1362"/>
                    <a:gd name="T19" fmla="*/ 1129 h 1129"/>
                    <a:gd name="T20" fmla="*/ 0 w 1362"/>
                    <a:gd name="T21" fmla="*/ 1129 h 1129"/>
                    <a:gd name="T22" fmla="*/ 329 w 1362"/>
                    <a:gd name="T23" fmla="*/ 1129 h 1129"/>
                    <a:gd name="T24" fmla="*/ 329 w 1362"/>
                    <a:gd name="T25" fmla="*/ 800 h 1129"/>
                    <a:gd name="T26" fmla="*/ 0 w 1362"/>
                    <a:gd name="T27" fmla="*/ 800 h 1129"/>
                    <a:gd name="T28" fmla="*/ 0 w 1362"/>
                    <a:gd name="T29" fmla="*/ 1129 h 1129"/>
                    <a:gd name="T30" fmla="*/ 517 w 1362"/>
                    <a:gd name="T31" fmla="*/ 727 h 1129"/>
                    <a:gd name="T32" fmla="*/ 846 w 1362"/>
                    <a:gd name="T33" fmla="*/ 727 h 1129"/>
                    <a:gd name="T34" fmla="*/ 846 w 1362"/>
                    <a:gd name="T35" fmla="*/ 398 h 1129"/>
                    <a:gd name="T36" fmla="*/ 517 w 1362"/>
                    <a:gd name="T37" fmla="*/ 398 h 1129"/>
                    <a:gd name="T38" fmla="*/ 517 w 1362"/>
                    <a:gd name="T39" fmla="*/ 727 h 1129"/>
                    <a:gd name="T40" fmla="*/ 1154 w 1362"/>
                    <a:gd name="T41" fmla="*/ 752 h 1129"/>
                    <a:gd name="T42" fmla="*/ 1221 w 1362"/>
                    <a:gd name="T43" fmla="*/ 752 h 1129"/>
                    <a:gd name="T44" fmla="*/ 1221 w 1362"/>
                    <a:gd name="T45" fmla="*/ 378 h 1129"/>
                    <a:gd name="T46" fmla="*/ 1154 w 1362"/>
                    <a:gd name="T47" fmla="*/ 378 h 1129"/>
                    <a:gd name="T48" fmla="*/ 1154 w 1362"/>
                    <a:gd name="T49" fmla="*/ 529 h 1129"/>
                    <a:gd name="T50" fmla="*/ 904 w 1362"/>
                    <a:gd name="T51" fmla="*/ 529 h 1129"/>
                    <a:gd name="T52" fmla="*/ 904 w 1362"/>
                    <a:gd name="T53" fmla="*/ 595 h 1129"/>
                    <a:gd name="T54" fmla="*/ 1154 w 1362"/>
                    <a:gd name="T55" fmla="*/ 595 h 1129"/>
                    <a:gd name="T56" fmla="*/ 1154 w 1362"/>
                    <a:gd name="T57" fmla="*/ 752 h 1129"/>
                    <a:gd name="T58" fmla="*/ 164 w 1362"/>
                    <a:gd name="T59" fmla="*/ 529 h 1129"/>
                    <a:gd name="T60" fmla="*/ 131 w 1362"/>
                    <a:gd name="T61" fmla="*/ 529 h 1129"/>
                    <a:gd name="T62" fmla="*/ 131 w 1362"/>
                    <a:gd name="T63" fmla="*/ 752 h 1129"/>
                    <a:gd name="T64" fmla="*/ 198 w 1362"/>
                    <a:gd name="T65" fmla="*/ 752 h 1129"/>
                    <a:gd name="T66" fmla="*/ 198 w 1362"/>
                    <a:gd name="T67" fmla="*/ 595 h 1129"/>
                    <a:gd name="T68" fmla="*/ 474 w 1362"/>
                    <a:gd name="T69" fmla="*/ 595 h 1129"/>
                    <a:gd name="T70" fmla="*/ 474 w 1362"/>
                    <a:gd name="T71" fmla="*/ 529 h 1129"/>
                    <a:gd name="T72" fmla="*/ 164 w 1362"/>
                    <a:gd name="T73" fmla="*/ 529 h 1129"/>
                    <a:gd name="T74" fmla="*/ 164 w 1362"/>
                    <a:gd name="T75" fmla="*/ 529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2" h="1129">
                      <a:moveTo>
                        <a:pt x="1362" y="0"/>
                      </a:moveTo>
                      <a:lnTo>
                        <a:pt x="1362" y="329"/>
                      </a:lnTo>
                      <a:lnTo>
                        <a:pt x="1033" y="329"/>
                      </a:lnTo>
                      <a:lnTo>
                        <a:pt x="1033" y="0"/>
                      </a:lnTo>
                      <a:lnTo>
                        <a:pt x="1362" y="0"/>
                      </a:lnTo>
                      <a:close/>
                      <a:moveTo>
                        <a:pt x="1033" y="1129"/>
                      </a:moveTo>
                      <a:lnTo>
                        <a:pt x="1362" y="1129"/>
                      </a:lnTo>
                      <a:lnTo>
                        <a:pt x="1362" y="800"/>
                      </a:lnTo>
                      <a:lnTo>
                        <a:pt x="1033" y="800"/>
                      </a:lnTo>
                      <a:lnTo>
                        <a:pt x="1033" y="1129"/>
                      </a:lnTo>
                      <a:close/>
                      <a:moveTo>
                        <a:pt x="0" y="1129"/>
                      </a:moveTo>
                      <a:lnTo>
                        <a:pt x="329" y="1129"/>
                      </a:lnTo>
                      <a:lnTo>
                        <a:pt x="329" y="800"/>
                      </a:lnTo>
                      <a:lnTo>
                        <a:pt x="0" y="800"/>
                      </a:lnTo>
                      <a:lnTo>
                        <a:pt x="0" y="1129"/>
                      </a:lnTo>
                      <a:close/>
                      <a:moveTo>
                        <a:pt x="517" y="727"/>
                      </a:moveTo>
                      <a:lnTo>
                        <a:pt x="846" y="727"/>
                      </a:lnTo>
                      <a:lnTo>
                        <a:pt x="846" y="398"/>
                      </a:lnTo>
                      <a:lnTo>
                        <a:pt x="517" y="398"/>
                      </a:lnTo>
                      <a:lnTo>
                        <a:pt x="517" y="727"/>
                      </a:lnTo>
                      <a:close/>
                      <a:moveTo>
                        <a:pt x="1154" y="752"/>
                      </a:moveTo>
                      <a:lnTo>
                        <a:pt x="1221" y="752"/>
                      </a:lnTo>
                      <a:lnTo>
                        <a:pt x="1221" y="378"/>
                      </a:lnTo>
                      <a:lnTo>
                        <a:pt x="1154" y="378"/>
                      </a:lnTo>
                      <a:lnTo>
                        <a:pt x="1154" y="529"/>
                      </a:lnTo>
                      <a:lnTo>
                        <a:pt x="904" y="529"/>
                      </a:lnTo>
                      <a:lnTo>
                        <a:pt x="904" y="595"/>
                      </a:lnTo>
                      <a:lnTo>
                        <a:pt x="1154" y="595"/>
                      </a:lnTo>
                      <a:lnTo>
                        <a:pt x="1154" y="752"/>
                      </a:lnTo>
                      <a:close/>
                      <a:moveTo>
                        <a:pt x="164" y="529"/>
                      </a:moveTo>
                      <a:lnTo>
                        <a:pt x="131" y="529"/>
                      </a:lnTo>
                      <a:lnTo>
                        <a:pt x="131" y="752"/>
                      </a:lnTo>
                      <a:lnTo>
                        <a:pt x="198" y="752"/>
                      </a:lnTo>
                      <a:lnTo>
                        <a:pt x="198" y="595"/>
                      </a:lnTo>
                      <a:lnTo>
                        <a:pt x="474" y="595"/>
                      </a:lnTo>
                      <a:lnTo>
                        <a:pt x="474" y="529"/>
                      </a:lnTo>
                      <a:lnTo>
                        <a:pt x="164" y="529"/>
                      </a:lnTo>
                      <a:lnTo>
                        <a:pt x="164" y="529"/>
                      </a:lnTo>
                      <a:close/>
                    </a:path>
                  </a:pathLst>
                </a:custGeom>
                <a:solidFill>
                  <a:schemeClr val="bg1"/>
                </a:solidFill>
                <a:ln>
                  <a:noFill/>
                </a:ln>
              </p:spPr>
              <p:txBody>
                <a:bodyPr/>
                <a:lstStyle/>
                <a:p>
                  <a:endParaRPr lang="zh-CN" altLang="en-US">
                    <a:cs typeface="+mn-ea"/>
                    <a:sym typeface="+mn-lt"/>
                  </a:endParaRPr>
                </a:p>
              </p:txBody>
            </p:sp>
          </p:grpSp>
        </p:grpSp>
      </p:grpSp>
      <p:grpSp>
        <p:nvGrpSpPr>
          <p:cNvPr id="75" name="组合 74"/>
          <p:cNvGrpSpPr/>
          <p:nvPr/>
        </p:nvGrpSpPr>
        <p:grpSpPr>
          <a:xfrm>
            <a:off x="5226050" y="2296229"/>
            <a:ext cx="1739900" cy="3351508"/>
            <a:chOff x="4952466" y="2296229"/>
            <a:chExt cx="1739900" cy="3351508"/>
          </a:xfrm>
        </p:grpSpPr>
        <p:sp>
          <p:nvSpPr>
            <p:cNvPr id="31" name="iš1ïde"/>
            <p:cNvSpPr txBox="1"/>
            <p:nvPr/>
          </p:nvSpPr>
          <p:spPr bwMode="auto">
            <a:xfrm>
              <a:off x="4952467" y="2692180"/>
              <a:ext cx="1739899" cy="2955557"/>
            </a:xfrm>
            <a:prstGeom prst="rect">
              <a:avLst/>
            </a:prstGeom>
            <a:solidFill>
              <a:schemeClr val="accent1">
                <a:lumMod val="50000"/>
                <a:alpha val="44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rmAutofit/>
            </a:bodyPr>
            <a:lstStyle>
              <a:defPPr>
                <a:defRPr lang="zh-CN"/>
              </a:defPPr>
              <a:lvl1pPr marL="171450" indent="-171450">
                <a:lnSpc>
                  <a:spcPct val="150000"/>
                </a:lnSpc>
                <a:spcBef>
                  <a:spcPct val="0"/>
                </a:spcBef>
                <a:buFont typeface="Arial" panose="020B0604020202020204" pitchFamily="34" charset="0"/>
                <a:buChar char="•"/>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endParaRPr lang="en-US" altLang="zh-CN" sz="1100" dirty="0">
                <a:solidFill>
                  <a:schemeClr val="tx1"/>
                </a:solidFill>
                <a:cs typeface="+mn-ea"/>
                <a:sym typeface="+mn-lt"/>
              </a:endParaRPr>
            </a:p>
          </p:txBody>
        </p:sp>
        <p:sp>
          <p:nvSpPr>
            <p:cNvPr id="32" name="iṩļîḍe"/>
            <p:cNvSpPr txBox="1"/>
            <p:nvPr/>
          </p:nvSpPr>
          <p:spPr bwMode="auto">
            <a:xfrm>
              <a:off x="4952466" y="2296229"/>
              <a:ext cx="1739899" cy="395951"/>
            </a:xfrm>
            <a:prstGeom prst="rect">
              <a:avLst/>
            </a:prstGeom>
            <a:solidFill>
              <a:schemeClr val="bg1">
                <a:lumMod val="65000"/>
              </a:schemeClr>
            </a:solidFill>
            <a:ln>
              <a:noFill/>
            </a:ln>
          </p:spPr>
          <p:txBody>
            <a:bodyPr wrap="square" lIns="91440" tIns="45720" rIns="91440" bIns="45720" anchor="ctr">
              <a:normAutofit/>
            </a:bodyPr>
            <a:lstStyle>
              <a:lvl1pPr eaLnBrk="0" hangingPunct="0">
                <a:defRPr sz="1900">
                  <a:solidFill>
                    <a:schemeClr val="tx1"/>
                  </a:solidFill>
                </a:defRPr>
              </a:lvl1pPr>
              <a:lvl2pPr marL="742950" indent="-285750" eaLnBrk="0" hangingPunct="0">
                <a:defRPr sz="1900">
                  <a:solidFill>
                    <a:schemeClr val="tx1"/>
                  </a:solidFill>
                </a:defRPr>
              </a:lvl2pPr>
              <a:lvl3pPr marL="1143000" indent="-228600" eaLnBrk="0" hangingPunct="0">
                <a:defRPr sz="1900">
                  <a:solidFill>
                    <a:schemeClr val="tx1"/>
                  </a:solidFill>
                </a:defRPr>
              </a:lvl3pPr>
              <a:lvl4pPr marL="1600200" indent="-228600" eaLnBrk="0" hangingPunct="0">
                <a:defRPr sz="1900">
                  <a:solidFill>
                    <a:schemeClr val="tx1"/>
                  </a:solidFill>
                </a:defRPr>
              </a:lvl4pPr>
              <a:lvl5pPr marL="2057400" indent="-228600" eaLnBrk="0" hangingPunct="0">
                <a:defRPr sz="1900">
                  <a:solidFill>
                    <a:schemeClr val="tx1"/>
                  </a:solidFill>
                </a:defRPr>
              </a:lvl5pPr>
              <a:lvl6pPr marL="2514600" indent="-228600" defTabSz="956945" eaLnBrk="0" fontAlgn="base" hangingPunct="0">
                <a:spcBef>
                  <a:spcPct val="0"/>
                </a:spcBef>
                <a:spcAft>
                  <a:spcPct val="0"/>
                </a:spcAft>
                <a:defRPr sz="1900">
                  <a:solidFill>
                    <a:schemeClr val="tx1"/>
                  </a:solidFill>
                </a:defRPr>
              </a:lvl6pPr>
              <a:lvl7pPr marL="2971800" indent="-228600" defTabSz="956945" eaLnBrk="0" fontAlgn="base" hangingPunct="0">
                <a:spcBef>
                  <a:spcPct val="0"/>
                </a:spcBef>
                <a:spcAft>
                  <a:spcPct val="0"/>
                </a:spcAft>
                <a:defRPr sz="1900">
                  <a:solidFill>
                    <a:schemeClr val="tx1"/>
                  </a:solidFill>
                </a:defRPr>
              </a:lvl7pPr>
              <a:lvl8pPr marL="3429000" indent="-228600" defTabSz="956945" eaLnBrk="0" fontAlgn="base" hangingPunct="0">
                <a:spcBef>
                  <a:spcPct val="0"/>
                </a:spcBef>
                <a:spcAft>
                  <a:spcPct val="0"/>
                </a:spcAft>
                <a:defRPr sz="1900">
                  <a:solidFill>
                    <a:schemeClr val="tx1"/>
                  </a:solidFill>
                </a:defRPr>
              </a:lvl8pPr>
              <a:lvl9pPr marL="3886200" indent="-228600" defTabSz="956945" eaLnBrk="0" fontAlgn="base" hangingPunct="0">
                <a:spcBef>
                  <a:spcPct val="0"/>
                </a:spcBef>
                <a:spcAft>
                  <a:spcPct val="0"/>
                </a:spcAft>
                <a:defRPr sz="1900">
                  <a:solidFill>
                    <a:schemeClr val="tx1"/>
                  </a:solidFill>
                </a:defRPr>
              </a:lvl9pPr>
            </a:lstStyle>
            <a:p>
              <a:pPr algn="ctr" eaLnBrk="1" hangingPunct="1"/>
              <a:r>
                <a:rPr lang="en-US" altLang="zh-CN" sz="1800" b="1" dirty="0">
                  <a:solidFill>
                    <a:schemeClr val="bg1"/>
                  </a:solidFill>
                  <a:cs typeface="+mn-ea"/>
                  <a:sym typeface="+mn-lt"/>
                </a:rPr>
                <a:t>2017</a:t>
              </a:r>
              <a:endParaRPr lang="en-US" altLang="zh-CN" sz="1800" b="1" dirty="0">
                <a:solidFill>
                  <a:schemeClr val="bg1"/>
                </a:solidFill>
                <a:cs typeface="+mn-ea"/>
                <a:sym typeface="+mn-lt"/>
              </a:endParaRPr>
            </a:p>
          </p:txBody>
        </p:sp>
        <p:grpSp>
          <p:nvGrpSpPr>
            <p:cNvPr id="51" name="组合 50"/>
            <p:cNvGrpSpPr/>
            <p:nvPr/>
          </p:nvGrpSpPr>
          <p:grpSpPr>
            <a:xfrm>
              <a:off x="5089093" y="3990187"/>
              <a:ext cx="1454785" cy="1481184"/>
              <a:chOff x="8742461" y="3363155"/>
              <a:chExt cx="1454785" cy="1481184"/>
            </a:xfrm>
          </p:grpSpPr>
          <p:sp>
            <p:nvSpPr>
              <p:cNvPr id="52" name="矩形 51"/>
              <p:cNvSpPr/>
              <p:nvPr/>
            </p:nvSpPr>
            <p:spPr>
              <a:xfrm>
                <a:off x="8742461" y="4105675"/>
                <a:ext cx="1454785"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a:t>
                </a:r>
                <a:endParaRPr lang="en-US" altLang="zh-CN"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p:txBody>
          </p:sp>
          <p:grpSp>
            <p:nvGrpSpPr>
              <p:cNvPr id="53" name="组合 52"/>
              <p:cNvGrpSpPr/>
              <p:nvPr/>
            </p:nvGrpSpPr>
            <p:grpSpPr>
              <a:xfrm>
                <a:off x="9181095" y="3363155"/>
                <a:ext cx="577516" cy="577516"/>
                <a:chOff x="9181095" y="2282544"/>
                <a:chExt cx="577516" cy="577516"/>
              </a:xfrm>
            </p:grpSpPr>
            <p:sp>
              <p:nvSpPr>
                <p:cNvPr id="54" name="椭圆 53"/>
                <p:cNvSpPr/>
                <p:nvPr/>
              </p:nvSpPr>
              <p:spPr>
                <a:xfrm>
                  <a:off x="9181095" y="2282544"/>
                  <a:ext cx="577516" cy="5775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black-squares-blocks-scheme_39985"/>
                <p:cNvSpPr>
                  <a:spLocks noChangeAspect="1"/>
                </p:cNvSpPr>
                <p:nvPr/>
              </p:nvSpPr>
              <p:spPr bwMode="auto">
                <a:xfrm>
                  <a:off x="9317432" y="2445140"/>
                  <a:ext cx="304842" cy="252323"/>
                </a:xfrm>
                <a:custGeom>
                  <a:avLst/>
                  <a:gdLst>
                    <a:gd name="T0" fmla="*/ 1362 w 1362"/>
                    <a:gd name="T1" fmla="*/ 0 h 1129"/>
                    <a:gd name="T2" fmla="*/ 1362 w 1362"/>
                    <a:gd name="T3" fmla="*/ 329 h 1129"/>
                    <a:gd name="T4" fmla="*/ 1033 w 1362"/>
                    <a:gd name="T5" fmla="*/ 329 h 1129"/>
                    <a:gd name="T6" fmla="*/ 1033 w 1362"/>
                    <a:gd name="T7" fmla="*/ 0 h 1129"/>
                    <a:gd name="T8" fmla="*/ 1362 w 1362"/>
                    <a:gd name="T9" fmla="*/ 0 h 1129"/>
                    <a:gd name="T10" fmla="*/ 1033 w 1362"/>
                    <a:gd name="T11" fmla="*/ 1129 h 1129"/>
                    <a:gd name="T12" fmla="*/ 1362 w 1362"/>
                    <a:gd name="T13" fmla="*/ 1129 h 1129"/>
                    <a:gd name="T14" fmla="*/ 1362 w 1362"/>
                    <a:gd name="T15" fmla="*/ 800 h 1129"/>
                    <a:gd name="T16" fmla="*/ 1033 w 1362"/>
                    <a:gd name="T17" fmla="*/ 800 h 1129"/>
                    <a:gd name="T18" fmla="*/ 1033 w 1362"/>
                    <a:gd name="T19" fmla="*/ 1129 h 1129"/>
                    <a:gd name="T20" fmla="*/ 0 w 1362"/>
                    <a:gd name="T21" fmla="*/ 1129 h 1129"/>
                    <a:gd name="T22" fmla="*/ 329 w 1362"/>
                    <a:gd name="T23" fmla="*/ 1129 h 1129"/>
                    <a:gd name="T24" fmla="*/ 329 w 1362"/>
                    <a:gd name="T25" fmla="*/ 800 h 1129"/>
                    <a:gd name="T26" fmla="*/ 0 w 1362"/>
                    <a:gd name="T27" fmla="*/ 800 h 1129"/>
                    <a:gd name="T28" fmla="*/ 0 w 1362"/>
                    <a:gd name="T29" fmla="*/ 1129 h 1129"/>
                    <a:gd name="T30" fmla="*/ 517 w 1362"/>
                    <a:gd name="T31" fmla="*/ 727 h 1129"/>
                    <a:gd name="T32" fmla="*/ 846 w 1362"/>
                    <a:gd name="T33" fmla="*/ 727 h 1129"/>
                    <a:gd name="T34" fmla="*/ 846 w 1362"/>
                    <a:gd name="T35" fmla="*/ 398 h 1129"/>
                    <a:gd name="T36" fmla="*/ 517 w 1362"/>
                    <a:gd name="T37" fmla="*/ 398 h 1129"/>
                    <a:gd name="T38" fmla="*/ 517 w 1362"/>
                    <a:gd name="T39" fmla="*/ 727 h 1129"/>
                    <a:gd name="T40" fmla="*/ 1154 w 1362"/>
                    <a:gd name="T41" fmla="*/ 752 h 1129"/>
                    <a:gd name="T42" fmla="*/ 1221 w 1362"/>
                    <a:gd name="T43" fmla="*/ 752 h 1129"/>
                    <a:gd name="T44" fmla="*/ 1221 w 1362"/>
                    <a:gd name="T45" fmla="*/ 378 h 1129"/>
                    <a:gd name="T46" fmla="*/ 1154 w 1362"/>
                    <a:gd name="T47" fmla="*/ 378 h 1129"/>
                    <a:gd name="T48" fmla="*/ 1154 w 1362"/>
                    <a:gd name="T49" fmla="*/ 529 h 1129"/>
                    <a:gd name="T50" fmla="*/ 904 w 1362"/>
                    <a:gd name="T51" fmla="*/ 529 h 1129"/>
                    <a:gd name="T52" fmla="*/ 904 w 1362"/>
                    <a:gd name="T53" fmla="*/ 595 h 1129"/>
                    <a:gd name="T54" fmla="*/ 1154 w 1362"/>
                    <a:gd name="T55" fmla="*/ 595 h 1129"/>
                    <a:gd name="T56" fmla="*/ 1154 w 1362"/>
                    <a:gd name="T57" fmla="*/ 752 h 1129"/>
                    <a:gd name="T58" fmla="*/ 164 w 1362"/>
                    <a:gd name="T59" fmla="*/ 529 h 1129"/>
                    <a:gd name="T60" fmla="*/ 131 w 1362"/>
                    <a:gd name="T61" fmla="*/ 529 h 1129"/>
                    <a:gd name="T62" fmla="*/ 131 w 1362"/>
                    <a:gd name="T63" fmla="*/ 752 h 1129"/>
                    <a:gd name="T64" fmla="*/ 198 w 1362"/>
                    <a:gd name="T65" fmla="*/ 752 h 1129"/>
                    <a:gd name="T66" fmla="*/ 198 w 1362"/>
                    <a:gd name="T67" fmla="*/ 595 h 1129"/>
                    <a:gd name="T68" fmla="*/ 474 w 1362"/>
                    <a:gd name="T69" fmla="*/ 595 h 1129"/>
                    <a:gd name="T70" fmla="*/ 474 w 1362"/>
                    <a:gd name="T71" fmla="*/ 529 h 1129"/>
                    <a:gd name="T72" fmla="*/ 164 w 1362"/>
                    <a:gd name="T73" fmla="*/ 529 h 1129"/>
                    <a:gd name="T74" fmla="*/ 164 w 1362"/>
                    <a:gd name="T75" fmla="*/ 529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2" h="1129">
                      <a:moveTo>
                        <a:pt x="1362" y="0"/>
                      </a:moveTo>
                      <a:lnTo>
                        <a:pt x="1362" y="329"/>
                      </a:lnTo>
                      <a:lnTo>
                        <a:pt x="1033" y="329"/>
                      </a:lnTo>
                      <a:lnTo>
                        <a:pt x="1033" y="0"/>
                      </a:lnTo>
                      <a:lnTo>
                        <a:pt x="1362" y="0"/>
                      </a:lnTo>
                      <a:close/>
                      <a:moveTo>
                        <a:pt x="1033" y="1129"/>
                      </a:moveTo>
                      <a:lnTo>
                        <a:pt x="1362" y="1129"/>
                      </a:lnTo>
                      <a:lnTo>
                        <a:pt x="1362" y="800"/>
                      </a:lnTo>
                      <a:lnTo>
                        <a:pt x="1033" y="800"/>
                      </a:lnTo>
                      <a:lnTo>
                        <a:pt x="1033" y="1129"/>
                      </a:lnTo>
                      <a:close/>
                      <a:moveTo>
                        <a:pt x="0" y="1129"/>
                      </a:moveTo>
                      <a:lnTo>
                        <a:pt x="329" y="1129"/>
                      </a:lnTo>
                      <a:lnTo>
                        <a:pt x="329" y="800"/>
                      </a:lnTo>
                      <a:lnTo>
                        <a:pt x="0" y="800"/>
                      </a:lnTo>
                      <a:lnTo>
                        <a:pt x="0" y="1129"/>
                      </a:lnTo>
                      <a:close/>
                      <a:moveTo>
                        <a:pt x="517" y="727"/>
                      </a:moveTo>
                      <a:lnTo>
                        <a:pt x="846" y="727"/>
                      </a:lnTo>
                      <a:lnTo>
                        <a:pt x="846" y="398"/>
                      </a:lnTo>
                      <a:lnTo>
                        <a:pt x="517" y="398"/>
                      </a:lnTo>
                      <a:lnTo>
                        <a:pt x="517" y="727"/>
                      </a:lnTo>
                      <a:close/>
                      <a:moveTo>
                        <a:pt x="1154" y="752"/>
                      </a:moveTo>
                      <a:lnTo>
                        <a:pt x="1221" y="752"/>
                      </a:lnTo>
                      <a:lnTo>
                        <a:pt x="1221" y="378"/>
                      </a:lnTo>
                      <a:lnTo>
                        <a:pt x="1154" y="378"/>
                      </a:lnTo>
                      <a:lnTo>
                        <a:pt x="1154" y="529"/>
                      </a:lnTo>
                      <a:lnTo>
                        <a:pt x="904" y="529"/>
                      </a:lnTo>
                      <a:lnTo>
                        <a:pt x="904" y="595"/>
                      </a:lnTo>
                      <a:lnTo>
                        <a:pt x="1154" y="595"/>
                      </a:lnTo>
                      <a:lnTo>
                        <a:pt x="1154" y="752"/>
                      </a:lnTo>
                      <a:close/>
                      <a:moveTo>
                        <a:pt x="164" y="529"/>
                      </a:moveTo>
                      <a:lnTo>
                        <a:pt x="131" y="529"/>
                      </a:lnTo>
                      <a:lnTo>
                        <a:pt x="131" y="752"/>
                      </a:lnTo>
                      <a:lnTo>
                        <a:pt x="198" y="752"/>
                      </a:lnTo>
                      <a:lnTo>
                        <a:pt x="198" y="595"/>
                      </a:lnTo>
                      <a:lnTo>
                        <a:pt x="474" y="595"/>
                      </a:lnTo>
                      <a:lnTo>
                        <a:pt x="474" y="529"/>
                      </a:lnTo>
                      <a:lnTo>
                        <a:pt x="164" y="529"/>
                      </a:lnTo>
                      <a:lnTo>
                        <a:pt x="164" y="529"/>
                      </a:lnTo>
                      <a:close/>
                    </a:path>
                  </a:pathLst>
                </a:custGeom>
                <a:solidFill>
                  <a:schemeClr val="bg1"/>
                </a:solidFill>
                <a:ln>
                  <a:noFill/>
                </a:ln>
              </p:spPr>
              <p:txBody>
                <a:bodyPr/>
                <a:lstStyle/>
                <a:p>
                  <a:endParaRPr lang="zh-CN" altLang="en-US">
                    <a:cs typeface="+mn-ea"/>
                    <a:sym typeface="+mn-lt"/>
                  </a:endParaRPr>
                </a:p>
              </p:txBody>
            </p:sp>
          </p:grpSp>
        </p:grpSp>
      </p:grpSp>
      <p:grpSp>
        <p:nvGrpSpPr>
          <p:cNvPr id="74" name="组合 73"/>
          <p:cNvGrpSpPr/>
          <p:nvPr/>
        </p:nvGrpSpPr>
        <p:grpSpPr>
          <a:xfrm>
            <a:off x="3402330" y="2743764"/>
            <a:ext cx="1739900" cy="2886559"/>
            <a:chOff x="3128746" y="2743764"/>
            <a:chExt cx="1739900" cy="2886559"/>
          </a:xfrm>
        </p:grpSpPr>
        <p:sp>
          <p:nvSpPr>
            <p:cNvPr id="29" name="îṥ1îḑé"/>
            <p:cNvSpPr txBox="1"/>
            <p:nvPr/>
          </p:nvSpPr>
          <p:spPr bwMode="auto">
            <a:xfrm>
              <a:off x="3128747" y="3139714"/>
              <a:ext cx="1739899" cy="2490609"/>
            </a:xfrm>
            <a:prstGeom prst="rect">
              <a:avLst/>
            </a:prstGeom>
            <a:solidFill>
              <a:schemeClr val="accent1">
                <a:lumMod val="50000"/>
                <a:alpha val="44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rmAutofit/>
            </a:bodyPr>
            <a:lstStyle>
              <a:defPPr>
                <a:defRPr lang="zh-CN"/>
              </a:defPPr>
              <a:lvl1pPr marL="171450" indent="-171450">
                <a:lnSpc>
                  <a:spcPct val="150000"/>
                </a:lnSpc>
                <a:spcBef>
                  <a:spcPct val="0"/>
                </a:spcBef>
                <a:buFont typeface="Arial" panose="020B0604020202020204" pitchFamily="34" charset="0"/>
                <a:buChar char="•"/>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endParaRPr lang="en-US" altLang="zh-CN" sz="1100" dirty="0">
                <a:solidFill>
                  <a:schemeClr val="tx1"/>
                </a:solidFill>
                <a:cs typeface="+mn-ea"/>
                <a:sym typeface="+mn-lt"/>
              </a:endParaRPr>
            </a:p>
          </p:txBody>
        </p:sp>
        <p:sp>
          <p:nvSpPr>
            <p:cNvPr id="30" name="iṡ1ïḍe"/>
            <p:cNvSpPr txBox="1"/>
            <p:nvPr/>
          </p:nvSpPr>
          <p:spPr bwMode="auto">
            <a:xfrm>
              <a:off x="3128746" y="2743764"/>
              <a:ext cx="1739899" cy="395951"/>
            </a:xfrm>
            <a:prstGeom prst="rect">
              <a:avLst/>
            </a:prstGeom>
            <a:solidFill>
              <a:schemeClr val="bg1">
                <a:lumMod val="65000"/>
              </a:schemeClr>
            </a:solidFill>
            <a:ln>
              <a:noFill/>
            </a:ln>
          </p:spPr>
          <p:txBody>
            <a:bodyPr wrap="square" lIns="91440" tIns="45720" rIns="91440" bIns="45720" anchor="ctr">
              <a:normAutofit/>
            </a:bodyPr>
            <a:lstStyle>
              <a:lvl1pPr eaLnBrk="0" hangingPunct="0">
                <a:defRPr sz="1900">
                  <a:solidFill>
                    <a:schemeClr val="tx1"/>
                  </a:solidFill>
                </a:defRPr>
              </a:lvl1pPr>
              <a:lvl2pPr marL="742950" indent="-285750" eaLnBrk="0" hangingPunct="0">
                <a:defRPr sz="1900">
                  <a:solidFill>
                    <a:schemeClr val="tx1"/>
                  </a:solidFill>
                </a:defRPr>
              </a:lvl2pPr>
              <a:lvl3pPr marL="1143000" indent="-228600" eaLnBrk="0" hangingPunct="0">
                <a:defRPr sz="1900">
                  <a:solidFill>
                    <a:schemeClr val="tx1"/>
                  </a:solidFill>
                </a:defRPr>
              </a:lvl3pPr>
              <a:lvl4pPr marL="1600200" indent="-228600" eaLnBrk="0" hangingPunct="0">
                <a:defRPr sz="1900">
                  <a:solidFill>
                    <a:schemeClr val="tx1"/>
                  </a:solidFill>
                </a:defRPr>
              </a:lvl4pPr>
              <a:lvl5pPr marL="2057400" indent="-228600" eaLnBrk="0" hangingPunct="0">
                <a:defRPr sz="1900">
                  <a:solidFill>
                    <a:schemeClr val="tx1"/>
                  </a:solidFill>
                </a:defRPr>
              </a:lvl5pPr>
              <a:lvl6pPr marL="2514600" indent="-228600" defTabSz="956945" eaLnBrk="0" fontAlgn="base" hangingPunct="0">
                <a:spcBef>
                  <a:spcPct val="0"/>
                </a:spcBef>
                <a:spcAft>
                  <a:spcPct val="0"/>
                </a:spcAft>
                <a:defRPr sz="1900">
                  <a:solidFill>
                    <a:schemeClr val="tx1"/>
                  </a:solidFill>
                </a:defRPr>
              </a:lvl6pPr>
              <a:lvl7pPr marL="2971800" indent="-228600" defTabSz="956945" eaLnBrk="0" fontAlgn="base" hangingPunct="0">
                <a:spcBef>
                  <a:spcPct val="0"/>
                </a:spcBef>
                <a:spcAft>
                  <a:spcPct val="0"/>
                </a:spcAft>
                <a:defRPr sz="1900">
                  <a:solidFill>
                    <a:schemeClr val="tx1"/>
                  </a:solidFill>
                </a:defRPr>
              </a:lvl7pPr>
              <a:lvl8pPr marL="3429000" indent="-228600" defTabSz="956945" eaLnBrk="0" fontAlgn="base" hangingPunct="0">
                <a:spcBef>
                  <a:spcPct val="0"/>
                </a:spcBef>
                <a:spcAft>
                  <a:spcPct val="0"/>
                </a:spcAft>
                <a:defRPr sz="1900">
                  <a:solidFill>
                    <a:schemeClr val="tx1"/>
                  </a:solidFill>
                </a:defRPr>
              </a:lvl8pPr>
              <a:lvl9pPr marL="3886200" indent="-228600" defTabSz="956945" eaLnBrk="0" fontAlgn="base" hangingPunct="0">
                <a:spcBef>
                  <a:spcPct val="0"/>
                </a:spcBef>
                <a:spcAft>
                  <a:spcPct val="0"/>
                </a:spcAft>
                <a:defRPr sz="1900">
                  <a:solidFill>
                    <a:schemeClr val="tx1"/>
                  </a:solidFill>
                </a:defRPr>
              </a:lvl9pPr>
            </a:lstStyle>
            <a:p>
              <a:pPr algn="ctr" eaLnBrk="1" hangingPunct="1"/>
              <a:r>
                <a:rPr lang="en-US" altLang="zh-CN" sz="1800" b="1" dirty="0">
                  <a:solidFill>
                    <a:schemeClr val="bg1"/>
                  </a:solidFill>
                  <a:cs typeface="+mn-ea"/>
                  <a:sym typeface="+mn-lt"/>
                </a:rPr>
                <a:t>2016</a:t>
              </a:r>
              <a:endParaRPr lang="en-US" altLang="zh-CN" sz="1800" b="1" dirty="0">
                <a:solidFill>
                  <a:schemeClr val="bg1"/>
                </a:solidFill>
                <a:cs typeface="+mn-ea"/>
                <a:sym typeface="+mn-lt"/>
              </a:endParaRPr>
            </a:p>
          </p:txBody>
        </p:sp>
        <p:grpSp>
          <p:nvGrpSpPr>
            <p:cNvPr id="56" name="组合 55"/>
            <p:cNvGrpSpPr/>
            <p:nvPr/>
          </p:nvGrpSpPr>
          <p:grpSpPr>
            <a:xfrm>
              <a:off x="3268208" y="3990187"/>
              <a:ext cx="1454785" cy="1481184"/>
              <a:chOff x="8742461" y="3363155"/>
              <a:chExt cx="1454785" cy="1481184"/>
            </a:xfrm>
          </p:grpSpPr>
          <p:sp>
            <p:nvSpPr>
              <p:cNvPr id="57" name="矩形 56"/>
              <p:cNvSpPr/>
              <p:nvPr/>
            </p:nvSpPr>
            <p:spPr>
              <a:xfrm>
                <a:off x="8742461" y="4105675"/>
                <a:ext cx="1454785"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a:t>
                </a:r>
                <a:endParaRPr lang="en-US" altLang="zh-CN"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p:txBody>
          </p:sp>
          <p:grpSp>
            <p:nvGrpSpPr>
              <p:cNvPr id="58" name="组合 57"/>
              <p:cNvGrpSpPr/>
              <p:nvPr/>
            </p:nvGrpSpPr>
            <p:grpSpPr>
              <a:xfrm>
                <a:off x="9181095" y="3363155"/>
                <a:ext cx="577516" cy="577516"/>
                <a:chOff x="9181095" y="2282544"/>
                <a:chExt cx="577516" cy="577516"/>
              </a:xfrm>
            </p:grpSpPr>
            <p:sp>
              <p:nvSpPr>
                <p:cNvPr id="59" name="椭圆 58"/>
                <p:cNvSpPr/>
                <p:nvPr/>
              </p:nvSpPr>
              <p:spPr>
                <a:xfrm>
                  <a:off x="9181095" y="2282544"/>
                  <a:ext cx="577516" cy="5775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black-squares-blocks-scheme_39985"/>
                <p:cNvSpPr>
                  <a:spLocks noChangeAspect="1"/>
                </p:cNvSpPr>
                <p:nvPr/>
              </p:nvSpPr>
              <p:spPr bwMode="auto">
                <a:xfrm>
                  <a:off x="9317432" y="2445140"/>
                  <a:ext cx="304842" cy="252323"/>
                </a:xfrm>
                <a:custGeom>
                  <a:avLst/>
                  <a:gdLst>
                    <a:gd name="T0" fmla="*/ 1362 w 1362"/>
                    <a:gd name="T1" fmla="*/ 0 h 1129"/>
                    <a:gd name="T2" fmla="*/ 1362 w 1362"/>
                    <a:gd name="T3" fmla="*/ 329 h 1129"/>
                    <a:gd name="T4" fmla="*/ 1033 w 1362"/>
                    <a:gd name="T5" fmla="*/ 329 h 1129"/>
                    <a:gd name="T6" fmla="*/ 1033 w 1362"/>
                    <a:gd name="T7" fmla="*/ 0 h 1129"/>
                    <a:gd name="T8" fmla="*/ 1362 w 1362"/>
                    <a:gd name="T9" fmla="*/ 0 h 1129"/>
                    <a:gd name="T10" fmla="*/ 1033 w 1362"/>
                    <a:gd name="T11" fmla="*/ 1129 h 1129"/>
                    <a:gd name="T12" fmla="*/ 1362 w 1362"/>
                    <a:gd name="T13" fmla="*/ 1129 h 1129"/>
                    <a:gd name="T14" fmla="*/ 1362 w 1362"/>
                    <a:gd name="T15" fmla="*/ 800 h 1129"/>
                    <a:gd name="T16" fmla="*/ 1033 w 1362"/>
                    <a:gd name="T17" fmla="*/ 800 h 1129"/>
                    <a:gd name="T18" fmla="*/ 1033 w 1362"/>
                    <a:gd name="T19" fmla="*/ 1129 h 1129"/>
                    <a:gd name="T20" fmla="*/ 0 w 1362"/>
                    <a:gd name="T21" fmla="*/ 1129 h 1129"/>
                    <a:gd name="T22" fmla="*/ 329 w 1362"/>
                    <a:gd name="T23" fmla="*/ 1129 h 1129"/>
                    <a:gd name="T24" fmla="*/ 329 w 1362"/>
                    <a:gd name="T25" fmla="*/ 800 h 1129"/>
                    <a:gd name="T26" fmla="*/ 0 w 1362"/>
                    <a:gd name="T27" fmla="*/ 800 h 1129"/>
                    <a:gd name="T28" fmla="*/ 0 w 1362"/>
                    <a:gd name="T29" fmla="*/ 1129 h 1129"/>
                    <a:gd name="T30" fmla="*/ 517 w 1362"/>
                    <a:gd name="T31" fmla="*/ 727 h 1129"/>
                    <a:gd name="T32" fmla="*/ 846 w 1362"/>
                    <a:gd name="T33" fmla="*/ 727 h 1129"/>
                    <a:gd name="T34" fmla="*/ 846 w 1362"/>
                    <a:gd name="T35" fmla="*/ 398 h 1129"/>
                    <a:gd name="T36" fmla="*/ 517 w 1362"/>
                    <a:gd name="T37" fmla="*/ 398 h 1129"/>
                    <a:gd name="T38" fmla="*/ 517 w 1362"/>
                    <a:gd name="T39" fmla="*/ 727 h 1129"/>
                    <a:gd name="T40" fmla="*/ 1154 w 1362"/>
                    <a:gd name="T41" fmla="*/ 752 h 1129"/>
                    <a:gd name="T42" fmla="*/ 1221 w 1362"/>
                    <a:gd name="T43" fmla="*/ 752 h 1129"/>
                    <a:gd name="T44" fmla="*/ 1221 w 1362"/>
                    <a:gd name="T45" fmla="*/ 378 h 1129"/>
                    <a:gd name="T46" fmla="*/ 1154 w 1362"/>
                    <a:gd name="T47" fmla="*/ 378 h 1129"/>
                    <a:gd name="T48" fmla="*/ 1154 w 1362"/>
                    <a:gd name="T49" fmla="*/ 529 h 1129"/>
                    <a:gd name="T50" fmla="*/ 904 w 1362"/>
                    <a:gd name="T51" fmla="*/ 529 h 1129"/>
                    <a:gd name="T52" fmla="*/ 904 w 1362"/>
                    <a:gd name="T53" fmla="*/ 595 h 1129"/>
                    <a:gd name="T54" fmla="*/ 1154 w 1362"/>
                    <a:gd name="T55" fmla="*/ 595 h 1129"/>
                    <a:gd name="T56" fmla="*/ 1154 w 1362"/>
                    <a:gd name="T57" fmla="*/ 752 h 1129"/>
                    <a:gd name="T58" fmla="*/ 164 w 1362"/>
                    <a:gd name="T59" fmla="*/ 529 h 1129"/>
                    <a:gd name="T60" fmla="*/ 131 w 1362"/>
                    <a:gd name="T61" fmla="*/ 529 h 1129"/>
                    <a:gd name="T62" fmla="*/ 131 w 1362"/>
                    <a:gd name="T63" fmla="*/ 752 h 1129"/>
                    <a:gd name="T64" fmla="*/ 198 w 1362"/>
                    <a:gd name="T65" fmla="*/ 752 h 1129"/>
                    <a:gd name="T66" fmla="*/ 198 w 1362"/>
                    <a:gd name="T67" fmla="*/ 595 h 1129"/>
                    <a:gd name="T68" fmla="*/ 474 w 1362"/>
                    <a:gd name="T69" fmla="*/ 595 h 1129"/>
                    <a:gd name="T70" fmla="*/ 474 w 1362"/>
                    <a:gd name="T71" fmla="*/ 529 h 1129"/>
                    <a:gd name="T72" fmla="*/ 164 w 1362"/>
                    <a:gd name="T73" fmla="*/ 529 h 1129"/>
                    <a:gd name="T74" fmla="*/ 164 w 1362"/>
                    <a:gd name="T75" fmla="*/ 529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2" h="1129">
                      <a:moveTo>
                        <a:pt x="1362" y="0"/>
                      </a:moveTo>
                      <a:lnTo>
                        <a:pt x="1362" y="329"/>
                      </a:lnTo>
                      <a:lnTo>
                        <a:pt x="1033" y="329"/>
                      </a:lnTo>
                      <a:lnTo>
                        <a:pt x="1033" y="0"/>
                      </a:lnTo>
                      <a:lnTo>
                        <a:pt x="1362" y="0"/>
                      </a:lnTo>
                      <a:close/>
                      <a:moveTo>
                        <a:pt x="1033" y="1129"/>
                      </a:moveTo>
                      <a:lnTo>
                        <a:pt x="1362" y="1129"/>
                      </a:lnTo>
                      <a:lnTo>
                        <a:pt x="1362" y="800"/>
                      </a:lnTo>
                      <a:lnTo>
                        <a:pt x="1033" y="800"/>
                      </a:lnTo>
                      <a:lnTo>
                        <a:pt x="1033" y="1129"/>
                      </a:lnTo>
                      <a:close/>
                      <a:moveTo>
                        <a:pt x="0" y="1129"/>
                      </a:moveTo>
                      <a:lnTo>
                        <a:pt x="329" y="1129"/>
                      </a:lnTo>
                      <a:lnTo>
                        <a:pt x="329" y="800"/>
                      </a:lnTo>
                      <a:lnTo>
                        <a:pt x="0" y="800"/>
                      </a:lnTo>
                      <a:lnTo>
                        <a:pt x="0" y="1129"/>
                      </a:lnTo>
                      <a:close/>
                      <a:moveTo>
                        <a:pt x="517" y="727"/>
                      </a:moveTo>
                      <a:lnTo>
                        <a:pt x="846" y="727"/>
                      </a:lnTo>
                      <a:lnTo>
                        <a:pt x="846" y="398"/>
                      </a:lnTo>
                      <a:lnTo>
                        <a:pt x="517" y="398"/>
                      </a:lnTo>
                      <a:lnTo>
                        <a:pt x="517" y="727"/>
                      </a:lnTo>
                      <a:close/>
                      <a:moveTo>
                        <a:pt x="1154" y="752"/>
                      </a:moveTo>
                      <a:lnTo>
                        <a:pt x="1221" y="752"/>
                      </a:lnTo>
                      <a:lnTo>
                        <a:pt x="1221" y="378"/>
                      </a:lnTo>
                      <a:lnTo>
                        <a:pt x="1154" y="378"/>
                      </a:lnTo>
                      <a:lnTo>
                        <a:pt x="1154" y="529"/>
                      </a:lnTo>
                      <a:lnTo>
                        <a:pt x="904" y="529"/>
                      </a:lnTo>
                      <a:lnTo>
                        <a:pt x="904" y="595"/>
                      </a:lnTo>
                      <a:lnTo>
                        <a:pt x="1154" y="595"/>
                      </a:lnTo>
                      <a:lnTo>
                        <a:pt x="1154" y="752"/>
                      </a:lnTo>
                      <a:close/>
                      <a:moveTo>
                        <a:pt x="164" y="529"/>
                      </a:moveTo>
                      <a:lnTo>
                        <a:pt x="131" y="529"/>
                      </a:lnTo>
                      <a:lnTo>
                        <a:pt x="131" y="752"/>
                      </a:lnTo>
                      <a:lnTo>
                        <a:pt x="198" y="752"/>
                      </a:lnTo>
                      <a:lnTo>
                        <a:pt x="198" y="595"/>
                      </a:lnTo>
                      <a:lnTo>
                        <a:pt x="474" y="595"/>
                      </a:lnTo>
                      <a:lnTo>
                        <a:pt x="474" y="529"/>
                      </a:lnTo>
                      <a:lnTo>
                        <a:pt x="164" y="529"/>
                      </a:lnTo>
                      <a:lnTo>
                        <a:pt x="164" y="529"/>
                      </a:lnTo>
                      <a:close/>
                    </a:path>
                  </a:pathLst>
                </a:custGeom>
                <a:solidFill>
                  <a:schemeClr val="bg1"/>
                </a:solidFill>
                <a:ln>
                  <a:noFill/>
                </a:ln>
              </p:spPr>
              <p:txBody>
                <a:bodyPr/>
                <a:lstStyle/>
                <a:p>
                  <a:endParaRPr lang="zh-CN" altLang="en-US">
                    <a:cs typeface="+mn-ea"/>
                    <a:sym typeface="+mn-lt"/>
                  </a:endParaRPr>
                </a:p>
              </p:txBody>
            </p:sp>
          </p:grpSp>
        </p:grpSp>
      </p:grpSp>
      <p:grpSp>
        <p:nvGrpSpPr>
          <p:cNvPr id="73" name="组合 72"/>
          <p:cNvGrpSpPr/>
          <p:nvPr/>
        </p:nvGrpSpPr>
        <p:grpSpPr>
          <a:xfrm>
            <a:off x="1578610" y="3197463"/>
            <a:ext cx="1739900" cy="2432866"/>
            <a:chOff x="1305026" y="3197463"/>
            <a:chExt cx="1739900" cy="2432866"/>
          </a:xfrm>
        </p:grpSpPr>
        <p:sp>
          <p:nvSpPr>
            <p:cNvPr id="27" name="islïḑe"/>
            <p:cNvSpPr txBox="1"/>
            <p:nvPr/>
          </p:nvSpPr>
          <p:spPr bwMode="auto">
            <a:xfrm>
              <a:off x="1305027" y="3593414"/>
              <a:ext cx="1739899" cy="2036915"/>
            </a:xfrm>
            <a:prstGeom prst="rect">
              <a:avLst/>
            </a:prstGeom>
            <a:solidFill>
              <a:schemeClr val="accent1">
                <a:lumMod val="50000"/>
                <a:alpha val="44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rmAutofit/>
            </a:bodyPr>
            <a:lstStyle>
              <a:defPPr>
                <a:defRPr lang="zh-CN"/>
              </a:defPPr>
              <a:lvl1pPr marL="171450" indent="-171450">
                <a:lnSpc>
                  <a:spcPct val="150000"/>
                </a:lnSpc>
                <a:spcBef>
                  <a:spcPct val="0"/>
                </a:spcBef>
                <a:buFont typeface="Arial" panose="020B0604020202020204" pitchFamily="34" charset="0"/>
                <a:buChar char="•"/>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None/>
              </a:pPr>
              <a:endParaRPr lang="en-US" altLang="zh-CN" sz="1100" dirty="0">
                <a:solidFill>
                  <a:schemeClr val="tx1"/>
                </a:solidFill>
                <a:cs typeface="+mn-ea"/>
                <a:sym typeface="+mn-lt"/>
              </a:endParaRPr>
            </a:p>
          </p:txBody>
        </p:sp>
        <p:sp>
          <p:nvSpPr>
            <p:cNvPr id="28" name="ïṥľídè"/>
            <p:cNvSpPr txBox="1"/>
            <p:nvPr/>
          </p:nvSpPr>
          <p:spPr bwMode="auto">
            <a:xfrm>
              <a:off x="1305026" y="3197463"/>
              <a:ext cx="1739899" cy="395951"/>
            </a:xfrm>
            <a:prstGeom prst="rect">
              <a:avLst/>
            </a:prstGeom>
            <a:solidFill>
              <a:schemeClr val="bg1">
                <a:lumMod val="65000"/>
              </a:schemeClr>
            </a:solidFill>
            <a:ln>
              <a:noFill/>
            </a:ln>
          </p:spPr>
          <p:txBody>
            <a:bodyPr wrap="square" lIns="91440" tIns="45720" rIns="91440" bIns="45720" anchor="ctr">
              <a:normAutofit/>
            </a:bodyPr>
            <a:lstStyle>
              <a:lvl1pPr eaLnBrk="0" hangingPunct="0">
                <a:defRPr sz="1900">
                  <a:solidFill>
                    <a:schemeClr val="tx1"/>
                  </a:solidFill>
                </a:defRPr>
              </a:lvl1pPr>
              <a:lvl2pPr marL="742950" indent="-285750" eaLnBrk="0" hangingPunct="0">
                <a:defRPr sz="1900">
                  <a:solidFill>
                    <a:schemeClr val="tx1"/>
                  </a:solidFill>
                </a:defRPr>
              </a:lvl2pPr>
              <a:lvl3pPr marL="1143000" indent="-228600" eaLnBrk="0" hangingPunct="0">
                <a:defRPr sz="1900">
                  <a:solidFill>
                    <a:schemeClr val="tx1"/>
                  </a:solidFill>
                </a:defRPr>
              </a:lvl3pPr>
              <a:lvl4pPr marL="1600200" indent="-228600" eaLnBrk="0" hangingPunct="0">
                <a:defRPr sz="1900">
                  <a:solidFill>
                    <a:schemeClr val="tx1"/>
                  </a:solidFill>
                </a:defRPr>
              </a:lvl4pPr>
              <a:lvl5pPr marL="2057400" indent="-228600" eaLnBrk="0" hangingPunct="0">
                <a:defRPr sz="1900">
                  <a:solidFill>
                    <a:schemeClr val="tx1"/>
                  </a:solidFill>
                </a:defRPr>
              </a:lvl5pPr>
              <a:lvl6pPr marL="2514600" indent="-228600" defTabSz="956945" eaLnBrk="0" fontAlgn="base" hangingPunct="0">
                <a:spcBef>
                  <a:spcPct val="0"/>
                </a:spcBef>
                <a:spcAft>
                  <a:spcPct val="0"/>
                </a:spcAft>
                <a:defRPr sz="1900">
                  <a:solidFill>
                    <a:schemeClr val="tx1"/>
                  </a:solidFill>
                </a:defRPr>
              </a:lvl6pPr>
              <a:lvl7pPr marL="2971800" indent="-228600" defTabSz="956945" eaLnBrk="0" fontAlgn="base" hangingPunct="0">
                <a:spcBef>
                  <a:spcPct val="0"/>
                </a:spcBef>
                <a:spcAft>
                  <a:spcPct val="0"/>
                </a:spcAft>
                <a:defRPr sz="1900">
                  <a:solidFill>
                    <a:schemeClr val="tx1"/>
                  </a:solidFill>
                </a:defRPr>
              </a:lvl7pPr>
              <a:lvl8pPr marL="3429000" indent="-228600" defTabSz="956945" eaLnBrk="0" fontAlgn="base" hangingPunct="0">
                <a:spcBef>
                  <a:spcPct val="0"/>
                </a:spcBef>
                <a:spcAft>
                  <a:spcPct val="0"/>
                </a:spcAft>
                <a:defRPr sz="1900">
                  <a:solidFill>
                    <a:schemeClr val="tx1"/>
                  </a:solidFill>
                </a:defRPr>
              </a:lvl8pPr>
              <a:lvl9pPr marL="3886200" indent="-228600" defTabSz="956945" eaLnBrk="0" fontAlgn="base" hangingPunct="0">
                <a:spcBef>
                  <a:spcPct val="0"/>
                </a:spcBef>
                <a:spcAft>
                  <a:spcPct val="0"/>
                </a:spcAft>
                <a:defRPr sz="1900">
                  <a:solidFill>
                    <a:schemeClr val="tx1"/>
                  </a:solidFill>
                </a:defRPr>
              </a:lvl9pPr>
            </a:lstStyle>
            <a:p>
              <a:pPr algn="ctr" eaLnBrk="1" hangingPunct="1"/>
              <a:r>
                <a:rPr lang="en-US" altLang="zh-CN" sz="1800" b="1" dirty="0">
                  <a:solidFill>
                    <a:schemeClr val="bg1"/>
                  </a:solidFill>
                  <a:cs typeface="+mn-ea"/>
                  <a:sym typeface="+mn-lt"/>
                </a:rPr>
                <a:t>2015</a:t>
              </a:r>
              <a:endParaRPr lang="en-US" altLang="zh-CN" sz="1800" b="1" dirty="0">
                <a:solidFill>
                  <a:schemeClr val="bg1"/>
                </a:solidFill>
                <a:cs typeface="+mn-ea"/>
                <a:sym typeface="+mn-lt"/>
              </a:endParaRPr>
            </a:p>
          </p:txBody>
        </p:sp>
        <p:grpSp>
          <p:nvGrpSpPr>
            <p:cNvPr id="67" name="组合 66"/>
            <p:cNvGrpSpPr/>
            <p:nvPr/>
          </p:nvGrpSpPr>
          <p:grpSpPr>
            <a:xfrm>
              <a:off x="1447582" y="3990187"/>
              <a:ext cx="1454785" cy="1481184"/>
              <a:chOff x="8742461" y="3363155"/>
              <a:chExt cx="1454785" cy="1481184"/>
            </a:xfrm>
          </p:grpSpPr>
          <p:sp>
            <p:nvSpPr>
              <p:cNvPr id="68" name="矩形 67"/>
              <p:cNvSpPr/>
              <p:nvPr/>
            </p:nvSpPr>
            <p:spPr>
              <a:xfrm>
                <a:off x="8742461" y="4105675"/>
                <a:ext cx="1454785"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a:t>
                </a:r>
                <a:endParaRPr lang="en-US" altLang="zh-CN"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p:txBody>
          </p:sp>
          <p:grpSp>
            <p:nvGrpSpPr>
              <p:cNvPr id="69" name="组合 68"/>
              <p:cNvGrpSpPr/>
              <p:nvPr/>
            </p:nvGrpSpPr>
            <p:grpSpPr>
              <a:xfrm>
                <a:off x="9181095" y="3363155"/>
                <a:ext cx="577516" cy="577516"/>
                <a:chOff x="9181095" y="2282544"/>
                <a:chExt cx="577516" cy="577516"/>
              </a:xfrm>
            </p:grpSpPr>
            <p:sp>
              <p:nvSpPr>
                <p:cNvPr id="70" name="椭圆 69"/>
                <p:cNvSpPr/>
                <p:nvPr/>
              </p:nvSpPr>
              <p:spPr>
                <a:xfrm>
                  <a:off x="9181095" y="2282544"/>
                  <a:ext cx="577516" cy="5775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black-squares-blocks-scheme_39985"/>
                <p:cNvSpPr>
                  <a:spLocks noChangeAspect="1"/>
                </p:cNvSpPr>
                <p:nvPr/>
              </p:nvSpPr>
              <p:spPr bwMode="auto">
                <a:xfrm>
                  <a:off x="9317432" y="2445140"/>
                  <a:ext cx="304842" cy="252323"/>
                </a:xfrm>
                <a:custGeom>
                  <a:avLst/>
                  <a:gdLst>
                    <a:gd name="T0" fmla="*/ 1362 w 1362"/>
                    <a:gd name="T1" fmla="*/ 0 h 1129"/>
                    <a:gd name="T2" fmla="*/ 1362 w 1362"/>
                    <a:gd name="T3" fmla="*/ 329 h 1129"/>
                    <a:gd name="T4" fmla="*/ 1033 w 1362"/>
                    <a:gd name="T5" fmla="*/ 329 h 1129"/>
                    <a:gd name="T6" fmla="*/ 1033 w 1362"/>
                    <a:gd name="T7" fmla="*/ 0 h 1129"/>
                    <a:gd name="T8" fmla="*/ 1362 w 1362"/>
                    <a:gd name="T9" fmla="*/ 0 h 1129"/>
                    <a:gd name="T10" fmla="*/ 1033 w 1362"/>
                    <a:gd name="T11" fmla="*/ 1129 h 1129"/>
                    <a:gd name="T12" fmla="*/ 1362 w 1362"/>
                    <a:gd name="T13" fmla="*/ 1129 h 1129"/>
                    <a:gd name="T14" fmla="*/ 1362 w 1362"/>
                    <a:gd name="T15" fmla="*/ 800 h 1129"/>
                    <a:gd name="T16" fmla="*/ 1033 w 1362"/>
                    <a:gd name="T17" fmla="*/ 800 h 1129"/>
                    <a:gd name="T18" fmla="*/ 1033 w 1362"/>
                    <a:gd name="T19" fmla="*/ 1129 h 1129"/>
                    <a:gd name="T20" fmla="*/ 0 w 1362"/>
                    <a:gd name="T21" fmla="*/ 1129 h 1129"/>
                    <a:gd name="T22" fmla="*/ 329 w 1362"/>
                    <a:gd name="T23" fmla="*/ 1129 h 1129"/>
                    <a:gd name="T24" fmla="*/ 329 w 1362"/>
                    <a:gd name="T25" fmla="*/ 800 h 1129"/>
                    <a:gd name="T26" fmla="*/ 0 w 1362"/>
                    <a:gd name="T27" fmla="*/ 800 h 1129"/>
                    <a:gd name="T28" fmla="*/ 0 w 1362"/>
                    <a:gd name="T29" fmla="*/ 1129 h 1129"/>
                    <a:gd name="T30" fmla="*/ 517 w 1362"/>
                    <a:gd name="T31" fmla="*/ 727 h 1129"/>
                    <a:gd name="T32" fmla="*/ 846 w 1362"/>
                    <a:gd name="T33" fmla="*/ 727 h 1129"/>
                    <a:gd name="T34" fmla="*/ 846 w 1362"/>
                    <a:gd name="T35" fmla="*/ 398 h 1129"/>
                    <a:gd name="T36" fmla="*/ 517 w 1362"/>
                    <a:gd name="T37" fmla="*/ 398 h 1129"/>
                    <a:gd name="T38" fmla="*/ 517 w 1362"/>
                    <a:gd name="T39" fmla="*/ 727 h 1129"/>
                    <a:gd name="T40" fmla="*/ 1154 w 1362"/>
                    <a:gd name="T41" fmla="*/ 752 h 1129"/>
                    <a:gd name="T42" fmla="*/ 1221 w 1362"/>
                    <a:gd name="T43" fmla="*/ 752 h 1129"/>
                    <a:gd name="T44" fmla="*/ 1221 w 1362"/>
                    <a:gd name="T45" fmla="*/ 378 h 1129"/>
                    <a:gd name="T46" fmla="*/ 1154 w 1362"/>
                    <a:gd name="T47" fmla="*/ 378 h 1129"/>
                    <a:gd name="T48" fmla="*/ 1154 w 1362"/>
                    <a:gd name="T49" fmla="*/ 529 h 1129"/>
                    <a:gd name="T50" fmla="*/ 904 w 1362"/>
                    <a:gd name="T51" fmla="*/ 529 h 1129"/>
                    <a:gd name="T52" fmla="*/ 904 w 1362"/>
                    <a:gd name="T53" fmla="*/ 595 h 1129"/>
                    <a:gd name="T54" fmla="*/ 1154 w 1362"/>
                    <a:gd name="T55" fmla="*/ 595 h 1129"/>
                    <a:gd name="T56" fmla="*/ 1154 w 1362"/>
                    <a:gd name="T57" fmla="*/ 752 h 1129"/>
                    <a:gd name="T58" fmla="*/ 164 w 1362"/>
                    <a:gd name="T59" fmla="*/ 529 h 1129"/>
                    <a:gd name="T60" fmla="*/ 131 w 1362"/>
                    <a:gd name="T61" fmla="*/ 529 h 1129"/>
                    <a:gd name="T62" fmla="*/ 131 w 1362"/>
                    <a:gd name="T63" fmla="*/ 752 h 1129"/>
                    <a:gd name="T64" fmla="*/ 198 w 1362"/>
                    <a:gd name="T65" fmla="*/ 752 h 1129"/>
                    <a:gd name="T66" fmla="*/ 198 w 1362"/>
                    <a:gd name="T67" fmla="*/ 595 h 1129"/>
                    <a:gd name="T68" fmla="*/ 474 w 1362"/>
                    <a:gd name="T69" fmla="*/ 595 h 1129"/>
                    <a:gd name="T70" fmla="*/ 474 w 1362"/>
                    <a:gd name="T71" fmla="*/ 529 h 1129"/>
                    <a:gd name="T72" fmla="*/ 164 w 1362"/>
                    <a:gd name="T73" fmla="*/ 529 h 1129"/>
                    <a:gd name="T74" fmla="*/ 164 w 1362"/>
                    <a:gd name="T75" fmla="*/ 529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2" h="1129">
                      <a:moveTo>
                        <a:pt x="1362" y="0"/>
                      </a:moveTo>
                      <a:lnTo>
                        <a:pt x="1362" y="329"/>
                      </a:lnTo>
                      <a:lnTo>
                        <a:pt x="1033" y="329"/>
                      </a:lnTo>
                      <a:lnTo>
                        <a:pt x="1033" y="0"/>
                      </a:lnTo>
                      <a:lnTo>
                        <a:pt x="1362" y="0"/>
                      </a:lnTo>
                      <a:close/>
                      <a:moveTo>
                        <a:pt x="1033" y="1129"/>
                      </a:moveTo>
                      <a:lnTo>
                        <a:pt x="1362" y="1129"/>
                      </a:lnTo>
                      <a:lnTo>
                        <a:pt x="1362" y="800"/>
                      </a:lnTo>
                      <a:lnTo>
                        <a:pt x="1033" y="800"/>
                      </a:lnTo>
                      <a:lnTo>
                        <a:pt x="1033" y="1129"/>
                      </a:lnTo>
                      <a:close/>
                      <a:moveTo>
                        <a:pt x="0" y="1129"/>
                      </a:moveTo>
                      <a:lnTo>
                        <a:pt x="329" y="1129"/>
                      </a:lnTo>
                      <a:lnTo>
                        <a:pt x="329" y="800"/>
                      </a:lnTo>
                      <a:lnTo>
                        <a:pt x="0" y="800"/>
                      </a:lnTo>
                      <a:lnTo>
                        <a:pt x="0" y="1129"/>
                      </a:lnTo>
                      <a:close/>
                      <a:moveTo>
                        <a:pt x="517" y="727"/>
                      </a:moveTo>
                      <a:lnTo>
                        <a:pt x="846" y="727"/>
                      </a:lnTo>
                      <a:lnTo>
                        <a:pt x="846" y="398"/>
                      </a:lnTo>
                      <a:lnTo>
                        <a:pt x="517" y="398"/>
                      </a:lnTo>
                      <a:lnTo>
                        <a:pt x="517" y="727"/>
                      </a:lnTo>
                      <a:close/>
                      <a:moveTo>
                        <a:pt x="1154" y="752"/>
                      </a:moveTo>
                      <a:lnTo>
                        <a:pt x="1221" y="752"/>
                      </a:lnTo>
                      <a:lnTo>
                        <a:pt x="1221" y="378"/>
                      </a:lnTo>
                      <a:lnTo>
                        <a:pt x="1154" y="378"/>
                      </a:lnTo>
                      <a:lnTo>
                        <a:pt x="1154" y="529"/>
                      </a:lnTo>
                      <a:lnTo>
                        <a:pt x="904" y="529"/>
                      </a:lnTo>
                      <a:lnTo>
                        <a:pt x="904" y="595"/>
                      </a:lnTo>
                      <a:lnTo>
                        <a:pt x="1154" y="595"/>
                      </a:lnTo>
                      <a:lnTo>
                        <a:pt x="1154" y="752"/>
                      </a:lnTo>
                      <a:close/>
                      <a:moveTo>
                        <a:pt x="164" y="529"/>
                      </a:moveTo>
                      <a:lnTo>
                        <a:pt x="131" y="529"/>
                      </a:lnTo>
                      <a:lnTo>
                        <a:pt x="131" y="752"/>
                      </a:lnTo>
                      <a:lnTo>
                        <a:pt x="198" y="752"/>
                      </a:lnTo>
                      <a:lnTo>
                        <a:pt x="198" y="595"/>
                      </a:lnTo>
                      <a:lnTo>
                        <a:pt x="474" y="595"/>
                      </a:lnTo>
                      <a:lnTo>
                        <a:pt x="474" y="529"/>
                      </a:lnTo>
                      <a:lnTo>
                        <a:pt x="164" y="529"/>
                      </a:lnTo>
                      <a:lnTo>
                        <a:pt x="164" y="529"/>
                      </a:lnTo>
                      <a:close/>
                    </a:path>
                  </a:pathLst>
                </a:custGeom>
                <a:solidFill>
                  <a:schemeClr val="bg1"/>
                </a:solidFill>
                <a:ln>
                  <a:noFill/>
                </a:ln>
              </p:spPr>
              <p:txBody>
                <a:bodyPr/>
                <a:lstStyle/>
                <a:p>
                  <a:endParaRPr lang="zh-CN" altLang="en-US">
                    <a:cs typeface="+mn-ea"/>
                    <a:sym typeface="+mn-lt"/>
                  </a:endParaRPr>
                </a:p>
              </p:txBody>
            </p:sp>
          </p:grpSp>
        </p:grpSp>
      </p:grpSp>
      <p:sp>
        <p:nvSpPr>
          <p:cNvPr id="72" name="矩形 71"/>
          <p:cNvSpPr/>
          <p:nvPr/>
        </p:nvSpPr>
        <p:spPr>
          <a:xfrm>
            <a:off x="1420171" y="6078075"/>
            <a:ext cx="9370143"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点击添加文本点击添加文本点击添加文本点击添加文本点击添加文本</a:t>
            </a:r>
            <a:endParaRPr lang="zh-CN" altLang="en-US"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down)">
                                      <p:cBhvr>
                                        <p:cTn id="7" dur="250"/>
                                        <p:tgtEl>
                                          <p:spTgt spid="7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wipe(down)">
                                      <p:cBhvr>
                                        <p:cTn id="11" dur="250"/>
                                        <p:tgtEl>
                                          <p:spTgt spid="7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down)">
                                      <p:cBhvr>
                                        <p:cTn id="15" dur="250"/>
                                        <p:tgtEl>
                                          <p:spTgt spid="7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wipe(down)">
                                      <p:cBhvr>
                                        <p:cTn id="19" dur="250"/>
                                        <p:tgtEl>
                                          <p:spTgt spid="7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wipe(down)">
                                      <p:cBhvr>
                                        <p:cTn id="23" dur="250"/>
                                        <p:tgtEl>
                                          <p:spTgt spid="7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250"/>
                                        <p:tgtEl>
                                          <p:spTgt spid="37"/>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anim calcmode="lin" valueType="num">
                                      <p:cBhvr>
                                        <p:cTn id="32" dur="500" fill="hold"/>
                                        <p:tgtEl>
                                          <p:spTgt spid="72"/>
                                        </p:tgtEl>
                                        <p:attrNameLst>
                                          <p:attrName>ppt_x</p:attrName>
                                        </p:attrNameLst>
                                      </p:cBhvr>
                                      <p:tavLst>
                                        <p:tav tm="0">
                                          <p:val>
                                            <p:strVal val="#ppt_x"/>
                                          </p:val>
                                        </p:tav>
                                        <p:tav tm="100000">
                                          <p:val>
                                            <p:strVal val="#ppt_x"/>
                                          </p:val>
                                        </p:tav>
                                      </p:tavLst>
                                    </p:anim>
                                    <p:anim calcmode="lin" valueType="num">
                                      <p:cBhvr>
                                        <p:cTn id="33" dur="5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Shape 1694"/>
          <p:cNvSpPr/>
          <p:nvPr/>
        </p:nvSpPr>
        <p:spPr>
          <a:xfrm>
            <a:off x="5147900" y="3695938"/>
            <a:ext cx="2597668" cy="1"/>
          </a:xfrm>
          <a:prstGeom prst="line">
            <a:avLst/>
          </a:prstGeom>
          <a:ln w="12700">
            <a:solidFill>
              <a:srgbClr val="A6AAA9"/>
            </a:solidFill>
            <a:miter lim="400000"/>
          </a:ln>
        </p:spPr>
        <p:txBody>
          <a:bodyPr lIns="22057" tIns="22057" rIns="22057" bIns="22057" anchor="ctr"/>
          <a:lstStyle/>
          <a:p>
            <a:endParaRPr sz="1705">
              <a:solidFill>
                <a:srgbClr val="53585F"/>
              </a:solidFill>
              <a:cs typeface="+mn-ea"/>
              <a:sym typeface="+mn-lt"/>
            </a:endParaRPr>
          </a:p>
        </p:txBody>
      </p:sp>
      <p:sp>
        <p:nvSpPr>
          <p:cNvPr id="7" name="Shape 1695"/>
          <p:cNvSpPr/>
          <p:nvPr/>
        </p:nvSpPr>
        <p:spPr>
          <a:xfrm>
            <a:off x="6331918" y="2416496"/>
            <a:ext cx="2597668" cy="255888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lumMod val="50000"/>
            </a:schemeClr>
          </a:solidFill>
          <a:ln w="12700">
            <a:miter lim="400000"/>
          </a:ln>
        </p:spPr>
        <p:txBody>
          <a:bodyPr lIns="0" tIns="0" rIns="0" bIns="0"/>
          <a:lstStyle/>
          <a:p>
            <a:pPr>
              <a:lnSpc>
                <a:spcPct val="120000"/>
              </a:lnSpc>
            </a:pPr>
            <a:endParaRPr sz="1705">
              <a:solidFill>
                <a:srgbClr val="53585F"/>
              </a:solidFill>
              <a:cs typeface="+mn-ea"/>
              <a:sym typeface="+mn-lt"/>
            </a:endParaRPr>
          </a:p>
        </p:txBody>
      </p:sp>
      <p:sp>
        <p:nvSpPr>
          <p:cNvPr id="8" name="Shape 1697"/>
          <p:cNvSpPr/>
          <p:nvPr/>
        </p:nvSpPr>
        <p:spPr>
          <a:xfrm>
            <a:off x="3126145" y="3695938"/>
            <a:ext cx="1975796" cy="1"/>
          </a:xfrm>
          <a:prstGeom prst="line">
            <a:avLst/>
          </a:prstGeom>
          <a:ln w="12700">
            <a:solidFill>
              <a:srgbClr val="A6AAA9"/>
            </a:solidFill>
            <a:miter lim="400000"/>
          </a:ln>
        </p:spPr>
        <p:txBody>
          <a:bodyPr lIns="22057" tIns="22057" rIns="22057" bIns="22057" anchor="ctr"/>
          <a:lstStyle/>
          <a:p>
            <a:endParaRPr sz="1520">
              <a:solidFill>
                <a:srgbClr val="53585F"/>
              </a:solidFill>
              <a:cs typeface="+mn-ea"/>
              <a:sym typeface="+mn-lt"/>
            </a:endParaRPr>
          </a:p>
        </p:txBody>
      </p:sp>
      <p:sp>
        <p:nvSpPr>
          <p:cNvPr id="9" name="Shape 1698"/>
          <p:cNvSpPr/>
          <p:nvPr/>
        </p:nvSpPr>
        <p:spPr>
          <a:xfrm flipV="1">
            <a:off x="1" y="3695937"/>
            <a:ext cx="3080186" cy="628783"/>
          </a:xfrm>
          <a:prstGeom prst="line">
            <a:avLst/>
          </a:prstGeom>
          <a:ln w="12700">
            <a:solidFill>
              <a:srgbClr val="A6AAA9"/>
            </a:solidFill>
            <a:miter lim="400000"/>
          </a:ln>
        </p:spPr>
        <p:txBody>
          <a:bodyPr lIns="22057" tIns="22057" rIns="22057" bIns="22057" anchor="ctr"/>
          <a:lstStyle/>
          <a:p>
            <a:endParaRPr sz="1520">
              <a:solidFill>
                <a:srgbClr val="53585F"/>
              </a:solidFill>
              <a:cs typeface="+mn-ea"/>
              <a:sym typeface="+mn-lt"/>
            </a:endParaRPr>
          </a:p>
        </p:txBody>
      </p:sp>
      <p:sp>
        <p:nvSpPr>
          <p:cNvPr id="10" name="Shape 1701"/>
          <p:cNvSpPr/>
          <p:nvPr/>
        </p:nvSpPr>
        <p:spPr>
          <a:xfrm>
            <a:off x="2297948" y="2903189"/>
            <a:ext cx="1609526" cy="158549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lumMod val="50000"/>
            </a:schemeClr>
          </a:solidFill>
          <a:ln w="12700">
            <a:miter lim="400000"/>
          </a:ln>
        </p:spPr>
        <p:txBody>
          <a:bodyPr lIns="0" tIns="0" rIns="0" bIns="0"/>
          <a:lstStyle/>
          <a:p>
            <a:pPr>
              <a:lnSpc>
                <a:spcPct val="120000"/>
              </a:lnSpc>
            </a:pPr>
            <a:endParaRPr sz="1520">
              <a:solidFill>
                <a:srgbClr val="53585F"/>
              </a:solidFill>
              <a:cs typeface="+mn-ea"/>
              <a:sym typeface="+mn-lt"/>
            </a:endParaRPr>
          </a:p>
        </p:txBody>
      </p:sp>
      <p:sp>
        <p:nvSpPr>
          <p:cNvPr id="11" name="Shape 1704"/>
          <p:cNvSpPr/>
          <p:nvPr/>
        </p:nvSpPr>
        <p:spPr>
          <a:xfrm>
            <a:off x="4293474" y="2903189"/>
            <a:ext cx="1609526" cy="158549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lumMod val="50000"/>
            </a:schemeClr>
          </a:solidFill>
          <a:ln w="12700">
            <a:miter lim="400000"/>
          </a:ln>
        </p:spPr>
        <p:txBody>
          <a:bodyPr lIns="0" tIns="0" rIns="0" bIns="0"/>
          <a:lstStyle/>
          <a:p>
            <a:pPr>
              <a:lnSpc>
                <a:spcPct val="120000"/>
              </a:lnSpc>
            </a:pPr>
            <a:endParaRPr sz="1705">
              <a:solidFill>
                <a:srgbClr val="53585F"/>
              </a:solidFill>
              <a:cs typeface="+mn-ea"/>
              <a:sym typeface="+mn-lt"/>
            </a:endParaRPr>
          </a:p>
        </p:txBody>
      </p:sp>
      <p:grpSp>
        <p:nvGrpSpPr>
          <p:cNvPr id="12" name="Group 32"/>
          <p:cNvGrpSpPr/>
          <p:nvPr/>
        </p:nvGrpSpPr>
        <p:grpSpPr>
          <a:xfrm>
            <a:off x="2352688" y="2955435"/>
            <a:ext cx="483402" cy="483402"/>
            <a:chOff x="1785343" y="2477041"/>
            <a:chExt cx="556668" cy="556668"/>
          </a:xfrm>
        </p:grpSpPr>
        <p:sp>
          <p:nvSpPr>
            <p:cNvPr id="13" name="Shape 1705"/>
            <p:cNvSpPr/>
            <p:nvPr/>
          </p:nvSpPr>
          <p:spPr>
            <a:xfrm>
              <a:off x="1785343" y="2477041"/>
              <a:ext cx="556668" cy="5566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20000"/>
                <a:lumOff val="80000"/>
              </a:schemeClr>
            </a:solidFill>
            <a:ln w="38100">
              <a:solidFill>
                <a:schemeClr val="accent1">
                  <a:lumMod val="50000"/>
                </a:schemeClr>
              </a:solidFill>
              <a:miter lim="400000"/>
            </a:ln>
          </p:spPr>
          <p:txBody>
            <a:bodyPr lIns="16542" tIns="16542" rIns="16542" bIns="16542" anchor="ctr"/>
            <a:lstStyle/>
            <a:p>
              <a:pPr>
                <a:lnSpc>
                  <a:spcPct val="120000"/>
                </a:lnSpc>
              </a:pPr>
              <a:endParaRPr sz="1520">
                <a:solidFill>
                  <a:srgbClr val="53585F"/>
                </a:solidFill>
                <a:cs typeface="+mn-ea"/>
                <a:sym typeface="+mn-lt"/>
              </a:endParaRPr>
            </a:p>
          </p:txBody>
        </p:sp>
        <p:sp>
          <p:nvSpPr>
            <p:cNvPr id="14" name="Shape 1707"/>
            <p:cNvSpPr/>
            <p:nvPr/>
          </p:nvSpPr>
          <p:spPr>
            <a:xfrm>
              <a:off x="1932937" y="2624635"/>
              <a:ext cx="261480" cy="26148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061033"/>
            </a:solidFill>
            <a:ln w="12700">
              <a:miter lim="400000"/>
            </a:ln>
          </p:spPr>
          <p:txBody>
            <a:bodyPr lIns="0" tIns="0" rIns="0" bIns="0" anchor="ctr"/>
            <a:lstStyle/>
            <a:p>
              <a:pPr>
                <a:lnSpc>
                  <a:spcPct val="120000"/>
                </a:lnSpc>
              </a:pPr>
              <a:endParaRPr sz="1520">
                <a:solidFill>
                  <a:srgbClr val="53585F"/>
                </a:solidFill>
                <a:cs typeface="+mn-ea"/>
                <a:sym typeface="+mn-lt"/>
              </a:endParaRPr>
            </a:p>
          </p:txBody>
        </p:sp>
      </p:grpSp>
      <p:grpSp>
        <p:nvGrpSpPr>
          <p:cNvPr id="15" name="Group 1710"/>
          <p:cNvGrpSpPr/>
          <p:nvPr/>
        </p:nvGrpSpPr>
        <p:grpSpPr>
          <a:xfrm>
            <a:off x="4149847" y="3994545"/>
            <a:ext cx="483402" cy="483402"/>
            <a:chOff x="0" y="0"/>
            <a:chExt cx="1113335" cy="1113335"/>
          </a:xfrm>
        </p:grpSpPr>
        <p:sp>
          <p:nvSpPr>
            <p:cNvPr id="16" name="Shape 1708"/>
            <p:cNvSpPr/>
            <p:nvPr/>
          </p:nvSpPr>
          <p:spPr>
            <a:xfrm>
              <a:off x="0" y="0"/>
              <a:ext cx="1113336" cy="111333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20000"/>
                <a:lumOff val="80000"/>
              </a:schemeClr>
            </a:solidFill>
            <a:ln w="38100" cap="flat">
              <a:solidFill>
                <a:schemeClr val="accent1">
                  <a:lumMod val="50000"/>
                </a:schemeClr>
              </a:solidFill>
              <a:miter lim="400000"/>
            </a:ln>
            <a:effectLst/>
          </p:spPr>
          <p:txBody>
            <a:bodyPr wrap="square" lIns="16542" tIns="16542" rIns="16542" bIns="16542" numCol="1" anchor="ctr">
              <a:noAutofit/>
            </a:bodyPr>
            <a:lstStyle/>
            <a:p>
              <a:pPr>
                <a:lnSpc>
                  <a:spcPct val="120000"/>
                </a:lnSpc>
              </a:pPr>
              <a:endParaRPr sz="1705">
                <a:solidFill>
                  <a:srgbClr val="53585F"/>
                </a:solidFill>
                <a:cs typeface="+mn-ea"/>
                <a:sym typeface="+mn-lt"/>
              </a:endParaRPr>
            </a:p>
          </p:txBody>
        </p:sp>
        <p:sp>
          <p:nvSpPr>
            <p:cNvPr id="17" name="Shape 1709"/>
            <p:cNvSpPr/>
            <p:nvPr/>
          </p:nvSpPr>
          <p:spPr>
            <a:xfrm>
              <a:off x="293512" y="300601"/>
              <a:ext cx="526312" cy="522960"/>
            </a:xfrm>
            <a:custGeom>
              <a:avLst/>
              <a:gdLst/>
              <a:ahLst/>
              <a:cxnLst>
                <a:cxn ang="0">
                  <a:pos x="wd2" y="hd2"/>
                </a:cxn>
                <a:cxn ang="5400000">
                  <a:pos x="wd2" y="hd2"/>
                </a:cxn>
                <a:cxn ang="10800000">
                  <a:pos x="wd2" y="hd2"/>
                </a:cxn>
                <a:cxn ang="16200000">
                  <a:pos x="wd2" y="hd2"/>
                </a:cxn>
              </a:cxnLst>
              <a:rect l="0" t="0" r="r" b="b"/>
              <a:pathLst>
                <a:path w="21600" h="21600" extrusionOk="0">
                  <a:moveTo>
                    <a:pt x="16241" y="491"/>
                  </a:moveTo>
                  <a:cubicBezTo>
                    <a:pt x="16241" y="164"/>
                    <a:pt x="16078" y="0"/>
                    <a:pt x="15753" y="0"/>
                  </a:cubicBezTo>
                  <a:cubicBezTo>
                    <a:pt x="5847" y="0"/>
                    <a:pt x="5847" y="0"/>
                    <a:pt x="5847" y="0"/>
                  </a:cubicBezTo>
                  <a:cubicBezTo>
                    <a:pt x="5522" y="0"/>
                    <a:pt x="5359" y="164"/>
                    <a:pt x="5359" y="491"/>
                  </a:cubicBezTo>
                  <a:cubicBezTo>
                    <a:pt x="5359" y="5400"/>
                    <a:pt x="5359" y="5400"/>
                    <a:pt x="5359" y="5400"/>
                  </a:cubicBezTo>
                  <a:cubicBezTo>
                    <a:pt x="16241" y="5400"/>
                    <a:pt x="16241" y="5400"/>
                    <a:pt x="16241" y="5400"/>
                  </a:cubicBezTo>
                  <a:lnTo>
                    <a:pt x="16241" y="491"/>
                  </a:lnTo>
                  <a:close/>
                  <a:moveTo>
                    <a:pt x="16403" y="16691"/>
                  </a:moveTo>
                  <a:cubicBezTo>
                    <a:pt x="16241" y="16527"/>
                    <a:pt x="16078" y="16364"/>
                    <a:pt x="15916" y="16364"/>
                  </a:cubicBezTo>
                  <a:cubicBezTo>
                    <a:pt x="5684" y="16364"/>
                    <a:pt x="5684" y="16364"/>
                    <a:pt x="5684" y="16364"/>
                  </a:cubicBezTo>
                  <a:cubicBezTo>
                    <a:pt x="5522" y="16364"/>
                    <a:pt x="5359" y="16527"/>
                    <a:pt x="5197" y="16691"/>
                  </a:cubicBezTo>
                  <a:cubicBezTo>
                    <a:pt x="3573" y="21109"/>
                    <a:pt x="3573" y="21109"/>
                    <a:pt x="3573" y="21109"/>
                  </a:cubicBezTo>
                  <a:cubicBezTo>
                    <a:pt x="3573" y="21273"/>
                    <a:pt x="3573" y="21273"/>
                    <a:pt x="3735" y="21436"/>
                  </a:cubicBezTo>
                  <a:cubicBezTo>
                    <a:pt x="3735" y="21600"/>
                    <a:pt x="3898" y="21600"/>
                    <a:pt x="4060" y="21600"/>
                  </a:cubicBezTo>
                  <a:cubicBezTo>
                    <a:pt x="17540" y="21600"/>
                    <a:pt x="17540" y="21600"/>
                    <a:pt x="17540" y="21600"/>
                  </a:cubicBezTo>
                  <a:cubicBezTo>
                    <a:pt x="17702" y="21600"/>
                    <a:pt x="17865" y="21600"/>
                    <a:pt x="17865" y="21436"/>
                  </a:cubicBezTo>
                  <a:cubicBezTo>
                    <a:pt x="18027" y="21273"/>
                    <a:pt x="18027" y="21273"/>
                    <a:pt x="18027" y="21109"/>
                  </a:cubicBezTo>
                  <a:lnTo>
                    <a:pt x="16403" y="16691"/>
                  </a:lnTo>
                  <a:close/>
                  <a:moveTo>
                    <a:pt x="4872" y="9164"/>
                  </a:moveTo>
                  <a:cubicBezTo>
                    <a:pt x="4872" y="10964"/>
                    <a:pt x="4872" y="10964"/>
                    <a:pt x="4872" y="10964"/>
                  </a:cubicBezTo>
                  <a:cubicBezTo>
                    <a:pt x="16565" y="10964"/>
                    <a:pt x="16565" y="10964"/>
                    <a:pt x="16565" y="10964"/>
                  </a:cubicBezTo>
                  <a:cubicBezTo>
                    <a:pt x="16565" y="9164"/>
                    <a:pt x="16565" y="9164"/>
                    <a:pt x="16565" y="9164"/>
                  </a:cubicBezTo>
                  <a:cubicBezTo>
                    <a:pt x="16565" y="9164"/>
                    <a:pt x="15266" y="6545"/>
                    <a:pt x="15266" y="6545"/>
                  </a:cubicBezTo>
                  <a:cubicBezTo>
                    <a:pt x="6334" y="6545"/>
                    <a:pt x="6334" y="6545"/>
                    <a:pt x="6334" y="6545"/>
                  </a:cubicBezTo>
                  <a:cubicBezTo>
                    <a:pt x="6334" y="6545"/>
                    <a:pt x="4872" y="9164"/>
                    <a:pt x="4872" y="9164"/>
                  </a:cubicBezTo>
                  <a:close/>
                  <a:moveTo>
                    <a:pt x="10719" y="8345"/>
                  </a:moveTo>
                  <a:cubicBezTo>
                    <a:pt x="11693" y="8345"/>
                    <a:pt x="12505" y="8673"/>
                    <a:pt x="12505" y="9164"/>
                  </a:cubicBezTo>
                  <a:cubicBezTo>
                    <a:pt x="12505" y="9655"/>
                    <a:pt x="11693" y="10145"/>
                    <a:pt x="10719" y="10145"/>
                  </a:cubicBezTo>
                  <a:cubicBezTo>
                    <a:pt x="9907" y="10145"/>
                    <a:pt x="9095" y="9655"/>
                    <a:pt x="9095" y="9164"/>
                  </a:cubicBezTo>
                  <a:cubicBezTo>
                    <a:pt x="9095" y="8673"/>
                    <a:pt x="9907" y="8345"/>
                    <a:pt x="10719" y="8345"/>
                  </a:cubicBezTo>
                  <a:close/>
                  <a:moveTo>
                    <a:pt x="19326" y="6545"/>
                  </a:moveTo>
                  <a:cubicBezTo>
                    <a:pt x="16403" y="6545"/>
                    <a:pt x="16403" y="6545"/>
                    <a:pt x="16403" y="6545"/>
                  </a:cubicBezTo>
                  <a:cubicBezTo>
                    <a:pt x="17540" y="8836"/>
                    <a:pt x="17540" y="8836"/>
                    <a:pt x="17540" y="8836"/>
                  </a:cubicBezTo>
                  <a:cubicBezTo>
                    <a:pt x="17540" y="8836"/>
                    <a:pt x="17540" y="8836"/>
                    <a:pt x="17540" y="8836"/>
                  </a:cubicBezTo>
                  <a:cubicBezTo>
                    <a:pt x="17702" y="8836"/>
                    <a:pt x="17702" y="8836"/>
                    <a:pt x="17702" y="9000"/>
                  </a:cubicBezTo>
                  <a:cubicBezTo>
                    <a:pt x="17702" y="9000"/>
                    <a:pt x="17702" y="11455"/>
                    <a:pt x="17702" y="11455"/>
                  </a:cubicBezTo>
                  <a:cubicBezTo>
                    <a:pt x="17702" y="11782"/>
                    <a:pt x="17540" y="11945"/>
                    <a:pt x="17215" y="11945"/>
                  </a:cubicBezTo>
                  <a:cubicBezTo>
                    <a:pt x="4385" y="11945"/>
                    <a:pt x="4385" y="11945"/>
                    <a:pt x="4385" y="11945"/>
                  </a:cubicBezTo>
                  <a:cubicBezTo>
                    <a:pt x="4060" y="11945"/>
                    <a:pt x="3898" y="11782"/>
                    <a:pt x="3898" y="11455"/>
                  </a:cubicBezTo>
                  <a:cubicBezTo>
                    <a:pt x="3898" y="11455"/>
                    <a:pt x="3898" y="9164"/>
                    <a:pt x="3898" y="9000"/>
                  </a:cubicBezTo>
                  <a:cubicBezTo>
                    <a:pt x="3898" y="8836"/>
                    <a:pt x="3898" y="8836"/>
                    <a:pt x="4060" y="8836"/>
                  </a:cubicBezTo>
                  <a:cubicBezTo>
                    <a:pt x="5197" y="6545"/>
                    <a:pt x="5197" y="6545"/>
                    <a:pt x="5197" y="6545"/>
                  </a:cubicBezTo>
                  <a:cubicBezTo>
                    <a:pt x="2274" y="6545"/>
                    <a:pt x="2274" y="6545"/>
                    <a:pt x="2274" y="6545"/>
                  </a:cubicBezTo>
                  <a:cubicBezTo>
                    <a:pt x="974" y="6545"/>
                    <a:pt x="0" y="7691"/>
                    <a:pt x="0" y="8836"/>
                  </a:cubicBezTo>
                  <a:cubicBezTo>
                    <a:pt x="0" y="16527"/>
                    <a:pt x="0" y="16527"/>
                    <a:pt x="0" y="16527"/>
                  </a:cubicBezTo>
                  <a:cubicBezTo>
                    <a:pt x="0" y="17836"/>
                    <a:pt x="974" y="18818"/>
                    <a:pt x="2274" y="18818"/>
                  </a:cubicBezTo>
                  <a:cubicBezTo>
                    <a:pt x="3086" y="18818"/>
                    <a:pt x="3086" y="18818"/>
                    <a:pt x="3086" y="18818"/>
                  </a:cubicBezTo>
                  <a:cubicBezTo>
                    <a:pt x="4060" y="16200"/>
                    <a:pt x="4060" y="16200"/>
                    <a:pt x="4060" y="16200"/>
                  </a:cubicBezTo>
                  <a:cubicBezTo>
                    <a:pt x="4223" y="15545"/>
                    <a:pt x="5035" y="15055"/>
                    <a:pt x="5684" y="15055"/>
                  </a:cubicBezTo>
                  <a:cubicBezTo>
                    <a:pt x="15916" y="15055"/>
                    <a:pt x="15916" y="15055"/>
                    <a:pt x="15916" y="15055"/>
                  </a:cubicBezTo>
                  <a:cubicBezTo>
                    <a:pt x="16565" y="15055"/>
                    <a:pt x="17377" y="15545"/>
                    <a:pt x="17540" y="16200"/>
                  </a:cubicBezTo>
                  <a:cubicBezTo>
                    <a:pt x="18514" y="18818"/>
                    <a:pt x="18514" y="18818"/>
                    <a:pt x="18514" y="18818"/>
                  </a:cubicBezTo>
                  <a:cubicBezTo>
                    <a:pt x="19326" y="18818"/>
                    <a:pt x="19326" y="18818"/>
                    <a:pt x="19326" y="18818"/>
                  </a:cubicBezTo>
                  <a:cubicBezTo>
                    <a:pt x="20626" y="18818"/>
                    <a:pt x="21600" y="17836"/>
                    <a:pt x="21600" y="16527"/>
                  </a:cubicBezTo>
                  <a:cubicBezTo>
                    <a:pt x="21600" y="8836"/>
                    <a:pt x="21600" y="8836"/>
                    <a:pt x="21600" y="8836"/>
                  </a:cubicBezTo>
                  <a:cubicBezTo>
                    <a:pt x="21600" y="7691"/>
                    <a:pt x="20626" y="6545"/>
                    <a:pt x="19326" y="6545"/>
                  </a:cubicBezTo>
                  <a:close/>
                </a:path>
              </a:pathLst>
            </a:custGeom>
            <a:solidFill>
              <a:srgbClr val="061033"/>
            </a:solidFill>
            <a:ln w="12700" cap="flat">
              <a:noFill/>
              <a:miter lim="400000"/>
            </a:ln>
            <a:effectLst/>
          </p:spPr>
          <p:txBody>
            <a:bodyPr wrap="square" lIns="0" tIns="0" rIns="0" bIns="0" numCol="1" anchor="t">
              <a:noAutofit/>
            </a:bodyPr>
            <a:lstStyle/>
            <a:p>
              <a:pPr>
                <a:lnSpc>
                  <a:spcPct val="120000"/>
                </a:lnSpc>
              </a:pPr>
              <a:endParaRPr sz="1705">
                <a:solidFill>
                  <a:srgbClr val="53585F"/>
                </a:solidFill>
                <a:cs typeface="+mn-ea"/>
                <a:sym typeface="+mn-lt"/>
              </a:endParaRPr>
            </a:p>
          </p:txBody>
        </p:sp>
      </p:grpSp>
      <p:grpSp>
        <p:nvGrpSpPr>
          <p:cNvPr id="18" name="Group 37"/>
          <p:cNvGrpSpPr/>
          <p:nvPr/>
        </p:nvGrpSpPr>
        <p:grpSpPr>
          <a:xfrm>
            <a:off x="8236577" y="2543994"/>
            <a:ext cx="709950" cy="709950"/>
            <a:chOff x="8561007" y="2003240"/>
            <a:chExt cx="817551" cy="817551"/>
          </a:xfrm>
        </p:grpSpPr>
        <p:sp>
          <p:nvSpPr>
            <p:cNvPr id="19" name="Shape 1712"/>
            <p:cNvSpPr/>
            <p:nvPr/>
          </p:nvSpPr>
          <p:spPr>
            <a:xfrm rot="19135618">
              <a:off x="8561007" y="2003240"/>
              <a:ext cx="817551" cy="8175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20000"/>
                <a:lumOff val="80000"/>
              </a:schemeClr>
            </a:solidFill>
            <a:ln w="38100">
              <a:solidFill>
                <a:schemeClr val="accent1">
                  <a:lumMod val="50000"/>
                </a:schemeClr>
              </a:solidFill>
              <a:miter lim="400000"/>
            </a:ln>
          </p:spPr>
          <p:txBody>
            <a:bodyPr lIns="16542" tIns="16542" rIns="16542" bIns="16542" anchor="ctr"/>
            <a:lstStyle/>
            <a:p>
              <a:pPr>
                <a:lnSpc>
                  <a:spcPct val="120000"/>
                </a:lnSpc>
              </a:pPr>
              <a:endParaRPr sz="1705" dirty="0">
                <a:solidFill>
                  <a:srgbClr val="53585F"/>
                </a:solidFill>
                <a:cs typeface="+mn-ea"/>
                <a:sym typeface="+mn-lt"/>
              </a:endParaRPr>
            </a:p>
          </p:txBody>
        </p:sp>
        <p:sp>
          <p:nvSpPr>
            <p:cNvPr id="20" name="Shape 1714"/>
            <p:cNvSpPr/>
            <p:nvPr/>
          </p:nvSpPr>
          <p:spPr>
            <a:xfrm>
              <a:off x="8862826" y="2205670"/>
              <a:ext cx="226614" cy="412691"/>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061033"/>
            </a:solidFill>
            <a:ln w="12700">
              <a:miter lim="400000"/>
            </a:ln>
          </p:spPr>
          <p:txBody>
            <a:bodyPr lIns="0" tIns="0" rIns="0" bIns="0"/>
            <a:lstStyle/>
            <a:p>
              <a:pPr>
                <a:lnSpc>
                  <a:spcPct val="120000"/>
                </a:lnSpc>
              </a:pPr>
              <a:endParaRPr sz="1705">
                <a:solidFill>
                  <a:srgbClr val="53585F"/>
                </a:solidFill>
                <a:cs typeface="+mn-ea"/>
                <a:sym typeface="+mn-lt"/>
              </a:endParaRPr>
            </a:p>
          </p:txBody>
        </p:sp>
      </p:grpSp>
      <p:grpSp>
        <p:nvGrpSpPr>
          <p:cNvPr id="24" name="Group 36"/>
          <p:cNvGrpSpPr/>
          <p:nvPr/>
        </p:nvGrpSpPr>
        <p:grpSpPr>
          <a:xfrm>
            <a:off x="8514639" y="3340963"/>
            <a:ext cx="709950" cy="709950"/>
            <a:chOff x="8881213" y="2921000"/>
            <a:chExt cx="817551" cy="817551"/>
          </a:xfrm>
        </p:grpSpPr>
        <p:sp>
          <p:nvSpPr>
            <p:cNvPr id="25" name="Shape 1711"/>
            <p:cNvSpPr/>
            <p:nvPr/>
          </p:nvSpPr>
          <p:spPr>
            <a:xfrm>
              <a:off x="8881213" y="2921000"/>
              <a:ext cx="817551" cy="8175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20000"/>
                <a:lumOff val="80000"/>
              </a:schemeClr>
            </a:solidFill>
            <a:ln w="38100">
              <a:solidFill>
                <a:schemeClr val="accent1">
                  <a:lumMod val="50000"/>
                </a:schemeClr>
              </a:solidFill>
              <a:miter lim="400000"/>
            </a:ln>
          </p:spPr>
          <p:txBody>
            <a:bodyPr lIns="16542" tIns="16542" rIns="16542" bIns="16542" anchor="ctr"/>
            <a:lstStyle/>
            <a:p>
              <a:pPr>
                <a:lnSpc>
                  <a:spcPct val="120000"/>
                </a:lnSpc>
              </a:pPr>
              <a:endParaRPr sz="1705" dirty="0">
                <a:solidFill>
                  <a:srgbClr val="53585F"/>
                </a:solidFill>
                <a:cs typeface="+mn-ea"/>
                <a:sym typeface="+mn-lt"/>
              </a:endParaRPr>
            </a:p>
          </p:txBody>
        </p:sp>
        <p:sp>
          <p:nvSpPr>
            <p:cNvPr id="26" name="Shape 1718"/>
            <p:cNvSpPr/>
            <p:nvPr/>
          </p:nvSpPr>
          <p:spPr>
            <a:xfrm>
              <a:off x="9124190" y="3171029"/>
              <a:ext cx="331596" cy="298435"/>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9720" y="0"/>
                  </a:lnTo>
                  <a:cubicBezTo>
                    <a:pt x="8533" y="0"/>
                    <a:pt x="7560" y="1080"/>
                    <a:pt x="7560" y="2400"/>
                  </a:cubicBezTo>
                  <a:lnTo>
                    <a:pt x="7560" y="12000"/>
                  </a:lnTo>
                  <a:lnTo>
                    <a:pt x="15121" y="12000"/>
                  </a:lnTo>
                  <a:lnTo>
                    <a:pt x="18360" y="15600"/>
                  </a:lnTo>
                  <a:lnTo>
                    <a:pt x="18360" y="12000"/>
                  </a:lnTo>
                  <a:lnTo>
                    <a:pt x="19440" y="12000"/>
                  </a:lnTo>
                  <a:cubicBezTo>
                    <a:pt x="20629" y="12000"/>
                    <a:pt x="21600" y="10920"/>
                    <a:pt x="21600" y="9600"/>
                  </a:cubicBezTo>
                  <a:lnTo>
                    <a:pt x="21600" y="2400"/>
                  </a:lnTo>
                  <a:cubicBezTo>
                    <a:pt x="21600" y="1080"/>
                    <a:pt x="20629" y="0"/>
                    <a:pt x="19440" y="0"/>
                  </a:cubicBezTo>
                  <a:close/>
                  <a:moveTo>
                    <a:pt x="6265" y="13440"/>
                  </a:moveTo>
                  <a:lnTo>
                    <a:pt x="6265" y="6000"/>
                  </a:lnTo>
                  <a:lnTo>
                    <a:pt x="2160" y="6000"/>
                  </a:lnTo>
                  <a:cubicBezTo>
                    <a:pt x="973" y="6000"/>
                    <a:pt x="0" y="7080"/>
                    <a:pt x="0" y="8400"/>
                  </a:cubicBezTo>
                  <a:lnTo>
                    <a:pt x="0" y="15600"/>
                  </a:lnTo>
                  <a:cubicBezTo>
                    <a:pt x="0" y="16920"/>
                    <a:pt x="973" y="18000"/>
                    <a:pt x="2160" y="18000"/>
                  </a:cubicBezTo>
                  <a:lnTo>
                    <a:pt x="3241" y="18000"/>
                  </a:lnTo>
                  <a:lnTo>
                    <a:pt x="3241" y="21600"/>
                  </a:lnTo>
                  <a:lnTo>
                    <a:pt x="6480" y="18000"/>
                  </a:lnTo>
                  <a:lnTo>
                    <a:pt x="11880" y="18000"/>
                  </a:lnTo>
                  <a:cubicBezTo>
                    <a:pt x="13069" y="18000"/>
                    <a:pt x="14040" y="16920"/>
                    <a:pt x="14040" y="15600"/>
                  </a:cubicBezTo>
                  <a:lnTo>
                    <a:pt x="14040" y="13415"/>
                  </a:lnTo>
                  <a:cubicBezTo>
                    <a:pt x="13971" y="13432"/>
                    <a:pt x="13898" y="13440"/>
                    <a:pt x="13824" y="13440"/>
                  </a:cubicBezTo>
                  <a:cubicBezTo>
                    <a:pt x="13824" y="13440"/>
                    <a:pt x="6265" y="13440"/>
                    <a:pt x="6265" y="13440"/>
                  </a:cubicBezTo>
                  <a:close/>
                </a:path>
              </a:pathLst>
            </a:custGeom>
            <a:solidFill>
              <a:srgbClr val="061033"/>
            </a:solidFill>
            <a:ln w="12700">
              <a:miter lim="400000"/>
            </a:ln>
          </p:spPr>
          <p:txBody>
            <a:bodyPr lIns="0" tIns="0" rIns="0" bIns="0" anchor="ctr"/>
            <a:lstStyle/>
            <a:p>
              <a:pPr>
                <a:lnSpc>
                  <a:spcPct val="120000"/>
                </a:lnSpc>
              </a:pPr>
              <a:endParaRPr sz="1705" dirty="0">
                <a:solidFill>
                  <a:srgbClr val="53585F"/>
                </a:solidFill>
                <a:cs typeface="+mn-ea"/>
                <a:sym typeface="+mn-lt"/>
              </a:endParaRPr>
            </a:p>
          </p:txBody>
        </p:sp>
      </p:grpSp>
      <p:grpSp>
        <p:nvGrpSpPr>
          <p:cNvPr id="42" name="Group 35"/>
          <p:cNvGrpSpPr/>
          <p:nvPr/>
        </p:nvGrpSpPr>
        <p:grpSpPr>
          <a:xfrm>
            <a:off x="8242092" y="4121388"/>
            <a:ext cx="709950" cy="709950"/>
            <a:chOff x="8567357" y="3819709"/>
            <a:chExt cx="817551" cy="817551"/>
          </a:xfrm>
        </p:grpSpPr>
        <p:sp>
          <p:nvSpPr>
            <p:cNvPr id="43" name="Shape 1713"/>
            <p:cNvSpPr/>
            <p:nvPr/>
          </p:nvSpPr>
          <p:spPr>
            <a:xfrm rot="18610256" flipH="1">
              <a:off x="8567357" y="3819709"/>
              <a:ext cx="817551" cy="8175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20000"/>
                <a:lumOff val="80000"/>
              </a:schemeClr>
            </a:solidFill>
            <a:ln w="38100">
              <a:solidFill>
                <a:schemeClr val="accent1">
                  <a:lumMod val="50000"/>
                </a:schemeClr>
              </a:solidFill>
              <a:miter lim="400000"/>
            </a:ln>
          </p:spPr>
          <p:txBody>
            <a:bodyPr lIns="16542" tIns="16542" rIns="16542" bIns="1654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sz="1705">
                <a:solidFill>
                  <a:srgbClr val="53585F"/>
                </a:solidFill>
                <a:cs typeface="+mn-ea"/>
                <a:sym typeface="+mn-lt"/>
              </a:endParaRPr>
            </a:p>
          </p:txBody>
        </p:sp>
        <p:sp>
          <p:nvSpPr>
            <p:cNvPr id="44" name="Shape 1719"/>
            <p:cNvSpPr/>
            <p:nvPr/>
          </p:nvSpPr>
          <p:spPr>
            <a:xfrm>
              <a:off x="8801507" y="4054123"/>
              <a:ext cx="349251" cy="348723"/>
            </a:xfrm>
            <a:custGeom>
              <a:avLst/>
              <a:gdLst>
                <a:gd name="T0" fmla="*/ 5916 w 6827"/>
                <a:gd name="T1" fmla="*/ 2503 h 6827"/>
                <a:gd name="T2" fmla="*/ 5014 w 6827"/>
                <a:gd name="T3" fmla="*/ 3300 h 6827"/>
                <a:gd name="T4" fmla="*/ 1813 w 6827"/>
                <a:gd name="T5" fmla="*/ 3300 h 6827"/>
                <a:gd name="T6" fmla="*/ 1462 w 6827"/>
                <a:gd name="T7" fmla="*/ 2691 h 6827"/>
                <a:gd name="T8" fmla="*/ 2736 w 6827"/>
                <a:gd name="T9" fmla="*/ 1516 h 6827"/>
                <a:gd name="T10" fmla="*/ 3413 w 6827"/>
                <a:gd name="T11" fmla="*/ 1820 h 6827"/>
                <a:gd name="T12" fmla="*/ 4324 w 6827"/>
                <a:gd name="T13" fmla="*/ 910 h 6827"/>
                <a:gd name="T14" fmla="*/ 3413 w 6827"/>
                <a:gd name="T15" fmla="*/ 0 h 6827"/>
                <a:gd name="T16" fmla="*/ 2503 w 6827"/>
                <a:gd name="T17" fmla="*/ 910 h 6827"/>
                <a:gd name="T18" fmla="*/ 2605 w 6827"/>
                <a:gd name="T19" fmla="*/ 1327 h 6827"/>
                <a:gd name="T20" fmla="*/ 1256 w 6827"/>
                <a:gd name="T21" fmla="*/ 2572 h 6827"/>
                <a:gd name="T22" fmla="*/ 910 w 6827"/>
                <a:gd name="T23" fmla="*/ 2503 h 6827"/>
                <a:gd name="T24" fmla="*/ 0 w 6827"/>
                <a:gd name="T25" fmla="*/ 3413 h 6827"/>
                <a:gd name="T26" fmla="*/ 910 w 6827"/>
                <a:gd name="T27" fmla="*/ 4324 h 6827"/>
                <a:gd name="T28" fmla="*/ 1813 w 6827"/>
                <a:gd name="T29" fmla="*/ 3527 h 6827"/>
                <a:gd name="T30" fmla="*/ 5014 w 6827"/>
                <a:gd name="T31" fmla="*/ 3527 h 6827"/>
                <a:gd name="T32" fmla="*/ 5365 w 6827"/>
                <a:gd name="T33" fmla="*/ 4135 h 6827"/>
                <a:gd name="T34" fmla="*/ 4091 w 6827"/>
                <a:gd name="T35" fmla="*/ 5311 h 6827"/>
                <a:gd name="T36" fmla="*/ 3413 w 6827"/>
                <a:gd name="T37" fmla="*/ 5006 h 6827"/>
                <a:gd name="T38" fmla="*/ 2503 w 6827"/>
                <a:gd name="T39" fmla="*/ 5916 h 6827"/>
                <a:gd name="T40" fmla="*/ 3413 w 6827"/>
                <a:gd name="T41" fmla="*/ 6827 h 6827"/>
                <a:gd name="T42" fmla="*/ 4324 w 6827"/>
                <a:gd name="T43" fmla="*/ 5916 h 6827"/>
                <a:gd name="T44" fmla="*/ 4222 w 6827"/>
                <a:gd name="T45" fmla="*/ 5500 h 6827"/>
                <a:gd name="T46" fmla="*/ 5571 w 6827"/>
                <a:gd name="T47" fmla="*/ 4255 h 6827"/>
                <a:gd name="T48" fmla="*/ 5916 w 6827"/>
                <a:gd name="T49" fmla="*/ 4324 h 6827"/>
                <a:gd name="T50" fmla="*/ 6827 w 6827"/>
                <a:gd name="T51" fmla="*/ 3413 h 6827"/>
                <a:gd name="T52" fmla="*/ 5916 w 6827"/>
                <a:gd name="T53" fmla="*/ 250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827" h="6827">
                  <a:moveTo>
                    <a:pt x="5916" y="2503"/>
                  </a:moveTo>
                  <a:cubicBezTo>
                    <a:pt x="5453" y="2503"/>
                    <a:pt x="5070" y="2851"/>
                    <a:pt x="5014" y="3300"/>
                  </a:cubicBezTo>
                  <a:lnTo>
                    <a:pt x="1813" y="3300"/>
                  </a:lnTo>
                  <a:cubicBezTo>
                    <a:pt x="1782" y="3052"/>
                    <a:pt x="1651" y="2836"/>
                    <a:pt x="1462" y="2691"/>
                  </a:cubicBezTo>
                  <a:lnTo>
                    <a:pt x="2736" y="1516"/>
                  </a:lnTo>
                  <a:cubicBezTo>
                    <a:pt x="2902" y="1702"/>
                    <a:pt x="3144" y="1820"/>
                    <a:pt x="3413" y="1820"/>
                  </a:cubicBezTo>
                  <a:cubicBezTo>
                    <a:pt x="3915" y="1820"/>
                    <a:pt x="4324" y="1412"/>
                    <a:pt x="4324" y="910"/>
                  </a:cubicBezTo>
                  <a:cubicBezTo>
                    <a:pt x="4324" y="408"/>
                    <a:pt x="3915" y="0"/>
                    <a:pt x="3413" y="0"/>
                  </a:cubicBezTo>
                  <a:cubicBezTo>
                    <a:pt x="2911" y="0"/>
                    <a:pt x="2503" y="408"/>
                    <a:pt x="2503" y="910"/>
                  </a:cubicBezTo>
                  <a:cubicBezTo>
                    <a:pt x="2503" y="1060"/>
                    <a:pt x="2540" y="1202"/>
                    <a:pt x="2605" y="1327"/>
                  </a:cubicBezTo>
                  <a:lnTo>
                    <a:pt x="1256" y="2572"/>
                  </a:lnTo>
                  <a:cubicBezTo>
                    <a:pt x="1149" y="2528"/>
                    <a:pt x="1033" y="2503"/>
                    <a:pt x="910" y="2503"/>
                  </a:cubicBezTo>
                  <a:cubicBezTo>
                    <a:pt x="408" y="2503"/>
                    <a:pt x="0" y="2911"/>
                    <a:pt x="0" y="3413"/>
                  </a:cubicBezTo>
                  <a:cubicBezTo>
                    <a:pt x="0" y="3915"/>
                    <a:pt x="408" y="4324"/>
                    <a:pt x="910" y="4324"/>
                  </a:cubicBezTo>
                  <a:cubicBezTo>
                    <a:pt x="1374" y="4324"/>
                    <a:pt x="1756" y="3975"/>
                    <a:pt x="1813" y="3527"/>
                  </a:cubicBezTo>
                  <a:lnTo>
                    <a:pt x="5014" y="3527"/>
                  </a:lnTo>
                  <a:cubicBezTo>
                    <a:pt x="5045" y="3775"/>
                    <a:pt x="5176" y="3991"/>
                    <a:pt x="5365" y="4135"/>
                  </a:cubicBezTo>
                  <a:lnTo>
                    <a:pt x="4091" y="5311"/>
                  </a:lnTo>
                  <a:cubicBezTo>
                    <a:pt x="3924" y="5125"/>
                    <a:pt x="3683" y="5006"/>
                    <a:pt x="3413" y="5006"/>
                  </a:cubicBezTo>
                  <a:cubicBezTo>
                    <a:pt x="2911" y="5006"/>
                    <a:pt x="2503" y="5415"/>
                    <a:pt x="2503" y="5916"/>
                  </a:cubicBezTo>
                  <a:cubicBezTo>
                    <a:pt x="2503" y="6418"/>
                    <a:pt x="2911" y="6827"/>
                    <a:pt x="3413" y="6827"/>
                  </a:cubicBezTo>
                  <a:cubicBezTo>
                    <a:pt x="3915" y="6827"/>
                    <a:pt x="4324" y="6418"/>
                    <a:pt x="4324" y="5916"/>
                  </a:cubicBezTo>
                  <a:cubicBezTo>
                    <a:pt x="4324" y="5766"/>
                    <a:pt x="4286" y="5625"/>
                    <a:pt x="4222" y="5500"/>
                  </a:cubicBezTo>
                  <a:lnTo>
                    <a:pt x="5571" y="4255"/>
                  </a:lnTo>
                  <a:cubicBezTo>
                    <a:pt x="5677" y="4299"/>
                    <a:pt x="5794" y="4324"/>
                    <a:pt x="5916" y="4324"/>
                  </a:cubicBezTo>
                  <a:cubicBezTo>
                    <a:pt x="6418" y="4324"/>
                    <a:pt x="6827" y="3915"/>
                    <a:pt x="6827" y="3413"/>
                  </a:cubicBezTo>
                  <a:cubicBezTo>
                    <a:pt x="6827" y="2911"/>
                    <a:pt x="6418" y="2503"/>
                    <a:pt x="5916" y="2503"/>
                  </a:cubicBezTo>
                  <a:close/>
                </a:path>
              </a:pathLst>
            </a:custGeom>
            <a:solidFill>
              <a:srgbClr val="061033"/>
            </a:solidFill>
            <a:ln w="12700">
              <a:miter lim="400000"/>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sz="1705">
                <a:solidFill>
                  <a:srgbClr val="53585F"/>
                </a:solidFill>
                <a:cs typeface="+mn-ea"/>
                <a:sym typeface="+mn-lt"/>
              </a:endParaRPr>
            </a:p>
          </p:txBody>
        </p:sp>
      </p:grpSp>
      <p:sp>
        <p:nvSpPr>
          <p:cNvPr id="36" name="矩形 35"/>
          <p:cNvSpPr/>
          <p:nvPr/>
        </p:nvSpPr>
        <p:spPr>
          <a:xfrm>
            <a:off x="2395280" y="3259574"/>
            <a:ext cx="1415772" cy="830997"/>
          </a:xfrm>
          <a:prstGeom prst="rect">
            <a:avLst/>
          </a:prstGeom>
        </p:spPr>
        <p:txBody>
          <a:bodyPr wrap="none">
            <a:spAutoFit/>
          </a:bodyPr>
          <a:lstStyle/>
          <a:p>
            <a:pPr algn="ctr"/>
            <a:r>
              <a:rPr lang="zh-CN" altLang="en-US" sz="2400" dirty="0">
                <a:solidFill>
                  <a:schemeClr val="bg1"/>
                </a:solidFill>
                <a:cs typeface="+mn-ea"/>
                <a:sym typeface="+mn-lt"/>
              </a:rPr>
              <a:t>点击</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添加文本</a:t>
            </a:r>
            <a:endParaRPr lang="zh-CN" altLang="en-US" sz="2400" dirty="0">
              <a:solidFill>
                <a:schemeClr val="bg1"/>
              </a:solidFill>
              <a:cs typeface="+mn-ea"/>
              <a:sym typeface="+mn-lt"/>
            </a:endParaRPr>
          </a:p>
        </p:txBody>
      </p:sp>
      <p:sp>
        <p:nvSpPr>
          <p:cNvPr id="37" name="矩形 36"/>
          <p:cNvSpPr/>
          <p:nvPr/>
        </p:nvSpPr>
        <p:spPr>
          <a:xfrm>
            <a:off x="4436057" y="3259574"/>
            <a:ext cx="1415772" cy="830997"/>
          </a:xfrm>
          <a:prstGeom prst="rect">
            <a:avLst/>
          </a:prstGeom>
        </p:spPr>
        <p:txBody>
          <a:bodyPr wrap="none">
            <a:spAutoFit/>
          </a:bodyPr>
          <a:lstStyle/>
          <a:p>
            <a:pPr algn="ctr"/>
            <a:r>
              <a:rPr lang="zh-CN" altLang="en-US" sz="2400" dirty="0">
                <a:solidFill>
                  <a:schemeClr val="bg1"/>
                </a:solidFill>
                <a:cs typeface="+mn-ea"/>
                <a:sym typeface="+mn-lt"/>
              </a:rPr>
              <a:t>点击</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添加文本</a:t>
            </a:r>
            <a:endParaRPr lang="zh-CN" altLang="en-US" sz="2400" dirty="0">
              <a:solidFill>
                <a:schemeClr val="bg1"/>
              </a:solidFill>
              <a:cs typeface="+mn-ea"/>
              <a:sym typeface="+mn-lt"/>
            </a:endParaRPr>
          </a:p>
        </p:txBody>
      </p:sp>
      <p:sp>
        <p:nvSpPr>
          <p:cNvPr id="38" name="矩形 37"/>
          <p:cNvSpPr/>
          <p:nvPr/>
        </p:nvSpPr>
        <p:spPr>
          <a:xfrm>
            <a:off x="6912017" y="3259574"/>
            <a:ext cx="1415772" cy="830997"/>
          </a:xfrm>
          <a:prstGeom prst="rect">
            <a:avLst/>
          </a:prstGeom>
        </p:spPr>
        <p:txBody>
          <a:bodyPr wrap="none">
            <a:spAutoFit/>
          </a:bodyPr>
          <a:lstStyle/>
          <a:p>
            <a:pPr algn="ctr"/>
            <a:r>
              <a:rPr lang="zh-CN" altLang="en-US" sz="2400" dirty="0">
                <a:solidFill>
                  <a:schemeClr val="bg1"/>
                </a:solidFill>
                <a:cs typeface="+mn-ea"/>
                <a:sym typeface="+mn-lt"/>
              </a:rPr>
              <a:t>点击</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添加文本</a:t>
            </a:r>
            <a:endParaRPr lang="zh-CN" altLang="en-US" sz="2400" dirty="0">
              <a:solidFill>
                <a:schemeClr val="bg1"/>
              </a:solidFill>
              <a:cs typeface="+mn-ea"/>
              <a:sym typeface="+mn-lt"/>
            </a:endParaRPr>
          </a:p>
        </p:txBody>
      </p:sp>
      <p:sp>
        <p:nvSpPr>
          <p:cNvPr id="39" name="矩形 38"/>
          <p:cNvSpPr/>
          <p:nvPr/>
        </p:nvSpPr>
        <p:spPr>
          <a:xfrm>
            <a:off x="9103412" y="2726967"/>
            <a:ext cx="1625832" cy="307777"/>
          </a:xfrm>
          <a:prstGeom prst="rect">
            <a:avLst/>
          </a:prstGeom>
        </p:spPr>
        <p:txBody>
          <a:bodyPr wrap="square">
            <a:spAutoFit/>
          </a:bodyPr>
          <a:lstStyle/>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p:txBody>
      </p:sp>
      <p:sp>
        <p:nvSpPr>
          <p:cNvPr id="40" name="矩形 39"/>
          <p:cNvSpPr/>
          <p:nvPr/>
        </p:nvSpPr>
        <p:spPr>
          <a:xfrm>
            <a:off x="9411439" y="3533774"/>
            <a:ext cx="1625832" cy="307777"/>
          </a:xfrm>
          <a:prstGeom prst="rect">
            <a:avLst/>
          </a:prstGeom>
        </p:spPr>
        <p:txBody>
          <a:bodyPr wrap="square">
            <a:spAutoFit/>
          </a:bodyPr>
          <a:lstStyle/>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p:txBody>
      </p:sp>
      <p:sp>
        <p:nvSpPr>
          <p:cNvPr id="41" name="矩形 40"/>
          <p:cNvSpPr/>
          <p:nvPr/>
        </p:nvSpPr>
        <p:spPr>
          <a:xfrm>
            <a:off x="9103412" y="4355625"/>
            <a:ext cx="1625832" cy="307777"/>
          </a:xfrm>
          <a:prstGeom prst="rect">
            <a:avLst/>
          </a:prstGeom>
        </p:spPr>
        <p:txBody>
          <a:bodyPr wrap="square">
            <a:spAutoFit/>
          </a:bodyPr>
          <a:lstStyle/>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250"/>
                                        <p:tgtEl>
                                          <p:spTgt spid="3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10"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250"/>
                                        <p:tgtEl>
                                          <p:spTgt spid="37"/>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250"/>
                                        <p:tgtEl>
                                          <p:spTgt spid="38"/>
                                        </p:tgtEl>
                                      </p:cBhvr>
                                    </p:animEffect>
                                  </p:childTnLst>
                                </p:cTn>
                              </p:par>
                            </p:childTnLst>
                          </p:cTn>
                        </p:par>
                        <p:par>
                          <p:cTn id="52" fill="hold">
                            <p:stCondLst>
                              <p:cond delay="4500"/>
                            </p:stCondLst>
                            <p:childTnLst>
                              <p:par>
                                <p:cTn id="53" presetID="10" presetClass="entr" presetSubtype="0"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250"/>
                                        <p:tgtEl>
                                          <p:spTgt spid="39"/>
                                        </p:tgtEl>
                                      </p:cBhvr>
                                    </p:animEffect>
                                  </p:childTnLst>
                                </p:cTn>
                              </p:par>
                            </p:childTnLst>
                          </p:cTn>
                        </p:par>
                        <p:par>
                          <p:cTn id="59" fill="hold">
                            <p:stCondLst>
                              <p:cond delay="5000"/>
                            </p:stCondLst>
                            <p:childTnLst>
                              <p:par>
                                <p:cTn id="60" presetID="10" presetClass="entr" presetSubtype="0"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250"/>
                                        <p:tgtEl>
                                          <p:spTgt spid="40"/>
                                        </p:tgtEl>
                                      </p:cBhvr>
                                    </p:animEffect>
                                  </p:childTnLst>
                                </p:cTn>
                              </p:par>
                            </p:childTnLst>
                          </p:cTn>
                        </p:par>
                        <p:par>
                          <p:cTn id="66" fill="hold">
                            <p:stCondLst>
                              <p:cond delay="5500"/>
                            </p:stCondLst>
                            <p:childTnLst>
                              <p:par>
                                <p:cTn id="67" presetID="10" presetClass="entr" presetSubtype="0" fill="hold"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36" grpId="0"/>
      <p:bldP spid="37" grpId="0"/>
      <p:bldP spid="38" grpId="0"/>
      <p:bldP spid="39" grpId="0"/>
      <p:bldP spid="4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1017149" y="2316834"/>
            <a:ext cx="2468337" cy="3449439"/>
            <a:chOff x="1017149" y="2316834"/>
            <a:chExt cx="2468337" cy="3449439"/>
          </a:xfrm>
        </p:grpSpPr>
        <p:sp>
          <p:nvSpPr>
            <p:cNvPr id="33" name="椭圆 32"/>
            <p:cNvSpPr/>
            <p:nvPr/>
          </p:nvSpPr>
          <p:spPr>
            <a:xfrm>
              <a:off x="1449497" y="2316834"/>
              <a:ext cx="1537706" cy="153770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cs typeface="+mn-ea"/>
                <a:sym typeface="+mn-lt"/>
              </a:endParaRPr>
            </a:p>
          </p:txBody>
        </p:sp>
        <p:sp>
          <p:nvSpPr>
            <p:cNvPr id="34" name="椭圆 33"/>
            <p:cNvSpPr/>
            <p:nvPr/>
          </p:nvSpPr>
          <p:spPr>
            <a:xfrm>
              <a:off x="1619285" y="2486622"/>
              <a:ext cx="1198129" cy="1198129"/>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cs typeface="+mn-ea"/>
                <a:sym typeface="+mn-lt"/>
              </a:endParaRPr>
            </a:p>
          </p:txBody>
        </p:sp>
        <p:sp>
          <p:nvSpPr>
            <p:cNvPr id="35" name="文本框 34"/>
            <p:cNvSpPr txBox="1"/>
            <p:nvPr/>
          </p:nvSpPr>
          <p:spPr>
            <a:xfrm>
              <a:off x="1769545" y="2842505"/>
              <a:ext cx="974611" cy="496739"/>
            </a:xfrm>
            <a:prstGeom prst="rect">
              <a:avLst/>
            </a:prstGeom>
            <a:noFill/>
          </p:spPr>
          <p:txBody>
            <a:bodyPr wrap="square" rtlCol="0">
              <a:spAutoFit/>
            </a:bodyPr>
            <a:lstStyle/>
            <a:p>
              <a:pPr algn="ctr"/>
              <a:r>
                <a:rPr lang="en-US" altLang="zh-CN" sz="2630" b="1" dirty="0">
                  <a:solidFill>
                    <a:schemeClr val="tx1">
                      <a:lumMod val="75000"/>
                      <a:lumOff val="25000"/>
                    </a:schemeClr>
                  </a:solidFill>
                  <a:cs typeface="+mn-ea"/>
                  <a:sym typeface="+mn-lt"/>
                </a:rPr>
                <a:t>28%</a:t>
              </a:r>
              <a:endParaRPr lang="zh-CN" altLang="en-US" sz="2630" b="1" dirty="0">
                <a:solidFill>
                  <a:schemeClr val="tx1">
                    <a:lumMod val="75000"/>
                    <a:lumOff val="25000"/>
                  </a:schemeClr>
                </a:solidFill>
                <a:cs typeface="+mn-ea"/>
                <a:sym typeface="+mn-lt"/>
              </a:endParaRPr>
            </a:p>
          </p:txBody>
        </p:sp>
        <p:grpSp>
          <p:nvGrpSpPr>
            <p:cNvPr id="21" name="组合 20"/>
            <p:cNvGrpSpPr/>
            <p:nvPr/>
          </p:nvGrpSpPr>
          <p:grpSpPr>
            <a:xfrm>
              <a:off x="1017149" y="4156736"/>
              <a:ext cx="2468337" cy="1609537"/>
              <a:chOff x="1017149" y="4156736"/>
              <a:chExt cx="2468337" cy="1609537"/>
            </a:xfrm>
          </p:grpSpPr>
          <p:cxnSp>
            <p:nvCxnSpPr>
              <p:cNvPr id="54" name="直接连接符 53"/>
              <p:cNvCxnSpPr/>
              <p:nvPr/>
            </p:nvCxnSpPr>
            <p:spPr>
              <a:xfrm>
                <a:off x="1017149" y="4942977"/>
                <a:ext cx="2468337" cy="0"/>
              </a:xfrm>
              <a:prstGeom prst="line">
                <a:avLst/>
              </a:prstGeom>
              <a:ln w="15875">
                <a:solidFill>
                  <a:schemeClr val="tx1">
                    <a:lumMod val="65000"/>
                    <a:lumOff val="35000"/>
                    <a:alpha val="74000"/>
                  </a:schemeClr>
                </a:solidFill>
              </a:ln>
            </p:spPr>
            <p:style>
              <a:lnRef idx="1">
                <a:schemeClr val="accent1"/>
              </a:lnRef>
              <a:fillRef idx="0">
                <a:schemeClr val="accent1"/>
              </a:fillRef>
              <a:effectRef idx="0">
                <a:schemeClr val="accent1"/>
              </a:effectRef>
              <a:fontRef idx="minor">
                <a:schemeClr val="tx1"/>
              </a:fontRef>
            </p:style>
          </p:cxnSp>
          <p:sp>
            <p:nvSpPr>
              <p:cNvPr id="73" name="Freeform 303"/>
              <p:cNvSpPr>
                <a:spLocks noEditPoints="1"/>
              </p:cNvSpPr>
              <p:nvPr/>
            </p:nvSpPr>
            <p:spPr bwMode="auto">
              <a:xfrm>
                <a:off x="2105552" y="4156736"/>
                <a:ext cx="291531" cy="309574"/>
              </a:xfrm>
              <a:custGeom>
                <a:avLst/>
                <a:gdLst>
                  <a:gd name="connsiteX0" fmla="*/ 285671 w 571362"/>
                  <a:gd name="connsiteY0" fmla="*/ 470107 h 606722"/>
                  <a:gd name="connsiteX1" fmla="*/ 374169 w 571362"/>
                  <a:gd name="connsiteY1" fmla="*/ 512238 h 606722"/>
                  <a:gd name="connsiteX2" fmla="*/ 369717 w 571362"/>
                  <a:gd name="connsiteY2" fmla="*/ 522815 h 606722"/>
                  <a:gd name="connsiteX3" fmla="*/ 285671 w 571362"/>
                  <a:gd name="connsiteY3" fmla="*/ 606722 h 606722"/>
                  <a:gd name="connsiteX4" fmla="*/ 201625 w 571362"/>
                  <a:gd name="connsiteY4" fmla="*/ 522815 h 606722"/>
                  <a:gd name="connsiteX5" fmla="*/ 197262 w 571362"/>
                  <a:gd name="connsiteY5" fmla="*/ 512238 h 606722"/>
                  <a:gd name="connsiteX6" fmla="*/ 285671 w 571362"/>
                  <a:gd name="connsiteY6" fmla="*/ 470107 h 606722"/>
                  <a:gd name="connsiteX7" fmla="*/ 403524 w 571362"/>
                  <a:gd name="connsiteY7" fmla="*/ 393967 h 606722"/>
                  <a:gd name="connsiteX8" fmla="*/ 384914 w 571362"/>
                  <a:gd name="connsiteY8" fmla="*/ 481539 h 606722"/>
                  <a:gd name="connsiteX9" fmla="*/ 318846 w 571362"/>
                  <a:gd name="connsiteY9" fmla="*/ 451044 h 606722"/>
                  <a:gd name="connsiteX10" fmla="*/ 388387 w 571362"/>
                  <a:gd name="connsiteY10" fmla="*/ 405169 h 606722"/>
                  <a:gd name="connsiteX11" fmla="*/ 403524 w 571362"/>
                  <a:gd name="connsiteY11" fmla="*/ 393967 h 606722"/>
                  <a:gd name="connsiteX12" fmla="*/ 167906 w 571362"/>
                  <a:gd name="connsiteY12" fmla="*/ 393967 h 606722"/>
                  <a:gd name="connsiteX13" fmla="*/ 183034 w 571362"/>
                  <a:gd name="connsiteY13" fmla="*/ 405169 h 606722"/>
                  <a:gd name="connsiteX14" fmla="*/ 252443 w 571362"/>
                  <a:gd name="connsiteY14" fmla="*/ 451044 h 606722"/>
                  <a:gd name="connsiteX15" fmla="*/ 186504 w 571362"/>
                  <a:gd name="connsiteY15" fmla="*/ 481539 h 606722"/>
                  <a:gd name="connsiteX16" fmla="*/ 167906 w 571362"/>
                  <a:gd name="connsiteY16" fmla="*/ 393967 h 606722"/>
                  <a:gd name="connsiteX17" fmla="*/ 483987 w 571362"/>
                  <a:gd name="connsiteY17" fmla="*/ 326436 h 606722"/>
                  <a:gd name="connsiteX18" fmla="*/ 571215 w 571362"/>
                  <a:gd name="connsiteY18" fmla="*/ 468871 h 606722"/>
                  <a:gd name="connsiteX19" fmla="*/ 561602 w 571362"/>
                  <a:gd name="connsiteY19" fmla="*/ 498549 h 606722"/>
                  <a:gd name="connsiteX20" fmla="*/ 427733 w 571362"/>
                  <a:gd name="connsiteY20" fmla="*/ 496860 h 606722"/>
                  <a:gd name="connsiteX21" fmla="*/ 415450 w 571362"/>
                  <a:gd name="connsiteY21" fmla="*/ 492862 h 606722"/>
                  <a:gd name="connsiteX22" fmla="*/ 439304 w 571362"/>
                  <a:gd name="connsiteY22" fmla="*/ 365888 h 606722"/>
                  <a:gd name="connsiteX23" fmla="*/ 483987 w 571362"/>
                  <a:gd name="connsiteY23" fmla="*/ 326436 h 606722"/>
                  <a:gd name="connsiteX24" fmla="*/ 87462 w 571362"/>
                  <a:gd name="connsiteY24" fmla="*/ 326436 h 606722"/>
                  <a:gd name="connsiteX25" fmla="*/ 132145 w 571362"/>
                  <a:gd name="connsiteY25" fmla="*/ 365899 h 606722"/>
                  <a:gd name="connsiteX26" fmla="*/ 155910 w 571362"/>
                  <a:gd name="connsiteY26" fmla="*/ 492907 h 606722"/>
                  <a:gd name="connsiteX27" fmla="*/ 143716 w 571362"/>
                  <a:gd name="connsiteY27" fmla="*/ 496907 h 606722"/>
                  <a:gd name="connsiteX28" fmla="*/ 9758 w 571362"/>
                  <a:gd name="connsiteY28" fmla="*/ 498596 h 606722"/>
                  <a:gd name="connsiteX29" fmla="*/ 145 w 571362"/>
                  <a:gd name="connsiteY29" fmla="*/ 468910 h 606722"/>
                  <a:gd name="connsiteX30" fmla="*/ 87462 w 571362"/>
                  <a:gd name="connsiteY30" fmla="*/ 326436 h 606722"/>
                  <a:gd name="connsiteX31" fmla="*/ 441700 w 571362"/>
                  <a:gd name="connsiteY31" fmla="*/ 285931 h 606722"/>
                  <a:gd name="connsiteX32" fmla="*/ 460682 w 571362"/>
                  <a:gd name="connsiteY32" fmla="*/ 303352 h 606722"/>
                  <a:gd name="connsiteX33" fmla="*/ 441700 w 571362"/>
                  <a:gd name="connsiteY33" fmla="*/ 320861 h 606722"/>
                  <a:gd name="connsiteX34" fmla="*/ 441878 w 571362"/>
                  <a:gd name="connsiteY34" fmla="*/ 303352 h 606722"/>
                  <a:gd name="connsiteX35" fmla="*/ 441700 w 571362"/>
                  <a:gd name="connsiteY35" fmla="*/ 285931 h 606722"/>
                  <a:gd name="connsiteX36" fmla="*/ 129660 w 571362"/>
                  <a:gd name="connsiteY36" fmla="*/ 285931 h 606722"/>
                  <a:gd name="connsiteX37" fmla="*/ 129482 w 571362"/>
                  <a:gd name="connsiteY37" fmla="*/ 303352 h 606722"/>
                  <a:gd name="connsiteX38" fmla="*/ 129660 w 571362"/>
                  <a:gd name="connsiteY38" fmla="*/ 320861 h 606722"/>
                  <a:gd name="connsiteX39" fmla="*/ 110678 w 571362"/>
                  <a:gd name="connsiteY39" fmla="*/ 303352 h 606722"/>
                  <a:gd name="connsiteX40" fmla="*/ 129660 w 571362"/>
                  <a:gd name="connsiteY40" fmla="*/ 285931 h 606722"/>
                  <a:gd name="connsiteX41" fmla="*/ 285715 w 571362"/>
                  <a:gd name="connsiteY41" fmla="*/ 279439 h 606722"/>
                  <a:gd name="connsiteX42" fmla="*/ 309672 w 571362"/>
                  <a:gd name="connsiteY42" fmla="*/ 303396 h 606722"/>
                  <a:gd name="connsiteX43" fmla="*/ 285715 w 571362"/>
                  <a:gd name="connsiteY43" fmla="*/ 327353 h 606722"/>
                  <a:gd name="connsiteX44" fmla="*/ 261758 w 571362"/>
                  <a:gd name="connsiteY44" fmla="*/ 303396 h 606722"/>
                  <a:gd name="connsiteX45" fmla="*/ 285715 w 571362"/>
                  <a:gd name="connsiteY45" fmla="*/ 279439 h 606722"/>
                  <a:gd name="connsiteX46" fmla="*/ 285680 w 571362"/>
                  <a:gd name="connsiteY46" fmla="*/ 246856 h 606722"/>
                  <a:gd name="connsiteX47" fmla="*/ 229160 w 571362"/>
                  <a:gd name="connsiteY47" fmla="*/ 303291 h 606722"/>
                  <a:gd name="connsiteX48" fmla="*/ 285680 w 571362"/>
                  <a:gd name="connsiteY48" fmla="*/ 359814 h 606722"/>
                  <a:gd name="connsiteX49" fmla="*/ 342288 w 571362"/>
                  <a:gd name="connsiteY49" fmla="*/ 303291 h 606722"/>
                  <a:gd name="connsiteX50" fmla="*/ 285680 w 571362"/>
                  <a:gd name="connsiteY50" fmla="*/ 246856 h 606722"/>
                  <a:gd name="connsiteX51" fmla="*/ 285680 w 571362"/>
                  <a:gd name="connsiteY51" fmla="*/ 173803 h 606722"/>
                  <a:gd name="connsiteX52" fmla="*/ 369346 w 571362"/>
                  <a:gd name="connsiteY52" fmla="*/ 227926 h 606722"/>
                  <a:gd name="connsiteX53" fmla="*/ 407886 w 571362"/>
                  <a:gd name="connsiteY53" fmla="*/ 257254 h 606722"/>
                  <a:gd name="connsiteX54" fmla="*/ 409310 w 571362"/>
                  <a:gd name="connsiteY54" fmla="*/ 303291 h 606722"/>
                  <a:gd name="connsiteX55" fmla="*/ 407886 w 571362"/>
                  <a:gd name="connsiteY55" fmla="*/ 349327 h 606722"/>
                  <a:gd name="connsiteX56" fmla="*/ 369346 w 571362"/>
                  <a:gd name="connsiteY56" fmla="*/ 378743 h 606722"/>
                  <a:gd name="connsiteX57" fmla="*/ 285680 w 571362"/>
                  <a:gd name="connsiteY57" fmla="*/ 432778 h 606722"/>
                  <a:gd name="connsiteX58" fmla="*/ 202102 w 571362"/>
                  <a:gd name="connsiteY58" fmla="*/ 378743 h 606722"/>
                  <a:gd name="connsiteX59" fmla="*/ 163562 w 571362"/>
                  <a:gd name="connsiteY59" fmla="*/ 349327 h 606722"/>
                  <a:gd name="connsiteX60" fmla="*/ 162049 w 571362"/>
                  <a:gd name="connsiteY60" fmla="*/ 303291 h 606722"/>
                  <a:gd name="connsiteX61" fmla="*/ 163562 w 571362"/>
                  <a:gd name="connsiteY61" fmla="*/ 257254 h 606722"/>
                  <a:gd name="connsiteX62" fmla="*/ 202102 w 571362"/>
                  <a:gd name="connsiteY62" fmla="*/ 227926 h 606722"/>
                  <a:gd name="connsiteX63" fmla="*/ 285680 w 571362"/>
                  <a:gd name="connsiteY63" fmla="*/ 173803 h 606722"/>
                  <a:gd name="connsiteX64" fmla="*/ 384914 w 571362"/>
                  <a:gd name="connsiteY64" fmla="*/ 125113 h 606722"/>
                  <a:gd name="connsiteX65" fmla="*/ 403524 w 571362"/>
                  <a:gd name="connsiteY65" fmla="*/ 212685 h 606722"/>
                  <a:gd name="connsiteX66" fmla="*/ 388387 w 571362"/>
                  <a:gd name="connsiteY66" fmla="*/ 201572 h 606722"/>
                  <a:gd name="connsiteX67" fmla="*/ 318846 w 571362"/>
                  <a:gd name="connsiteY67" fmla="*/ 155608 h 606722"/>
                  <a:gd name="connsiteX68" fmla="*/ 384914 w 571362"/>
                  <a:gd name="connsiteY68" fmla="*/ 125113 h 606722"/>
                  <a:gd name="connsiteX69" fmla="*/ 186504 w 571362"/>
                  <a:gd name="connsiteY69" fmla="*/ 125113 h 606722"/>
                  <a:gd name="connsiteX70" fmla="*/ 252443 w 571362"/>
                  <a:gd name="connsiteY70" fmla="*/ 155608 h 606722"/>
                  <a:gd name="connsiteX71" fmla="*/ 183034 w 571362"/>
                  <a:gd name="connsiteY71" fmla="*/ 201572 h 606722"/>
                  <a:gd name="connsiteX72" fmla="*/ 167906 w 571362"/>
                  <a:gd name="connsiteY72" fmla="*/ 212685 h 606722"/>
                  <a:gd name="connsiteX73" fmla="*/ 186504 w 571362"/>
                  <a:gd name="connsiteY73" fmla="*/ 125113 h 606722"/>
                  <a:gd name="connsiteX74" fmla="*/ 513359 w 571362"/>
                  <a:gd name="connsiteY74" fmla="*/ 94417 h 606722"/>
                  <a:gd name="connsiteX75" fmla="*/ 561602 w 571362"/>
                  <a:gd name="connsiteY75" fmla="*/ 108100 h 606722"/>
                  <a:gd name="connsiteX76" fmla="*/ 571215 w 571362"/>
                  <a:gd name="connsiteY76" fmla="*/ 137863 h 606722"/>
                  <a:gd name="connsiteX77" fmla="*/ 483987 w 571362"/>
                  <a:gd name="connsiteY77" fmla="*/ 280286 h 606722"/>
                  <a:gd name="connsiteX78" fmla="*/ 439304 w 571362"/>
                  <a:gd name="connsiteY78" fmla="*/ 240838 h 606722"/>
                  <a:gd name="connsiteX79" fmla="*/ 415450 w 571362"/>
                  <a:gd name="connsiteY79" fmla="*/ 113875 h 606722"/>
                  <a:gd name="connsiteX80" fmla="*/ 427733 w 571362"/>
                  <a:gd name="connsiteY80" fmla="*/ 109876 h 606722"/>
                  <a:gd name="connsiteX81" fmla="*/ 513359 w 571362"/>
                  <a:gd name="connsiteY81" fmla="*/ 94417 h 606722"/>
                  <a:gd name="connsiteX82" fmla="*/ 57990 w 571362"/>
                  <a:gd name="connsiteY82" fmla="*/ 94417 h 606722"/>
                  <a:gd name="connsiteX83" fmla="*/ 143715 w 571362"/>
                  <a:gd name="connsiteY83" fmla="*/ 109876 h 606722"/>
                  <a:gd name="connsiteX84" fmla="*/ 155911 w 571362"/>
                  <a:gd name="connsiteY84" fmla="*/ 113875 h 606722"/>
                  <a:gd name="connsiteX85" fmla="*/ 132143 w 571362"/>
                  <a:gd name="connsiteY85" fmla="*/ 240838 h 606722"/>
                  <a:gd name="connsiteX86" fmla="*/ 87455 w 571362"/>
                  <a:gd name="connsiteY86" fmla="*/ 280286 h 606722"/>
                  <a:gd name="connsiteX87" fmla="*/ 127 w 571362"/>
                  <a:gd name="connsiteY87" fmla="*/ 137863 h 606722"/>
                  <a:gd name="connsiteX88" fmla="*/ 9741 w 571362"/>
                  <a:gd name="connsiteY88" fmla="*/ 108100 h 606722"/>
                  <a:gd name="connsiteX89" fmla="*/ 57990 w 571362"/>
                  <a:gd name="connsiteY89" fmla="*/ 94417 h 606722"/>
                  <a:gd name="connsiteX90" fmla="*/ 285671 w 571362"/>
                  <a:gd name="connsiteY90" fmla="*/ 0 h 606722"/>
                  <a:gd name="connsiteX91" fmla="*/ 369717 w 571362"/>
                  <a:gd name="connsiteY91" fmla="*/ 83918 h 606722"/>
                  <a:gd name="connsiteX92" fmla="*/ 374169 w 571362"/>
                  <a:gd name="connsiteY92" fmla="*/ 94496 h 606722"/>
                  <a:gd name="connsiteX93" fmla="*/ 285671 w 571362"/>
                  <a:gd name="connsiteY93" fmla="*/ 136544 h 606722"/>
                  <a:gd name="connsiteX94" fmla="*/ 197262 w 571362"/>
                  <a:gd name="connsiteY94" fmla="*/ 94496 h 606722"/>
                  <a:gd name="connsiteX95" fmla="*/ 201625 w 571362"/>
                  <a:gd name="connsiteY95" fmla="*/ 83918 h 606722"/>
                  <a:gd name="connsiteX96" fmla="*/ 285671 w 571362"/>
                  <a:gd name="connsiteY9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71362" h="606722">
                    <a:moveTo>
                      <a:pt x="285671" y="470107"/>
                    </a:moveTo>
                    <a:cubicBezTo>
                      <a:pt x="315586" y="486551"/>
                      <a:pt x="345412" y="500772"/>
                      <a:pt x="374169" y="512238"/>
                    </a:cubicBezTo>
                    <a:cubicBezTo>
                      <a:pt x="372744" y="515793"/>
                      <a:pt x="371231" y="519349"/>
                      <a:pt x="369717" y="522815"/>
                    </a:cubicBezTo>
                    <a:cubicBezTo>
                      <a:pt x="346391" y="576146"/>
                      <a:pt x="315764" y="606722"/>
                      <a:pt x="285671" y="606722"/>
                    </a:cubicBezTo>
                    <a:cubicBezTo>
                      <a:pt x="255667" y="606722"/>
                      <a:pt x="225040" y="576146"/>
                      <a:pt x="201625" y="522815"/>
                    </a:cubicBezTo>
                    <a:cubicBezTo>
                      <a:pt x="200111" y="519349"/>
                      <a:pt x="198687" y="515793"/>
                      <a:pt x="197262" y="512238"/>
                    </a:cubicBezTo>
                    <a:cubicBezTo>
                      <a:pt x="226019" y="500772"/>
                      <a:pt x="255756" y="486551"/>
                      <a:pt x="285671" y="470107"/>
                    </a:cubicBezTo>
                    <a:close/>
                    <a:moveTo>
                      <a:pt x="403524" y="393967"/>
                    </a:moveTo>
                    <a:cubicBezTo>
                      <a:pt x="399428" y="425262"/>
                      <a:pt x="393106" y="454778"/>
                      <a:pt x="384914" y="481539"/>
                    </a:cubicBezTo>
                    <a:cubicBezTo>
                      <a:pt x="363367" y="472915"/>
                      <a:pt x="341284" y="462691"/>
                      <a:pt x="318846" y="451044"/>
                    </a:cubicBezTo>
                    <a:cubicBezTo>
                      <a:pt x="342264" y="436997"/>
                      <a:pt x="365593" y="421617"/>
                      <a:pt x="388387" y="405169"/>
                    </a:cubicBezTo>
                    <a:cubicBezTo>
                      <a:pt x="393462" y="401435"/>
                      <a:pt x="398538" y="397701"/>
                      <a:pt x="403524" y="393967"/>
                    </a:cubicBezTo>
                    <a:close/>
                    <a:moveTo>
                      <a:pt x="167906" y="393967"/>
                    </a:moveTo>
                    <a:cubicBezTo>
                      <a:pt x="172800" y="397701"/>
                      <a:pt x="177872" y="401435"/>
                      <a:pt x="183034" y="405169"/>
                    </a:cubicBezTo>
                    <a:cubicBezTo>
                      <a:pt x="205814" y="421617"/>
                      <a:pt x="229129" y="436997"/>
                      <a:pt x="252443" y="451044"/>
                    </a:cubicBezTo>
                    <a:cubicBezTo>
                      <a:pt x="230107" y="462691"/>
                      <a:pt x="208039" y="472915"/>
                      <a:pt x="186504" y="481539"/>
                    </a:cubicBezTo>
                    <a:cubicBezTo>
                      <a:pt x="178228" y="454778"/>
                      <a:pt x="171999" y="425262"/>
                      <a:pt x="167906" y="393967"/>
                    </a:cubicBezTo>
                    <a:close/>
                    <a:moveTo>
                      <a:pt x="483987" y="326436"/>
                    </a:moveTo>
                    <a:cubicBezTo>
                      <a:pt x="535879" y="380371"/>
                      <a:pt x="568723" y="432263"/>
                      <a:pt x="571215" y="468871"/>
                    </a:cubicBezTo>
                    <a:cubicBezTo>
                      <a:pt x="572105" y="481844"/>
                      <a:pt x="568990" y="491618"/>
                      <a:pt x="561602" y="498549"/>
                    </a:cubicBezTo>
                    <a:cubicBezTo>
                      <a:pt x="541842" y="517386"/>
                      <a:pt x="491730" y="516764"/>
                      <a:pt x="427733" y="496860"/>
                    </a:cubicBezTo>
                    <a:cubicBezTo>
                      <a:pt x="423728" y="495616"/>
                      <a:pt x="419633" y="494284"/>
                      <a:pt x="415450" y="492862"/>
                    </a:cubicBezTo>
                    <a:cubicBezTo>
                      <a:pt x="427377" y="454654"/>
                      <a:pt x="435477" y="411559"/>
                      <a:pt x="439304" y="365888"/>
                    </a:cubicBezTo>
                    <a:cubicBezTo>
                      <a:pt x="455148" y="352826"/>
                      <a:pt x="470101" y="339587"/>
                      <a:pt x="483987" y="326436"/>
                    </a:cubicBezTo>
                    <a:close/>
                    <a:moveTo>
                      <a:pt x="87462" y="326436"/>
                    </a:moveTo>
                    <a:cubicBezTo>
                      <a:pt x="101348" y="339590"/>
                      <a:pt x="116301" y="352833"/>
                      <a:pt x="132145" y="365899"/>
                    </a:cubicBezTo>
                    <a:cubicBezTo>
                      <a:pt x="135972" y="411583"/>
                      <a:pt x="144072" y="454689"/>
                      <a:pt x="155910" y="492907"/>
                    </a:cubicBezTo>
                    <a:cubicBezTo>
                      <a:pt x="151816" y="494329"/>
                      <a:pt x="147721" y="495663"/>
                      <a:pt x="143716" y="496907"/>
                    </a:cubicBezTo>
                    <a:cubicBezTo>
                      <a:pt x="79630" y="516816"/>
                      <a:pt x="29607" y="517527"/>
                      <a:pt x="9758" y="498596"/>
                    </a:cubicBezTo>
                    <a:cubicBezTo>
                      <a:pt x="2459" y="491663"/>
                      <a:pt x="-745" y="481886"/>
                      <a:pt x="145" y="468910"/>
                    </a:cubicBezTo>
                    <a:cubicBezTo>
                      <a:pt x="2637" y="432292"/>
                      <a:pt x="35481" y="380386"/>
                      <a:pt x="87462" y="326436"/>
                    </a:cubicBezTo>
                    <a:close/>
                    <a:moveTo>
                      <a:pt x="441700" y="285931"/>
                    </a:moveTo>
                    <a:cubicBezTo>
                      <a:pt x="448206" y="291708"/>
                      <a:pt x="454622" y="297574"/>
                      <a:pt x="460682" y="303352"/>
                    </a:cubicBezTo>
                    <a:cubicBezTo>
                      <a:pt x="454622" y="309218"/>
                      <a:pt x="448206" y="314995"/>
                      <a:pt x="441700" y="320861"/>
                    </a:cubicBezTo>
                    <a:cubicBezTo>
                      <a:pt x="441878" y="314995"/>
                      <a:pt x="441878" y="309218"/>
                      <a:pt x="441878" y="303352"/>
                    </a:cubicBezTo>
                    <a:cubicBezTo>
                      <a:pt x="441878" y="297574"/>
                      <a:pt x="441878" y="291708"/>
                      <a:pt x="441700" y="285931"/>
                    </a:cubicBezTo>
                    <a:close/>
                    <a:moveTo>
                      <a:pt x="129660" y="285931"/>
                    </a:moveTo>
                    <a:cubicBezTo>
                      <a:pt x="129571" y="291708"/>
                      <a:pt x="129482" y="297574"/>
                      <a:pt x="129482" y="303352"/>
                    </a:cubicBezTo>
                    <a:cubicBezTo>
                      <a:pt x="129482" y="309218"/>
                      <a:pt x="129571" y="314995"/>
                      <a:pt x="129660" y="320861"/>
                    </a:cubicBezTo>
                    <a:cubicBezTo>
                      <a:pt x="123154" y="314995"/>
                      <a:pt x="116827" y="309218"/>
                      <a:pt x="110678" y="303352"/>
                    </a:cubicBezTo>
                    <a:cubicBezTo>
                      <a:pt x="116827" y="297574"/>
                      <a:pt x="123154" y="291708"/>
                      <a:pt x="129660" y="285931"/>
                    </a:cubicBezTo>
                    <a:close/>
                    <a:moveTo>
                      <a:pt x="285715" y="279439"/>
                    </a:moveTo>
                    <a:cubicBezTo>
                      <a:pt x="298946" y="279439"/>
                      <a:pt x="309672" y="290165"/>
                      <a:pt x="309672" y="303396"/>
                    </a:cubicBezTo>
                    <a:cubicBezTo>
                      <a:pt x="309672" y="316627"/>
                      <a:pt x="298946" y="327353"/>
                      <a:pt x="285715" y="327353"/>
                    </a:cubicBezTo>
                    <a:cubicBezTo>
                      <a:pt x="272484" y="327353"/>
                      <a:pt x="261758" y="316627"/>
                      <a:pt x="261758" y="303396"/>
                    </a:cubicBezTo>
                    <a:cubicBezTo>
                      <a:pt x="261758" y="290165"/>
                      <a:pt x="272484" y="279439"/>
                      <a:pt x="285715" y="279439"/>
                    </a:cubicBezTo>
                    <a:close/>
                    <a:moveTo>
                      <a:pt x="285680" y="246856"/>
                    </a:moveTo>
                    <a:cubicBezTo>
                      <a:pt x="254527" y="246856"/>
                      <a:pt x="229160" y="272185"/>
                      <a:pt x="229160" y="303291"/>
                    </a:cubicBezTo>
                    <a:cubicBezTo>
                      <a:pt x="229160" y="334485"/>
                      <a:pt x="254527" y="359814"/>
                      <a:pt x="285680" y="359814"/>
                    </a:cubicBezTo>
                    <a:cubicBezTo>
                      <a:pt x="316921" y="359814"/>
                      <a:pt x="342288" y="334485"/>
                      <a:pt x="342288" y="303291"/>
                    </a:cubicBezTo>
                    <a:cubicBezTo>
                      <a:pt x="342288" y="272185"/>
                      <a:pt x="316921" y="246856"/>
                      <a:pt x="285680" y="246856"/>
                    </a:cubicBezTo>
                    <a:close/>
                    <a:moveTo>
                      <a:pt x="285680" y="173803"/>
                    </a:moveTo>
                    <a:cubicBezTo>
                      <a:pt x="313717" y="189978"/>
                      <a:pt x="341843" y="208108"/>
                      <a:pt x="369346" y="227926"/>
                    </a:cubicBezTo>
                    <a:cubicBezTo>
                      <a:pt x="382608" y="237525"/>
                      <a:pt x="395514" y="247301"/>
                      <a:pt x="407886" y="257254"/>
                    </a:cubicBezTo>
                    <a:cubicBezTo>
                      <a:pt x="408865" y="272363"/>
                      <a:pt x="409310" y="287738"/>
                      <a:pt x="409310" y="303291"/>
                    </a:cubicBezTo>
                    <a:cubicBezTo>
                      <a:pt x="409310" y="318843"/>
                      <a:pt x="408865" y="334218"/>
                      <a:pt x="407886" y="349327"/>
                    </a:cubicBezTo>
                    <a:cubicBezTo>
                      <a:pt x="395514" y="359280"/>
                      <a:pt x="382608" y="369145"/>
                      <a:pt x="369346" y="378743"/>
                    </a:cubicBezTo>
                    <a:cubicBezTo>
                      <a:pt x="341843" y="398562"/>
                      <a:pt x="313717" y="416692"/>
                      <a:pt x="285680" y="432778"/>
                    </a:cubicBezTo>
                    <a:cubicBezTo>
                      <a:pt x="257642" y="416692"/>
                      <a:pt x="229605" y="398562"/>
                      <a:pt x="202102" y="378743"/>
                    </a:cubicBezTo>
                    <a:cubicBezTo>
                      <a:pt x="188840" y="369145"/>
                      <a:pt x="175934" y="359280"/>
                      <a:pt x="163562" y="349327"/>
                    </a:cubicBezTo>
                    <a:cubicBezTo>
                      <a:pt x="162583" y="334218"/>
                      <a:pt x="162049" y="318843"/>
                      <a:pt x="162049" y="303291"/>
                    </a:cubicBezTo>
                    <a:cubicBezTo>
                      <a:pt x="162049" y="287738"/>
                      <a:pt x="162583" y="272363"/>
                      <a:pt x="163562" y="257254"/>
                    </a:cubicBezTo>
                    <a:cubicBezTo>
                      <a:pt x="175934" y="247301"/>
                      <a:pt x="188840" y="237525"/>
                      <a:pt x="202102" y="227926"/>
                    </a:cubicBezTo>
                    <a:cubicBezTo>
                      <a:pt x="229605" y="208108"/>
                      <a:pt x="257642" y="189978"/>
                      <a:pt x="285680" y="173803"/>
                    </a:cubicBezTo>
                    <a:close/>
                    <a:moveTo>
                      <a:pt x="384914" y="125113"/>
                    </a:moveTo>
                    <a:cubicBezTo>
                      <a:pt x="393106" y="151962"/>
                      <a:pt x="399428" y="181479"/>
                      <a:pt x="403524" y="212685"/>
                    </a:cubicBezTo>
                    <a:cubicBezTo>
                      <a:pt x="398538" y="208951"/>
                      <a:pt x="393462" y="205306"/>
                      <a:pt x="388387" y="201572"/>
                    </a:cubicBezTo>
                    <a:cubicBezTo>
                      <a:pt x="365503" y="185124"/>
                      <a:pt x="342264" y="169744"/>
                      <a:pt x="318846" y="155608"/>
                    </a:cubicBezTo>
                    <a:cubicBezTo>
                      <a:pt x="341284" y="144050"/>
                      <a:pt x="363367" y="133826"/>
                      <a:pt x="384914" y="125113"/>
                    </a:cubicBezTo>
                    <a:close/>
                    <a:moveTo>
                      <a:pt x="186504" y="125113"/>
                    </a:moveTo>
                    <a:cubicBezTo>
                      <a:pt x="208039" y="133826"/>
                      <a:pt x="230107" y="144050"/>
                      <a:pt x="252443" y="155608"/>
                    </a:cubicBezTo>
                    <a:cubicBezTo>
                      <a:pt x="229129" y="169744"/>
                      <a:pt x="205814" y="185124"/>
                      <a:pt x="183034" y="201572"/>
                    </a:cubicBezTo>
                    <a:cubicBezTo>
                      <a:pt x="177872" y="205306"/>
                      <a:pt x="172800" y="208951"/>
                      <a:pt x="167906" y="212685"/>
                    </a:cubicBezTo>
                    <a:cubicBezTo>
                      <a:pt x="171999" y="181479"/>
                      <a:pt x="178228" y="151962"/>
                      <a:pt x="186504" y="125113"/>
                    </a:cubicBezTo>
                    <a:close/>
                    <a:moveTo>
                      <a:pt x="513359" y="94417"/>
                    </a:moveTo>
                    <a:cubicBezTo>
                      <a:pt x="535344" y="94417"/>
                      <a:pt x="551989" y="98948"/>
                      <a:pt x="561602" y="108100"/>
                    </a:cubicBezTo>
                    <a:cubicBezTo>
                      <a:pt x="568990" y="115118"/>
                      <a:pt x="572105" y="124803"/>
                      <a:pt x="571215" y="137863"/>
                    </a:cubicBezTo>
                    <a:cubicBezTo>
                      <a:pt x="568723" y="174380"/>
                      <a:pt x="535879" y="226356"/>
                      <a:pt x="483987" y="280286"/>
                    </a:cubicBezTo>
                    <a:cubicBezTo>
                      <a:pt x="470101" y="267048"/>
                      <a:pt x="455148" y="253898"/>
                      <a:pt x="439304" y="240838"/>
                    </a:cubicBezTo>
                    <a:cubicBezTo>
                      <a:pt x="435477" y="195170"/>
                      <a:pt x="427377" y="151990"/>
                      <a:pt x="415450" y="113875"/>
                    </a:cubicBezTo>
                    <a:cubicBezTo>
                      <a:pt x="419633" y="112453"/>
                      <a:pt x="423728" y="111120"/>
                      <a:pt x="427733" y="109876"/>
                    </a:cubicBezTo>
                    <a:cubicBezTo>
                      <a:pt x="460755" y="99570"/>
                      <a:pt x="490039" y="94417"/>
                      <a:pt x="513359" y="94417"/>
                    </a:cubicBezTo>
                    <a:close/>
                    <a:moveTo>
                      <a:pt x="57990" y="94417"/>
                    </a:moveTo>
                    <a:cubicBezTo>
                      <a:pt x="81402" y="94417"/>
                      <a:pt x="110689" y="99570"/>
                      <a:pt x="143715" y="109876"/>
                    </a:cubicBezTo>
                    <a:cubicBezTo>
                      <a:pt x="147721" y="111120"/>
                      <a:pt x="151816" y="112453"/>
                      <a:pt x="155911" y="113875"/>
                    </a:cubicBezTo>
                    <a:cubicBezTo>
                      <a:pt x="144071" y="151990"/>
                      <a:pt x="135971" y="195170"/>
                      <a:pt x="132143" y="240838"/>
                    </a:cubicBezTo>
                    <a:cubicBezTo>
                      <a:pt x="116297" y="253898"/>
                      <a:pt x="101342" y="267048"/>
                      <a:pt x="87455" y="280286"/>
                    </a:cubicBezTo>
                    <a:cubicBezTo>
                      <a:pt x="35468" y="226356"/>
                      <a:pt x="2620" y="174380"/>
                      <a:pt x="127" y="137863"/>
                    </a:cubicBezTo>
                    <a:cubicBezTo>
                      <a:pt x="-674" y="124803"/>
                      <a:pt x="2442" y="115118"/>
                      <a:pt x="9741" y="108100"/>
                    </a:cubicBezTo>
                    <a:cubicBezTo>
                      <a:pt x="19355" y="98948"/>
                      <a:pt x="36091" y="94417"/>
                      <a:pt x="57990" y="94417"/>
                    </a:cubicBezTo>
                    <a:close/>
                    <a:moveTo>
                      <a:pt x="285671" y="0"/>
                    </a:moveTo>
                    <a:cubicBezTo>
                      <a:pt x="315764" y="0"/>
                      <a:pt x="346391" y="30580"/>
                      <a:pt x="369717" y="83918"/>
                    </a:cubicBezTo>
                    <a:cubicBezTo>
                      <a:pt x="371231" y="87385"/>
                      <a:pt x="372744" y="90852"/>
                      <a:pt x="374169" y="94496"/>
                    </a:cubicBezTo>
                    <a:cubicBezTo>
                      <a:pt x="345412" y="105964"/>
                      <a:pt x="315586" y="120098"/>
                      <a:pt x="285671" y="136544"/>
                    </a:cubicBezTo>
                    <a:cubicBezTo>
                      <a:pt x="255756" y="120098"/>
                      <a:pt x="226019" y="105964"/>
                      <a:pt x="197262" y="94496"/>
                    </a:cubicBezTo>
                    <a:cubicBezTo>
                      <a:pt x="198687" y="90852"/>
                      <a:pt x="200111" y="87296"/>
                      <a:pt x="201625" y="83918"/>
                    </a:cubicBezTo>
                    <a:cubicBezTo>
                      <a:pt x="225040" y="30580"/>
                      <a:pt x="255667" y="0"/>
                      <a:pt x="285671" y="0"/>
                    </a:cubicBezTo>
                    <a:close/>
                  </a:path>
                </a:pathLst>
              </a:custGeom>
              <a:solidFill>
                <a:schemeClr val="bg1"/>
              </a:solidFill>
              <a:ln>
                <a:noFill/>
              </a:ln>
            </p:spPr>
            <p:txBody>
              <a:bodyPr vert="horz" wrap="square" lIns="120140" tIns="60070" rIns="120140" bIns="6007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365" dirty="0">
                  <a:solidFill>
                    <a:prstClr val="black"/>
                  </a:solidFill>
                  <a:cs typeface="+mn-ea"/>
                  <a:sym typeface="+mn-lt"/>
                </a:endParaRPr>
              </a:p>
            </p:txBody>
          </p:sp>
          <p:sp>
            <p:nvSpPr>
              <p:cNvPr id="71" name="矩形 70"/>
              <p:cNvSpPr/>
              <p:nvPr/>
            </p:nvSpPr>
            <p:spPr>
              <a:xfrm>
                <a:off x="1235655" y="4481312"/>
                <a:ext cx="2031325" cy="461665"/>
              </a:xfrm>
              <a:prstGeom prst="rect">
                <a:avLst/>
              </a:prstGeom>
            </p:spPr>
            <p:txBody>
              <a:bodyPr wrap="none">
                <a:spAutoFit/>
              </a:body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72" name="矩形 71"/>
              <p:cNvSpPr/>
              <p:nvPr/>
            </p:nvSpPr>
            <p:spPr>
              <a:xfrm>
                <a:off x="1438401" y="5027609"/>
                <a:ext cx="1625832" cy="738664"/>
              </a:xfrm>
              <a:prstGeom prst="rect">
                <a:avLst/>
              </a:prstGeom>
            </p:spPr>
            <p:txBody>
              <a:bodyPr wrap="square">
                <a:spAutoFit/>
              </a:bodyPr>
              <a:lstStyle/>
              <a:p>
                <a:pPr algn="ctr"/>
                <a:r>
                  <a:rPr lang="zh-CN" altLang="en-US" sz="1400" dirty="0">
                    <a:solidFill>
                      <a:schemeClr val="bg1"/>
                    </a:solidFill>
                    <a:cs typeface="+mn-ea"/>
                    <a:sym typeface="+mn-lt"/>
                  </a:rPr>
                  <a:t>点击添加文本</a:t>
                </a:r>
                <a:endParaRPr lang="en-US" altLang="zh-CN"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p:txBody>
          </p:sp>
        </p:grpSp>
      </p:grpSp>
      <p:grpSp>
        <p:nvGrpSpPr>
          <p:cNvPr id="6" name="组合 5"/>
          <p:cNvGrpSpPr/>
          <p:nvPr/>
        </p:nvGrpSpPr>
        <p:grpSpPr>
          <a:xfrm>
            <a:off x="4636600" y="1538371"/>
            <a:ext cx="2873956" cy="4670921"/>
            <a:chOff x="4636600" y="1538371"/>
            <a:chExt cx="2873956" cy="4670921"/>
          </a:xfrm>
        </p:grpSpPr>
        <p:grpSp>
          <p:nvGrpSpPr>
            <p:cNvPr id="45" name="组合 44"/>
            <p:cNvGrpSpPr/>
            <p:nvPr/>
          </p:nvGrpSpPr>
          <p:grpSpPr>
            <a:xfrm>
              <a:off x="4636600" y="1538371"/>
              <a:ext cx="2873956" cy="2873956"/>
              <a:chOff x="4622231" y="1190134"/>
              <a:chExt cx="2947538" cy="2947538"/>
            </a:xfrm>
          </p:grpSpPr>
          <p:grpSp>
            <p:nvGrpSpPr>
              <p:cNvPr id="60" name="组合 59"/>
              <p:cNvGrpSpPr/>
              <p:nvPr/>
            </p:nvGrpSpPr>
            <p:grpSpPr>
              <a:xfrm>
                <a:off x="4622231" y="1190134"/>
                <a:ext cx="2947538" cy="2947538"/>
                <a:chOff x="1330405" y="2640462"/>
                <a:chExt cx="1577076" cy="1577076"/>
              </a:xfrm>
            </p:grpSpPr>
            <p:sp>
              <p:nvSpPr>
                <p:cNvPr id="63" name="椭圆 62"/>
                <p:cNvSpPr/>
                <p:nvPr/>
              </p:nvSpPr>
              <p:spPr>
                <a:xfrm>
                  <a:off x="1330405" y="2640462"/>
                  <a:ext cx="1577076" cy="1577076"/>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cs typeface="+mn-ea"/>
                    <a:sym typeface="+mn-lt"/>
                  </a:endParaRPr>
                </a:p>
              </p:txBody>
            </p:sp>
            <p:sp>
              <p:nvSpPr>
                <p:cNvPr id="64" name="椭圆 63"/>
                <p:cNvSpPr/>
                <p:nvPr/>
              </p:nvSpPr>
              <p:spPr>
                <a:xfrm>
                  <a:off x="1504540" y="2814597"/>
                  <a:ext cx="1228805" cy="1228805"/>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cs typeface="+mn-ea"/>
                    <a:sym typeface="+mn-lt"/>
                  </a:endParaRPr>
                </a:p>
              </p:txBody>
            </p:sp>
          </p:grpSp>
          <p:sp>
            <p:nvSpPr>
              <p:cNvPr id="61" name="文本框 60"/>
              <p:cNvSpPr txBox="1"/>
              <p:nvPr/>
            </p:nvSpPr>
            <p:spPr>
              <a:xfrm>
                <a:off x="5285266" y="2276854"/>
                <a:ext cx="1569876" cy="841225"/>
              </a:xfrm>
              <a:prstGeom prst="rect">
                <a:avLst/>
              </a:prstGeom>
              <a:noFill/>
            </p:spPr>
            <p:txBody>
              <a:bodyPr wrap="square" rtlCol="0">
                <a:spAutoFit/>
              </a:bodyPr>
              <a:lstStyle/>
              <a:p>
                <a:pPr algn="ctr"/>
                <a:r>
                  <a:rPr lang="en-US" altLang="zh-CN" sz="4730" b="1" dirty="0">
                    <a:solidFill>
                      <a:schemeClr val="tx1">
                        <a:lumMod val="75000"/>
                        <a:lumOff val="25000"/>
                      </a:schemeClr>
                    </a:solidFill>
                    <a:cs typeface="+mn-ea"/>
                    <a:sym typeface="+mn-lt"/>
                  </a:rPr>
                  <a:t>98%</a:t>
                </a:r>
                <a:endParaRPr lang="zh-CN" altLang="en-US" sz="4730" b="1" dirty="0">
                  <a:solidFill>
                    <a:schemeClr val="tx1">
                      <a:lumMod val="75000"/>
                      <a:lumOff val="25000"/>
                    </a:schemeClr>
                  </a:solidFill>
                  <a:cs typeface="+mn-ea"/>
                  <a:sym typeface="+mn-lt"/>
                </a:endParaRPr>
              </a:p>
            </p:txBody>
          </p:sp>
        </p:grpSp>
        <p:grpSp>
          <p:nvGrpSpPr>
            <p:cNvPr id="89" name="Group 78"/>
            <p:cNvGrpSpPr/>
            <p:nvPr/>
          </p:nvGrpSpPr>
          <p:grpSpPr>
            <a:xfrm>
              <a:off x="4861831" y="4620497"/>
              <a:ext cx="2468337" cy="1588795"/>
              <a:chOff x="1017149" y="4177478"/>
              <a:chExt cx="2468337" cy="1588795"/>
            </a:xfrm>
          </p:grpSpPr>
          <p:cxnSp>
            <p:nvCxnSpPr>
              <p:cNvPr id="90" name="直接连接符 89"/>
              <p:cNvCxnSpPr/>
              <p:nvPr/>
            </p:nvCxnSpPr>
            <p:spPr>
              <a:xfrm>
                <a:off x="1017149" y="4942977"/>
                <a:ext cx="2468337" cy="0"/>
              </a:xfrm>
              <a:prstGeom prst="line">
                <a:avLst/>
              </a:prstGeom>
              <a:ln w="15875">
                <a:solidFill>
                  <a:schemeClr val="tx1">
                    <a:lumMod val="65000"/>
                    <a:lumOff val="35000"/>
                    <a:alpha val="74000"/>
                  </a:schemeClr>
                </a:solidFill>
              </a:ln>
            </p:spPr>
            <p:style>
              <a:lnRef idx="1">
                <a:schemeClr val="accent1"/>
              </a:lnRef>
              <a:fillRef idx="0">
                <a:schemeClr val="accent1"/>
              </a:fillRef>
              <a:effectRef idx="0">
                <a:schemeClr val="accent1"/>
              </a:effectRef>
              <a:fontRef idx="minor">
                <a:schemeClr val="tx1"/>
              </a:fontRef>
            </p:style>
          </p:cxnSp>
          <p:sp>
            <p:nvSpPr>
              <p:cNvPr id="91" name="Freeform 303"/>
              <p:cNvSpPr>
                <a:spLocks noEditPoints="1"/>
              </p:cNvSpPr>
              <p:nvPr/>
            </p:nvSpPr>
            <p:spPr bwMode="auto">
              <a:xfrm>
                <a:off x="2096530" y="4177478"/>
                <a:ext cx="309574" cy="268088"/>
              </a:xfrm>
              <a:custGeom>
                <a:avLst/>
                <a:gdLst>
                  <a:gd name="connsiteX0" fmla="*/ 332825 w 599014"/>
                  <a:gd name="connsiteY0" fmla="*/ 323318 h 518742"/>
                  <a:gd name="connsiteX1" fmla="*/ 480885 w 599014"/>
                  <a:gd name="connsiteY1" fmla="*/ 323318 h 518742"/>
                  <a:gd name="connsiteX2" fmla="*/ 508708 w 599014"/>
                  <a:gd name="connsiteY2" fmla="*/ 351111 h 518742"/>
                  <a:gd name="connsiteX3" fmla="*/ 480885 w 599014"/>
                  <a:gd name="connsiteY3" fmla="*/ 378903 h 518742"/>
                  <a:gd name="connsiteX4" fmla="*/ 332825 w 599014"/>
                  <a:gd name="connsiteY4" fmla="*/ 378903 h 518742"/>
                  <a:gd name="connsiteX5" fmla="*/ 305002 w 599014"/>
                  <a:gd name="connsiteY5" fmla="*/ 351111 h 518742"/>
                  <a:gd name="connsiteX6" fmla="*/ 332825 w 599014"/>
                  <a:gd name="connsiteY6" fmla="*/ 323318 h 518742"/>
                  <a:gd name="connsiteX7" fmla="*/ 332825 w 599014"/>
                  <a:gd name="connsiteY7" fmla="*/ 230145 h 518742"/>
                  <a:gd name="connsiteX8" fmla="*/ 480885 w 599014"/>
                  <a:gd name="connsiteY8" fmla="*/ 230145 h 518742"/>
                  <a:gd name="connsiteX9" fmla="*/ 508708 w 599014"/>
                  <a:gd name="connsiteY9" fmla="*/ 257937 h 518742"/>
                  <a:gd name="connsiteX10" fmla="*/ 480885 w 599014"/>
                  <a:gd name="connsiteY10" fmla="*/ 285730 h 518742"/>
                  <a:gd name="connsiteX11" fmla="*/ 332825 w 599014"/>
                  <a:gd name="connsiteY11" fmla="*/ 285730 h 518742"/>
                  <a:gd name="connsiteX12" fmla="*/ 305002 w 599014"/>
                  <a:gd name="connsiteY12" fmla="*/ 257937 h 518742"/>
                  <a:gd name="connsiteX13" fmla="*/ 332825 w 599014"/>
                  <a:gd name="connsiteY13" fmla="*/ 230145 h 518742"/>
                  <a:gd name="connsiteX14" fmla="*/ 24843 w 599014"/>
                  <a:gd name="connsiteY14" fmla="*/ 151784 h 518742"/>
                  <a:gd name="connsiteX15" fmla="*/ 183839 w 599014"/>
                  <a:gd name="connsiteY15" fmla="*/ 151784 h 518742"/>
                  <a:gd name="connsiteX16" fmla="*/ 207688 w 599014"/>
                  <a:gd name="connsiteY16" fmla="*/ 176583 h 518742"/>
                  <a:gd name="connsiteX17" fmla="*/ 207688 w 599014"/>
                  <a:gd name="connsiteY17" fmla="*/ 329348 h 518742"/>
                  <a:gd name="connsiteX18" fmla="*/ 182845 w 599014"/>
                  <a:gd name="connsiteY18" fmla="*/ 354147 h 518742"/>
                  <a:gd name="connsiteX19" fmla="*/ 163964 w 599014"/>
                  <a:gd name="connsiteY19" fmla="*/ 344227 h 518742"/>
                  <a:gd name="connsiteX20" fmla="*/ 155021 w 599014"/>
                  <a:gd name="connsiteY20" fmla="*/ 494016 h 518742"/>
                  <a:gd name="connsiteX21" fmla="*/ 129184 w 599014"/>
                  <a:gd name="connsiteY21" fmla="*/ 516831 h 518742"/>
                  <a:gd name="connsiteX22" fmla="*/ 78504 w 599014"/>
                  <a:gd name="connsiteY22" fmla="*/ 516831 h 518742"/>
                  <a:gd name="connsiteX23" fmla="*/ 53661 w 599014"/>
                  <a:gd name="connsiteY23" fmla="*/ 494016 h 518742"/>
                  <a:gd name="connsiteX24" fmla="*/ 43724 w 599014"/>
                  <a:gd name="connsiteY24" fmla="*/ 345219 h 518742"/>
                  <a:gd name="connsiteX25" fmla="*/ 24843 w 599014"/>
                  <a:gd name="connsiteY25" fmla="*/ 354147 h 518742"/>
                  <a:gd name="connsiteX26" fmla="*/ 994 w 599014"/>
                  <a:gd name="connsiteY26" fmla="*/ 329348 h 518742"/>
                  <a:gd name="connsiteX27" fmla="*/ 0 w 599014"/>
                  <a:gd name="connsiteY27" fmla="*/ 176583 h 518742"/>
                  <a:gd name="connsiteX28" fmla="*/ 24843 w 599014"/>
                  <a:gd name="connsiteY28" fmla="*/ 151784 h 518742"/>
                  <a:gd name="connsiteX29" fmla="*/ 332825 w 599014"/>
                  <a:gd name="connsiteY29" fmla="*/ 137928 h 518742"/>
                  <a:gd name="connsiteX30" fmla="*/ 480885 w 599014"/>
                  <a:gd name="connsiteY30" fmla="*/ 137928 h 518742"/>
                  <a:gd name="connsiteX31" fmla="*/ 508708 w 599014"/>
                  <a:gd name="connsiteY31" fmla="*/ 165721 h 518742"/>
                  <a:gd name="connsiteX32" fmla="*/ 480885 w 599014"/>
                  <a:gd name="connsiteY32" fmla="*/ 193513 h 518742"/>
                  <a:gd name="connsiteX33" fmla="*/ 332825 w 599014"/>
                  <a:gd name="connsiteY33" fmla="*/ 193513 h 518742"/>
                  <a:gd name="connsiteX34" fmla="*/ 305002 w 599014"/>
                  <a:gd name="connsiteY34" fmla="*/ 165721 h 518742"/>
                  <a:gd name="connsiteX35" fmla="*/ 332825 w 599014"/>
                  <a:gd name="connsiteY35" fmla="*/ 137928 h 518742"/>
                  <a:gd name="connsiteX36" fmla="*/ 347698 w 599014"/>
                  <a:gd name="connsiteY36" fmla="*/ 55512 h 518742"/>
                  <a:gd name="connsiteX37" fmla="*/ 347698 w 599014"/>
                  <a:gd name="connsiteY37" fmla="*/ 61464 h 518742"/>
                  <a:gd name="connsiteX38" fmla="*/ 283131 w 599014"/>
                  <a:gd name="connsiteY38" fmla="*/ 124947 h 518742"/>
                  <a:gd name="connsiteX39" fmla="*/ 276178 w 599014"/>
                  <a:gd name="connsiteY39" fmla="*/ 124947 h 518742"/>
                  <a:gd name="connsiteX40" fmla="*/ 276178 w 599014"/>
                  <a:gd name="connsiteY40" fmla="*/ 456251 h 518742"/>
                  <a:gd name="connsiteX41" fmla="*/ 283131 w 599014"/>
                  <a:gd name="connsiteY41" fmla="*/ 463194 h 518742"/>
                  <a:gd name="connsiteX42" fmla="*/ 536433 w 599014"/>
                  <a:gd name="connsiteY42" fmla="*/ 463194 h 518742"/>
                  <a:gd name="connsiteX43" fmla="*/ 543387 w 599014"/>
                  <a:gd name="connsiteY43" fmla="*/ 456251 h 518742"/>
                  <a:gd name="connsiteX44" fmla="*/ 542394 w 599014"/>
                  <a:gd name="connsiteY44" fmla="*/ 62455 h 518742"/>
                  <a:gd name="connsiteX45" fmla="*/ 536433 w 599014"/>
                  <a:gd name="connsiteY45" fmla="*/ 55512 h 518742"/>
                  <a:gd name="connsiteX46" fmla="*/ 337765 w 599014"/>
                  <a:gd name="connsiteY46" fmla="*/ 956 h 518742"/>
                  <a:gd name="connsiteX47" fmla="*/ 537427 w 599014"/>
                  <a:gd name="connsiteY47" fmla="*/ 956 h 518742"/>
                  <a:gd name="connsiteX48" fmla="*/ 599014 w 599014"/>
                  <a:gd name="connsiteY48" fmla="*/ 62455 h 518742"/>
                  <a:gd name="connsiteX49" fmla="*/ 599014 w 599014"/>
                  <a:gd name="connsiteY49" fmla="*/ 456251 h 518742"/>
                  <a:gd name="connsiteX50" fmla="*/ 537427 w 599014"/>
                  <a:gd name="connsiteY50" fmla="*/ 518742 h 518742"/>
                  <a:gd name="connsiteX51" fmla="*/ 283131 w 599014"/>
                  <a:gd name="connsiteY51" fmla="*/ 518742 h 518742"/>
                  <a:gd name="connsiteX52" fmla="*/ 221544 w 599014"/>
                  <a:gd name="connsiteY52" fmla="*/ 456251 h 518742"/>
                  <a:gd name="connsiteX53" fmla="*/ 221544 w 599014"/>
                  <a:gd name="connsiteY53" fmla="*/ 117011 h 518742"/>
                  <a:gd name="connsiteX54" fmla="*/ 237437 w 599014"/>
                  <a:gd name="connsiteY54" fmla="*/ 79318 h 518742"/>
                  <a:gd name="connsiteX55" fmla="*/ 298031 w 599014"/>
                  <a:gd name="connsiteY55" fmla="*/ 17819 h 518742"/>
                  <a:gd name="connsiteX56" fmla="*/ 301011 w 599014"/>
                  <a:gd name="connsiteY56" fmla="*/ 15835 h 518742"/>
                  <a:gd name="connsiteX57" fmla="*/ 337765 w 599014"/>
                  <a:gd name="connsiteY57" fmla="*/ 956 h 518742"/>
                  <a:gd name="connsiteX58" fmla="*/ 104322 w 599014"/>
                  <a:gd name="connsiteY58" fmla="*/ 0 h 518742"/>
                  <a:gd name="connsiteX59" fmla="*/ 171853 w 599014"/>
                  <a:gd name="connsiteY59" fmla="*/ 67929 h 518742"/>
                  <a:gd name="connsiteX60" fmla="*/ 104322 w 599014"/>
                  <a:gd name="connsiteY60" fmla="*/ 135858 h 518742"/>
                  <a:gd name="connsiteX61" fmla="*/ 36791 w 599014"/>
                  <a:gd name="connsiteY61" fmla="*/ 67929 h 518742"/>
                  <a:gd name="connsiteX62" fmla="*/ 104322 w 599014"/>
                  <a:gd name="connsiteY62" fmla="*/ 0 h 51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99014" h="518742">
                    <a:moveTo>
                      <a:pt x="332825" y="323318"/>
                    </a:moveTo>
                    <a:lnTo>
                      <a:pt x="480885" y="323318"/>
                    </a:lnTo>
                    <a:cubicBezTo>
                      <a:pt x="495790" y="323318"/>
                      <a:pt x="507714" y="335229"/>
                      <a:pt x="508708" y="351111"/>
                    </a:cubicBezTo>
                    <a:cubicBezTo>
                      <a:pt x="508708" y="365999"/>
                      <a:pt x="495790" y="378903"/>
                      <a:pt x="480885" y="378903"/>
                    </a:cubicBezTo>
                    <a:lnTo>
                      <a:pt x="332825" y="378903"/>
                    </a:lnTo>
                    <a:cubicBezTo>
                      <a:pt x="317920" y="378903"/>
                      <a:pt x="305002" y="365999"/>
                      <a:pt x="305002" y="351111"/>
                    </a:cubicBezTo>
                    <a:cubicBezTo>
                      <a:pt x="305002" y="335229"/>
                      <a:pt x="317920" y="323318"/>
                      <a:pt x="332825" y="323318"/>
                    </a:cubicBezTo>
                    <a:close/>
                    <a:moveTo>
                      <a:pt x="332825" y="230145"/>
                    </a:moveTo>
                    <a:lnTo>
                      <a:pt x="480885" y="230145"/>
                    </a:lnTo>
                    <a:cubicBezTo>
                      <a:pt x="495790" y="230145"/>
                      <a:pt x="508708" y="243049"/>
                      <a:pt x="508708" y="257937"/>
                    </a:cubicBezTo>
                    <a:cubicBezTo>
                      <a:pt x="508708" y="273819"/>
                      <a:pt x="495790" y="285730"/>
                      <a:pt x="480885" y="285730"/>
                    </a:cubicBezTo>
                    <a:lnTo>
                      <a:pt x="332825" y="285730"/>
                    </a:lnTo>
                    <a:cubicBezTo>
                      <a:pt x="317920" y="285730"/>
                      <a:pt x="305002" y="273819"/>
                      <a:pt x="305002" y="257937"/>
                    </a:cubicBezTo>
                    <a:cubicBezTo>
                      <a:pt x="305002" y="243049"/>
                      <a:pt x="317920" y="230145"/>
                      <a:pt x="332825" y="230145"/>
                    </a:cubicBezTo>
                    <a:close/>
                    <a:moveTo>
                      <a:pt x="24843" y="151784"/>
                    </a:moveTo>
                    <a:cubicBezTo>
                      <a:pt x="34780" y="151784"/>
                      <a:pt x="183839" y="151784"/>
                      <a:pt x="183839" y="151784"/>
                    </a:cubicBezTo>
                    <a:cubicBezTo>
                      <a:pt x="196757" y="151784"/>
                      <a:pt x="207688" y="163688"/>
                      <a:pt x="207688" y="176583"/>
                    </a:cubicBezTo>
                    <a:lnTo>
                      <a:pt x="207688" y="329348"/>
                    </a:lnTo>
                    <a:cubicBezTo>
                      <a:pt x="207688" y="342243"/>
                      <a:pt x="196757" y="354147"/>
                      <a:pt x="182845" y="354147"/>
                    </a:cubicBezTo>
                    <a:cubicBezTo>
                      <a:pt x="175889" y="354147"/>
                      <a:pt x="168933" y="350179"/>
                      <a:pt x="163964" y="344227"/>
                    </a:cubicBezTo>
                    <a:lnTo>
                      <a:pt x="155021" y="494016"/>
                    </a:lnTo>
                    <a:cubicBezTo>
                      <a:pt x="154027" y="506911"/>
                      <a:pt x="143096" y="516831"/>
                      <a:pt x="129184" y="516831"/>
                    </a:cubicBezTo>
                    <a:lnTo>
                      <a:pt x="78504" y="516831"/>
                    </a:lnTo>
                    <a:cubicBezTo>
                      <a:pt x="65586" y="516831"/>
                      <a:pt x="54655" y="506911"/>
                      <a:pt x="53661" y="494016"/>
                    </a:cubicBezTo>
                    <a:lnTo>
                      <a:pt x="43724" y="345219"/>
                    </a:lnTo>
                    <a:cubicBezTo>
                      <a:pt x="39749" y="350179"/>
                      <a:pt x="32793" y="354147"/>
                      <a:pt x="24843" y="354147"/>
                    </a:cubicBezTo>
                    <a:cubicBezTo>
                      <a:pt x="11925" y="354147"/>
                      <a:pt x="994" y="343235"/>
                      <a:pt x="994" y="329348"/>
                    </a:cubicBezTo>
                    <a:lnTo>
                      <a:pt x="0" y="176583"/>
                    </a:lnTo>
                    <a:cubicBezTo>
                      <a:pt x="0" y="162696"/>
                      <a:pt x="10931" y="151784"/>
                      <a:pt x="24843" y="151784"/>
                    </a:cubicBezTo>
                    <a:close/>
                    <a:moveTo>
                      <a:pt x="332825" y="137928"/>
                    </a:moveTo>
                    <a:lnTo>
                      <a:pt x="480885" y="137928"/>
                    </a:lnTo>
                    <a:cubicBezTo>
                      <a:pt x="495790" y="137928"/>
                      <a:pt x="508708" y="149839"/>
                      <a:pt x="508708" y="165721"/>
                    </a:cubicBezTo>
                    <a:cubicBezTo>
                      <a:pt x="508708" y="180609"/>
                      <a:pt x="495790" y="193513"/>
                      <a:pt x="480885" y="193513"/>
                    </a:cubicBezTo>
                    <a:lnTo>
                      <a:pt x="332825" y="193513"/>
                    </a:lnTo>
                    <a:cubicBezTo>
                      <a:pt x="317920" y="193513"/>
                      <a:pt x="305002" y="180609"/>
                      <a:pt x="305002" y="165721"/>
                    </a:cubicBezTo>
                    <a:cubicBezTo>
                      <a:pt x="305002" y="149839"/>
                      <a:pt x="317920" y="137928"/>
                      <a:pt x="332825" y="137928"/>
                    </a:cubicBezTo>
                    <a:close/>
                    <a:moveTo>
                      <a:pt x="347698" y="55512"/>
                    </a:moveTo>
                    <a:lnTo>
                      <a:pt x="347698" y="61464"/>
                    </a:lnTo>
                    <a:cubicBezTo>
                      <a:pt x="347698" y="96181"/>
                      <a:pt x="318892" y="124947"/>
                      <a:pt x="283131" y="124947"/>
                    </a:cubicBezTo>
                    <a:lnTo>
                      <a:pt x="276178" y="124947"/>
                    </a:lnTo>
                    <a:lnTo>
                      <a:pt x="276178" y="456251"/>
                    </a:lnTo>
                    <a:cubicBezTo>
                      <a:pt x="276178" y="460218"/>
                      <a:pt x="279158" y="463194"/>
                      <a:pt x="283131" y="463194"/>
                    </a:cubicBezTo>
                    <a:lnTo>
                      <a:pt x="536433" y="463194"/>
                    </a:lnTo>
                    <a:cubicBezTo>
                      <a:pt x="540407" y="463194"/>
                      <a:pt x="543387" y="460218"/>
                      <a:pt x="543387" y="456251"/>
                    </a:cubicBezTo>
                    <a:lnTo>
                      <a:pt x="542394" y="62455"/>
                    </a:lnTo>
                    <a:cubicBezTo>
                      <a:pt x="542394" y="58488"/>
                      <a:pt x="540407" y="55512"/>
                      <a:pt x="536433" y="55512"/>
                    </a:cubicBezTo>
                    <a:close/>
                    <a:moveTo>
                      <a:pt x="337765" y="956"/>
                    </a:moveTo>
                    <a:lnTo>
                      <a:pt x="537427" y="956"/>
                    </a:lnTo>
                    <a:cubicBezTo>
                      <a:pt x="571200" y="956"/>
                      <a:pt x="599014" y="27738"/>
                      <a:pt x="599014" y="62455"/>
                    </a:cubicBezTo>
                    <a:lnTo>
                      <a:pt x="599014" y="456251"/>
                    </a:lnTo>
                    <a:cubicBezTo>
                      <a:pt x="599014" y="489976"/>
                      <a:pt x="571200" y="518742"/>
                      <a:pt x="537427" y="518742"/>
                    </a:cubicBezTo>
                    <a:lnTo>
                      <a:pt x="283131" y="518742"/>
                    </a:lnTo>
                    <a:cubicBezTo>
                      <a:pt x="249358" y="518742"/>
                      <a:pt x="221544" y="489976"/>
                      <a:pt x="221544" y="456251"/>
                    </a:cubicBezTo>
                    <a:lnTo>
                      <a:pt x="221544" y="117011"/>
                    </a:lnTo>
                    <a:cubicBezTo>
                      <a:pt x="221544" y="103125"/>
                      <a:pt x="226511" y="89238"/>
                      <a:pt x="237437" y="79318"/>
                    </a:cubicBezTo>
                    <a:cubicBezTo>
                      <a:pt x="257304" y="58488"/>
                      <a:pt x="278164" y="38649"/>
                      <a:pt x="298031" y="17819"/>
                    </a:cubicBezTo>
                    <a:cubicBezTo>
                      <a:pt x="298031" y="17819"/>
                      <a:pt x="299025" y="16827"/>
                      <a:pt x="301011" y="15835"/>
                    </a:cubicBezTo>
                    <a:cubicBezTo>
                      <a:pt x="310945" y="5916"/>
                      <a:pt x="323858" y="956"/>
                      <a:pt x="337765" y="956"/>
                    </a:cubicBezTo>
                    <a:close/>
                    <a:moveTo>
                      <a:pt x="104322" y="0"/>
                    </a:moveTo>
                    <a:cubicBezTo>
                      <a:pt x="141618" y="0"/>
                      <a:pt x="171853" y="30413"/>
                      <a:pt x="171853" y="67929"/>
                    </a:cubicBezTo>
                    <a:cubicBezTo>
                      <a:pt x="171853" y="105445"/>
                      <a:pt x="141618" y="135858"/>
                      <a:pt x="104322" y="135858"/>
                    </a:cubicBezTo>
                    <a:cubicBezTo>
                      <a:pt x="67026" y="135858"/>
                      <a:pt x="36791" y="105445"/>
                      <a:pt x="36791" y="67929"/>
                    </a:cubicBezTo>
                    <a:cubicBezTo>
                      <a:pt x="36791" y="30413"/>
                      <a:pt x="67026" y="0"/>
                      <a:pt x="104322" y="0"/>
                    </a:cubicBezTo>
                    <a:close/>
                  </a:path>
                </a:pathLst>
              </a:custGeom>
              <a:solidFill>
                <a:schemeClr val="bg1"/>
              </a:solidFill>
              <a:ln>
                <a:noFill/>
              </a:ln>
            </p:spPr>
            <p:txBody>
              <a:bodyPr vert="horz" wrap="square" lIns="120140" tIns="60070" rIns="120140" bIns="6007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365" dirty="0">
                  <a:solidFill>
                    <a:prstClr val="black"/>
                  </a:solidFill>
                  <a:cs typeface="+mn-ea"/>
                  <a:sym typeface="+mn-lt"/>
                </a:endParaRPr>
              </a:p>
            </p:txBody>
          </p:sp>
          <p:sp>
            <p:nvSpPr>
              <p:cNvPr id="92" name="矩形 91"/>
              <p:cNvSpPr/>
              <p:nvPr/>
            </p:nvSpPr>
            <p:spPr>
              <a:xfrm>
                <a:off x="1235655" y="4481312"/>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93" name="矩形 92"/>
              <p:cNvSpPr/>
              <p:nvPr/>
            </p:nvSpPr>
            <p:spPr>
              <a:xfrm>
                <a:off x="1438401" y="5027609"/>
                <a:ext cx="1625832"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a:t>
                </a:r>
                <a:endParaRPr lang="en-US" altLang="zh-CN"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p:txBody>
          </p:sp>
        </p:grpSp>
      </p:grpSp>
      <p:grpSp>
        <p:nvGrpSpPr>
          <p:cNvPr id="7" name="组合 6"/>
          <p:cNvGrpSpPr/>
          <p:nvPr/>
        </p:nvGrpSpPr>
        <p:grpSpPr>
          <a:xfrm>
            <a:off x="8694635" y="2316834"/>
            <a:ext cx="2468337" cy="3449320"/>
            <a:chOff x="8694635" y="2316834"/>
            <a:chExt cx="2468337" cy="3449320"/>
          </a:xfrm>
        </p:grpSpPr>
        <p:grpSp>
          <p:nvGrpSpPr>
            <p:cNvPr id="46" name="组合 45"/>
            <p:cNvGrpSpPr/>
            <p:nvPr/>
          </p:nvGrpSpPr>
          <p:grpSpPr>
            <a:xfrm>
              <a:off x="9159952" y="2316834"/>
              <a:ext cx="1537706" cy="1537706"/>
              <a:chOff x="9261395" y="1988528"/>
              <a:chExt cx="1577076" cy="1577076"/>
            </a:xfrm>
          </p:grpSpPr>
          <p:grpSp>
            <p:nvGrpSpPr>
              <p:cNvPr id="56" name="组合 55"/>
              <p:cNvGrpSpPr/>
              <p:nvPr/>
            </p:nvGrpSpPr>
            <p:grpSpPr>
              <a:xfrm>
                <a:off x="9261395" y="1988528"/>
                <a:ext cx="1577076" cy="1577076"/>
                <a:chOff x="1330405" y="2640462"/>
                <a:chExt cx="1577076" cy="1577076"/>
              </a:xfrm>
            </p:grpSpPr>
            <p:sp>
              <p:nvSpPr>
                <p:cNvPr id="58" name="椭圆 57"/>
                <p:cNvSpPr/>
                <p:nvPr/>
              </p:nvSpPr>
              <p:spPr>
                <a:xfrm>
                  <a:off x="1330405" y="2640462"/>
                  <a:ext cx="1577076" cy="157707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cs typeface="+mn-ea"/>
                    <a:sym typeface="+mn-lt"/>
                  </a:endParaRPr>
                </a:p>
              </p:txBody>
            </p:sp>
            <p:sp>
              <p:nvSpPr>
                <p:cNvPr id="59" name="椭圆 58"/>
                <p:cNvSpPr/>
                <p:nvPr/>
              </p:nvSpPr>
              <p:spPr>
                <a:xfrm>
                  <a:off x="1504540" y="2814597"/>
                  <a:ext cx="1228805" cy="1228805"/>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cs typeface="+mn-ea"/>
                    <a:sym typeface="+mn-lt"/>
                  </a:endParaRPr>
                </a:p>
              </p:txBody>
            </p:sp>
          </p:grpSp>
          <p:sp>
            <p:nvSpPr>
              <p:cNvPr id="57" name="文本框 56"/>
              <p:cNvSpPr txBox="1"/>
              <p:nvPr/>
            </p:nvSpPr>
            <p:spPr>
              <a:xfrm>
                <a:off x="9575879" y="2527658"/>
                <a:ext cx="999564" cy="509457"/>
              </a:xfrm>
              <a:prstGeom prst="rect">
                <a:avLst/>
              </a:prstGeom>
              <a:noFill/>
            </p:spPr>
            <p:txBody>
              <a:bodyPr wrap="square" rtlCol="0">
                <a:spAutoFit/>
              </a:bodyPr>
              <a:lstStyle/>
              <a:p>
                <a:pPr algn="ctr"/>
                <a:r>
                  <a:rPr lang="en-US" altLang="zh-CN" sz="2630" b="1" dirty="0">
                    <a:solidFill>
                      <a:schemeClr val="tx1">
                        <a:lumMod val="75000"/>
                        <a:lumOff val="25000"/>
                      </a:schemeClr>
                    </a:solidFill>
                    <a:cs typeface="+mn-ea"/>
                    <a:sym typeface="+mn-lt"/>
                  </a:rPr>
                  <a:t>40%</a:t>
                </a:r>
                <a:endParaRPr lang="zh-CN" altLang="en-US" sz="2630" b="1" dirty="0">
                  <a:solidFill>
                    <a:schemeClr val="tx1">
                      <a:lumMod val="75000"/>
                      <a:lumOff val="25000"/>
                    </a:schemeClr>
                  </a:solidFill>
                  <a:cs typeface="+mn-ea"/>
                  <a:sym typeface="+mn-lt"/>
                </a:endParaRPr>
              </a:p>
            </p:txBody>
          </p:sp>
        </p:grpSp>
        <p:grpSp>
          <p:nvGrpSpPr>
            <p:cNvPr id="94" name="Group 83"/>
            <p:cNvGrpSpPr/>
            <p:nvPr/>
          </p:nvGrpSpPr>
          <p:grpSpPr>
            <a:xfrm>
              <a:off x="8694635" y="4156854"/>
              <a:ext cx="2468337" cy="1609300"/>
              <a:chOff x="1017149" y="4156973"/>
              <a:chExt cx="2468337" cy="1609300"/>
            </a:xfrm>
          </p:grpSpPr>
          <p:cxnSp>
            <p:nvCxnSpPr>
              <p:cNvPr id="95" name="直接连接符 94"/>
              <p:cNvCxnSpPr/>
              <p:nvPr/>
            </p:nvCxnSpPr>
            <p:spPr>
              <a:xfrm>
                <a:off x="1017149" y="4942977"/>
                <a:ext cx="2468337" cy="0"/>
              </a:xfrm>
              <a:prstGeom prst="line">
                <a:avLst/>
              </a:prstGeom>
              <a:ln w="15875">
                <a:solidFill>
                  <a:schemeClr val="tx1">
                    <a:lumMod val="65000"/>
                    <a:lumOff val="35000"/>
                    <a:alpha val="74000"/>
                  </a:schemeClr>
                </a:solidFill>
              </a:ln>
            </p:spPr>
            <p:style>
              <a:lnRef idx="1">
                <a:schemeClr val="accent1"/>
              </a:lnRef>
              <a:fillRef idx="0">
                <a:schemeClr val="accent1"/>
              </a:fillRef>
              <a:effectRef idx="0">
                <a:schemeClr val="accent1"/>
              </a:effectRef>
              <a:fontRef idx="minor">
                <a:schemeClr val="tx1"/>
              </a:fontRef>
            </p:style>
          </p:cxnSp>
          <p:sp>
            <p:nvSpPr>
              <p:cNvPr id="96" name="Freeform 303"/>
              <p:cNvSpPr>
                <a:spLocks noEditPoints="1"/>
              </p:cNvSpPr>
              <p:nvPr/>
            </p:nvSpPr>
            <p:spPr bwMode="auto">
              <a:xfrm>
                <a:off x="2096530" y="4156973"/>
                <a:ext cx="309574" cy="309098"/>
              </a:xfrm>
              <a:custGeom>
                <a:avLst/>
                <a:gdLst>
                  <a:gd name="connsiteX0" fmla="*/ 333891 w 578320"/>
                  <a:gd name="connsiteY0" fmla="*/ 314976 h 577432"/>
                  <a:gd name="connsiteX1" fmla="*/ 398475 w 578320"/>
                  <a:gd name="connsiteY1" fmla="*/ 314976 h 577432"/>
                  <a:gd name="connsiteX2" fmla="*/ 424308 w 578320"/>
                  <a:gd name="connsiteY2" fmla="*/ 340761 h 577432"/>
                  <a:gd name="connsiteX3" fmla="*/ 424308 w 578320"/>
                  <a:gd name="connsiteY3" fmla="*/ 550726 h 577432"/>
                  <a:gd name="connsiteX4" fmla="*/ 398475 w 578320"/>
                  <a:gd name="connsiteY4" fmla="*/ 577432 h 577432"/>
                  <a:gd name="connsiteX5" fmla="*/ 333891 w 578320"/>
                  <a:gd name="connsiteY5" fmla="*/ 577432 h 577432"/>
                  <a:gd name="connsiteX6" fmla="*/ 307135 w 578320"/>
                  <a:gd name="connsiteY6" fmla="*/ 550726 h 577432"/>
                  <a:gd name="connsiteX7" fmla="*/ 307135 w 578320"/>
                  <a:gd name="connsiteY7" fmla="*/ 340761 h 577432"/>
                  <a:gd name="connsiteX8" fmla="*/ 333891 w 578320"/>
                  <a:gd name="connsiteY8" fmla="*/ 314976 h 577432"/>
                  <a:gd name="connsiteX9" fmla="*/ 179853 w 578320"/>
                  <a:gd name="connsiteY9" fmla="*/ 314976 h 577432"/>
                  <a:gd name="connsiteX10" fmla="*/ 244456 w 578320"/>
                  <a:gd name="connsiteY10" fmla="*/ 314976 h 577432"/>
                  <a:gd name="connsiteX11" fmla="*/ 270297 w 578320"/>
                  <a:gd name="connsiteY11" fmla="*/ 340761 h 577432"/>
                  <a:gd name="connsiteX12" fmla="*/ 270297 w 578320"/>
                  <a:gd name="connsiteY12" fmla="*/ 550726 h 577432"/>
                  <a:gd name="connsiteX13" fmla="*/ 244456 w 578320"/>
                  <a:gd name="connsiteY13" fmla="*/ 577432 h 577432"/>
                  <a:gd name="connsiteX14" fmla="*/ 179853 w 578320"/>
                  <a:gd name="connsiteY14" fmla="*/ 577432 h 577432"/>
                  <a:gd name="connsiteX15" fmla="*/ 154012 w 578320"/>
                  <a:gd name="connsiteY15" fmla="*/ 550726 h 577432"/>
                  <a:gd name="connsiteX16" fmla="*/ 154012 w 578320"/>
                  <a:gd name="connsiteY16" fmla="*/ 340761 h 577432"/>
                  <a:gd name="connsiteX17" fmla="*/ 179853 w 578320"/>
                  <a:gd name="connsiteY17" fmla="*/ 314976 h 577432"/>
                  <a:gd name="connsiteX18" fmla="*/ 486980 w 578320"/>
                  <a:gd name="connsiteY18" fmla="*/ 235677 h 577432"/>
                  <a:gd name="connsiteX19" fmla="*/ 551564 w 578320"/>
                  <a:gd name="connsiteY19" fmla="*/ 235677 h 577432"/>
                  <a:gd name="connsiteX20" fmla="*/ 578320 w 578320"/>
                  <a:gd name="connsiteY20" fmla="*/ 262391 h 577432"/>
                  <a:gd name="connsiteX21" fmla="*/ 578320 w 578320"/>
                  <a:gd name="connsiteY21" fmla="*/ 550718 h 577432"/>
                  <a:gd name="connsiteX22" fmla="*/ 551564 w 578320"/>
                  <a:gd name="connsiteY22" fmla="*/ 577432 h 577432"/>
                  <a:gd name="connsiteX23" fmla="*/ 486980 w 578320"/>
                  <a:gd name="connsiteY23" fmla="*/ 577432 h 577432"/>
                  <a:gd name="connsiteX24" fmla="*/ 461147 w 578320"/>
                  <a:gd name="connsiteY24" fmla="*/ 550718 h 577432"/>
                  <a:gd name="connsiteX25" fmla="*/ 461147 w 578320"/>
                  <a:gd name="connsiteY25" fmla="*/ 262391 h 577432"/>
                  <a:gd name="connsiteX26" fmla="*/ 486980 w 578320"/>
                  <a:gd name="connsiteY26" fmla="*/ 235677 h 577432"/>
                  <a:gd name="connsiteX27" fmla="*/ 25833 w 578320"/>
                  <a:gd name="connsiteY27" fmla="*/ 235677 h 577432"/>
                  <a:gd name="connsiteX28" fmla="*/ 90417 w 578320"/>
                  <a:gd name="connsiteY28" fmla="*/ 235677 h 577432"/>
                  <a:gd name="connsiteX29" fmla="*/ 117173 w 578320"/>
                  <a:gd name="connsiteY29" fmla="*/ 262391 h 577432"/>
                  <a:gd name="connsiteX30" fmla="*/ 117173 w 578320"/>
                  <a:gd name="connsiteY30" fmla="*/ 550718 h 577432"/>
                  <a:gd name="connsiteX31" fmla="*/ 90417 w 578320"/>
                  <a:gd name="connsiteY31" fmla="*/ 577432 h 577432"/>
                  <a:gd name="connsiteX32" fmla="*/ 25833 w 578320"/>
                  <a:gd name="connsiteY32" fmla="*/ 577432 h 577432"/>
                  <a:gd name="connsiteX33" fmla="*/ 0 w 578320"/>
                  <a:gd name="connsiteY33" fmla="*/ 550718 h 577432"/>
                  <a:gd name="connsiteX34" fmla="*/ 0 w 578320"/>
                  <a:gd name="connsiteY34" fmla="*/ 262391 h 577432"/>
                  <a:gd name="connsiteX35" fmla="*/ 25833 w 578320"/>
                  <a:gd name="connsiteY35" fmla="*/ 235677 h 577432"/>
                  <a:gd name="connsiteX36" fmla="*/ 297075 w 578320"/>
                  <a:gd name="connsiteY36" fmla="*/ 158450 h 577432"/>
                  <a:gd name="connsiteX37" fmla="*/ 326516 w 578320"/>
                  <a:gd name="connsiteY37" fmla="*/ 181440 h 577432"/>
                  <a:gd name="connsiteX38" fmla="*/ 297075 w 578320"/>
                  <a:gd name="connsiteY38" fmla="*/ 205349 h 577432"/>
                  <a:gd name="connsiteX39" fmla="*/ 282280 w 578320"/>
                  <a:gd name="connsiteY39" fmla="*/ 81074 h 577432"/>
                  <a:gd name="connsiteX40" fmla="*/ 282280 w 578320"/>
                  <a:gd name="connsiteY40" fmla="*/ 124274 h 577432"/>
                  <a:gd name="connsiteX41" fmla="*/ 255502 w 578320"/>
                  <a:gd name="connsiteY41" fmla="*/ 101295 h 577432"/>
                  <a:gd name="connsiteX42" fmla="*/ 282280 w 578320"/>
                  <a:gd name="connsiteY42" fmla="*/ 81074 h 577432"/>
                  <a:gd name="connsiteX43" fmla="*/ 289621 w 578320"/>
                  <a:gd name="connsiteY43" fmla="*/ 35910 h 577432"/>
                  <a:gd name="connsiteX44" fmla="*/ 282244 w 578320"/>
                  <a:gd name="connsiteY44" fmla="*/ 44197 h 577432"/>
                  <a:gd name="connsiteX45" fmla="*/ 282244 w 578320"/>
                  <a:gd name="connsiteY45" fmla="*/ 57087 h 577432"/>
                  <a:gd name="connsiteX46" fmla="*/ 225069 w 578320"/>
                  <a:gd name="connsiteY46" fmla="*/ 106808 h 577432"/>
                  <a:gd name="connsiteX47" fmla="*/ 282244 w 578320"/>
                  <a:gd name="connsiteY47" fmla="*/ 155609 h 577432"/>
                  <a:gd name="connsiteX48" fmla="*/ 282244 w 578320"/>
                  <a:gd name="connsiteY48" fmla="*/ 205330 h 577432"/>
                  <a:gd name="connsiteX49" fmla="*/ 237057 w 578320"/>
                  <a:gd name="connsiteY49" fmla="*/ 170341 h 577432"/>
                  <a:gd name="connsiteX50" fmla="*/ 222302 w 578320"/>
                  <a:gd name="connsiteY50" fmla="*/ 185994 h 577432"/>
                  <a:gd name="connsiteX51" fmla="*/ 282244 w 578320"/>
                  <a:gd name="connsiteY51" fmla="*/ 229269 h 577432"/>
                  <a:gd name="connsiteX52" fmla="*/ 282244 w 578320"/>
                  <a:gd name="connsiteY52" fmla="*/ 244002 h 577432"/>
                  <a:gd name="connsiteX53" fmla="*/ 289621 w 578320"/>
                  <a:gd name="connsiteY53" fmla="*/ 252288 h 577432"/>
                  <a:gd name="connsiteX54" fmla="*/ 296999 w 578320"/>
                  <a:gd name="connsiteY54" fmla="*/ 244002 h 577432"/>
                  <a:gd name="connsiteX55" fmla="*/ 296999 w 578320"/>
                  <a:gd name="connsiteY55" fmla="*/ 229269 h 577432"/>
                  <a:gd name="connsiteX56" fmla="*/ 356018 w 578320"/>
                  <a:gd name="connsiteY56" fmla="*/ 179548 h 577432"/>
                  <a:gd name="connsiteX57" fmla="*/ 296999 w 578320"/>
                  <a:gd name="connsiteY57" fmla="*/ 126144 h 577432"/>
                  <a:gd name="connsiteX58" fmla="*/ 296999 w 578320"/>
                  <a:gd name="connsiteY58" fmla="*/ 81027 h 577432"/>
                  <a:gd name="connsiteX59" fmla="*/ 338497 w 578320"/>
                  <a:gd name="connsiteY59" fmla="*/ 106808 h 577432"/>
                  <a:gd name="connsiteX60" fmla="*/ 353252 w 578320"/>
                  <a:gd name="connsiteY60" fmla="*/ 92076 h 577432"/>
                  <a:gd name="connsiteX61" fmla="*/ 296999 w 578320"/>
                  <a:gd name="connsiteY61" fmla="*/ 57087 h 577432"/>
                  <a:gd name="connsiteX62" fmla="*/ 296999 w 578320"/>
                  <a:gd name="connsiteY62" fmla="*/ 44197 h 577432"/>
                  <a:gd name="connsiteX63" fmla="*/ 289621 w 578320"/>
                  <a:gd name="connsiteY63" fmla="*/ 35910 h 577432"/>
                  <a:gd name="connsiteX64" fmla="*/ 288699 w 578320"/>
                  <a:gd name="connsiteY64" fmla="*/ 0 h 577432"/>
                  <a:gd name="connsiteX65" fmla="*/ 433481 w 578320"/>
                  <a:gd name="connsiteY65" fmla="*/ 144559 h 577432"/>
                  <a:gd name="connsiteX66" fmla="*/ 288699 w 578320"/>
                  <a:gd name="connsiteY66" fmla="*/ 288198 h 577432"/>
                  <a:gd name="connsiteX67" fmla="*/ 144839 w 578320"/>
                  <a:gd name="connsiteY67" fmla="*/ 144559 h 577432"/>
                  <a:gd name="connsiteX68" fmla="*/ 288699 w 578320"/>
                  <a:gd name="connsiteY68"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8320" h="577432">
                    <a:moveTo>
                      <a:pt x="333891" y="314976"/>
                    </a:moveTo>
                    <a:lnTo>
                      <a:pt x="398475" y="314976"/>
                    </a:lnTo>
                    <a:cubicBezTo>
                      <a:pt x="412314" y="314976"/>
                      <a:pt x="424308" y="326948"/>
                      <a:pt x="424308" y="340761"/>
                    </a:cubicBezTo>
                    <a:lnTo>
                      <a:pt x="424308" y="550726"/>
                    </a:lnTo>
                    <a:cubicBezTo>
                      <a:pt x="424308" y="565460"/>
                      <a:pt x="412314" y="577432"/>
                      <a:pt x="398475" y="577432"/>
                    </a:cubicBezTo>
                    <a:lnTo>
                      <a:pt x="333891" y="577432"/>
                    </a:lnTo>
                    <a:cubicBezTo>
                      <a:pt x="319129" y="577432"/>
                      <a:pt x="307135" y="565460"/>
                      <a:pt x="307135" y="550726"/>
                    </a:cubicBezTo>
                    <a:lnTo>
                      <a:pt x="307135" y="340761"/>
                    </a:lnTo>
                    <a:cubicBezTo>
                      <a:pt x="307135" y="326948"/>
                      <a:pt x="319129" y="314976"/>
                      <a:pt x="333891" y="314976"/>
                    </a:cubicBezTo>
                    <a:close/>
                    <a:moveTo>
                      <a:pt x="179853" y="314976"/>
                    </a:moveTo>
                    <a:lnTo>
                      <a:pt x="244456" y="314976"/>
                    </a:lnTo>
                    <a:cubicBezTo>
                      <a:pt x="259222" y="314976"/>
                      <a:pt x="270297" y="326948"/>
                      <a:pt x="270297" y="340761"/>
                    </a:cubicBezTo>
                    <a:lnTo>
                      <a:pt x="270297" y="550726"/>
                    </a:lnTo>
                    <a:cubicBezTo>
                      <a:pt x="270297" y="565460"/>
                      <a:pt x="259222" y="577432"/>
                      <a:pt x="244456" y="577432"/>
                    </a:cubicBezTo>
                    <a:lnTo>
                      <a:pt x="179853" y="577432"/>
                    </a:lnTo>
                    <a:cubicBezTo>
                      <a:pt x="165087" y="577432"/>
                      <a:pt x="154012" y="565460"/>
                      <a:pt x="154012" y="550726"/>
                    </a:cubicBezTo>
                    <a:lnTo>
                      <a:pt x="154012" y="340761"/>
                    </a:lnTo>
                    <a:cubicBezTo>
                      <a:pt x="154012" y="326948"/>
                      <a:pt x="165087" y="314976"/>
                      <a:pt x="179853" y="314976"/>
                    </a:cubicBezTo>
                    <a:close/>
                    <a:moveTo>
                      <a:pt x="486980" y="235677"/>
                    </a:moveTo>
                    <a:lnTo>
                      <a:pt x="551564" y="235677"/>
                    </a:lnTo>
                    <a:cubicBezTo>
                      <a:pt x="566326" y="235677"/>
                      <a:pt x="578320" y="247652"/>
                      <a:pt x="578320" y="262391"/>
                    </a:cubicBezTo>
                    <a:lnTo>
                      <a:pt x="578320" y="550718"/>
                    </a:lnTo>
                    <a:cubicBezTo>
                      <a:pt x="578320" y="565457"/>
                      <a:pt x="566326" y="577432"/>
                      <a:pt x="551564" y="577432"/>
                    </a:cubicBezTo>
                    <a:lnTo>
                      <a:pt x="486980" y="577432"/>
                    </a:lnTo>
                    <a:cubicBezTo>
                      <a:pt x="473141" y="577432"/>
                      <a:pt x="461147" y="565457"/>
                      <a:pt x="461147" y="550718"/>
                    </a:cubicBezTo>
                    <a:lnTo>
                      <a:pt x="461147" y="262391"/>
                    </a:lnTo>
                    <a:cubicBezTo>
                      <a:pt x="461147" y="247652"/>
                      <a:pt x="473141" y="235677"/>
                      <a:pt x="486980" y="235677"/>
                    </a:cubicBezTo>
                    <a:close/>
                    <a:moveTo>
                      <a:pt x="25833" y="235677"/>
                    </a:moveTo>
                    <a:lnTo>
                      <a:pt x="90417" y="235677"/>
                    </a:lnTo>
                    <a:cubicBezTo>
                      <a:pt x="105179" y="235677"/>
                      <a:pt x="117173" y="247652"/>
                      <a:pt x="117173" y="262391"/>
                    </a:cubicBezTo>
                    <a:lnTo>
                      <a:pt x="117173" y="550718"/>
                    </a:lnTo>
                    <a:cubicBezTo>
                      <a:pt x="117173" y="565457"/>
                      <a:pt x="105179" y="577432"/>
                      <a:pt x="90417" y="577432"/>
                    </a:cubicBezTo>
                    <a:lnTo>
                      <a:pt x="25833" y="577432"/>
                    </a:lnTo>
                    <a:cubicBezTo>
                      <a:pt x="11994" y="577432"/>
                      <a:pt x="0" y="565457"/>
                      <a:pt x="0" y="550718"/>
                    </a:cubicBezTo>
                    <a:lnTo>
                      <a:pt x="0" y="262391"/>
                    </a:lnTo>
                    <a:cubicBezTo>
                      <a:pt x="0" y="247652"/>
                      <a:pt x="11994" y="235677"/>
                      <a:pt x="25833" y="235677"/>
                    </a:cubicBezTo>
                    <a:close/>
                    <a:moveTo>
                      <a:pt x="297075" y="158450"/>
                    </a:moveTo>
                    <a:cubicBezTo>
                      <a:pt x="309956" y="161209"/>
                      <a:pt x="326516" y="165807"/>
                      <a:pt x="326516" y="181440"/>
                    </a:cubicBezTo>
                    <a:cubicBezTo>
                      <a:pt x="326516" y="197992"/>
                      <a:pt x="310876" y="204429"/>
                      <a:pt x="297075" y="205349"/>
                    </a:cubicBezTo>
                    <a:close/>
                    <a:moveTo>
                      <a:pt x="282280" y="81074"/>
                    </a:moveTo>
                    <a:lnTo>
                      <a:pt x="282280" y="124274"/>
                    </a:lnTo>
                    <a:cubicBezTo>
                      <a:pt x="264736" y="120597"/>
                      <a:pt x="255502" y="113244"/>
                      <a:pt x="255502" y="101295"/>
                    </a:cubicBezTo>
                    <a:cubicBezTo>
                      <a:pt x="255502" y="91185"/>
                      <a:pt x="265659" y="81993"/>
                      <a:pt x="282280" y="81074"/>
                    </a:cubicBezTo>
                    <a:close/>
                    <a:moveTo>
                      <a:pt x="289621" y="35910"/>
                    </a:moveTo>
                    <a:cubicBezTo>
                      <a:pt x="285010" y="35910"/>
                      <a:pt x="282244" y="40513"/>
                      <a:pt x="282244" y="44197"/>
                    </a:cubicBezTo>
                    <a:lnTo>
                      <a:pt x="282244" y="57087"/>
                    </a:lnTo>
                    <a:cubicBezTo>
                      <a:pt x="252734" y="58008"/>
                      <a:pt x="225069" y="74582"/>
                      <a:pt x="225069" y="106808"/>
                    </a:cubicBezTo>
                    <a:cubicBezTo>
                      <a:pt x="225069" y="133510"/>
                      <a:pt x="247201" y="149163"/>
                      <a:pt x="282244" y="155609"/>
                    </a:cubicBezTo>
                    <a:lnTo>
                      <a:pt x="282244" y="205330"/>
                    </a:lnTo>
                    <a:cubicBezTo>
                      <a:pt x="242590" y="203488"/>
                      <a:pt x="263800" y="170341"/>
                      <a:pt x="237057" y="170341"/>
                    </a:cubicBezTo>
                    <a:cubicBezTo>
                      <a:pt x="227835" y="170341"/>
                      <a:pt x="222302" y="175865"/>
                      <a:pt x="222302" y="185994"/>
                    </a:cubicBezTo>
                    <a:cubicBezTo>
                      <a:pt x="222302" y="204409"/>
                      <a:pt x="241668" y="228349"/>
                      <a:pt x="282244" y="229269"/>
                    </a:cubicBezTo>
                    <a:lnTo>
                      <a:pt x="282244" y="244002"/>
                    </a:lnTo>
                    <a:cubicBezTo>
                      <a:pt x="282244" y="248605"/>
                      <a:pt x="285010" y="252288"/>
                      <a:pt x="289621" y="252288"/>
                    </a:cubicBezTo>
                    <a:cubicBezTo>
                      <a:pt x="293310" y="252288"/>
                      <a:pt x="296999" y="248605"/>
                      <a:pt x="296999" y="244002"/>
                    </a:cubicBezTo>
                    <a:lnTo>
                      <a:pt x="296999" y="229269"/>
                    </a:lnTo>
                    <a:cubicBezTo>
                      <a:pt x="332041" y="227428"/>
                      <a:pt x="356018" y="210854"/>
                      <a:pt x="356018" y="179548"/>
                    </a:cubicBezTo>
                    <a:cubicBezTo>
                      <a:pt x="356018" y="142718"/>
                      <a:pt x="328353" y="133510"/>
                      <a:pt x="296999" y="126144"/>
                    </a:cubicBezTo>
                    <a:lnTo>
                      <a:pt x="296999" y="81027"/>
                    </a:lnTo>
                    <a:cubicBezTo>
                      <a:pt x="322820" y="81948"/>
                      <a:pt x="322820" y="106808"/>
                      <a:pt x="338497" y="106808"/>
                    </a:cubicBezTo>
                    <a:cubicBezTo>
                      <a:pt x="346796" y="106808"/>
                      <a:pt x="353252" y="101284"/>
                      <a:pt x="353252" y="92076"/>
                    </a:cubicBezTo>
                    <a:cubicBezTo>
                      <a:pt x="353252" y="69057"/>
                      <a:pt x="315442" y="57087"/>
                      <a:pt x="296999" y="57087"/>
                    </a:cubicBezTo>
                    <a:lnTo>
                      <a:pt x="296999" y="44197"/>
                    </a:lnTo>
                    <a:cubicBezTo>
                      <a:pt x="296999" y="40513"/>
                      <a:pt x="293310" y="35910"/>
                      <a:pt x="289621" y="35910"/>
                    </a:cubicBezTo>
                    <a:close/>
                    <a:moveTo>
                      <a:pt x="288699" y="0"/>
                    </a:moveTo>
                    <a:cubicBezTo>
                      <a:pt x="368929" y="0"/>
                      <a:pt x="433481" y="64453"/>
                      <a:pt x="433481" y="144559"/>
                    </a:cubicBezTo>
                    <a:cubicBezTo>
                      <a:pt x="433481" y="223745"/>
                      <a:pt x="368929" y="288198"/>
                      <a:pt x="288699" y="288198"/>
                    </a:cubicBezTo>
                    <a:cubicBezTo>
                      <a:pt x="209392" y="288198"/>
                      <a:pt x="144839" y="223745"/>
                      <a:pt x="144839" y="144559"/>
                    </a:cubicBezTo>
                    <a:cubicBezTo>
                      <a:pt x="144839" y="64453"/>
                      <a:pt x="209392" y="0"/>
                      <a:pt x="288699" y="0"/>
                    </a:cubicBezTo>
                    <a:close/>
                  </a:path>
                </a:pathLst>
              </a:custGeom>
              <a:solidFill>
                <a:schemeClr val="bg1"/>
              </a:solidFill>
              <a:ln>
                <a:noFill/>
              </a:ln>
            </p:spPr>
            <p:txBody>
              <a:bodyPr vert="horz" wrap="square" lIns="120140" tIns="60070" rIns="120140" bIns="6007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365" dirty="0">
                  <a:solidFill>
                    <a:prstClr val="black"/>
                  </a:solidFill>
                  <a:cs typeface="+mn-ea"/>
                  <a:sym typeface="+mn-lt"/>
                </a:endParaRPr>
              </a:p>
            </p:txBody>
          </p:sp>
          <p:sp>
            <p:nvSpPr>
              <p:cNvPr id="97" name="矩形 96"/>
              <p:cNvSpPr/>
              <p:nvPr/>
            </p:nvSpPr>
            <p:spPr>
              <a:xfrm>
                <a:off x="1235655" y="4481312"/>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98" name="矩形 97"/>
              <p:cNvSpPr/>
              <p:nvPr/>
            </p:nvSpPr>
            <p:spPr>
              <a:xfrm>
                <a:off x="1438401" y="5027609"/>
                <a:ext cx="1625832" cy="73866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a:t>
                </a:r>
                <a:endParaRPr lang="en-US" altLang="zh-CN"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a:t>
                </a:r>
                <a:endParaRPr lang="zh-CN" altLang="en-US" sz="1400" dirty="0">
                  <a:solidFill>
                    <a:schemeClr val="bg1"/>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88023" y="1888958"/>
            <a:ext cx="6178741" cy="3994484"/>
          </a:xfrm>
          <a:prstGeom prst="rect">
            <a:avLst/>
          </a:prstGeom>
        </p:spPr>
      </p:pic>
      <p:grpSp>
        <p:nvGrpSpPr>
          <p:cNvPr id="66" name="Group 11"/>
          <p:cNvGrpSpPr/>
          <p:nvPr/>
        </p:nvGrpSpPr>
        <p:grpSpPr>
          <a:xfrm>
            <a:off x="625236" y="1780257"/>
            <a:ext cx="3602232" cy="1323891"/>
            <a:chOff x="483046" y="2105109"/>
            <a:chExt cx="3602232" cy="1323891"/>
          </a:xfrm>
        </p:grpSpPr>
        <p:cxnSp>
          <p:nvCxnSpPr>
            <p:cNvPr id="67" name="直接连接符 66"/>
            <p:cNvCxnSpPr/>
            <p:nvPr/>
          </p:nvCxnSpPr>
          <p:spPr>
            <a:xfrm>
              <a:off x="483046" y="3429000"/>
              <a:ext cx="3463312" cy="0"/>
            </a:xfrm>
            <a:prstGeom prst="line">
              <a:avLst/>
            </a:prstGeom>
            <a:ln w="15875">
              <a:solidFill>
                <a:schemeClr val="tx1">
                  <a:lumMod val="65000"/>
                  <a:lumOff val="35000"/>
                  <a:alpha val="74000"/>
                </a:schemeClr>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483046" y="2165267"/>
              <a:ext cx="861089" cy="861089"/>
              <a:chOff x="577312" y="1888958"/>
              <a:chExt cx="861089" cy="861089"/>
            </a:xfrm>
          </p:grpSpPr>
          <p:sp>
            <p:nvSpPr>
              <p:cNvPr id="74" name="椭圆 73"/>
              <p:cNvSpPr/>
              <p:nvPr/>
            </p:nvSpPr>
            <p:spPr>
              <a:xfrm>
                <a:off x="577312" y="1888958"/>
                <a:ext cx="861089" cy="861089"/>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75" name="Freeform 303"/>
              <p:cNvSpPr>
                <a:spLocks noEditPoints="1"/>
              </p:cNvSpPr>
              <p:nvPr/>
            </p:nvSpPr>
            <p:spPr bwMode="auto">
              <a:xfrm>
                <a:off x="778772" y="2090897"/>
                <a:ext cx="458169" cy="457210"/>
              </a:xfrm>
              <a:custGeom>
                <a:avLst/>
                <a:gdLst>
                  <a:gd name="connsiteX0" fmla="*/ 73141 w 606368"/>
                  <a:gd name="connsiteY0" fmla="*/ 459099 h 605099"/>
                  <a:gd name="connsiteX1" fmla="*/ 146282 w 606368"/>
                  <a:gd name="connsiteY1" fmla="*/ 532099 h 605099"/>
                  <a:gd name="connsiteX2" fmla="*/ 73141 w 606368"/>
                  <a:gd name="connsiteY2" fmla="*/ 605099 h 605099"/>
                  <a:gd name="connsiteX3" fmla="*/ 0 w 606368"/>
                  <a:gd name="connsiteY3" fmla="*/ 532099 h 605099"/>
                  <a:gd name="connsiteX4" fmla="*/ 73141 w 606368"/>
                  <a:gd name="connsiteY4" fmla="*/ 459099 h 605099"/>
                  <a:gd name="connsiteX5" fmla="*/ 90350 w 606368"/>
                  <a:gd name="connsiteY5" fmla="*/ 311335 h 605099"/>
                  <a:gd name="connsiteX6" fmla="*/ 286566 w 606368"/>
                  <a:gd name="connsiteY6" fmla="*/ 507355 h 605099"/>
                  <a:gd name="connsiteX7" fmla="*/ 245213 w 606368"/>
                  <a:gd name="connsiteY7" fmla="*/ 548647 h 605099"/>
                  <a:gd name="connsiteX8" fmla="*/ 203860 w 606368"/>
                  <a:gd name="connsiteY8" fmla="*/ 507355 h 605099"/>
                  <a:gd name="connsiteX9" fmla="*/ 90350 w 606368"/>
                  <a:gd name="connsiteY9" fmla="*/ 393919 h 605099"/>
                  <a:gd name="connsiteX10" fmla="*/ 48902 w 606368"/>
                  <a:gd name="connsiteY10" fmla="*/ 352627 h 605099"/>
                  <a:gd name="connsiteX11" fmla="*/ 90350 w 606368"/>
                  <a:gd name="connsiteY11" fmla="*/ 311335 h 605099"/>
                  <a:gd name="connsiteX12" fmla="*/ 112838 w 606368"/>
                  <a:gd name="connsiteY12" fmla="*/ 158772 h 605099"/>
                  <a:gd name="connsiteX13" fmla="*/ 439340 w 606368"/>
                  <a:gd name="connsiteY13" fmla="*/ 484848 h 605099"/>
                  <a:gd name="connsiteX14" fmla="*/ 397986 w 606368"/>
                  <a:gd name="connsiteY14" fmla="*/ 526136 h 605099"/>
                  <a:gd name="connsiteX15" fmla="*/ 356631 w 606368"/>
                  <a:gd name="connsiteY15" fmla="*/ 484848 h 605099"/>
                  <a:gd name="connsiteX16" fmla="*/ 112838 w 606368"/>
                  <a:gd name="connsiteY16" fmla="*/ 241443 h 605099"/>
                  <a:gd name="connsiteX17" fmla="*/ 71483 w 606368"/>
                  <a:gd name="connsiteY17" fmla="*/ 200060 h 605099"/>
                  <a:gd name="connsiteX18" fmla="*/ 112838 w 606368"/>
                  <a:gd name="connsiteY18" fmla="*/ 158772 h 605099"/>
                  <a:gd name="connsiteX19" fmla="*/ 121024 w 606368"/>
                  <a:gd name="connsiteY19" fmla="*/ 0 h 605099"/>
                  <a:gd name="connsiteX20" fmla="*/ 606368 w 606368"/>
                  <a:gd name="connsiteY20" fmla="*/ 484702 h 605099"/>
                  <a:gd name="connsiteX21" fmla="*/ 565012 w 606368"/>
                  <a:gd name="connsiteY21" fmla="*/ 525995 h 605099"/>
                  <a:gd name="connsiteX22" fmla="*/ 523656 w 606368"/>
                  <a:gd name="connsiteY22" fmla="*/ 484702 h 605099"/>
                  <a:gd name="connsiteX23" fmla="*/ 121024 w 606368"/>
                  <a:gd name="connsiteY23" fmla="*/ 82586 h 605099"/>
                  <a:gd name="connsiteX24" fmla="*/ 79668 w 606368"/>
                  <a:gd name="connsiteY24" fmla="*/ 41293 h 605099"/>
                  <a:gd name="connsiteX25" fmla="*/ 121024 w 606368"/>
                  <a:gd name="connsiteY25"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6368" h="605099">
                    <a:moveTo>
                      <a:pt x="73141" y="459099"/>
                    </a:moveTo>
                    <a:cubicBezTo>
                      <a:pt x="113536" y="459099"/>
                      <a:pt x="146282" y="491782"/>
                      <a:pt x="146282" y="532099"/>
                    </a:cubicBezTo>
                    <a:cubicBezTo>
                      <a:pt x="146282" y="572416"/>
                      <a:pt x="113536" y="605099"/>
                      <a:pt x="73141" y="605099"/>
                    </a:cubicBezTo>
                    <a:cubicBezTo>
                      <a:pt x="32746" y="605099"/>
                      <a:pt x="0" y="572416"/>
                      <a:pt x="0" y="532099"/>
                    </a:cubicBezTo>
                    <a:cubicBezTo>
                      <a:pt x="0" y="491782"/>
                      <a:pt x="32746" y="459099"/>
                      <a:pt x="73141" y="459099"/>
                    </a:cubicBezTo>
                    <a:close/>
                    <a:moveTo>
                      <a:pt x="90350" y="311335"/>
                    </a:moveTo>
                    <a:cubicBezTo>
                      <a:pt x="198584" y="311335"/>
                      <a:pt x="286566" y="399280"/>
                      <a:pt x="286566" y="507355"/>
                    </a:cubicBezTo>
                    <a:cubicBezTo>
                      <a:pt x="286566" y="530118"/>
                      <a:pt x="268103" y="548647"/>
                      <a:pt x="245213" y="548647"/>
                    </a:cubicBezTo>
                    <a:cubicBezTo>
                      <a:pt x="222417" y="548647"/>
                      <a:pt x="203860" y="530118"/>
                      <a:pt x="203860" y="507355"/>
                    </a:cubicBezTo>
                    <a:cubicBezTo>
                      <a:pt x="203860" y="444805"/>
                      <a:pt x="152898" y="393919"/>
                      <a:pt x="90350" y="393919"/>
                    </a:cubicBezTo>
                    <a:cubicBezTo>
                      <a:pt x="67459" y="393919"/>
                      <a:pt x="48902" y="375483"/>
                      <a:pt x="48902" y="352627"/>
                    </a:cubicBezTo>
                    <a:cubicBezTo>
                      <a:pt x="48902" y="329770"/>
                      <a:pt x="67459" y="311335"/>
                      <a:pt x="90350" y="311335"/>
                    </a:cubicBezTo>
                    <a:close/>
                    <a:moveTo>
                      <a:pt x="112838" y="158772"/>
                    </a:moveTo>
                    <a:cubicBezTo>
                      <a:pt x="292857" y="158772"/>
                      <a:pt x="439340" y="305021"/>
                      <a:pt x="439340" y="484848"/>
                    </a:cubicBezTo>
                    <a:cubicBezTo>
                      <a:pt x="439340" y="507608"/>
                      <a:pt x="420783" y="526136"/>
                      <a:pt x="397986" y="526136"/>
                    </a:cubicBezTo>
                    <a:cubicBezTo>
                      <a:pt x="375095" y="526136"/>
                      <a:pt x="356631" y="507608"/>
                      <a:pt x="356631" y="484848"/>
                    </a:cubicBezTo>
                    <a:cubicBezTo>
                      <a:pt x="356631" y="350636"/>
                      <a:pt x="247263" y="241443"/>
                      <a:pt x="112838" y="241443"/>
                    </a:cubicBezTo>
                    <a:cubicBezTo>
                      <a:pt x="89947" y="241443"/>
                      <a:pt x="71483" y="222915"/>
                      <a:pt x="71483" y="200060"/>
                    </a:cubicBezTo>
                    <a:cubicBezTo>
                      <a:pt x="71483" y="177300"/>
                      <a:pt x="89947" y="158772"/>
                      <a:pt x="112838" y="158772"/>
                    </a:cubicBezTo>
                    <a:close/>
                    <a:moveTo>
                      <a:pt x="121024" y="0"/>
                    </a:moveTo>
                    <a:cubicBezTo>
                      <a:pt x="388661" y="0"/>
                      <a:pt x="606368" y="217377"/>
                      <a:pt x="606368" y="484702"/>
                    </a:cubicBezTo>
                    <a:cubicBezTo>
                      <a:pt x="606368" y="507465"/>
                      <a:pt x="587904" y="525995"/>
                      <a:pt x="565012" y="525995"/>
                    </a:cubicBezTo>
                    <a:cubicBezTo>
                      <a:pt x="542120" y="525995"/>
                      <a:pt x="523656" y="507465"/>
                      <a:pt x="523656" y="484702"/>
                    </a:cubicBezTo>
                    <a:cubicBezTo>
                      <a:pt x="523656" y="262997"/>
                      <a:pt x="342971" y="82586"/>
                      <a:pt x="121024" y="82586"/>
                    </a:cubicBezTo>
                    <a:cubicBezTo>
                      <a:pt x="98227" y="82586"/>
                      <a:pt x="79668" y="64150"/>
                      <a:pt x="79668" y="41293"/>
                    </a:cubicBezTo>
                    <a:cubicBezTo>
                      <a:pt x="79668" y="18530"/>
                      <a:pt x="98227" y="0"/>
                      <a:pt x="121024" y="0"/>
                    </a:cubicBezTo>
                    <a:close/>
                  </a:path>
                </a:pathLst>
              </a:custGeom>
              <a:solidFill>
                <a:schemeClr val="bg1"/>
              </a:solidFill>
              <a:ln>
                <a:noFill/>
              </a:ln>
            </p:spPr>
            <p:txBody>
              <a:bodyPr vert="horz" wrap="square" lIns="120140" tIns="60070" rIns="120140" bIns="6007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365" dirty="0">
                  <a:solidFill>
                    <a:prstClr val="black"/>
                  </a:solidFill>
                  <a:cs typeface="+mn-ea"/>
                  <a:sym typeface="+mn-lt"/>
                </a:endParaRPr>
              </a:p>
            </p:txBody>
          </p:sp>
        </p:grpSp>
        <p:sp>
          <p:nvSpPr>
            <p:cNvPr id="69" name="矩形 68"/>
            <p:cNvSpPr/>
            <p:nvPr/>
          </p:nvSpPr>
          <p:spPr>
            <a:xfrm>
              <a:off x="1635681" y="2105109"/>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70" name="矩形 69"/>
            <p:cNvSpPr/>
            <p:nvPr/>
          </p:nvSpPr>
          <p:spPr>
            <a:xfrm>
              <a:off x="1438401" y="2580978"/>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p:txBody>
        </p:sp>
      </p:grpSp>
      <p:grpSp>
        <p:nvGrpSpPr>
          <p:cNvPr id="84" name="Group 12"/>
          <p:cNvGrpSpPr/>
          <p:nvPr/>
        </p:nvGrpSpPr>
        <p:grpSpPr>
          <a:xfrm>
            <a:off x="625236" y="3317867"/>
            <a:ext cx="3602232" cy="1323891"/>
            <a:chOff x="483046" y="3753803"/>
            <a:chExt cx="3602232" cy="1323891"/>
          </a:xfrm>
        </p:grpSpPr>
        <p:cxnSp>
          <p:nvCxnSpPr>
            <p:cNvPr id="85" name="直接连接符 84"/>
            <p:cNvCxnSpPr/>
            <p:nvPr/>
          </p:nvCxnSpPr>
          <p:spPr>
            <a:xfrm>
              <a:off x="483046" y="5077694"/>
              <a:ext cx="3463312" cy="0"/>
            </a:xfrm>
            <a:prstGeom prst="line">
              <a:avLst/>
            </a:prstGeom>
            <a:ln w="15875">
              <a:solidFill>
                <a:schemeClr val="tx1">
                  <a:lumMod val="65000"/>
                  <a:lumOff val="35000"/>
                  <a:alpha val="74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483046" y="3753803"/>
              <a:ext cx="3602232" cy="999089"/>
              <a:chOff x="483046" y="3753803"/>
              <a:chExt cx="3602232" cy="999089"/>
            </a:xfrm>
          </p:grpSpPr>
          <p:grpSp>
            <p:nvGrpSpPr>
              <p:cNvPr id="87" name="组合 86"/>
              <p:cNvGrpSpPr/>
              <p:nvPr/>
            </p:nvGrpSpPr>
            <p:grpSpPr>
              <a:xfrm>
                <a:off x="483046" y="3813961"/>
                <a:ext cx="861089" cy="861089"/>
                <a:chOff x="577312" y="1888958"/>
                <a:chExt cx="861089" cy="861089"/>
              </a:xfrm>
            </p:grpSpPr>
            <p:sp>
              <p:nvSpPr>
                <p:cNvPr id="100" name="椭圆 99"/>
                <p:cNvSpPr/>
                <p:nvPr/>
              </p:nvSpPr>
              <p:spPr>
                <a:xfrm>
                  <a:off x="577312" y="1888958"/>
                  <a:ext cx="861089" cy="861089"/>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01" name="Freeform 303"/>
                <p:cNvSpPr>
                  <a:spLocks noEditPoints="1"/>
                </p:cNvSpPr>
                <p:nvPr/>
              </p:nvSpPr>
              <p:spPr bwMode="auto">
                <a:xfrm>
                  <a:off x="778772" y="2090587"/>
                  <a:ext cx="458169" cy="457829"/>
                </a:xfrm>
                <a:custGeom>
                  <a:avLst/>
                  <a:gdLst>
                    <a:gd name="connsiteX0" fmla="*/ 450068 w 558430"/>
                    <a:gd name="connsiteY0" fmla="*/ 219486 h 558016"/>
                    <a:gd name="connsiteX1" fmla="*/ 481134 w 558430"/>
                    <a:gd name="connsiteY1" fmla="*/ 245271 h 558016"/>
                    <a:gd name="connsiteX2" fmla="*/ 447479 w 558430"/>
                    <a:gd name="connsiteY2" fmla="*/ 273634 h 558016"/>
                    <a:gd name="connsiteX3" fmla="*/ 431946 w 558430"/>
                    <a:gd name="connsiteY3" fmla="*/ 273634 h 558016"/>
                    <a:gd name="connsiteX4" fmla="*/ 431946 w 558430"/>
                    <a:gd name="connsiteY4" fmla="*/ 222065 h 558016"/>
                    <a:gd name="connsiteX5" fmla="*/ 450068 w 558430"/>
                    <a:gd name="connsiteY5" fmla="*/ 219486 h 558016"/>
                    <a:gd name="connsiteX6" fmla="*/ 113808 w 558430"/>
                    <a:gd name="connsiteY6" fmla="*/ 219486 h 558016"/>
                    <a:gd name="connsiteX7" fmla="*/ 144671 w 558430"/>
                    <a:gd name="connsiteY7" fmla="*/ 245271 h 558016"/>
                    <a:gd name="connsiteX8" fmla="*/ 111236 w 558430"/>
                    <a:gd name="connsiteY8" fmla="*/ 273634 h 558016"/>
                    <a:gd name="connsiteX9" fmla="*/ 98376 w 558430"/>
                    <a:gd name="connsiteY9" fmla="*/ 273634 h 558016"/>
                    <a:gd name="connsiteX10" fmla="*/ 98376 w 558430"/>
                    <a:gd name="connsiteY10" fmla="*/ 222065 h 558016"/>
                    <a:gd name="connsiteX11" fmla="*/ 113808 w 558430"/>
                    <a:gd name="connsiteY11" fmla="*/ 219486 h 558016"/>
                    <a:gd name="connsiteX12" fmla="*/ 211997 w 558430"/>
                    <a:gd name="connsiteY12" fmla="*/ 191172 h 558016"/>
                    <a:gd name="connsiteX13" fmla="*/ 211997 w 558430"/>
                    <a:gd name="connsiteY13" fmla="*/ 366844 h 558016"/>
                    <a:gd name="connsiteX14" fmla="*/ 250777 w 558430"/>
                    <a:gd name="connsiteY14" fmla="*/ 366844 h 558016"/>
                    <a:gd name="connsiteX15" fmla="*/ 250777 w 558430"/>
                    <a:gd name="connsiteY15" fmla="*/ 294509 h 558016"/>
                    <a:gd name="connsiteX16" fmla="*/ 317995 w 558430"/>
                    <a:gd name="connsiteY16" fmla="*/ 294509 h 558016"/>
                    <a:gd name="connsiteX17" fmla="*/ 317995 w 558430"/>
                    <a:gd name="connsiteY17" fmla="*/ 366844 h 558016"/>
                    <a:gd name="connsiteX18" fmla="*/ 356775 w 558430"/>
                    <a:gd name="connsiteY18" fmla="*/ 366844 h 558016"/>
                    <a:gd name="connsiteX19" fmla="*/ 356775 w 558430"/>
                    <a:gd name="connsiteY19" fmla="*/ 191172 h 558016"/>
                    <a:gd name="connsiteX20" fmla="*/ 317995 w 558430"/>
                    <a:gd name="connsiteY20" fmla="*/ 191172 h 558016"/>
                    <a:gd name="connsiteX21" fmla="*/ 317995 w 558430"/>
                    <a:gd name="connsiteY21" fmla="*/ 258341 h 558016"/>
                    <a:gd name="connsiteX22" fmla="*/ 250777 w 558430"/>
                    <a:gd name="connsiteY22" fmla="*/ 258341 h 558016"/>
                    <a:gd name="connsiteX23" fmla="*/ 250777 w 558430"/>
                    <a:gd name="connsiteY23" fmla="*/ 191172 h 558016"/>
                    <a:gd name="connsiteX24" fmla="*/ 447261 w 558430"/>
                    <a:gd name="connsiteY24" fmla="*/ 188589 h 558016"/>
                    <a:gd name="connsiteX25" fmla="*/ 392969 w 558430"/>
                    <a:gd name="connsiteY25" fmla="*/ 193755 h 558016"/>
                    <a:gd name="connsiteX26" fmla="*/ 392969 w 558430"/>
                    <a:gd name="connsiteY26" fmla="*/ 366844 h 558016"/>
                    <a:gd name="connsiteX27" fmla="*/ 431749 w 558430"/>
                    <a:gd name="connsiteY27" fmla="*/ 366844 h 558016"/>
                    <a:gd name="connsiteX28" fmla="*/ 431749 w 558430"/>
                    <a:gd name="connsiteY28" fmla="*/ 304842 h 558016"/>
                    <a:gd name="connsiteX29" fmla="*/ 447261 w 558430"/>
                    <a:gd name="connsiteY29" fmla="*/ 304842 h 558016"/>
                    <a:gd name="connsiteX30" fmla="*/ 504138 w 558430"/>
                    <a:gd name="connsiteY30" fmla="*/ 286758 h 558016"/>
                    <a:gd name="connsiteX31" fmla="*/ 519650 w 558430"/>
                    <a:gd name="connsiteY31" fmla="*/ 245424 h 558016"/>
                    <a:gd name="connsiteX32" fmla="*/ 501553 w 558430"/>
                    <a:gd name="connsiteY32" fmla="*/ 204089 h 558016"/>
                    <a:gd name="connsiteX33" fmla="*/ 447261 w 558430"/>
                    <a:gd name="connsiteY33" fmla="*/ 188589 h 558016"/>
                    <a:gd name="connsiteX34" fmla="*/ 111169 w 558430"/>
                    <a:gd name="connsiteY34" fmla="*/ 188589 h 558016"/>
                    <a:gd name="connsiteX35" fmla="*/ 56877 w 558430"/>
                    <a:gd name="connsiteY35" fmla="*/ 193755 h 558016"/>
                    <a:gd name="connsiteX36" fmla="*/ 56877 w 558430"/>
                    <a:gd name="connsiteY36" fmla="*/ 366844 h 558016"/>
                    <a:gd name="connsiteX37" fmla="*/ 98242 w 558430"/>
                    <a:gd name="connsiteY37" fmla="*/ 366844 h 558016"/>
                    <a:gd name="connsiteX38" fmla="*/ 98242 w 558430"/>
                    <a:gd name="connsiteY38" fmla="*/ 304842 h 558016"/>
                    <a:gd name="connsiteX39" fmla="*/ 111169 w 558430"/>
                    <a:gd name="connsiteY39" fmla="*/ 304842 h 558016"/>
                    <a:gd name="connsiteX40" fmla="*/ 168046 w 558430"/>
                    <a:gd name="connsiteY40" fmla="*/ 286758 h 558016"/>
                    <a:gd name="connsiteX41" fmla="*/ 186143 w 558430"/>
                    <a:gd name="connsiteY41" fmla="*/ 245424 h 558016"/>
                    <a:gd name="connsiteX42" fmla="*/ 165461 w 558430"/>
                    <a:gd name="connsiteY42" fmla="*/ 204089 h 558016"/>
                    <a:gd name="connsiteX43" fmla="*/ 111169 w 558430"/>
                    <a:gd name="connsiteY43" fmla="*/ 188589 h 558016"/>
                    <a:gd name="connsiteX44" fmla="*/ 36194 w 558430"/>
                    <a:gd name="connsiteY44" fmla="*/ 0 h 558016"/>
                    <a:gd name="connsiteX45" fmla="*/ 522236 w 558430"/>
                    <a:gd name="connsiteY45" fmla="*/ 0 h 558016"/>
                    <a:gd name="connsiteX46" fmla="*/ 558430 w 558430"/>
                    <a:gd name="connsiteY46" fmla="*/ 36168 h 558016"/>
                    <a:gd name="connsiteX47" fmla="*/ 558430 w 558430"/>
                    <a:gd name="connsiteY47" fmla="*/ 521848 h 558016"/>
                    <a:gd name="connsiteX48" fmla="*/ 522236 w 558430"/>
                    <a:gd name="connsiteY48" fmla="*/ 558016 h 558016"/>
                    <a:gd name="connsiteX49" fmla="*/ 36194 w 558430"/>
                    <a:gd name="connsiteY49" fmla="*/ 558016 h 558016"/>
                    <a:gd name="connsiteX50" fmla="*/ 0 w 558430"/>
                    <a:gd name="connsiteY50" fmla="*/ 521848 h 558016"/>
                    <a:gd name="connsiteX51" fmla="*/ 0 w 558430"/>
                    <a:gd name="connsiteY51" fmla="*/ 36168 h 558016"/>
                    <a:gd name="connsiteX52" fmla="*/ 36194 w 558430"/>
                    <a:gd name="connsiteY52" fmla="*/ 0 h 558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58430" h="558016">
                      <a:moveTo>
                        <a:pt x="450068" y="219486"/>
                      </a:moveTo>
                      <a:cubicBezTo>
                        <a:pt x="470779" y="219486"/>
                        <a:pt x="481134" y="229800"/>
                        <a:pt x="481134" y="245271"/>
                      </a:cubicBezTo>
                      <a:cubicBezTo>
                        <a:pt x="481134" y="263320"/>
                        <a:pt x="468190" y="273634"/>
                        <a:pt x="447479" y="273634"/>
                      </a:cubicBezTo>
                      <a:cubicBezTo>
                        <a:pt x="439713" y="273634"/>
                        <a:pt x="437124" y="273634"/>
                        <a:pt x="431946" y="273634"/>
                      </a:cubicBezTo>
                      <a:lnTo>
                        <a:pt x="431946" y="222065"/>
                      </a:lnTo>
                      <a:cubicBezTo>
                        <a:pt x="437124" y="219486"/>
                        <a:pt x="442301" y="219486"/>
                        <a:pt x="450068" y="219486"/>
                      </a:cubicBezTo>
                      <a:close/>
                      <a:moveTo>
                        <a:pt x="113808" y="219486"/>
                      </a:moveTo>
                      <a:cubicBezTo>
                        <a:pt x="134383" y="219486"/>
                        <a:pt x="144671" y="229800"/>
                        <a:pt x="144671" y="245271"/>
                      </a:cubicBezTo>
                      <a:cubicBezTo>
                        <a:pt x="144671" y="263320"/>
                        <a:pt x="131811" y="273634"/>
                        <a:pt x="111236" y="273634"/>
                      </a:cubicBezTo>
                      <a:cubicBezTo>
                        <a:pt x="106092" y="273634"/>
                        <a:pt x="100948" y="273634"/>
                        <a:pt x="98376" y="273634"/>
                      </a:cubicBezTo>
                      <a:lnTo>
                        <a:pt x="98376" y="222065"/>
                      </a:lnTo>
                      <a:cubicBezTo>
                        <a:pt x="100948" y="219486"/>
                        <a:pt x="106092" y="219486"/>
                        <a:pt x="113808" y="219486"/>
                      </a:cubicBezTo>
                      <a:close/>
                      <a:moveTo>
                        <a:pt x="211997" y="191172"/>
                      </a:moveTo>
                      <a:lnTo>
                        <a:pt x="211997" y="366844"/>
                      </a:lnTo>
                      <a:lnTo>
                        <a:pt x="250777" y="366844"/>
                      </a:lnTo>
                      <a:lnTo>
                        <a:pt x="250777" y="294509"/>
                      </a:lnTo>
                      <a:lnTo>
                        <a:pt x="317995" y="294509"/>
                      </a:lnTo>
                      <a:lnTo>
                        <a:pt x="317995" y="366844"/>
                      </a:lnTo>
                      <a:lnTo>
                        <a:pt x="356775" y="366844"/>
                      </a:lnTo>
                      <a:lnTo>
                        <a:pt x="356775" y="191172"/>
                      </a:lnTo>
                      <a:lnTo>
                        <a:pt x="317995" y="191172"/>
                      </a:lnTo>
                      <a:lnTo>
                        <a:pt x="317995" y="258341"/>
                      </a:lnTo>
                      <a:lnTo>
                        <a:pt x="250777" y="258341"/>
                      </a:lnTo>
                      <a:lnTo>
                        <a:pt x="250777" y="191172"/>
                      </a:lnTo>
                      <a:close/>
                      <a:moveTo>
                        <a:pt x="447261" y="188589"/>
                      </a:moveTo>
                      <a:cubicBezTo>
                        <a:pt x="423993" y="188589"/>
                        <a:pt x="405896" y="191172"/>
                        <a:pt x="392969" y="193755"/>
                      </a:cubicBezTo>
                      <a:lnTo>
                        <a:pt x="392969" y="366844"/>
                      </a:lnTo>
                      <a:lnTo>
                        <a:pt x="431749" y="366844"/>
                      </a:lnTo>
                      <a:lnTo>
                        <a:pt x="431749" y="304842"/>
                      </a:lnTo>
                      <a:cubicBezTo>
                        <a:pt x="436920" y="304842"/>
                        <a:pt x="442091" y="304842"/>
                        <a:pt x="447261" y="304842"/>
                      </a:cubicBezTo>
                      <a:cubicBezTo>
                        <a:pt x="470529" y="304842"/>
                        <a:pt x="491212" y="299675"/>
                        <a:pt x="504138" y="286758"/>
                      </a:cubicBezTo>
                      <a:cubicBezTo>
                        <a:pt x="514480" y="276425"/>
                        <a:pt x="519650" y="260924"/>
                        <a:pt x="519650" y="245424"/>
                      </a:cubicBezTo>
                      <a:cubicBezTo>
                        <a:pt x="519650" y="227340"/>
                        <a:pt x="514480" y="211839"/>
                        <a:pt x="501553" y="204089"/>
                      </a:cubicBezTo>
                      <a:cubicBezTo>
                        <a:pt x="491212" y="193755"/>
                        <a:pt x="473114" y="188589"/>
                        <a:pt x="447261" y="188589"/>
                      </a:cubicBezTo>
                      <a:close/>
                      <a:moveTo>
                        <a:pt x="111169" y="188589"/>
                      </a:moveTo>
                      <a:cubicBezTo>
                        <a:pt x="87901" y="188589"/>
                        <a:pt x="69804" y="191172"/>
                        <a:pt x="56877" y="193755"/>
                      </a:cubicBezTo>
                      <a:lnTo>
                        <a:pt x="56877" y="366844"/>
                      </a:lnTo>
                      <a:lnTo>
                        <a:pt x="98242" y="366844"/>
                      </a:lnTo>
                      <a:lnTo>
                        <a:pt x="98242" y="304842"/>
                      </a:lnTo>
                      <a:cubicBezTo>
                        <a:pt x="100828" y="304842"/>
                        <a:pt x="105998" y="304842"/>
                        <a:pt x="111169" y="304842"/>
                      </a:cubicBezTo>
                      <a:cubicBezTo>
                        <a:pt x="134437" y="304842"/>
                        <a:pt x="155120" y="299675"/>
                        <a:pt x="168046" y="286758"/>
                      </a:cubicBezTo>
                      <a:cubicBezTo>
                        <a:pt x="178387" y="276425"/>
                        <a:pt x="186143" y="260924"/>
                        <a:pt x="186143" y="245424"/>
                      </a:cubicBezTo>
                      <a:cubicBezTo>
                        <a:pt x="186143" y="227340"/>
                        <a:pt x="178387" y="211839"/>
                        <a:pt x="165461" y="204089"/>
                      </a:cubicBezTo>
                      <a:cubicBezTo>
                        <a:pt x="155120" y="193755"/>
                        <a:pt x="137022" y="188589"/>
                        <a:pt x="111169" y="188589"/>
                      </a:cubicBezTo>
                      <a:close/>
                      <a:moveTo>
                        <a:pt x="36194" y="0"/>
                      </a:moveTo>
                      <a:lnTo>
                        <a:pt x="522236" y="0"/>
                      </a:lnTo>
                      <a:cubicBezTo>
                        <a:pt x="540333" y="0"/>
                        <a:pt x="558430" y="15500"/>
                        <a:pt x="558430" y="36168"/>
                      </a:cubicBezTo>
                      <a:lnTo>
                        <a:pt x="558430" y="521848"/>
                      </a:lnTo>
                      <a:cubicBezTo>
                        <a:pt x="558430" y="539932"/>
                        <a:pt x="540333" y="558016"/>
                        <a:pt x="522236" y="558016"/>
                      </a:cubicBezTo>
                      <a:lnTo>
                        <a:pt x="36194" y="558016"/>
                      </a:lnTo>
                      <a:cubicBezTo>
                        <a:pt x="15512" y="558016"/>
                        <a:pt x="0" y="539932"/>
                        <a:pt x="0" y="521848"/>
                      </a:cubicBezTo>
                      <a:lnTo>
                        <a:pt x="0" y="36168"/>
                      </a:lnTo>
                      <a:cubicBezTo>
                        <a:pt x="0" y="15500"/>
                        <a:pt x="15512" y="0"/>
                        <a:pt x="36194" y="0"/>
                      </a:cubicBezTo>
                      <a:close/>
                    </a:path>
                  </a:pathLst>
                </a:custGeom>
                <a:solidFill>
                  <a:schemeClr val="bg1"/>
                </a:solidFill>
                <a:ln>
                  <a:noFill/>
                </a:ln>
              </p:spPr>
              <p:txBody>
                <a:bodyPr vert="horz" wrap="square" lIns="120140" tIns="60070" rIns="120140" bIns="6007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365" dirty="0">
                    <a:solidFill>
                      <a:prstClr val="black"/>
                    </a:solidFill>
                    <a:cs typeface="+mn-ea"/>
                    <a:sym typeface="+mn-lt"/>
                  </a:endParaRPr>
                </a:p>
              </p:txBody>
            </p:sp>
          </p:grpSp>
          <p:sp>
            <p:nvSpPr>
              <p:cNvPr id="88" name="矩形 87"/>
              <p:cNvSpPr/>
              <p:nvPr/>
            </p:nvSpPr>
            <p:spPr>
              <a:xfrm>
                <a:off x="1635681" y="3753803"/>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99" name="矩形 98"/>
              <p:cNvSpPr/>
              <p:nvPr/>
            </p:nvSpPr>
            <p:spPr>
              <a:xfrm>
                <a:off x="1438401" y="4229672"/>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p:txBody>
          </p:sp>
        </p:grpSp>
      </p:grpSp>
      <p:grpSp>
        <p:nvGrpSpPr>
          <p:cNvPr id="102" name="Group 13"/>
          <p:cNvGrpSpPr/>
          <p:nvPr/>
        </p:nvGrpSpPr>
        <p:grpSpPr>
          <a:xfrm>
            <a:off x="625236" y="5016090"/>
            <a:ext cx="3602232" cy="999089"/>
            <a:chOff x="483046" y="5340942"/>
            <a:chExt cx="3602232" cy="999089"/>
          </a:xfrm>
        </p:grpSpPr>
        <p:grpSp>
          <p:nvGrpSpPr>
            <p:cNvPr id="103" name="组合 102"/>
            <p:cNvGrpSpPr/>
            <p:nvPr/>
          </p:nvGrpSpPr>
          <p:grpSpPr>
            <a:xfrm>
              <a:off x="483046" y="5401100"/>
              <a:ext cx="861089" cy="861089"/>
              <a:chOff x="577312" y="1888958"/>
              <a:chExt cx="861089" cy="861089"/>
            </a:xfrm>
          </p:grpSpPr>
          <p:sp>
            <p:nvSpPr>
              <p:cNvPr id="106" name="椭圆 105"/>
              <p:cNvSpPr/>
              <p:nvPr/>
            </p:nvSpPr>
            <p:spPr>
              <a:xfrm>
                <a:off x="577312" y="1888958"/>
                <a:ext cx="861089" cy="861089"/>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07" name="Freeform 303"/>
              <p:cNvSpPr>
                <a:spLocks noEditPoints="1"/>
              </p:cNvSpPr>
              <p:nvPr/>
            </p:nvSpPr>
            <p:spPr bwMode="auto">
              <a:xfrm>
                <a:off x="778772" y="2094534"/>
                <a:ext cx="458168" cy="449935"/>
              </a:xfrm>
              <a:custGeom>
                <a:avLst/>
                <a:gdLst>
                  <a:gd name="connsiteX0" fmla="*/ 48737 w 602295"/>
                  <a:gd name="connsiteY0" fmla="*/ 295605 h 591471"/>
                  <a:gd name="connsiteX1" fmla="*/ 109260 w 602295"/>
                  <a:gd name="connsiteY1" fmla="*/ 295605 h 591471"/>
                  <a:gd name="connsiteX2" fmla="*/ 109260 w 602295"/>
                  <a:gd name="connsiteY2" fmla="*/ 357083 h 591471"/>
                  <a:gd name="connsiteX3" fmla="*/ 48737 w 602295"/>
                  <a:gd name="connsiteY3" fmla="*/ 357083 h 591471"/>
                  <a:gd name="connsiteX4" fmla="*/ 31790 w 602295"/>
                  <a:gd name="connsiteY4" fmla="*/ 274788 h 591471"/>
                  <a:gd name="connsiteX5" fmla="*/ 27816 w 602295"/>
                  <a:gd name="connsiteY5" fmla="*/ 278754 h 591471"/>
                  <a:gd name="connsiteX6" fmla="*/ 27816 w 602295"/>
                  <a:gd name="connsiteY6" fmla="*/ 373934 h 591471"/>
                  <a:gd name="connsiteX7" fmla="*/ 31790 w 602295"/>
                  <a:gd name="connsiteY7" fmla="*/ 376908 h 591471"/>
                  <a:gd name="connsiteX8" fmla="*/ 126167 w 602295"/>
                  <a:gd name="connsiteY8" fmla="*/ 376908 h 591471"/>
                  <a:gd name="connsiteX9" fmla="*/ 130141 w 602295"/>
                  <a:gd name="connsiteY9" fmla="*/ 373934 h 591471"/>
                  <a:gd name="connsiteX10" fmla="*/ 130141 w 602295"/>
                  <a:gd name="connsiteY10" fmla="*/ 278754 h 591471"/>
                  <a:gd name="connsiteX11" fmla="*/ 126167 w 602295"/>
                  <a:gd name="connsiteY11" fmla="*/ 274788 h 591471"/>
                  <a:gd name="connsiteX12" fmla="*/ 31790 w 602295"/>
                  <a:gd name="connsiteY12" fmla="*/ 247027 h 591471"/>
                  <a:gd name="connsiteX13" fmla="*/ 127161 w 602295"/>
                  <a:gd name="connsiteY13" fmla="*/ 247027 h 591471"/>
                  <a:gd name="connsiteX14" fmla="*/ 158951 w 602295"/>
                  <a:gd name="connsiteY14" fmla="*/ 278754 h 591471"/>
                  <a:gd name="connsiteX15" fmla="*/ 158951 w 602295"/>
                  <a:gd name="connsiteY15" fmla="*/ 373934 h 591471"/>
                  <a:gd name="connsiteX16" fmla="*/ 127161 w 602295"/>
                  <a:gd name="connsiteY16" fmla="*/ 405660 h 591471"/>
                  <a:gd name="connsiteX17" fmla="*/ 31790 w 602295"/>
                  <a:gd name="connsiteY17" fmla="*/ 405660 h 591471"/>
                  <a:gd name="connsiteX18" fmla="*/ 0 w 602295"/>
                  <a:gd name="connsiteY18" fmla="*/ 373934 h 591471"/>
                  <a:gd name="connsiteX19" fmla="*/ 0 w 602295"/>
                  <a:gd name="connsiteY19" fmla="*/ 278754 h 591471"/>
                  <a:gd name="connsiteX20" fmla="*/ 31790 w 602295"/>
                  <a:gd name="connsiteY20" fmla="*/ 247027 h 591471"/>
                  <a:gd name="connsiteX21" fmla="*/ 368536 w 602295"/>
                  <a:gd name="connsiteY21" fmla="*/ 234424 h 591471"/>
                  <a:gd name="connsiteX22" fmla="*/ 280100 w 602295"/>
                  <a:gd name="connsiteY22" fmla="*/ 270873 h 591471"/>
                  <a:gd name="connsiteX23" fmla="*/ 280100 w 602295"/>
                  <a:gd name="connsiteY23" fmla="*/ 446421 h 591471"/>
                  <a:gd name="connsiteX24" fmla="*/ 456972 w 602295"/>
                  <a:gd name="connsiteY24" fmla="*/ 446421 h 591471"/>
                  <a:gd name="connsiteX25" fmla="*/ 456972 w 602295"/>
                  <a:gd name="connsiteY25" fmla="*/ 270873 h 591471"/>
                  <a:gd name="connsiteX26" fmla="*/ 368536 w 602295"/>
                  <a:gd name="connsiteY26" fmla="*/ 234424 h 591471"/>
                  <a:gd name="connsiteX27" fmla="*/ 202623 w 602295"/>
                  <a:gd name="connsiteY27" fmla="*/ 211351 h 591471"/>
                  <a:gd name="connsiteX28" fmla="*/ 238427 w 602295"/>
                  <a:gd name="connsiteY28" fmla="*/ 211351 h 591471"/>
                  <a:gd name="connsiteX29" fmla="*/ 229476 w 602295"/>
                  <a:gd name="connsiteY29" fmla="*/ 220279 h 591471"/>
                  <a:gd name="connsiteX30" fmla="*/ 193672 w 602295"/>
                  <a:gd name="connsiteY30" fmla="*/ 267892 h 591471"/>
                  <a:gd name="connsiteX31" fmla="*/ 193672 w 602295"/>
                  <a:gd name="connsiteY31" fmla="*/ 220279 h 591471"/>
                  <a:gd name="connsiteX32" fmla="*/ 202623 w 602295"/>
                  <a:gd name="connsiteY32" fmla="*/ 211351 h 591471"/>
                  <a:gd name="connsiteX33" fmla="*/ 249313 w 602295"/>
                  <a:gd name="connsiteY33" fmla="*/ 192398 h 591471"/>
                  <a:gd name="connsiteX34" fmla="*/ 263273 w 602295"/>
                  <a:gd name="connsiteY34" fmla="*/ 192398 h 591471"/>
                  <a:gd name="connsiteX35" fmla="*/ 240338 w 602295"/>
                  <a:gd name="connsiteY35" fmla="*/ 209281 h 591471"/>
                  <a:gd name="connsiteX36" fmla="*/ 240338 w 602295"/>
                  <a:gd name="connsiteY36" fmla="*/ 201336 h 591471"/>
                  <a:gd name="connsiteX37" fmla="*/ 249313 w 602295"/>
                  <a:gd name="connsiteY37" fmla="*/ 192398 h 591471"/>
                  <a:gd name="connsiteX38" fmla="*/ 368536 w 602295"/>
                  <a:gd name="connsiteY38" fmla="*/ 188306 h 591471"/>
                  <a:gd name="connsiteX39" fmla="*/ 488770 w 602295"/>
                  <a:gd name="connsiteY39" fmla="*/ 238144 h 591471"/>
                  <a:gd name="connsiteX40" fmla="*/ 513611 w 602295"/>
                  <a:gd name="connsiteY40" fmla="*/ 448405 h 591471"/>
                  <a:gd name="connsiteX41" fmla="*/ 591117 w 602295"/>
                  <a:gd name="connsiteY41" fmla="*/ 526757 h 591471"/>
                  <a:gd name="connsiteX42" fmla="*/ 591117 w 602295"/>
                  <a:gd name="connsiteY42" fmla="*/ 580314 h 591471"/>
                  <a:gd name="connsiteX43" fmla="*/ 537459 w 602295"/>
                  <a:gd name="connsiteY43" fmla="*/ 580314 h 591471"/>
                  <a:gd name="connsiteX44" fmla="*/ 458960 w 602295"/>
                  <a:gd name="connsiteY44" fmla="*/ 502954 h 591471"/>
                  <a:gd name="connsiteX45" fmla="*/ 248303 w 602295"/>
                  <a:gd name="connsiteY45" fmla="*/ 479151 h 591471"/>
                  <a:gd name="connsiteX46" fmla="*/ 248303 w 602295"/>
                  <a:gd name="connsiteY46" fmla="*/ 238144 h 591471"/>
                  <a:gd name="connsiteX47" fmla="*/ 368536 w 602295"/>
                  <a:gd name="connsiteY47" fmla="*/ 188306 h 591471"/>
                  <a:gd name="connsiteX48" fmla="*/ 35820 w 602295"/>
                  <a:gd name="connsiteY48" fmla="*/ 175515 h 591471"/>
                  <a:gd name="connsiteX49" fmla="*/ 56683 w 602295"/>
                  <a:gd name="connsiteY49" fmla="*/ 175515 h 591471"/>
                  <a:gd name="connsiteX50" fmla="*/ 65624 w 602295"/>
                  <a:gd name="connsiteY50" fmla="*/ 184443 h 591471"/>
                  <a:gd name="connsiteX51" fmla="*/ 65624 w 602295"/>
                  <a:gd name="connsiteY51" fmla="*/ 195354 h 591471"/>
                  <a:gd name="connsiteX52" fmla="*/ 102383 w 602295"/>
                  <a:gd name="connsiteY52" fmla="*/ 195354 h 591471"/>
                  <a:gd name="connsiteX53" fmla="*/ 102383 w 602295"/>
                  <a:gd name="connsiteY53" fmla="*/ 184443 h 591471"/>
                  <a:gd name="connsiteX54" fmla="*/ 110330 w 602295"/>
                  <a:gd name="connsiteY54" fmla="*/ 175515 h 591471"/>
                  <a:gd name="connsiteX55" fmla="*/ 121259 w 602295"/>
                  <a:gd name="connsiteY55" fmla="*/ 175515 h 591471"/>
                  <a:gd name="connsiteX56" fmla="*/ 130200 w 602295"/>
                  <a:gd name="connsiteY56" fmla="*/ 184443 h 591471"/>
                  <a:gd name="connsiteX57" fmla="*/ 130200 w 602295"/>
                  <a:gd name="connsiteY57" fmla="*/ 195354 h 591471"/>
                  <a:gd name="connsiteX58" fmla="*/ 140135 w 602295"/>
                  <a:gd name="connsiteY58" fmla="*/ 195354 h 591471"/>
                  <a:gd name="connsiteX59" fmla="*/ 149076 w 602295"/>
                  <a:gd name="connsiteY59" fmla="*/ 203290 h 591471"/>
                  <a:gd name="connsiteX60" fmla="*/ 149076 w 602295"/>
                  <a:gd name="connsiteY60" fmla="*/ 223129 h 591471"/>
                  <a:gd name="connsiteX61" fmla="*/ 140135 w 602295"/>
                  <a:gd name="connsiteY61" fmla="*/ 232056 h 591471"/>
                  <a:gd name="connsiteX62" fmla="*/ 119272 w 602295"/>
                  <a:gd name="connsiteY62" fmla="*/ 232056 h 591471"/>
                  <a:gd name="connsiteX63" fmla="*/ 111324 w 602295"/>
                  <a:gd name="connsiteY63" fmla="*/ 223129 h 591471"/>
                  <a:gd name="connsiteX64" fmla="*/ 111324 w 602295"/>
                  <a:gd name="connsiteY64" fmla="*/ 222137 h 591471"/>
                  <a:gd name="connsiteX65" fmla="*/ 63637 w 602295"/>
                  <a:gd name="connsiteY65" fmla="*/ 222137 h 591471"/>
                  <a:gd name="connsiteX66" fmla="*/ 55689 w 602295"/>
                  <a:gd name="connsiteY66" fmla="*/ 214201 h 591471"/>
                  <a:gd name="connsiteX67" fmla="*/ 35820 w 602295"/>
                  <a:gd name="connsiteY67" fmla="*/ 214201 h 591471"/>
                  <a:gd name="connsiteX68" fmla="*/ 27872 w 602295"/>
                  <a:gd name="connsiteY68" fmla="*/ 205274 h 591471"/>
                  <a:gd name="connsiteX69" fmla="*/ 27872 w 602295"/>
                  <a:gd name="connsiteY69" fmla="*/ 184443 h 591471"/>
                  <a:gd name="connsiteX70" fmla="*/ 35820 w 602295"/>
                  <a:gd name="connsiteY70" fmla="*/ 175515 h 591471"/>
                  <a:gd name="connsiteX71" fmla="*/ 184774 w 602295"/>
                  <a:gd name="connsiteY71" fmla="*/ 156721 h 591471"/>
                  <a:gd name="connsiteX72" fmla="*/ 204641 w 602295"/>
                  <a:gd name="connsiteY72" fmla="*/ 156721 h 591471"/>
                  <a:gd name="connsiteX73" fmla="*/ 213581 w 602295"/>
                  <a:gd name="connsiteY73" fmla="*/ 164676 h 591471"/>
                  <a:gd name="connsiteX74" fmla="*/ 213581 w 602295"/>
                  <a:gd name="connsiteY74" fmla="*/ 185557 h 591471"/>
                  <a:gd name="connsiteX75" fmla="*/ 204641 w 602295"/>
                  <a:gd name="connsiteY75" fmla="*/ 193512 h 591471"/>
                  <a:gd name="connsiteX76" fmla="*/ 184774 w 602295"/>
                  <a:gd name="connsiteY76" fmla="*/ 193512 h 591471"/>
                  <a:gd name="connsiteX77" fmla="*/ 175834 w 602295"/>
                  <a:gd name="connsiteY77" fmla="*/ 185557 h 591471"/>
                  <a:gd name="connsiteX78" fmla="*/ 175834 w 602295"/>
                  <a:gd name="connsiteY78" fmla="*/ 164676 h 591471"/>
                  <a:gd name="connsiteX79" fmla="*/ 184774 w 602295"/>
                  <a:gd name="connsiteY79" fmla="*/ 156721 h 591471"/>
                  <a:gd name="connsiteX80" fmla="*/ 294012 w 602295"/>
                  <a:gd name="connsiteY80" fmla="*/ 48577 h 591471"/>
                  <a:gd name="connsiteX81" fmla="*/ 356605 w 602295"/>
                  <a:gd name="connsiteY81" fmla="*/ 48577 h 591471"/>
                  <a:gd name="connsiteX82" fmla="*/ 356605 w 602295"/>
                  <a:gd name="connsiteY82" fmla="*/ 109099 h 591471"/>
                  <a:gd name="connsiteX83" fmla="*/ 294012 w 602295"/>
                  <a:gd name="connsiteY83" fmla="*/ 109099 h 591471"/>
                  <a:gd name="connsiteX84" fmla="*/ 48737 w 602295"/>
                  <a:gd name="connsiteY84" fmla="*/ 48577 h 591471"/>
                  <a:gd name="connsiteX85" fmla="*/ 109260 w 602295"/>
                  <a:gd name="connsiteY85" fmla="*/ 48577 h 591471"/>
                  <a:gd name="connsiteX86" fmla="*/ 109260 w 602295"/>
                  <a:gd name="connsiteY86" fmla="*/ 109099 h 591471"/>
                  <a:gd name="connsiteX87" fmla="*/ 48737 w 602295"/>
                  <a:gd name="connsiteY87" fmla="*/ 109099 h 591471"/>
                  <a:gd name="connsiteX88" fmla="*/ 278181 w 602295"/>
                  <a:gd name="connsiteY88" fmla="*/ 26775 h 591471"/>
                  <a:gd name="connsiteX89" fmla="*/ 274207 w 602295"/>
                  <a:gd name="connsiteY89" fmla="*/ 30742 h 591471"/>
                  <a:gd name="connsiteX90" fmla="*/ 274207 w 602295"/>
                  <a:gd name="connsiteY90" fmla="*/ 125943 h 591471"/>
                  <a:gd name="connsiteX91" fmla="*/ 278181 w 602295"/>
                  <a:gd name="connsiteY91" fmla="*/ 129910 h 591471"/>
                  <a:gd name="connsiteX92" fmla="*/ 372558 w 602295"/>
                  <a:gd name="connsiteY92" fmla="*/ 129910 h 591471"/>
                  <a:gd name="connsiteX93" fmla="*/ 376532 w 602295"/>
                  <a:gd name="connsiteY93" fmla="*/ 125943 h 591471"/>
                  <a:gd name="connsiteX94" fmla="*/ 376532 w 602295"/>
                  <a:gd name="connsiteY94" fmla="*/ 30742 h 591471"/>
                  <a:gd name="connsiteX95" fmla="*/ 372558 w 602295"/>
                  <a:gd name="connsiteY95" fmla="*/ 26775 h 591471"/>
                  <a:gd name="connsiteX96" fmla="*/ 30797 w 602295"/>
                  <a:gd name="connsiteY96" fmla="*/ 26775 h 591471"/>
                  <a:gd name="connsiteX97" fmla="*/ 27816 w 602295"/>
                  <a:gd name="connsiteY97" fmla="*/ 30742 h 591471"/>
                  <a:gd name="connsiteX98" fmla="*/ 27816 w 602295"/>
                  <a:gd name="connsiteY98" fmla="*/ 125943 h 591471"/>
                  <a:gd name="connsiteX99" fmla="*/ 30797 w 602295"/>
                  <a:gd name="connsiteY99" fmla="*/ 129910 h 591471"/>
                  <a:gd name="connsiteX100" fmla="*/ 126167 w 602295"/>
                  <a:gd name="connsiteY100" fmla="*/ 129910 h 591471"/>
                  <a:gd name="connsiteX101" fmla="*/ 130141 w 602295"/>
                  <a:gd name="connsiteY101" fmla="*/ 125943 h 591471"/>
                  <a:gd name="connsiteX102" fmla="*/ 130141 w 602295"/>
                  <a:gd name="connsiteY102" fmla="*/ 30742 h 591471"/>
                  <a:gd name="connsiteX103" fmla="*/ 126167 w 602295"/>
                  <a:gd name="connsiteY103" fmla="*/ 26775 h 591471"/>
                  <a:gd name="connsiteX104" fmla="*/ 179806 w 602295"/>
                  <a:gd name="connsiteY104" fmla="*/ 13856 h 591471"/>
                  <a:gd name="connsiteX105" fmla="*/ 219575 w 602295"/>
                  <a:gd name="connsiteY105" fmla="*/ 13856 h 591471"/>
                  <a:gd name="connsiteX106" fmla="*/ 227529 w 602295"/>
                  <a:gd name="connsiteY106" fmla="*/ 21792 h 591471"/>
                  <a:gd name="connsiteX107" fmla="*/ 227529 w 602295"/>
                  <a:gd name="connsiteY107" fmla="*/ 33698 h 591471"/>
                  <a:gd name="connsiteX108" fmla="*/ 219575 w 602295"/>
                  <a:gd name="connsiteY108" fmla="*/ 41634 h 591471"/>
                  <a:gd name="connsiteX109" fmla="*/ 217586 w 602295"/>
                  <a:gd name="connsiteY109" fmla="*/ 41634 h 591471"/>
                  <a:gd name="connsiteX110" fmla="*/ 217586 w 602295"/>
                  <a:gd name="connsiteY110" fmla="*/ 106120 h 591471"/>
                  <a:gd name="connsiteX111" fmla="*/ 228523 w 602295"/>
                  <a:gd name="connsiteY111" fmla="*/ 106120 h 591471"/>
                  <a:gd name="connsiteX112" fmla="*/ 237471 w 602295"/>
                  <a:gd name="connsiteY112" fmla="*/ 114057 h 591471"/>
                  <a:gd name="connsiteX113" fmla="*/ 237471 w 602295"/>
                  <a:gd name="connsiteY113" fmla="*/ 135883 h 591471"/>
                  <a:gd name="connsiteX114" fmla="*/ 228523 w 602295"/>
                  <a:gd name="connsiteY114" fmla="*/ 143820 h 591471"/>
                  <a:gd name="connsiteX115" fmla="*/ 198696 w 602295"/>
                  <a:gd name="connsiteY115" fmla="*/ 143820 h 591471"/>
                  <a:gd name="connsiteX116" fmla="*/ 190742 w 602295"/>
                  <a:gd name="connsiteY116" fmla="*/ 135883 h 591471"/>
                  <a:gd name="connsiteX117" fmla="*/ 190742 w 602295"/>
                  <a:gd name="connsiteY117" fmla="*/ 89255 h 591471"/>
                  <a:gd name="connsiteX118" fmla="*/ 179806 w 602295"/>
                  <a:gd name="connsiteY118" fmla="*/ 89255 h 591471"/>
                  <a:gd name="connsiteX119" fmla="*/ 171852 w 602295"/>
                  <a:gd name="connsiteY119" fmla="*/ 81318 h 591471"/>
                  <a:gd name="connsiteX120" fmla="*/ 171852 w 602295"/>
                  <a:gd name="connsiteY120" fmla="*/ 79334 h 591471"/>
                  <a:gd name="connsiteX121" fmla="*/ 179806 w 602295"/>
                  <a:gd name="connsiteY121" fmla="*/ 71397 h 591471"/>
                  <a:gd name="connsiteX122" fmla="*/ 190742 w 602295"/>
                  <a:gd name="connsiteY122" fmla="*/ 71397 h 591471"/>
                  <a:gd name="connsiteX123" fmla="*/ 190742 w 602295"/>
                  <a:gd name="connsiteY123" fmla="*/ 41634 h 591471"/>
                  <a:gd name="connsiteX124" fmla="*/ 179806 w 602295"/>
                  <a:gd name="connsiteY124" fmla="*/ 41634 h 591471"/>
                  <a:gd name="connsiteX125" fmla="*/ 171852 w 602295"/>
                  <a:gd name="connsiteY125" fmla="*/ 33698 h 591471"/>
                  <a:gd name="connsiteX126" fmla="*/ 171852 w 602295"/>
                  <a:gd name="connsiteY126" fmla="*/ 21792 h 591471"/>
                  <a:gd name="connsiteX127" fmla="*/ 179806 w 602295"/>
                  <a:gd name="connsiteY127" fmla="*/ 13856 h 591471"/>
                  <a:gd name="connsiteX128" fmla="*/ 278181 w 602295"/>
                  <a:gd name="connsiteY128" fmla="*/ 0 h 591471"/>
                  <a:gd name="connsiteX129" fmla="*/ 373552 w 602295"/>
                  <a:gd name="connsiteY129" fmla="*/ 0 h 591471"/>
                  <a:gd name="connsiteX130" fmla="*/ 405342 w 602295"/>
                  <a:gd name="connsiteY130" fmla="*/ 31733 h 591471"/>
                  <a:gd name="connsiteX131" fmla="*/ 405342 w 602295"/>
                  <a:gd name="connsiteY131" fmla="*/ 125943 h 591471"/>
                  <a:gd name="connsiteX132" fmla="*/ 373552 w 602295"/>
                  <a:gd name="connsiteY132" fmla="*/ 157677 h 591471"/>
                  <a:gd name="connsiteX133" fmla="*/ 278181 w 602295"/>
                  <a:gd name="connsiteY133" fmla="*/ 157677 h 591471"/>
                  <a:gd name="connsiteX134" fmla="*/ 246391 w 602295"/>
                  <a:gd name="connsiteY134" fmla="*/ 125943 h 591471"/>
                  <a:gd name="connsiteX135" fmla="*/ 246391 w 602295"/>
                  <a:gd name="connsiteY135" fmla="*/ 31733 h 591471"/>
                  <a:gd name="connsiteX136" fmla="*/ 278181 w 602295"/>
                  <a:gd name="connsiteY136" fmla="*/ 0 h 591471"/>
                  <a:gd name="connsiteX137" fmla="*/ 31790 w 602295"/>
                  <a:gd name="connsiteY137" fmla="*/ 0 h 591471"/>
                  <a:gd name="connsiteX138" fmla="*/ 127161 w 602295"/>
                  <a:gd name="connsiteY138" fmla="*/ 0 h 591471"/>
                  <a:gd name="connsiteX139" fmla="*/ 158951 w 602295"/>
                  <a:gd name="connsiteY139" fmla="*/ 31733 h 591471"/>
                  <a:gd name="connsiteX140" fmla="*/ 158951 w 602295"/>
                  <a:gd name="connsiteY140" fmla="*/ 125943 h 591471"/>
                  <a:gd name="connsiteX141" fmla="*/ 127161 w 602295"/>
                  <a:gd name="connsiteY141" fmla="*/ 157677 h 591471"/>
                  <a:gd name="connsiteX142" fmla="*/ 31790 w 602295"/>
                  <a:gd name="connsiteY142" fmla="*/ 157677 h 591471"/>
                  <a:gd name="connsiteX143" fmla="*/ 0 w 602295"/>
                  <a:gd name="connsiteY143" fmla="*/ 125943 h 591471"/>
                  <a:gd name="connsiteX144" fmla="*/ 0 w 602295"/>
                  <a:gd name="connsiteY144" fmla="*/ 31733 h 591471"/>
                  <a:gd name="connsiteX145" fmla="*/ 31790 w 602295"/>
                  <a:gd name="connsiteY145" fmla="*/ 0 h 591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602295" h="591471">
                    <a:moveTo>
                      <a:pt x="48737" y="295605"/>
                    </a:moveTo>
                    <a:lnTo>
                      <a:pt x="109260" y="295605"/>
                    </a:lnTo>
                    <a:lnTo>
                      <a:pt x="109260" y="357083"/>
                    </a:lnTo>
                    <a:lnTo>
                      <a:pt x="48737" y="357083"/>
                    </a:lnTo>
                    <a:close/>
                    <a:moveTo>
                      <a:pt x="31790" y="274788"/>
                    </a:moveTo>
                    <a:cubicBezTo>
                      <a:pt x="29803" y="274788"/>
                      <a:pt x="27816" y="276771"/>
                      <a:pt x="27816" y="278754"/>
                    </a:cubicBezTo>
                    <a:lnTo>
                      <a:pt x="27816" y="373934"/>
                    </a:lnTo>
                    <a:cubicBezTo>
                      <a:pt x="27816" y="375917"/>
                      <a:pt x="29803" y="376908"/>
                      <a:pt x="31790" y="376908"/>
                    </a:cubicBezTo>
                    <a:lnTo>
                      <a:pt x="126167" y="376908"/>
                    </a:lnTo>
                    <a:cubicBezTo>
                      <a:pt x="128154" y="376908"/>
                      <a:pt x="130141" y="375917"/>
                      <a:pt x="130141" y="373934"/>
                    </a:cubicBezTo>
                    <a:lnTo>
                      <a:pt x="130141" y="278754"/>
                    </a:lnTo>
                    <a:cubicBezTo>
                      <a:pt x="130141" y="276771"/>
                      <a:pt x="128154" y="274788"/>
                      <a:pt x="126167" y="274788"/>
                    </a:cubicBezTo>
                    <a:close/>
                    <a:moveTo>
                      <a:pt x="31790" y="247027"/>
                    </a:moveTo>
                    <a:lnTo>
                      <a:pt x="127161" y="247027"/>
                    </a:lnTo>
                    <a:cubicBezTo>
                      <a:pt x="144049" y="247027"/>
                      <a:pt x="158951" y="260908"/>
                      <a:pt x="158951" y="278754"/>
                    </a:cubicBezTo>
                    <a:lnTo>
                      <a:pt x="158951" y="373934"/>
                    </a:lnTo>
                    <a:cubicBezTo>
                      <a:pt x="158951" y="390788"/>
                      <a:pt x="144049" y="405660"/>
                      <a:pt x="127161" y="405660"/>
                    </a:cubicBezTo>
                    <a:lnTo>
                      <a:pt x="31790" y="405660"/>
                    </a:lnTo>
                    <a:cubicBezTo>
                      <a:pt x="13908" y="405660"/>
                      <a:pt x="0" y="390788"/>
                      <a:pt x="0" y="373934"/>
                    </a:cubicBezTo>
                    <a:lnTo>
                      <a:pt x="0" y="278754"/>
                    </a:lnTo>
                    <a:cubicBezTo>
                      <a:pt x="0" y="260908"/>
                      <a:pt x="13908" y="247027"/>
                      <a:pt x="31790" y="247027"/>
                    </a:cubicBezTo>
                    <a:close/>
                    <a:moveTo>
                      <a:pt x="368536" y="234424"/>
                    </a:moveTo>
                    <a:cubicBezTo>
                      <a:pt x="336490" y="234424"/>
                      <a:pt x="304445" y="246574"/>
                      <a:pt x="280100" y="270873"/>
                    </a:cubicBezTo>
                    <a:cubicBezTo>
                      <a:pt x="232404" y="319471"/>
                      <a:pt x="232404" y="397823"/>
                      <a:pt x="280100" y="446421"/>
                    </a:cubicBezTo>
                    <a:cubicBezTo>
                      <a:pt x="328789" y="495020"/>
                      <a:pt x="408283" y="495020"/>
                      <a:pt x="456972" y="446421"/>
                    </a:cubicBezTo>
                    <a:cubicBezTo>
                      <a:pt x="505662" y="397823"/>
                      <a:pt x="505662" y="319471"/>
                      <a:pt x="456972" y="270873"/>
                    </a:cubicBezTo>
                    <a:cubicBezTo>
                      <a:pt x="432627" y="246574"/>
                      <a:pt x="400582" y="234424"/>
                      <a:pt x="368536" y="234424"/>
                    </a:cubicBezTo>
                    <a:close/>
                    <a:moveTo>
                      <a:pt x="202623" y="211351"/>
                    </a:moveTo>
                    <a:lnTo>
                      <a:pt x="238427" y="211351"/>
                    </a:lnTo>
                    <a:cubicBezTo>
                      <a:pt x="235443" y="214327"/>
                      <a:pt x="232460" y="217303"/>
                      <a:pt x="229476" y="220279"/>
                    </a:cubicBezTo>
                    <a:cubicBezTo>
                      <a:pt x="215552" y="234166"/>
                      <a:pt x="203618" y="250037"/>
                      <a:pt x="193672" y="267892"/>
                    </a:cubicBezTo>
                    <a:lnTo>
                      <a:pt x="193672" y="220279"/>
                    </a:lnTo>
                    <a:cubicBezTo>
                      <a:pt x="193672" y="215319"/>
                      <a:pt x="198645" y="211351"/>
                      <a:pt x="202623" y="211351"/>
                    </a:cubicBezTo>
                    <a:close/>
                    <a:moveTo>
                      <a:pt x="249313" y="192398"/>
                    </a:moveTo>
                    <a:lnTo>
                      <a:pt x="263273" y="192398"/>
                    </a:lnTo>
                    <a:cubicBezTo>
                      <a:pt x="255296" y="197364"/>
                      <a:pt x="247318" y="203323"/>
                      <a:pt x="240338" y="209281"/>
                    </a:cubicBezTo>
                    <a:lnTo>
                      <a:pt x="240338" y="201336"/>
                    </a:lnTo>
                    <a:cubicBezTo>
                      <a:pt x="240338" y="196371"/>
                      <a:pt x="244327" y="192398"/>
                      <a:pt x="249313" y="192398"/>
                    </a:cubicBezTo>
                    <a:close/>
                    <a:moveTo>
                      <a:pt x="368536" y="188306"/>
                    </a:moveTo>
                    <a:cubicBezTo>
                      <a:pt x="412009" y="188306"/>
                      <a:pt x="455482" y="204919"/>
                      <a:pt x="488770" y="238144"/>
                    </a:cubicBezTo>
                    <a:cubicBezTo>
                      <a:pt x="546402" y="295668"/>
                      <a:pt x="554351" y="382946"/>
                      <a:pt x="513611" y="448405"/>
                    </a:cubicBezTo>
                    <a:lnTo>
                      <a:pt x="591117" y="526757"/>
                    </a:lnTo>
                    <a:cubicBezTo>
                      <a:pt x="606022" y="541634"/>
                      <a:pt x="606022" y="565437"/>
                      <a:pt x="591117" y="580314"/>
                    </a:cubicBezTo>
                    <a:cubicBezTo>
                      <a:pt x="576212" y="595191"/>
                      <a:pt x="552364" y="595191"/>
                      <a:pt x="537459" y="580314"/>
                    </a:cubicBezTo>
                    <a:lnTo>
                      <a:pt x="458960" y="502954"/>
                    </a:lnTo>
                    <a:cubicBezTo>
                      <a:pt x="393378" y="544610"/>
                      <a:pt x="304941" y="535683"/>
                      <a:pt x="248303" y="479151"/>
                    </a:cubicBezTo>
                    <a:cubicBezTo>
                      <a:pt x="181727" y="412700"/>
                      <a:pt x="181727" y="304594"/>
                      <a:pt x="248303" y="238144"/>
                    </a:cubicBezTo>
                    <a:cubicBezTo>
                      <a:pt x="281591" y="204919"/>
                      <a:pt x="325063" y="188306"/>
                      <a:pt x="368536" y="188306"/>
                    </a:cubicBezTo>
                    <a:close/>
                    <a:moveTo>
                      <a:pt x="35820" y="175515"/>
                    </a:moveTo>
                    <a:lnTo>
                      <a:pt x="56683" y="175515"/>
                    </a:lnTo>
                    <a:cubicBezTo>
                      <a:pt x="61650" y="175515"/>
                      <a:pt x="65624" y="179483"/>
                      <a:pt x="65624" y="184443"/>
                    </a:cubicBezTo>
                    <a:lnTo>
                      <a:pt x="65624" y="195354"/>
                    </a:lnTo>
                    <a:lnTo>
                      <a:pt x="102383" y="195354"/>
                    </a:lnTo>
                    <a:lnTo>
                      <a:pt x="102383" y="184443"/>
                    </a:lnTo>
                    <a:cubicBezTo>
                      <a:pt x="102383" y="179483"/>
                      <a:pt x="105363" y="175515"/>
                      <a:pt x="110330" y="175515"/>
                    </a:cubicBezTo>
                    <a:lnTo>
                      <a:pt x="121259" y="175515"/>
                    </a:lnTo>
                    <a:cubicBezTo>
                      <a:pt x="126226" y="175515"/>
                      <a:pt x="130200" y="179483"/>
                      <a:pt x="130200" y="184443"/>
                    </a:cubicBezTo>
                    <a:lnTo>
                      <a:pt x="130200" y="195354"/>
                    </a:lnTo>
                    <a:lnTo>
                      <a:pt x="140135" y="195354"/>
                    </a:lnTo>
                    <a:cubicBezTo>
                      <a:pt x="145102" y="195354"/>
                      <a:pt x="149076" y="198330"/>
                      <a:pt x="149076" y="203290"/>
                    </a:cubicBezTo>
                    <a:lnTo>
                      <a:pt x="149076" y="223129"/>
                    </a:lnTo>
                    <a:cubicBezTo>
                      <a:pt x="149076" y="228088"/>
                      <a:pt x="145102" y="232056"/>
                      <a:pt x="140135" y="232056"/>
                    </a:cubicBezTo>
                    <a:lnTo>
                      <a:pt x="119272" y="232056"/>
                    </a:lnTo>
                    <a:cubicBezTo>
                      <a:pt x="115298" y="232056"/>
                      <a:pt x="111324" y="228088"/>
                      <a:pt x="111324" y="223129"/>
                    </a:cubicBezTo>
                    <a:lnTo>
                      <a:pt x="111324" y="222137"/>
                    </a:lnTo>
                    <a:lnTo>
                      <a:pt x="63637" y="222137"/>
                    </a:lnTo>
                    <a:cubicBezTo>
                      <a:pt x="59663" y="222137"/>
                      <a:pt x="55689" y="219161"/>
                      <a:pt x="55689" y="214201"/>
                    </a:cubicBezTo>
                    <a:lnTo>
                      <a:pt x="35820" y="214201"/>
                    </a:lnTo>
                    <a:cubicBezTo>
                      <a:pt x="31846" y="214201"/>
                      <a:pt x="27872" y="209241"/>
                      <a:pt x="27872" y="205274"/>
                    </a:cubicBezTo>
                    <a:lnTo>
                      <a:pt x="27872" y="184443"/>
                    </a:lnTo>
                    <a:cubicBezTo>
                      <a:pt x="27872" y="179483"/>
                      <a:pt x="31846" y="175515"/>
                      <a:pt x="35820" y="175515"/>
                    </a:cubicBezTo>
                    <a:close/>
                    <a:moveTo>
                      <a:pt x="184774" y="156721"/>
                    </a:moveTo>
                    <a:lnTo>
                      <a:pt x="204641" y="156721"/>
                    </a:lnTo>
                    <a:cubicBezTo>
                      <a:pt x="209608" y="156721"/>
                      <a:pt x="213581" y="160698"/>
                      <a:pt x="213581" y="164676"/>
                    </a:cubicBezTo>
                    <a:lnTo>
                      <a:pt x="213581" y="185557"/>
                    </a:lnTo>
                    <a:cubicBezTo>
                      <a:pt x="213581" y="190529"/>
                      <a:pt x="209608" y="193512"/>
                      <a:pt x="204641" y="193512"/>
                    </a:cubicBezTo>
                    <a:lnTo>
                      <a:pt x="184774" y="193512"/>
                    </a:lnTo>
                    <a:cubicBezTo>
                      <a:pt x="179807" y="193512"/>
                      <a:pt x="175834" y="190529"/>
                      <a:pt x="175834" y="185557"/>
                    </a:cubicBezTo>
                    <a:lnTo>
                      <a:pt x="175834" y="164676"/>
                    </a:lnTo>
                    <a:cubicBezTo>
                      <a:pt x="175834" y="160698"/>
                      <a:pt x="179807" y="156721"/>
                      <a:pt x="184774" y="156721"/>
                    </a:cubicBezTo>
                    <a:close/>
                    <a:moveTo>
                      <a:pt x="294012" y="48577"/>
                    </a:moveTo>
                    <a:lnTo>
                      <a:pt x="356605" y="48577"/>
                    </a:lnTo>
                    <a:lnTo>
                      <a:pt x="356605" y="109099"/>
                    </a:lnTo>
                    <a:lnTo>
                      <a:pt x="294012" y="109099"/>
                    </a:lnTo>
                    <a:close/>
                    <a:moveTo>
                      <a:pt x="48737" y="48577"/>
                    </a:moveTo>
                    <a:lnTo>
                      <a:pt x="109260" y="48577"/>
                    </a:lnTo>
                    <a:lnTo>
                      <a:pt x="109260" y="109099"/>
                    </a:lnTo>
                    <a:lnTo>
                      <a:pt x="48737" y="109099"/>
                    </a:lnTo>
                    <a:close/>
                    <a:moveTo>
                      <a:pt x="278181" y="26775"/>
                    </a:moveTo>
                    <a:cubicBezTo>
                      <a:pt x="276194" y="26775"/>
                      <a:pt x="274207" y="28758"/>
                      <a:pt x="274207" y="30742"/>
                    </a:cubicBezTo>
                    <a:lnTo>
                      <a:pt x="274207" y="125943"/>
                    </a:lnTo>
                    <a:cubicBezTo>
                      <a:pt x="274207" y="127926"/>
                      <a:pt x="276194" y="129910"/>
                      <a:pt x="278181" y="129910"/>
                    </a:cubicBezTo>
                    <a:lnTo>
                      <a:pt x="372558" y="129910"/>
                    </a:lnTo>
                    <a:cubicBezTo>
                      <a:pt x="374545" y="129910"/>
                      <a:pt x="376532" y="127926"/>
                      <a:pt x="376532" y="125943"/>
                    </a:cubicBezTo>
                    <a:lnTo>
                      <a:pt x="376532" y="30742"/>
                    </a:lnTo>
                    <a:cubicBezTo>
                      <a:pt x="376532" y="28758"/>
                      <a:pt x="374545" y="26775"/>
                      <a:pt x="372558" y="26775"/>
                    </a:cubicBezTo>
                    <a:close/>
                    <a:moveTo>
                      <a:pt x="30797" y="26775"/>
                    </a:moveTo>
                    <a:cubicBezTo>
                      <a:pt x="28810" y="26775"/>
                      <a:pt x="27816" y="28758"/>
                      <a:pt x="27816" y="30742"/>
                    </a:cubicBezTo>
                    <a:lnTo>
                      <a:pt x="27816" y="125943"/>
                    </a:lnTo>
                    <a:cubicBezTo>
                      <a:pt x="27816" y="127926"/>
                      <a:pt x="28810" y="129910"/>
                      <a:pt x="30797" y="129910"/>
                    </a:cubicBezTo>
                    <a:lnTo>
                      <a:pt x="126167" y="129910"/>
                    </a:lnTo>
                    <a:cubicBezTo>
                      <a:pt x="128154" y="129910"/>
                      <a:pt x="130141" y="127926"/>
                      <a:pt x="130141" y="125943"/>
                    </a:cubicBezTo>
                    <a:lnTo>
                      <a:pt x="130141" y="30742"/>
                    </a:lnTo>
                    <a:cubicBezTo>
                      <a:pt x="130141" y="28758"/>
                      <a:pt x="128154" y="26775"/>
                      <a:pt x="126167" y="26775"/>
                    </a:cubicBezTo>
                    <a:close/>
                    <a:moveTo>
                      <a:pt x="179806" y="13856"/>
                    </a:moveTo>
                    <a:lnTo>
                      <a:pt x="219575" y="13856"/>
                    </a:lnTo>
                    <a:cubicBezTo>
                      <a:pt x="223552" y="13856"/>
                      <a:pt x="227529" y="17824"/>
                      <a:pt x="227529" y="21792"/>
                    </a:cubicBezTo>
                    <a:lnTo>
                      <a:pt x="227529" y="33698"/>
                    </a:lnTo>
                    <a:cubicBezTo>
                      <a:pt x="227529" y="37666"/>
                      <a:pt x="223552" y="41634"/>
                      <a:pt x="219575" y="41634"/>
                    </a:cubicBezTo>
                    <a:lnTo>
                      <a:pt x="217586" y="41634"/>
                    </a:lnTo>
                    <a:lnTo>
                      <a:pt x="217586" y="106120"/>
                    </a:lnTo>
                    <a:lnTo>
                      <a:pt x="228523" y="106120"/>
                    </a:lnTo>
                    <a:cubicBezTo>
                      <a:pt x="232500" y="106120"/>
                      <a:pt x="237471" y="110089"/>
                      <a:pt x="237471" y="114057"/>
                    </a:cubicBezTo>
                    <a:lnTo>
                      <a:pt x="237471" y="135883"/>
                    </a:lnTo>
                    <a:cubicBezTo>
                      <a:pt x="237471" y="139851"/>
                      <a:pt x="232500" y="143820"/>
                      <a:pt x="228523" y="143820"/>
                    </a:cubicBezTo>
                    <a:lnTo>
                      <a:pt x="198696" y="143820"/>
                    </a:lnTo>
                    <a:cubicBezTo>
                      <a:pt x="193725" y="143820"/>
                      <a:pt x="190742" y="139851"/>
                      <a:pt x="190742" y="135883"/>
                    </a:cubicBezTo>
                    <a:lnTo>
                      <a:pt x="190742" y="89255"/>
                    </a:lnTo>
                    <a:lnTo>
                      <a:pt x="179806" y="89255"/>
                    </a:lnTo>
                    <a:cubicBezTo>
                      <a:pt x="174835" y="89255"/>
                      <a:pt x="171852" y="85286"/>
                      <a:pt x="171852" y="81318"/>
                    </a:cubicBezTo>
                    <a:lnTo>
                      <a:pt x="171852" y="79334"/>
                    </a:lnTo>
                    <a:cubicBezTo>
                      <a:pt x="171852" y="75365"/>
                      <a:pt x="174835" y="71397"/>
                      <a:pt x="179806" y="71397"/>
                    </a:cubicBezTo>
                    <a:lnTo>
                      <a:pt x="190742" y="71397"/>
                    </a:lnTo>
                    <a:lnTo>
                      <a:pt x="190742" y="41634"/>
                    </a:lnTo>
                    <a:lnTo>
                      <a:pt x="179806" y="41634"/>
                    </a:lnTo>
                    <a:cubicBezTo>
                      <a:pt x="174835" y="41634"/>
                      <a:pt x="171852" y="37666"/>
                      <a:pt x="171852" y="33698"/>
                    </a:cubicBezTo>
                    <a:lnTo>
                      <a:pt x="171852" y="21792"/>
                    </a:lnTo>
                    <a:cubicBezTo>
                      <a:pt x="171852" y="17824"/>
                      <a:pt x="174835" y="13856"/>
                      <a:pt x="179806" y="13856"/>
                    </a:cubicBezTo>
                    <a:close/>
                    <a:moveTo>
                      <a:pt x="278181" y="0"/>
                    </a:moveTo>
                    <a:lnTo>
                      <a:pt x="373552" y="0"/>
                    </a:lnTo>
                    <a:cubicBezTo>
                      <a:pt x="390440" y="0"/>
                      <a:pt x="405342" y="13883"/>
                      <a:pt x="405342" y="31733"/>
                    </a:cubicBezTo>
                    <a:lnTo>
                      <a:pt x="405342" y="125943"/>
                    </a:lnTo>
                    <a:cubicBezTo>
                      <a:pt x="405342" y="143793"/>
                      <a:pt x="390440" y="157677"/>
                      <a:pt x="373552" y="157677"/>
                    </a:cubicBezTo>
                    <a:lnTo>
                      <a:pt x="278181" y="157677"/>
                    </a:lnTo>
                    <a:cubicBezTo>
                      <a:pt x="260299" y="157677"/>
                      <a:pt x="246391" y="143793"/>
                      <a:pt x="246391" y="125943"/>
                    </a:cubicBezTo>
                    <a:lnTo>
                      <a:pt x="246391" y="31733"/>
                    </a:lnTo>
                    <a:cubicBezTo>
                      <a:pt x="246391" y="13883"/>
                      <a:pt x="260299" y="0"/>
                      <a:pt x="278181" y="0"/>
                    </a:cubicBezTo>
                    <a:close/>
                    <a:moveTo>
                      <a:pt x="31790" y="0"/>
                    </a:moveTo>
                    <a:lnTo>
                      <a:pt x="127161" y="0"/>
                    </a:lnTo>
                    <a:cubicBezTo>
                      <a:pt x="144049" y="0"/>
                      <a:pt x="158951" y="13883"/>
                      <a:pt x="158951" y="31733"/>
                    </a:cubicBezTo>
                    <a:lnTo>
                      <a:pt x="158951" y="125943"/>
                    </a:lnTo>
                    <a:cubicBezTo>
                      <a:pt x="158951" y="143793"/>
                      <a:pt x="144049" y="157677"/>
                      <a:pt x="127161" y="157677"/>
                    </a:cubicBezTo>
                    <a:lnTo>
                      <a:pt x="31790" y="157677"/>
                    </a:lnTo>
                    <a:cubicBezTo>
                      <a:pt x="13908" y="157677"/>
                      <a:pt x="0" y="143793"/>
                      <a:pt x="0" y="125943"/>
                    </a:cubicBezTo>
                    <a:lnTo>
                      <a:pt x="0" y="31733"/>
                    </a:lnTo>
                    <a:cubicBezTo>
                      <a:pt x="0" y="13883"/>
                      <a:pt x="13908" y="0"/>
                      <a:pt x="31790" y="0"/>
                    </a:cubicBezTo>
                    <a:close/>
                  </a:path>
                </a:pathLst>
              </a:custGeom>
              <a:solidFill>
                <a:schemeClr val="bg1"/>
              </a:solidFill>
              <a:ln>
                <a:noFill/>
              </a:ln>
            </p:spPr>
            <p:txBody>
              <a:bodyPr vert="horz" wrap="square" lIns="120140" tIns="60070" rIns="120140" bIns="6007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365" dirty="0">
                  <a:solidFill>
                    <a:prstClr val="black"/>
                  </a:solidFill>
                  <a:cs typeface="+mn-ea"/>
                  <a:sym typeface="+mn-lt"/>
                </a:endParaRPr>
              </a:p>
            </p:txBody>
          </p:sp>
        </p:grpSp>
        <p:sp>
          <p:nvSpPr>
            <p:cNvPr id="104" name="矩形 103"/>
            <p:cNvSpPr/>
            <p:nvPr/>
          </p:nvSpPr>
          <p:spPr>
            <a:xfrm>
              <a:off x="1635681" y="5340942"/>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105" name="矩形 104"/>
            <p:cNvSpPr/>
            <p:nvPr/>
          </p:nvSpPr>
          <p:spPr>
            <a:xfrm>
              <a:off x="1438401" y="5816811"/>
              <a:ext cx="2646877"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a:p>
              <a:pPr algn="ctr"/>
              <a:r>
                <a:rPr lang="zh-CN" altLang="en-US" sz="1400" dirty="0">
                  <a:solidFill>
                    <a:schemeClr val="bg1"/>
                  </a:solidFill>
                  <a:cs typeface="+mn-ea"/>
                  <a:sym typeface="+mn-lt"/>
                </a:rPr>
                <a:t>点击添加文本点击添加文本</a:t>
              </a:r>
              <a:endParaRPr lang="zh-CN" altLang="en-US" sz="1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250" fill="hold"/>
                                        <p:tgtEl>
                                          <p:spTgt spid="66"/>
                                        </p:tgtEl>
                                        <p:attrNameLst>
                                          <p:attrName>ppt_x</p:attrName>
                                        </p:attrNameLst>
                                      </p:cBhvr>
                                      <p:tavLst>
                                        <p:tav tm="0">
                                          <p:val>
                                            <p:strVal val="0-#ppt_w/2"/>
                                          </p:val>
                                        </p:tav>
                                        <p:tav tm="100000">
                                          <p:val>
                                            <p:strVal val="#ppt_x"/>
                                          </p:val>
                                        </p:tav>
                                      </p:tavLst>
                                    </p:anim>
                                    <p:anim calcmode="lin" valueType="num">
                                      <p:cBhvr additive="base">
                                        <p:cTn id="8" dur="250" fill="hold"/>
                                        <p:tgtEl>
                                          <p:spTgt spid="6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additive="base">
                                        <p:cTn id="12" dur="250" fill="hold"/>
                                        <p:tgtEl>
                                          <p:spTgt spid="84"/>
                                        </p:tgtEl>
                                        <p:attrNameLst>
                                          <p:attrName>ppt_x</p:attrName>
                                        </p:attrNameLst>
                                      </p:cBhvr>
                                      <p:tavLst>
                                        <p:tav tm="0">
                                          <p:val>
                                            <p:strVal val="0-#ppt_w/2"/>
                                          </p:val>
                                        </p:tav>
                                        <p:tav tm="100000">
                                          <p:val>
                                            <p:strVal val="#ppt_x"/>
                                          </p:val>
                                        </p:tav>
                                      </p:tavLst>
                                    </p:anim>
                                    <p:anim calcmode="lin" valueType="num">
                                      <p:cBhvr additive="base">
                                        <p:cTn id="13" dur="250" fill="hold"/>
                                        <p:tgtEl>
                                          <p:spTgt spid="8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02"/>
                                        </p:tgtEl>
                                        <p:attrNameLst>
                                          <p:attrName>style.visibility</p:attrName>
                                        </p:attrNameLst>
                                      </p:cBhvr>
                                      <p:to>
                                        <p:strVal val="visible"/>
                                      </p:to>
                                    </p:set>
                                    <p:anim calcmode="lin" valueType="num">
                                      <p:cBhvr additive="base">
                                        <p:cTn id="17" dur="250" fill="hold"/>
                                        <p:tgtEl>
                                          <p:spTgt spid="102"/>
                                        </p:tgtEl>
                                        <p:attrNameLst>
                                          <p:attrName>ppt_x</p:attrName>
                                        </p:attrNameLst>
                                      </p:cBhvr>
                                      <p:tavLst>
                                        <p:tav tm="0">
                                          <p:val>
                                            <p:strVal val="0-#ppt_w/2"/>
                                          </p:val>
                                        </p:tav>
                                        <p:tav tm="100000">
                                          <p:val>
                                            <p:strVal val="#ppt_x"/>
                                          </p:val>
                                        </p:tav>
                                      </p:tavLst>
                                    </p:anim>
                                    <p:anim calcmode="lin" valueType="num">
                                      <p:cBhvr additive="base">
                                        <p:cTn id="18" dur="25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4471" y="567925"/>
            <a:ext cx="2646878" cy="584775"/>
          </a:xfrm>
          <a:prstGeom prst="rect">
            <a:avLst/>
          </a:prstGeom>
        </p:spPr>
        <p:txBody>
          <a:bodyPr wrap="none">
            <a:spAutoFit/>
          </a:bodyPr>
          <a:lstStyle/>
          <a:p>
            <a:r>
              <a:rPr lang="zh-CN" altLang="en-US" sz="3200" dirty="0">
                <a:solidFill>
                  <a:schemeClr val="bg1"/>
                </a:solidFill>
                <a:cs typeface="+mn-ea"/>
                <a:sym typeface="+mn-lt"/>
              </a:rPr>
              <a:t>点击添加标题</a:t>
            </a:r>
            <a:endParaRPr lang="zh-CN" altLang="en-US" sz="3200" dirty="0">
              <a:solidFill>
                <a:schemeClr val="bg1"/>
              </a:solidFill>
              <a:cs typeface="+mn-ea"/>
              <a:sym typeface="+mn-lt"/>
            </a:endParaRPr>
          </a:p>
        </p:txBody>
      </p:sp>
      <p:sp>
        <p:nvSpPr>
          <p:cNvPr id="4" name="椭圆 3"/>
          <p:cNvSpPr/>
          <p:nvPr/>
        </p:nvSpPr>
        <p:spPr>
          <a:xfrm>
            <a:off x="577312" y="640393"/>
            <a:ext cx="439837" cy="439837"/>
          </a:xfrm>
          <a:prstGeom prst="ellips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 name="椭圆 4"/>
          <p:cNvSpPr/>
          <p:nvPr/>
        </p:nvSpPr>
        <p:spPr>
          <a:xfrm>
            <a:off x="658334" y="721415"/>
            <a:ext cx="277792" cy="2777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4"/>
          <p:cNvGrpSpPr/>
          <p:nvPr/>
        </p:nvGrpSpPr>
        <p:grpSpPr>
          <a:xfrm>
            <a:off x="3281233" y="1433910"/>
            <a:ext cx="1985432" cy="2427800"/>
            <a:chOff x="3281233" y="1433910"/>
            <a:chExt cx="1985432" cy="2427800"/>
          </a:xfrm>
        </p:grpSpPr>
        <p:sp>
          <p:nvSpPr>
            <p:cNvPr id="28" name="Freeform 5"/>
            <p:cNvSpPr/>
            <p:nvPr/>
          </p:nvSpPr>
          <p:spPr bwMode="auto">
            <a:xfrm>
              <a:off x="3281233" y="3000226"/>
              <a:ext cx="679449" cy="861484"/>
            </a:xfrm>
            <a:custGeom>
              <a:avLst/>
              <a:gdLst>
                <a:gd name="T0" fmla="*/ 114 w 136"/>
                <a:gd name="T1" fmla="*/ 63 h 172"/>
                <a:gd name="T2" fmla="*/ 121 w 136"/>
                <a:gd name="T3" fmla="*/ 61 h 172"/>
                <a:gd name="T4" fmla="*/ 135 w 136"/>
                <a:gd name="T5" fmla="*/ 6 h 172"/>
                <a:gd name="T6" fmla="*/ 130 w 136"/>
                <a:gd name="T7" fmla="*/ 2 h 172"/>
                <a:gd name="T8" fmla="*/ 79 w 136"/>
                <a:gd name="T9" fmla="*/ 23 h 172"/>
                <a:gd name="T10" fmla="*/ 77 w 136"/>
                <a:gd name="T11" fmla="*/ 31 h 172"/>
                <a:gd name="T12" fmla="*/ 84 w 136"/>
                <a:gd name="T13" fmla="*/ 37 h 172"/>
                <a:gd name="T14" fmla="*/ 67 w 136"/>
                <a:gd name="T15" fmla="*/ 56 h 172"/>
                <a:gd name="T16" fmla="*/ 0 w 136"/>
                <a:gd name="T17" fmla="*/ 38 h 172"/>
                <a:gd name="T18" fmla="*/ 0 w 136"/>
                <a:gd name="T19" fmla="*/ 172 h 172"/>
                <a:gd name="T20" fmla="*/ 126 w 136"/>
                <a:gd name="T21" fmla="*/ 128 h 172"/>
                <a:gd name="T22" fmla="*/ 92 w 136"/>
                <a:gd name="T23" fmla="*/ 75 h 172"/>
                <a:gd name="T24" fmla="*/ 107 w 136"/>
                <a:gd name="T25" fmla="*/ 57 h 172"/>
                <a:gd name="T26" fmla="*/ 114 w 136"/>
                <a:gd name="T27" fmla="*/ 6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172">
                  <a:moveTo>
                    <a:pt x="114" y="63"/>
                  </a:moveTo>
                  <a:cubicBezTo>
                    <a:pt x="117" y="66"/>
                    <a:pt x="120" y="65"/>
                    <a:pt x="121" y="61"/>
                  </a:cubicBezTo>
                  <a:cubicBezTo>
                    <a:pt x="135" y="6"/>
                    <a:pt x="135" y="6"/>
                    <a:pt x="135" y="6"/>
                  </a:cubicBezTo>
                  <a:cubicBezTo>
                    <a:pt x="136" y="2"/>
                    <a:pt x="134" y="0"/>
                    <a:pt x="130" y="2"/>
                  </a:cubicBezTo>
                  <a:cubicBezTo>
                    <a:pt x="79" y="23"/>
                    <a:pt x="79" y="23"/>
                    <a:pt x="79" y="23"/>
                  </a:cubicBezTo>
                  <a:cubicBezTo>
                    <a:pt x="75" y="25"/>
                    <a:pt x="74" y="28"/>
                    <a:pt x="77" y="31"/>
                  </a:cubicBezTo>
                  <a:cubicBezTo>
                    <a:pt x="84" y="37"/>
                    <a:pt x="84" y="37"/>
                    <a:pt x="84" y="37"/>
                  </a:cubicBezTo>
                  <a:cubicBezTo>
                    <a:pt x="67" y="56"/>
                    <a:pt x="67" y="56"/>
                    <a:pt x="67" y="56"/>
                  </a:cubicBezTo>
                  <a:cubicBezTo>
                    <a:pt x="47" y="45"/>
                    <a:pt x="25" y="38"/>
                    <a:pt x="0" y="38"/>
                  </a:cubicBezTo>
                  <a:cubicBezTo>
                    <a:pt x="0" y="172"/>
                    <a:pt x="0" y="172"/>
                    <a:pt x="0" y="172"/>
                  </a:cubicBezTo>
                  <a:cubicBezTo>
                    <a:pt x="126" y="128"/>
                    <a:pt x="126" y="128"/>
                    <a:pt x="126" y="128"/>
                  </a:cubicBezTo>
                  <a:cubicBezTo>
                    <a:pt x="119" y="107"/>
                    <a:pt x="107" y="89"/>
                    <a:pt x="92" y="75"/>
                  </a:cubicBezTo>
                  <a:cubicBezTo>
                    <a:pt x="107" y="57"/>
                    <a:pt x="107" y="57"/>
                    <a:pt x="107" y="57"/>
                  </a:cubicBezTo>
                  <a:lnTo>
                    <a:pt x="114" y="63"/>
                  </a:lnTo>
                  <a:close/>
                </a:path>
              </a:pathLst>
            </a:custGeom>
            <a:solidFill>
              <a:schemeClr val="accent1">
                <a:lumMod val="50000"/>
              </a:schemeClr>
            </a:solidFill>
            <a:ln>
              <a:noFill/>
            </a:ln>
          </p:spPr>
          <p:txBody>
            <a:bodyPr/>
            <a:lstStyle/>
            <a:p>
              <a:endParaRPr lang="zh-CN" altLang="en-US" sz="2135">
                <a:cs typeface="+mn-ea"/>
                <a:sym typeface="+mn-lt"/>
              </a:endParaRPr>
            </a:p>
          </p:txBody>
        </p:sp>
        <p:grpSp>
          <p:nvGrpSpPr>
            <p:cNvPr id="11" name="组合 10"/>
            <p:cNvGrpSpPr/>
            <p:nvPr/>
          </p:nvGrpSpPr>
          <p:grpSpPr>
            <a:xfrm>
              <a:off x="3791349" y="1433910"/>
              <a:ext cx="1475316" cy="1686965"/>
              <a:chOff x="3791349" y="1433910"/>
              <a:chExt cx="1475316" cy="1686965"/>
            </a:xfrm>
          </p:grpSpPr>
          <p:grpSp>
            <p:nvGrpSpPr>
              <p:cNvPr id="10" name="组合 9"/>
              <p:cNvGrpSpPr/>
              <p:nvPr/>
            </p:nvGrpSpPr>
            <p:grpSpPr>
              <a:xfrm>
                <a:off x="3791349" y="1433910"/>
                <a:ext cx="1475316" cy="1686965"/>
                <a:chOff x="3791349" y="1433910"/>
                <a:chExt cx="1475316" cy="1686965"/>
              </a:xfrm>
            </p:grpSpPr>
            <p:sp>
              <p:nvSpPr>
                <p:cNvPr id="35" name="Freeform 12"/>
                <p:cNvSpPr>
                  <a:spLocks noEditPoints="1"/>
                </p:cNvSpPr>
                <p:nvPr/>
              </p:nvSpPr>
              <p:spPr bwMode="auto">
                <a:xfrm>
                  <a:off x="3791349" y="1651908"/>
                  <a:ext cx="1475316" cy="1468967"/>
                </a:xfrm>
                <a:custGeom>
                  <a:avLst/>
                  <a:gdLst>
                    <a:gd name="T0" fmla="*/ 148 w 295"/>
                    <a:gd name="T1" fmla="*/ 0 h 294"/>
                    <a:gd name="T2" fmla="*/ 0 w 295"/>
                    <a:gd name="T3" fmla="*/ 147 h 294"/>
                    <a:gd name="T4" fmla="*/ 148 w 295"/>
                    <a:gd name="T5" fmla="*/ 294 h 294"/>
                    <a:gd name="T6" fmla="*/ 295 w 295"/>
                    <a:gd name="T7" fmla="*/ 147 h 294"/>
                    <a:gd name="T8" fmla="*/ 148 w 295"/>
                    <a:gd name="T9" fmla="*/ 0 h 294"/>
                    <a:gd name="T10" fmla="*/ 148 w 295"/>
                    <a:gd name="T11" fmla="*/ 280 h 294"/>
                    <a:gd name="T12" fmla="*/ 15 w 295"/>
                    <a:gd name="T13" fmla="*/ 147 h 294"/>
                    <a:gd name="T14" fmla="*/ 148 w 295"/>
                    <a:gd name="T15" fmla="*/ 14 h 294"/>
                    <a:gd name="T16" fmla="*/ 280 w 295"/>
                    <a:gd name="T17" fmla="*/ 147 h 294"/>
                    <a:gd name="T18" fmla="*/ 148 w 295"/>
                    <a:gd name="T19" fmla="*/ 28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4">
                      <a:moveTo>
                        <a:pt x="148" y="0"/>
                      </a:moveTo>
                      <a:cubicBezTo>
                        <a:pt x="66" y="0"/>
                        <a:pt x="0" y="66"/>
                        <a:pt x="0" y="147"/>
                      </a:cubicBezTo>
                      <a:cubicBezTo>
                        <a:pt x="0" y="228"/>
                        <a:pt x="66" y="294"/>
                        <a:pt x="148" y="294"/>
                      </a:cubicBezTo>
                      <a:cubicBezTo>
                        <a:pt x="229" y="294"/>
                        <a:pt x="295" y="228"/>
                        <a:pt x="295" y="147"/>
                      </a:cubicBezTo>
                      <a:cubicBezTo>
                        <a:pt x="295" y="66"/>
                        <a:pt x="229" y="0"/>
                        <a:pt x="148" y="0"/>
                      </a:cubicBezTo>
                      <a:close/>
                      <a:moveTo>
                        <a:pt x="148" y="280"/>
                      </a:moveTo>
                      <a:cubicBezTo>
                        <a:pt x="74" y="280"/>
                        <a:pt x="15" y="220"/>
                        <a:pt x="15" y="147"/>
                      </a:cubicBezTo>
                      <a:cubicBezTo>
                        <a:pt x="15" y="74"/>
                        <a:pt x="74" y="14"/>
                        <a:pt x="148" y="14"/>
                      </a:cubicBezTo>
                      <a:cubicBezTo>
                        <a:pt x="221" y="14"/>
                        <a:pt x="280" y="74"/>
                        <a:pt x="280" y="147"/>
                      </a:cubicBezTo>
                      <a:cubicBezTo>
                        <a:pt x="280" y="220"/>
                        <a:pt x="221" y="280"/>
                        <a:pt x="148" y="280"/>
                      </a:cubicBezTo>
                      <a:close/>
                    </a:path>
                  </a:pathLst>
                </a:custGeom>
                <a:solidFill>
                  <a:schemeClr val="accent1">
                    <a:lumMod val="50000"/>
                  </a:schemeClr>
                </a:solidFill>
                <a:ln>
                  <a:noFill/>
                </a:ln>
              </p:spPr>
              <p:txBody>
                <a:bodyPr/>
                <a:lstStyle/>
                <a:p>
                  <a:endParaRPr lang="zh-CN" altLang="en-US" sz="2135">
                    <a:cs typeface="+mn-ea"/>
                    <a:sym typeface="+mn-lt"/>
                  </a:endParaRPr>
                </a:p>
              </p:txBody>
            </p:sp>
            <p:sp>
              <p:nvSpPr>
                <p:cNvPr id="50" name="Freeform 1789"/>
                <p:cNvSpPr/>
                <p:nvPr/>
              </p:nvSpPr>
              <p:spPr bwMode="auto">
                <a:xfrm rot="4459381">
                  <a:off x="4708984" y="1448041"/>
                  <a:ext cx="539749" cy="520700"/>
                </a:xfrm>
                <a:custGeom>
                  <a:avLst/>
                  <a:gdLst>
                    <a:gd name="T0" fmla="*/ 32 w 108"/>
                    <a:gd name="T1" fmla="*/ 104 h 104"/>
                    <a:gd name="T2" fmla="*/ 52 w 108"/>
                    <a:gd name="T3" fmla="*/ 80 h 104"/>
                    <a:gd name="T4" fmla="*/ 108 w 108"/>
                    <a:gd name="T5" fmla="*/ 46 h 104"/>
                    <a:gd name="T6" fmla="*/ 54 w 108"/>
                    <a:gd name="T7" fmla="*/ 0 h 104"/>
                    <a:gd name="T8" fmla="*/ 0 w 108"/>
                    <a:gd name="T9" fmla="*/ 54 h 104"/>
                    <a:gd name="T10" fmla="*/ 32 w 108"/>
                    <a:gd name="T11" fmla="*/ 104 h 104"/>
                  </a:gdLst>
                  <a:ahLst/>
                  <a:cxnLst>
                    <a:cxn ang="0">
                      <a:pos x="T0" y="T1"/>
                    </a:cxn>
                    <a:cxn ang="0">
                      <a:pos x="T2" y="T3"/>
                    </a:cxn>
                    <a:cxn ang="0">
                      <a:pos x="T4" y="T5"/>
                    </a:cxn>
                    <a:cxn ang="0">
                      <a:pos x="T6" y="T7"/>
                    </a:cxn>
                    <a:cxn ang="0">
                      <a:pos x="T8" y="T9"/>
                    </a:cxn>
                    <a:cxn ang="0">
                      <a:pos x="T10" y="T11"/>
                    </a:cxn>
                  </a:cxnLst>
                  <a:rect l="0" t="0" r="r" b="b"/>
                  <a:pathLst>
                    <a:path w="108" h="104">
                      <a:moveTo>
                        <a:pt x="32" y="104"/>
                      </a:moveTo>
                      <a:cubicBezTo>
                        <a:pt x="38" y="96"/>
                        <a:pt x="44" y="87"/>
                        <a:pt x="52" y="80"/>
                      </a:cubicBezTo>
                      <a:cubicBezTo>
                        <a:pt x="67" y="64"/>
                        <a:pt x="87" y="53"/>
                        <a:pt x="108" y="46"/>
                      </a:cubicBezTo>
                      <a:cubicBezTo>
                        <a:pt x="104" y="20"/>
                        <a:pt x="81" y="0"/>
                        <a:pt x="54" y="0"/>
                      </a:cubicBezTo>
                      <a:cubicBezTo>
                        <a:pt x="24" y="0"/>
                        <a:pt x="0" y="24"/>
                        <a:pt x="0" y="54"/>
                      </a:cubicBezTo>
                      <a:cubicBezTo>
                        <a:pt x="0" y="77"/>
                        <a:pt x="13" y="96"/>
                        <a:pt x="32" y="104"/>
                      </a:cubicBezTo>
                      <a:close/>
                    </a:path>
                  </a:pathLst>
                </a:custGeom>
                <a:solidFill>
                  <a:schemeClr val="accent1">
                    <a:lumMod val="50000"/>
                  </a:schemeClr>
                </a:solidFill>
                <a:ln>
                  <a:noFill/>
                </a:ln>
              </p:spPr>
              <p:txBody>
                <a:bodyPr/>
                <a:lstStyle/>
                <a:p>
                  <a:endParaRPr lang="zh-CN" altLang="en-US" sz="2135">
                    <a:cs typeface="+mn-ea"/>
                    <a:sym typeface="+mn-lt"/>
                  </a:endParaRPr>
                </a:p>
              </p:txBody>
            </p:sp>
            <p:sp>
              <p:nvSpPr>
                <p:cNvPr id="51" name="TextBox 682"/>
                <p:cNvSpPr txBox="1"/>
                <p:nvPr/>
              </p:nvSpPr>
              <p:spPr>
                <a:xfrm>
                  <a:off x="4814912" y="1433910"/>
                  <a:ext cx="356188" cy="42088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B</a:t>
                  </a:r>
                  <a:endParaRPr lang="zh-CN" altLang="en-US" sz="2135" dirty="0">
                    <a:latin typeface="+mn-lt"/>
                    <a:ea typeface="+mn-ea"/>
                    <a:cs typeface="+mn-ea"/>
                    <a:sym typeface="+mn-lt"/>
                  </a:endParaRPr>
                </a:p>
              </p:txBody>
            </p:sp>
          </p:grpSp>
          <p:sp>
            <p:nvSpPr>
              <p:cNvPr id="57" name="矩形 56"/>
              <p:cNvSpPr/>
              <p:nvPr/>
            </p:nvSpPr>
            <p:spPr>
              <a:xfrm>
                <a:off x="4065989" y="2199670"/>
                <a:ext cx="954108" cy="400110"/>
              </a:xfrm>
              <a:prstGeom prst="rect">
                <a:avLst/>
              </a:prstGeom>
            </p:spPr>
            <p:txBody>
              <a:bodyPr wrap="none">
                <a:spAutoFit/>
              </a:bodyPr>
              <a:lstStyle/>
              <a:p>
                <a:pPr algn="ctr"/>
                <a:r>
                  <a:rPr lang="zh-CN" altLang="en-US" sz="2000" dirty="0">
                    <a:solidFill>
                      <a:schemeClr val="bg1"/>
                    </a:solidFill>
                    <a:cs typeface="+mn-ea"/>
                    <a:sym typeface="+mn-lt"/>
                  </a:rPr>
                  <a:t>关键词</a:t>
                </a:r>
                <a:endParaRPr lang="zh-CN" altLang="en-US" sz="2000" dirty="0">
                  <a:solidFill>
                    <a:schemeClr val="bg1"/>
                  </a:solidFill>
                  <a:cs typeface="+mn-ea"/>
                  <a:sym typeface="+mn-lt"/>
                </a:endParaRPr>
              </a:p>
            </p:txBody>
          </p:sp>
        </p:grpSp>
      </p:grpSp>
      <p:grpSp>
        <p:nvGrpSpPr>
          <p:cNvPr id="16" name="组合 15"/>
          <p:cNvGrpSpPr/>
          <p:nvPr/>
        </p:nvGrpSpPr>
        <p:grpSpPr>
          <a:xfrm>
            <a:off x="825899" y="2291142"/>
            <a:ext cx="2385484" cy="1949450"/>
            <a:chOff x="825899" y="2291142"/>
            <a:chExt cx="2385484" cy="1949450"/>
          </a:xfrm>
        </p:grpSpPr>
        <p:sp>
          <p:nvSpPr>
            <p:cNvPr id="29" name="Freeform 6"/>
            <p:cNvSpPr/>
            <p:nvPr/>
          </p:nvSpPr>
          <p:spPr bwMode="auto">
            <a:xfrm>
              <a:off x="2225016" y="3211892"/>
              <a:ext cx="986367" cy="1028700"/>
            </a:xfrm>
            <a:custGeom>
              <a:avLst/>
              <a:gdLst>
                <a:gd name="T0" fmla="*/ 197 w 197"/>
                <a:gd name="T1" fmla="*/ 0 h 206"/>
                <a:gd name="T2" fmla="*/ 86 w 197"/>
                <a:gd name="T3" fmla="*/ 59 h 206"/>
                <a:gd name="T4" fmla="*/ 60 w 197"/>
                <a:gd name="T5" fmla="*/ 42 h 206"/>
                <a:gd name="T6" fmla="*/ 64 w 197"/>
                <a:gd name="T7" fmla="*/ 34 h 206"/>
                <a:gd name="T8" fmla="*/ 61 w 197"/>
                <a:gd name="T9" fmla="*/ 27 h 206"/>
                <a:gd name="T10" fmla="*/ 5 w 197"/>
                <a:gd name="T11" fmla="*/ 22 h 206"/>
                <a:gd name="T12" fmla="*/ 2 w 197"/>
                <a:gd name="T13" fmla="*/ 27 h 206"/>
                <a:gd name="T14" fmla="*/ 31 w 197"/>
                <a:gd name="T15" fmla="*/ 76 h 206"/>
                <a:gd name="T16" fmla="*/ 39 w 197"/>
                <a:gd name="T17" fmla="*/ 76 h 206"/>
                <a:gd name="T18" fmla="*/ 43 w 197"/>
                <a:gd name="T19" fmla="*/ 68 h 206"/>
                <a:gd name="T20" fmla="*/ 72 w 197"/>
                <a:gd name="T21" fmla="*/ 86 h 206"/>
                <a:gd name="T22" fmla="*/ 63 w 197"/>
                <a:gd name="T23" fmla="*/ 134 h 206"/>
                <a:gd name="T24" fmla="*/ 85 w 197"/>
                <a:gd name="T25" fmla="*/ 206 h 206"/>
                <a:gd name="T26" fmla="*/ 84 w 197"/>
                <a:gd name="T27" fmla="*/ 204 h 206"/>
                <a:gd name="T28" fmla="*/ 197 w 197"/>
                <a:gd name="T29" fmla="*/ 134 h 206"/>
                <a:gd name="T30" fmla="*/ 197 w 197"/>
                <a:gd name="T3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 h="206">
                  <a:moveTo>
                    <a:pt x="197" y="0"/>
                  </a:moveTo>
                  <a:cubicBezTo>
                    <a:pt x="151" y="0"/>
                    <a:pt x="110" y="23"/>
                    <a:pt x="86" y="59"/>
                  </a:cubicBezTo>
                  <a:cubicBezTo>
                    <a:pt x="60" y="42"/>
                    <a:pt x="60" y="42"/>
                    <a:pt x="60" y="42"/>
                  </a:cubicBezTo>
                  <a:cubicBezTo>
                    <a:pt x="64" y="34"/>
                    <a:pt x="64" y="34"/>
                    <a:pt x="64" y="34"/>
                  </a:cubicBezTo>
                  <a:cubicBezTo>
                    <a:pt x="66" y="31"/>
                    <a:pt x="65" y="28"/>
                    <a:pt x="61" y="27"/>
                  </a:cubicBezTo>
                  <a:cubicBezTo>
                    <a:pt x="5" y="22"/>
                    <a:pt x="5" y="22"/>
                    <a:pt x="5" y="22"/>
                  </a:cubicBezTo>
                  <a:cubicBezTo>
                    <a:pt x="1" y="22"/>
                    <a:pt x="0" y="24"/>
                    <a:pt x="2" y="27"/>
                  </a:cubicBezTo>
                  <a:cubicBezTo>
                    <a:pt x="31" y="76"/>
                    <a:pt x="31" y="76"/>
                    <a:pt x="31" y="76"/>
                  </a:cubicBezTo>
                  <a:cubicBezTo>
                    <a:pt x="33" y="79"/>
                    <a:pt x="37" y="79"/>
                    <a:pt x="39" y="76"/>
                  </a:cubicBezTo>
                  <a:cubicBezTo>
                    <a:pt x="43" y="68"/>
                    <a:pt x="43" y="68"/>
                    <a:pt x="43" y="68"/>
                  </a:cubicBezTo>
                  <a:cubicBezTo>
                    <a:pt x="72" y="86"/>
                    <a:pt x="72" y="86"/>
                    <a:pt x="72" y="86"/>
                  </a:cubicBezTo>
                  <a:cubicBezTo>
                    <a:pt x="67" y="101"/>
                    <a:pt x="63" y="117"/>
                    <a:pt x="63" y="134"/>
                  </a:cubicBezTo>
                  <a:cubicBezTo>
                    <a:pt x="63" y="160"/>
                    <a:pt x="71" y="185"/>
                    <a:pt x="85" y="206"/>
                  </a:cubicBezTo>
                  <a:cubicBezTo>
                    <a:pt x="84" y="204"/>
                    <a:pt x="84" y="204"/>
                    <a:pt x="84" y="204"/>
                  </a:cubicBezTo>
                  <a:cubicBezTo>
                    <a:pt x="197" y="134"/>
                    <a:pt x="197" y="134"/>
                    <a:pt x="197" y="134"/>
                  </a:cubicBezTo>
                  <a:lnTo>
                    <a:pt x="197" y="0"/>
                  </a:lnTo>
                  <a:close/>
                </a:path>
              </a:pathLst>
            </a:custGeom>
            <a:solidFill>
              <a:schemeClr val="accent1">
                <a:lumMod val="50000"/>
              </a:schemeClr>
            </a:solidFill>
            <a:ln>
              <a:noFill/>
            </a:ln>
          </p:spPr>
          <p:txBody>
            <a:bodyPr/>
            <a:lstStyle/>
            <a:p>
              <a:endParaRPr lang="zh-CN" altLang="en-US" sz="2135">
                <a:cs typeface="+mn-ea"/>
                <a:sym typeface="+mn-lt"/>
              </a:endParaRPr>
            </a:p>
          </p:txBody>
        </p:sp>
        <p:grpSp>
          <p:nvGrpSpPr>
            <p:cNvPr id="3" name="组合 2"/>
            <p:cNvGrpSpPr/>
            <p:nvPr/>
          </p:nvGrpSpPr>
          <p:grpSpPr>
            <a:xfrm>
              <a:off x="825899" y="2291142"/>
              <a:ext cx="1329267" cy="1468966"/>
              <a:chOff x="825899" y="2291142"/>
              <a:chExt cx="1329267" cy="1468966"/>
            </a:xfrm>
          </p:grpSpPr>
          <p:sp>
            <p:nvSpPr>
              <p:cNvPr id="34" name="Freeform 11"/>
              <p:cNvSpPr>
                <a:spLocks noEditPoints="1"/>
              </p:cNvSpPr>
              <p:nvPr/>
            </p:nvSpPr>
            <p:spPr bwMode="auto">
              <a:xfrm>
                <a:off x="880933" y="2485875"/>
                <a:ext cx="1274233" cy="1274233"/>
              </a:xfrm>
              <a:custGeom>
                <a:avLst/>
                <a:gdLst>
                  <a:gd name="T0" fmla="*/ 127 w 255"/>
                  <a:gd name="T1" fmla="*/ 0 h 255"/>
                  <a:gd name="T2" fmla="*/ 0 w 255"/>
                  <a:gd name="T3" fmla="*/ 127 h 255"/>
                  <a:gd name="T4" fmla="*/ 127 w 255"/>
                  <a:gd name="T5" fmla="*/ 255 h 255"/>
                  <a:gd name="T6" fmla="*/ 255 w 255"/>
                  <a:gd name="T7" fmla="*/ 127 h 255"/>
                  <a:gd name="T8" fmla="*/ 127 w 255"/>
                  <a:gd name="T9" fmla="*/ 0 h 255"/>
                  <a:gd name="T10" fmla="*/ 127 w 255"/>
                  <a:gd name="T11" fmla="*/ 242 h 255"/>
                  <a:gd name="T12" fmla="*/ 13 w 255"/>
                  <a:gd name="T13" fmla="*/ 127 h 255"/>
                  <a:gd name="T14" fmla="*/ 127 w 255"/>
                  <a:gd name="T15" fmla="*/ 13 h 255"/>
                  <a:gd name="T16" fmla="*/ 242 w 255"/>
                  <a:gd name="T17" fmla="*/ 127 h 255"/>
                  <a:gd name="T18" fmla="*/ 127 w 255"/>
                  <a:gd name="T19" fmla="*/ 242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5" h="255">
                    <a:moveTo>
                      <a:pt x="127" y="0"/>
                    </a:moveTo>
                    <a:cubicBezTo>
                      <a:pt x="57" y="0"/>
                      <a:pt x="0" y="57"/>
                      <a:pt x="0" y="127"/>
                    </a:cubicBezTo>
                    <a:cubicBezTo>
                      <a:pt x="0" y="198"/>
                      <a:pt x="57" y="255"/>
                      <a:pt x="127" y="255"/>
                    </a:cubicBezTo>
                    <a:cubicBezTo>
                      <a:pt x="198" y="255"/>
                      <a:pt x="255" y="198"/>
                      <a:pt x="255" y="127"/>
                    </a:cubicBezTo>
                    <a:cubicBezTo>
                      <a:pt x="255" y="57"/>
                      <a:pt x="198" y="0"/>
                      <a:pt x="127" y="0"/>
                    </a:cubicBezTo>
                    <a:close/>
                    <a:moveTo>
                      <a:pt x="127" y="242"/>
                    </a:moveTo>
                    <a:cubicBezTo>
                      <a:pt x="64" y="242"/>
                      <a:pt x="13" y="191"/>
                      <a:pt x="13" y="127"/>
                    </a:cubicBezTo>
                    <a:cubicBezTo>
                      <a:pt x="13" y="64"/>
                      <a:pt x="64" y="13"/>
                      <a:pt x="127" y="13"/>
                    </a:cubicBezTo>
                    <a:cubicBezTo>
                      <a:pt x="191" y="13"/>
                      <a:pt x="242" y="64"/>
                      <a:pt x="242" y="127"/>
                    </a:cubicBezTo>
                    <a:cubicBezTo>
                      <a:pt x="242" y="191"/>
                      <a:pt x="191" y="242"/>
                      <a:pt x="127" y="242"/>
                    </a:cubicBezTo>
                    <a:close/>
                  </a:path>
                </a:pathLst>
              </a:custGeom>
              <a:solidFill>
                <a:schemeClr val="accent1">
                  <a:lumMod val="50000"/>
                </a:schemeClr>
              </a:solidFill>
              <a:ln>
                <a:noFill/>
              </a:ln>
            </p:spPr>
            <p:txBody>
              <a:bodyPr/>
              <a:lstStyle/>
              <a:p>
                <a:endParaRPr lang="zh-CN" altLang="en-US" sz="2135">
                  <a:cs typeface="+mn-ea"/>
                  <a:sym typeface="+mn-lt"/>
                </a:endParaRPr>
              </a:p>
            </p:txBody>
          </p:sp>
          <p:sp>
            <p:nvSpPr>
              <p:cNvPr id="39" name="Freeform 1789"/>
              <p:cNvSpPr/>
              <p:nvPr/>
            </p:nvSpPr>
            <p:spPr bwMode="auto">
              <a:xfrm>
                <a:off x="825899" y="2291142"/>
                <a:ext cx="539749" cy="520700"/>
              </a:xfrm>
              <a:custGeom>
                <a:avLst/>
                <a:gdLst>
                  <a:gd name="T0" fmla="*/ 32 w 108"/>
                  <a:gd name="T1" fmla="*/ 104 h 104"/>
                  <a:gd name="T2" fmla="*/ 52 w 108"/>
                  <a:gd name="T3" fmla="*/ 80 h 104"/>
                  <a:gd name="T4" fmla="*/ 108 w 108"/>
                  <a:gd name="T5" fmla="*/ 46 h 104"/>
                  <a:gd name="T6" fmla="*/ 54 w 108"/>
                  <a:gd name="T7" fmla="*/ 0 h 104"/>
                  <a:gd name="T8" fmla="*/ 0 w 108"/>
                  <a:gd name="T9" fmla="*/ 54 h 104"/>
                  <a:gd name="T10" fmla="*/ 32 w 108"/>
                  <a:gd name="T11" fmla="*/ 104 h 104"/>
                </a:gdLst>
                <a:ahLst/>
                <a:cxnLst>
                  <a:cxn ang="0">
                    <a:pos x="T0" y="T1"/>
                  </a:cxn>
                  <a:cxn ang="0">
                    <a:pos x="T2" y="T3"/>
                  </a:cxn>
                  <a:cxn ang="0">
                    <a:pos x="T4" y="T5"/>
                  </a:cxn>
                  <a:cxn ang="0">
                    <a:pos x="T6" y="T7"/>
                  </a:cxn>
                  <a:cxn ang="0">
                    <a:pos x="T8" y="T9"/>
                  </a:cxn>
                  <a:cxn ang="0">
                    <a:pos x="T10" y="T11"/>
                  </a:cxn>
                </a:cxnLst>
                <a:rect l="0" t="0" r="r" b="b"/>
                <a:pathLst>
                  <a:path w="108" h="104">
                    <a:moveTo>
                      <a:pt x="32" y="104"/>
                    </a:moveTo>
                    <a:cubicBezTo>
                      <a:pt x="38" y="96"/>
                      <a:pt x="44" y="87"/>
                      <a:pt x="52" y="80"/>
                    </a:cubicBezTo>
                    <a:cubicBezTo>
                      <a:pt x="67" y="64"/>
                      <a:pt x="87" y="53"/>
                      <a:pt x="108" y="46"/>
                    </a:cubicBezTo>
                    <a:cubicBezTo>
                      <a:pt x="104" y="20"/>
                      <a:pt x="81" y="0"/>
                      <a:pt x="54" y="0"/>
                    </a:cubicBezTo>
                    <a:cubicBezTo>
                      <a:pt x="24" y="0"/>
                      <a:pt x="0" y="24"/>
                      <a:pt x="0" y="54"/>
                    </a:cubicBezTo>
                    <a:cubicBezTo>
                      <a:pt x="0" y="77"/>
                      <a:pt x="13" y="96"/>
                      <a:pt x="32" y="104"/>
                    </a:cubicBezTo>
                    <a:close/>
                  </a:path>
                </a:pathLst>
              </a:custGeom>
              <a:solidFill>
                <a:schemeClr val="accent1">
                  <a:lumMod val="50000"/>
                </a:schemeClr>
              </a:solidFill>
              <a:ln>
                <a:noFill/>
              </a:ln>
            </p:spPr>
            <p:txBody>
              <a:bodyPr/>
              <a:lstStyle/>
              <a:p>
                <a:endParaRPr lang="zh-CN" altLang="en-US" sz="2135">
                  <a:cs typeface="+mn-ea"/>
                  <a:sym typeface="+mn-lt"/>
                </a:endParaRPr>
              </a:p>
            </p:txBody>
          </p:sp>
          <p:sp>
            <p:nvSpPr>
              <p:cNvPr id="41" name="TextBox 682"/>
              <p:cNvSpPr txBox="1"/>
              <p:nvPr/>
            </p:nvSpPr>
            <p:spPr>
              <a:xfrm>
                <a:off x="898642" y="2302809"/>
                <a:ext cx="377026" cy="42088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A</a:t>
                </a:r>
                <a:endParaRPr lang="zh-CN" altLang="en-US" sz="2135" dirty="0">
                  <a:latin typeface="+mn-lt"/>
                  <a:ea typeface="+mn-ea"/>
                  <a:cs typeface="+mn-ea"/>
                  <a:sym typeface="+mn-lt"/>
                </a:endParaRPr>
              </a:p>
            </p:txBody>
          </p:sp>
        </p:grpSp>
        <p:sp>
          <p:nvSpPr>
            <p:cNvPr id="58" name="矩形 57"/>
            <p:cNvSpPr/>
            <p:nvPr/>
          </p:nvSpPr>
          <p:spPr>
            <a:xfrm>
              <a:off x="1042965" y="2966891"/>
              <a:ext cx="954108" cy="400110"/>
            </a:xfrm>
            <a:prstGeom prst="rect">
              <a:avLst/>
            </a:prstGeom>
          </p:spPr>
          <p:txBody>
            <a:bodyPr wrap="none">
              <a:spAutoFit/>
            </a:bodyPr>
            <a:lstStyle/>
            <a:p>
              <a:pPr algn="ctr"/>
              <a:r>
                <a:rPr lang="zh-CN" altLang="en-US" sz="2000" dirty="0">
                  <a:solidFill>
                    <a:schemeClr val="bg1"/>
                  </a:solidFill>
                  <a:cs typeface="+mn-ea"/>
                  <a:sym typeface="+mn-lt"/>
                </a:rPr>
                <a:t>关键词</a:t>
              </a:r>
              <a:endParaRPr lang="zh-CN" altLang="en-US" sz="2000" dirty="0">
                <a:solidFill>
                  <a:schemeClr val="bg1"/>
                </a:solidFill>
                <a:cs typeface="+mn-ea"/>
                <a:sym typeface="+mn-lt"/>
              </a:endParaRPr>
            </a:p>
          </p:txBody>
        </p:sp>
      </p:grpSp>
      <p:grpSp>
        <p:nvGrpSpPr>
          <p:cNvPr id="17" name="组合 16"/>
          <p:cNvGrpSpPr/>
          <p:nvPr/>
        </p:nvGrpSpPr>
        <p:grpSpPr>
          <a:xfrm>
            <a:off x="1471482" y="3950608"/>
            <a:ext cx="1754717" cy="2404534"/>
            <a:chOff x="1471482" y="3950608"/>
            <a:chExt cx="1754717" cy="2404534"/>
          </a:xfrm>
        </p:grpSpPr>
        <p:sp>
          <p:nvSpPr>
            <p:cNvPr id="32" name="Freeform 9"/>
            <p:cNvSpPr/>
            <p:nvPr/>
          </p:nvSpPr>
          <p:spPr bwMode="auto">
            <a:xfrm>
              <a:off x="2656816" y="3950608"/>
              <a:ext cx="569383" cy="946151"/>
            </a:xfrm>
            <a:custGeom>
              <a:avLst/>
              <a:gdLst>
                <a:gd name="T0" fmla="*/ 114 w 114"/>
                <a:gd name="T1" fmla="*/ 133 h 189"/>
                <a:gd name="T2" fmla="*/ 114 w 114"/>
                <a:gd name="T3" fmla="*/ 0 h 189"/>
                <a:gd name="T4" fmla="*/ 0 w 114"/>
                <a:gd name="T5" fmla="*/ 70 h 189"/>
                <a:gd name="T6" fmla="*/ 37 w 114"/>
                <a:gd name="T7" fmla="*/ 109 h 189"/>
                <a:gd name="T8" fmla="*/ 23 w 114"/>
                <a:gd name="T9" fmla="*/ 130 h 189"/>
                <a:gd name="T10" fmla="*/ 16 w 114"/>
                <a:gd name="T11" fmla="*/ 125 h 189"/>
                <a:gd name="T12" fmla="*/ 9 w 114"/>
                <a:gd name="T13" fmla="*/ 128 h 189"/>
                <a:gd name="T14" fmla="*/ 2 w 114"/>
                <a:gd name="T15" fmla="*/ 184 h 189"/>
                <a:gd name="T16" fmla="*/ 8 w 114"/>
                <a:gd name="T17" fmla="*/ 187 h 189"/>
                <a:gd name="T18" fmla="*/ 56 w 114"/>
                <a:gd name="T19" fmla="*/ 159 h 189"/>
                <a:gd name="T20" fmla="*/ 57 w 114"/>
                <a:gd name="T21" fmla="*/ 151 h 189"/>
                <a:gd name="T22" fmla="*/ 49 w 114"/>
                <a:gd name="T23" fmla="*/ 146 h 189"/>
                <a:gd name="T24" fmla="*/ 64 w 114"/>
                <a:gd name="T25" fmla="*/ 123 h 189"/>
                <a:gd name="T26" fmla="*/ 114 w 114"/>
                <a:gd name="T27" fmla="*/ 13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 h="189">
                  <a:moveTo>
                    <a:pt x="114" y="133"/>
                  </a:moveTo>
                  <a:cubicBezTo>
                    <a:pt x="114" y="0"/>
                    <a:pt x="114" y="0"/>
                    <a:pt x="114" y="0"/>
                  </a:cubicBezTo>
                  <a:cubicBezTo>
                    <a:pt x="0" y="70"/>
                    <a:pt x="0" y="70"/>
                    <a:pt x="0" y="70"/>
                  </a:cubicBezTo>
                  <a:cubicBezTo>
                    <a:pt x="10" y="85"/>
                    <a:pt x="22" y="98"/>
                    <a:pt x="37" y="109"/>
                  </a:cubicBezTo>
                  <a:cubicBezTo>
                    <a:pt x="23" y="130"/>
                    <a:pt x="23" y="130"/>
                    <a:pt x="23" y="130"/>
                  </a:cubicBezTo>
                  <a:cubicBezTo>
                    <a:pt x="16" y="125"/>
                    <a:pt x="16" y="125"/>
                    <a:pt x="16" y="125"/>
                  </a:cubicBezTo>
                  <a:cubicBezTo>
                    <a:pt x="12" y="123"/>
                    <a:pt x="9" y="124"/>
                    <a:pt x="9" y="128"/>
                  </a:cubicBezTo>
                  <a:cubicBezTo>
                    <a:pt x="2" y="184"/>
                    <a:pt x="2" y="184"/>
                    <a:pt x="2" y="184"/>
                  </a:cubicBezTo>
                  <a:cubicBezTo>
                    <a:pt x="2" y="188"/>
                    <a:pt x="4" y="189"/>
                    <a:pt x="8" y="187"/>
                  </a:cubicBezTo>
                  <a:cubicBezTo>
                    <a:pt x="56" y="159"/>
                    <a:pt x="56" y="159"/>
                    <a:pt x="56" y="159"/>
                  </a:cubicBezTo>
                  <a:cubicBezTo>
                    <a:pt x="60" y="157"/>
                    <a:pt x="60" y="154"/>
                    <a:pt x="57" y="151"/>
                  </a:cubicBezTo>
                  <a:cubicBezTo>
                    <a:pt x="49" y="146"/>
                    <a:pt x="49" y="146"/>
                    <a:pt x="49" y="146"/>
                  </a:cubicBezTo>
                  <a:cubicBezTo>
                    <a:pt x="64" y="123"/>
                    <a:pt x="64" y="123"/>
                    <a:pt x="64" y="123"/>
                  </a:cubicBezTo>
                  <a:cubicBezTo>
                    <a:pt x="79" y="130"/>
                    <a:pt x="96" y="133"/>
                    <a:pt x="114" y="133"/>
                  </a:cubicBezTo>
                  <a:close/>
                </a:path>
              </a:pathLst>
            </a:custGeom>
            <a:solidFill>
              <a:schemeClr val="accent1">
                <a:lumMod val="50000"/>
              </a:schemeClr>
            </a:solidFill>
            <a:ln>
              <a:noFill/>
            </a:ln>
          </p:spPr>
          <p:txBody>
            <a:bodyPr/>
            <a:lstStyle/>
            <a:p>
              <a:endParaRPr lang="zh-CN" altLang="en-US" sz="2135">
                <a:cs typeface="+mn-ea"/>
                <a:sym typeface="+mn-lt"/>
              </a:endParaRPr>
            </a:p>
          </p:txBody>
        </p:sp>
        <p:grpSp>
          <p:nvGrpSpPr>
            <p:cNvPr id="6" name="组合 5"/>
            <p:cNvGrpSpPr/>
            <p:nvPr/>
          </p:nvGrpSpPr>
          <p:grpSpPr>
            <a:xfrm>
              <a:off x="1471482" y="4691441"/>
              <a:ext cx="1519767" cy="1663701"/>
              <a:chOff x="1471482" y="4691441"/>
              <a:chExt cx="1519767" cy="1663701"/>
            </a:xfrm>
          </p:grpSpPr>
          <p:sp>
            <p:nvSpPr>
              <p:cNvPr id="33" name="Freeform 10"/>
              <p:cNvSpPr>
                <a:spLocks noEditPoints="1"/>
              </p:cNvSpPr>
              <p:nvPr/>
            </p:nvSpPr>
            <p:spPr bwMode="auto">
              <a:xfrm>
                <a:off x="1471482" y="4835375"/>
                <a:ext cx="1519767" cy="1519767"/>
              </a:xfrm>
              <a:custGeom>
                <a:avLst/>
                <a:gdLst>
                  <a:gd name="T0" fmla="*/ 152 w 304"/>
                  <a:gd name="T1" fmla="*/ 0 h 304"/>
                  <a:gd name="T2" fmla="*/ 0 w 304"/>
                  <a:gd name="T3" fmla="*/ 152 h 304"/>
                  <a:gd name="T4" fmla="*/ 152 w 304"/>
                  <a:gd name="T5" fmla="*/ 304 h 304"/>
                  <a:gd name="T6" fmla="*/ 304 w 304"/>
                  <a:gd name="T7" fmla="*/ 152 h 304"/>
                  <a:gd name="T8" fmla="*/ 152 w 304"/>
                  <a:gd name="T9" fmla="*/ 0 h 304"/>
                  <a:gd name="T10" fmla="*/ 152 w 304"/>
                  <a:gd name="T11" fmla="*/ 289 h 304"/>
                  <a:gd name="T12" fmla="*/ 15 w 304"/>
                  <a:gd name="T13" fmla="*/ 152 h 304"/>
                  <a:gd name="T14" fmla="*/ 152 w 304"/>
                  <a:gd name="T15" fmla="*/ 15 h 304"/>
                  <a:gd name="T16" fmla="*/ 289 w 304"/>
                  <a:gd name="T17" fmla="*/ 152 h 304"/>
                  <a:gd name="T18" fmla="*/ 152 w 304"/>
                  <a:gd name="T19" fmla="*/ 28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4">
                    <a:moveTo>
                      <a:pt x="152" y="0"/>
                    </a:moveTo>
                    <a:cubicBezTo>
                      <a:pt x="68" y="0"/>
                      <a:pt x="0" y="68"/>
                      <a:pt x="0" y="152"/>
                    </a:cubicBezTo>
                    <a:cubicBezTo>
                      <a:pt x="0" y="236"/>
                      <a:pt x="68" y="304"/>
                      <a:pt x="152" y="304"/>
                    </a:cubicBezTo>
                    <a:cubicBezTo>
                      <a:pt x="236" y="304"/>
                      <a:pt x="304" y="236"/>
                      <a:pt x="304" y="152"/>
                    </a:cubicBezTo>
                    <a:cubicBezTo>
                      <a:pt x="304" y="68"/>
                      <a:pt x="236" y="0"/>
                      <a:pt x="152" y="0"/>
                    </a:cubicBezTo>
                    <a:close/>
                    <a:moveTo>
                      <a:pt x="152" y="289"/>
                    </a:moveTo>
                    <a:cubicBezTo>
                      <a:pt x="76" y="289"/>
                      <a:pt x="15" y="228"/>
                      <a:pt x="15" y="152"/>
                    </a:cubicBezTo>
                    <a:cubicBezTo>
                      <a:pt x="15" y="76"/>
                      <a:pt x="76" y="15"/>
                      <a:pt x="152" y="15"/>
                    </a:cubicBezTo>
                    <a:cubicBezTo>
                      <a:pt x="228" y="15"/>
                      <a:pt x="289" y="76"/>
                      <a:pt x="289" y="152"/>
                    </a:cubicBezTo>
                    <a:cubicBezTo>
                      <a:pt x="289" y="228"/>
                      <a:pt x="228" y="289"/>
                      <a:pt x="152" y="289"/>
                    </a:cubicBezTo>
                    <a:close/>
                  </a:path>
                </a:pathLst>
              </a:custGeom>
              <a:solidFill>
                <a:schemeClr val="accent1">
                  <a:lumMod val="50000"/>
                </a:schemeClr>
              </a:solidFill>
              <a:ln>
                <a:noFill/>
              </a:ln>
            </p:spPr>
            <p:txBody>
              <a:bodyPr/>
              <a:lstStyle/>
              <a:p>
                <a:endParaRPr lang="zh-CN" altLang="en-US" sz="2135">
                  <a:cs typeface="+mn-ea"/>
                  <a:sym typeface="+mn-lt"/>
                </a:endParaRPr>
              </a:p>
            </p:txBody>
          </p:sp>
          <p:sp>
            <p:nvSpPr>
              <p:cNvPr id="38" name="Freeform 1788"/>
              <p:cNvSpPr/>
              <p:nvPr/>
            </p:nvSpPr>
            <p:spPr bwMode="auto">
              <a:xfrm>
                <a:off x="1471482" y="4691441"/>
                <a:ext cx="539749" cy="524933"/>
              </a:xfrm>
              <a:custGeom>
                <a:avLst/>
                <a:gdLst>
                  <a:gd name="T0" fmla="*/ 33 w 108"/>
                  <a:gd name="T1" fmla="*/ 105 h 105"/>
                  <a:gd name="T2" fmla="*/ 52 w 108"/>
                  <a:gd name="T3" fmla="*/ 81 h 105"/>
                  <a:gd name="T4" fmla="*/ 108 w 108"/>
                  <a:gd name="T5" fmla="*/ 46 h 105"/>
                  <a:gd name="T6" fmla="*/ 54 w 108"/>
                  <a:gd name="T7" fmla="*/ 0 h 105"/>
                  <a:gd name="T8" fmla="*/ 0 w 108"/>
                  <a:gd name="T9" fmla="*/ 55 h 105"/>
                  <a:gd name="T10" fmla="*/ 33 w 108"/>
                  <a:gd name="T11" fmla="*/ 105 h 105"/>
                </a:gdLst>
                <a:ahLst/>
                <a:cxnLst>
                  <a:cxn ang="0">
                    <a:pos x="T0" y="T1"/>
                  </a:cxn>
                  <a:cxn ang="0">
                    <a:pos x="T2" y="T3"/>
                  </a:cxn>
                  <a:cxn ang="0">
                    <a:pos x="T4" y="T5"/>
                  </a:cxn>
                  <a:cxn ang="0">
                    <a:pos x="T6" y="T7"/>
                  </a:cxn>
                  <a:cxn ang="0">
                    <a:pos x="T8" y="T9"/>
                  </a:cxn>
                  <a:cxn ang="0">
                    <a:pos x="T10" y="T11"/>
                  </a:cxn>
                </a:cxnLst>
                <a:rect l="0" t="0" r="r" b="b"/>
                <a:pathLst>
                  <a:path w="108" h="105">
                    <a:moveTo>
                      <a:pt x="33" y="105"/>
                    </a:moveTo>
                    <a:cubicBezTo>
                      <a:pt x="38" y="96"/>
                      <a:pt x="44" y="88"/>
                      <a:pt x="52" y="81"/>
                    </a:cubicBezTo>
                    <a:cubicBezTo>
                      <a:pt x="68" y="65"/>
                      <a:pt x="87" y="53"/>
                      <a:pt x="108" y="46"/>
                    </a:cubicBezTo>
                    <a:cubicBezTo>
                      <a:pt x="104" y="20"/>
                      <a:pt x="81" y="0"/>
                      <a:pt x="54" y="0"/>
                    </a:cubicBezTo>
                    <a:cubicBezTo>
                      <a:pt x="24" y="0"/>
                      <a:pt x="0" y="25"/>
                      <a:pt x="0" y="55"/>
                    </a:cubicBezTo>
                    <a:cubicBezTo>
                      <a:pt x="0" y="77"/>
                      <a:pt x="13" y="96"/>
                      <a:pt x="33" y="105"/>
                    </a:cubicBezTo>
                    <a:close/>
                  </a:path>
                </a:pathLst>
              </a:custGeom>
              <a:solidFill>
                <a:schemeClr val="accent1">
                  <a:lumMod val="50000"/>
                </a:schemeClr>
              </a:solidFill>
              <a:ln>
                <a:noFill/>
              </a:ln>
            </p:spPr>
            <p:txBody>
              <a:bodyPr/>
              <a:lstStyle/>
              <a:p>
                <a:endParaRPr lang="zh-CN" altLang="en-US" sz="2135">
                  <a:cs typeface="+mn-ea"/>
                  <a:sym typeface="+mn-lt"/>
                </a:endParaRPr>
              </a:p>
            </p:txBody>
          </p:sp>
          <p:sp>
            <p:nvSpPr>
              <p:cNvPr id="43" name="TextBox 682"/>
              <p:cNvSpPr txBox="1"/>
              <p:nvPr/>
            </p:nvSpPr>
            <p:spPr>
              <a:xfrm>
                <a:off x="1541616" y="4704810"/>
                <a:ext cx="335348" cy="42088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E</a:t>
                </a:r>
                <a:endParaRPr lang="zh-CN" altLang="en-US" sz="2135" dirty="0">
                  <a:latin typeface="+mn-lt"/>
                  <a:ea typeface="+mn-ea"/>
                  <a:cs typeface="+mn-ea"/>
                  <a:sym typeface="+mn-lt"/>
                </a:endParaRPr>
              </a:p>
            </p:txBody>
          </p:sp>
        </p:grpSp>
        <p:sp>
          <p:nvSpPr>
            <p:cNvPr id="59" name="矩形 58"/>
            <p:cNvSpPr/>
            <p:nvPr/>
          </p:nvSpPr>
          <p:spPr>
            <a:xfrm>
              <a:off x="1765698" y="5420565"/>
              <a:ext cx="954108" cy="400110"/>
            </a:xfrm>
            <a:prstGeom prst="rect">
              <a:avLst/>
            </a:prstGeom>
          </p:spPr>
          <p:txBody>
            <a:bodyPr wrap="none">
              <a:spAutoFit/>
            </a:bodyPr>
            <a:lstStyle/>
            <a:p>
              <a:pPr algn="ctr"/>
              <a:r>
                <a:rPr lang="zh-CN" altLang="en-US" sz="2000" dirty="0">
                  <a:solidFill>
                    <a:schemeClr val="bg1"/>
                  </a:solidFill>
                  <a:cs typeface="+mn-ea"/>
                  <a:sym typeface="+mn-lt"/>
                </a:rPr>
                <a:t>关键词</a:t>
              </a:r>
              <a:endParaRPr lang="zh-CN" altLang="en-US" sz="2000" dirty="0">
                <a:solidFill>
                  <a:schemeClr val="bg1"/>
                </a:solidFill>
                <a:cs typeface="+mn-ea"/>
                <a:sym typeface="+mn-lt"/>
              </a:endParaRPr>
            </a:p>
          </p:txBody>
        </p:sp>
      </p:grpSp>
      <p:grpSp>
        <p:nvGrpSpPr>
          <p:cNvPr id="13" name="组合 12"/>
          <p:cNvGrpSpPr/>
          <p:nvPr/>
        </p:nvGrpSpPr>
        <p:grpSpPr>
          <a:xfrm>
            <a:off x="3291816" y="3950608"/>
            <a:ext cx="1824566" cy="2315633"/>
            <a:chOff x="3291816" y="3950608"/>
            <a:chExt cx="1824566" cy="2315633"/>
          </a:xfrm>
        </p:grpSpPr>
        <p:sp>
          <p:nvSpPr>
            <p:cNvPr id="31" name="Freeform 8"/>
            <p:cNvSpPr/>
            <p:nvPr/>
          </p:nvSpPr>
          <p:spPr bwMode="auto">
            <a:xfrm>
              <a:off x="3291816" y="3950608"/>
              <a:ext cx="603249" cy="946151"/>
            </a:xfrm>
            <a:custGeom>
              <a:avLst/>
              <a:gdLst>
                <a:gd name="T0" fmla="*/ 114 w 121"/>
                <a:gd name="T1" fmla="*/ 128 h 189"/>
                <a:gd name="T2" fmla="*/ 107 w 121"/>
                <a:gd name="T3" fmla="*/ 125 h 189"/>
                <a:gd name="T4" fmla="*/ 100 w 121"/>
                <a:gd name="T5" fmla="*/ 130 h 189"/>
                <a:gd name="T6" fmla="*/ 83 w 121"/>
                <a:gd name="T7" fmla="*/ 104 h 189"/>
                <a:gd name="T8" fmla="*/ 121 w 121"/>
                <a:gd name="T9" fmla="*/ 55 h 189"/>
                <a:gd name="T10" fmla="*/ 0 w 121"/>
                <a:gd name="T11" fmla="*/ 0 h 189"/>
                <a:gd name="T12" fmla="*/ 0 w 121"/>
                <a:gd name="T13" fmla="*/ 133 h 189"/>
                <a:gd name="T14" fmla="*/ 57 w 121"/>
                <a:gd name="T15" fmla="*/ 120 h 189"/>
                <a:gd name="T16" fmla="*/ 74 w 121"/>
                <a:gd name="T17" fmla="*/ 146 h 189"/>
                <a:gd name="T18" fmla="*/ 66 w 121"/>
                <a:gd name="T19" fmla="*/ 151 h 189"/>
                <a:gd name="T20" fmla="*/ 67 w 121"/>
                <a:gd name="T21" fmla="*/ 159 h 189"/>
                <a:gd name="T22" fmla="*/ 116 w 121"/>
                <a:gd name="T23" fmla="*/ 187 h 189"/>
                <a:gd name="T24" fmla="*/ 121 w 121"/>
                <a:gd name="T25" fmla="*/ 184 h 189"/>
                <a:gd name="T26" fmla="*/ 114 w 121"/>
                <a:gd name="T27" fmla="*/ 12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189">
                  <a:moveTo>
                    <a:pt x="114" y="128"/>
                  </a:moveTo>
                  <a:cubicBezTo>
                    <a:pt x="114" y="124"/>
                    <a:pt x="111" y="123"/>
                    <a:pt x="107" y="125"/>
                  </a:cubicBezTo>
                  <a:cubicBezTo>
                    <a:pt x="100" y="130"/>
                    <a:pt x="100" y="130"/>
                    <a:pt x="100" y="130"/>
                  </a:cubicBezTo>
                  <a:cubicBezTo>
                    <a:pt x="83" y="104"/>
                    <a:pt x="83" y="104"/>
                    <a:pt x="83" y="104"/>
                  </a:cubicBezTo>
                  <a:cubicBezTo>
                    <a:pt x="99" y="91"/>
                    <a:pt x="112" y="74"/>
                    <a:pt x="121" y="55"/>
                  </a:cubicBezTo>
                  <a:cubicBezTo>
                    <a:pt x="0" y="0"/>
                    <a:pt x="0" y="0"/>
                    <a:pt x="0" y="0"/>
                  </a:cubicBezTo>
                  <a:cubicBezTo>
                    <a:pt x="0" y="133"/>
                    <a:pt x="0" y="133"/>
                    <a:pt x="0" y="133"/>
                  </a:cubicBezTo>
                  <a:cubicBezTo>
                    <a:pt x="20" y="133"/>
                    <a:pt x="40" y="128"/>
                    <a:pt x="57" y="120"/>
                  </a:cubicBezTo>
                  <a:cubicBezTo>
                    <a:pt x="74" y="146"/>
                    <a:pt x="74" y="146"/>
                    <a:pt x="74" y="146"/>
                  </a:cubicBezTo>
                  <a:cubicBezTo>
                    <a:pt x="66" y="151"/>
                    <a:pt x="66" y="151"/>
                    <a:pt x="66" y="151"/>
                  </a:cubicBezTo>
                  <a:cubicBezTo>
                    <a:pt x="63" y="154"/>
                    <a:pt x="63" y="157"/>
                    <a:pt x="67" y="159"/>
                  </a:cubicBezTo>
                  <a:cubicBezTo>
                    <a:pt x="116" y="187"/>
                    <a:pt x="116" y="187"/>
                    <a:pt x="116" y="187"/>
                  </a:cubicBezTo>
                  <a:cubicBezTo>
                    <a:pt x="119" y="189"/>
                    <a:pt x="121" y="188"/>
                    <a:pt x="121" y="184"/>
                  </a:cubicBezTo>
                  <a:lnTo>
                    <a:pt x="114" y="128"/>
                  </a:lnTo>
                  <a:close/>
                </a:path>
              </a:pathLst>
            </a:custGeom>
            <a:solidFill>
              <a:schemeClr val="accent1">
                <a:lumMod val="50000"/>
              </a:schemeClr>
            </a:solidFill>
            <a:ln>
              <a:noFill/>
            </a:ln>
          </p:spPr>
          <p:txBody>
            <a:bodyPr/>
            <a:lstStyle/>
            <a:p>
              <a:endParaRPr lang="zh-CN" altLang="en-US" sz="2135">
                <a:cs typeface="+mn-ea"/>
                <a:sym typeface="+mn-lt"/>
              </a:endParaRPr>
            </a:p>
          </p:txBody>
        </p:sp>
        <p:grpSp>
          <p:nvGrpSpPr>
            <p:cNvPr id="8" name="组合 7"/>
            <p:cNvGrpSpPr/>
            <p:nvPr/>
          </p:nvGrpSpPr>
          <p:grpSpPr>
            <a:xfrm>
              <a:off x="3619899" y="4596192"/>
              <a:ext cx="1496483" cy="1670049"/>
              <a:chOff x="3619899" y="4596192"/>
              <a:chExt cx="1496483" cy="1670049"/>
            </a:xfrm>
          </p:grpSpPr>
          <p:sp>
            <p:nvSpPr>
              <p:cNvPr id="37" name="Freeform 14"/>
              <p:cNvSpPr>
                <a:spLocks noEditPoints="1"/>
              </p:cNvSpPr>
              <p:nvPr/>
            </p:nvSpPr>
            <p:spPr bwMode="auto">
              <a:xfrm>
                <a:off x="3619899" y="4776108"/>
                <a:ext cx="1496483" cy="1490133"/>
              </a:xfrm>
              <a:custGeom>
                <a:avLst/>
                <a:gdLst>
                  <a:gd name="T0" fmla="*/ 149 w 299"/>
                  <a:gd name="T1" fmla="*/ 0 h 298"/>
                  <a:gd name="T2" fmla="*/ 0 w 299"/>
                  <a:gd name="T3" fmla="*/ 149 h 298"/>
                  <a:gd name="T4" fmla="*/ 149 w 299"/>
                  <a:gd name="T5" fmla="*/ 298 h 298"/>
                  <a:gd name="T6" fmla="*/ 299 w 299"/>
                  <a:gd name="T7" fmla="*/ 149 h 298"/>
                  <a:gd name="T8" fmla="*/ 149 w 299"/>
                  <a:gd name="T9" fmla="*/ 0 h 298"/>
                  <a:gd name="T10" fmla="*/ 149 w 299"/>
                  <a:gd name="T11" fmla="*/ 284 h 298"/>
                  <a:gd name="T12" fmla="*/ 15 w 299"/>
                  <a:gd name="T13" fmla="*/ 149 h 298"/>
                  <a:gd name="T14" fmla="*/ 149 w 299"/>
                  <a:gd name="T15" fmla="*/ 15 h 298"/>
                  <a:gd name="T16" fmla="*/ 284 w 299"/>
                  <a:gd name="T17" fmla="*/ 149 h 298"/>
                  <a:gd name="T18" fmla="*/ 149 w 299"/>
                  <a:gd name="T19" fmla="*/ 28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9" h="298">
                    <a:moveTo>
                      <a:pt x="149" y="0"/>
                    </a:moveTo>
                    <a:cubicBezTo>
                      <a:pt x="67" y="0"/>
                      <a:pt x="0" y="67"/>
                      <a:pt x="0" y="149"/>
                    </a:cubicBezTo>
                    <a:cubicBezTo>
                      <a:pt x="0" y="232"/>
                      <a:pt x="67" y="298"/>
                      <a:pt x="149" y="298"/>
                    </a:cubicBezTo>
                    <a:cubicBezTo>
                      <a:pt x="232" y="298"/>
                      <a:pt x="299" y="232"/>
                      <a:pt x="299" y="149"/>
                    </a:cubicBezTo>
                    <a:cubicBezTo>
                      <a:pt x="299" y="67"/>
                      <a:pt x="232" y="0"/>
                      <a:pt x="149" y="0"/>
                    </a:cubicBezTo>
                    <a:close/>
                    <a:moveTo>
                      <a:pt x="149" y="284"/>
                    </a:moveTo>
                    <a:cubicBezTo>
                      <a:pt x="75" y="284"/>
                      <a:pt x="15" y="223"/>
                      <a:pt x="15" y="149"/>
                    </a:cubicBezTo>
                    <a:cubicBezTo>
                      <a:pt x="15" y="75"/>
                      <a:pt x="75" y="15"/>
                      <a:pt x="149" y="15"/>
                    </a:cubicBezTo>
                    <a:cubicBezTo>
                      <a:pt x="223" y="15"/>
                      <a:pt x="284" y="75"/>
                      <a:pt x="284" y="149"/>
                    </a:cubicBezTo>
                    <a:cubicBezTo>
                      <a:pt x="284" y="223"/>
                      <a:pt x="223" y="284"/>
                      <a:pt x="149" y="284"/>
                    </a:cubicBezTo>
                    <a:close/>
                  </a:path>
                </a:pathLst>
              </a:custGeom>
              <a:solidFill>
                <a:schemeClr val="accent1">
                  <a:lumMod val="50000"/>
                </a:schemeClr>
              </a:solidFill>
              <a:ln>
                <a:noFill/>
              </a:ln>
            </p:spPr>
            <p:txBody>
              <a:bodyPr/>
              <a:lstStyle/>
              <a:p>
                <a:endParaRPr lang="zh-CN" altLang="en-US" sz="2135">
                  <a:cs typeface="+mn-ea"/>
                  <a:sym typeface="+mn-lt"/>
                </a:endParaRPr>
              </a:p>
            </p:txBody>
          </p:sp>
          <p:sp>
            <p:nvSpPr>
              <p:cNvPr id="40" name="Freeform 1790"/>
              <p:cNvSpPr/>
              <p:nvPr/>
            </p:nvSpPr>
            <p:spPr bwMode="auto">
              <a:xfrm>
                <a:off x="4576633" y="4596192"/>
                <a:ext cx="539749" cy="524933"/>
              </a:xfrm>
              <a:custGeom>
                <a:avLst/>
                <a:gdLst>
                  <a:gd name="T0" fmla="*/ 75 w 108"/>
                  <a:gd name="T1" fmla="*/ 105 h 105"/>
                  <a:gd name="T2" fmla="*/ 55 w 108"/>
                  <a:gd name="T3" fmla="*/ 81 h 105"/>
                  <a:gd name="T4" fmla="*/ 0 w 108"/>
                  <a:gd name="T5" fmla="*/ 46 h 105"/>
                  <a:gd name="T6" fmla="*/ 53 w 108"/>
                  <a:gd name="T7" fmla="*/ 0 h 105"/>
                  <a:gd name="T8" fmla="*/ 108 w 108"/>
                  <a:gd name="T9" fmla="*/ 55 h 105"/>
                  <a:gd name="T10" fmla="*/ 75 w 108"/>
                  <a:gd name="T11" fmla="*/ 105 h 105"/>
                </a:gdLst>
                <a:ahLst/>
                <a:cxnLst>
                  <a:cxn ang="0">
                    <a:pos x="T0" y="T1"/>
                  </a:cxn>
                  <a:cxn ang="0">
                    <a:pos x="T2" y="T3"/>
                  </a:cxn>
                  <a:cxn ang="0">
                    <a:pos x="T4" y="T5"/>
                  </a:cxn>
                  <a:cxn ang="0">
                    <a:pos x="T6" y="T7"/>
                  </a:cxn>
                  <a:cxn ang="0">
                    <a:pos x="T8" y="T9"/>
                  </a:cxn>
                  <a:cxn ang="0">
                    <a:pos x="T10" y="T11"/>
                  </a:cxn>
                </a:cxnLst>
                <a:rect l="0" t="0" r="r" b="b"/>
                <a:pathLst>
                  <a:path w="108" h="105">
                    <a:moveTo>
                      <a:pt x="75" y="105"/>
                    </a:moveTo>
                    <a:cubicBezTo>
                      <a:pt x="69" y="96"/>
                      <a:pt x="63" y="88"/>
                      <a:pt x="55" y="81"/>
                    </a:cubicBezTo>
                    <a:cubicBezTo>
                      <a:pt x="40" y="65"/>
                      <a:pt x="20" y="53"/>
                      <a:pt x="0" y="46"/>
                    </a:cubicBezTo>
                    <a:cubicBezTo>
                      <a:pt x="4" y="20"/>
                      <a:pt x="26" y="0"/>
                      <a:pt x="53" y="0"/>
                    </a:cubicBezTo>
                    <a:cubicBezTo>
                      <a:pt x="83" y="0"/>
                      <a:pt x="108" y="25"/>
                      <a:pt x="108" y="55"/>
                    </a:cubicBezTo>
                    <a:cubicBezTo>
                      <a:pt x="108" y="77"/>
                      <a:pt x="94" y="96"/>
                      <a:pt x="75" y="105"/>
                    </a:cubicBezTo>
                    <a:close/>
                  </a:path>
                </a:pathLst>
              </a:custGeom>
              <a:solidFill>
                <a:schemeClr val="accent1">
                  <a:lumMod val="50000"/>
                </a:schemeClr>
              </a:solidFill>
              <a:ln>
                <a:noFill/>
              </a:ln>
            </p:spPr>
            <p:txBody>
              <a:bodyPr/>
              <a:lstStyle/>
              <a:p>
                <a:endParaRPr lang="zh-CN" altLang="en-US" sz="2135">
                  <a:cs typeface="+mn-ea"/>
                  <a:sym typeface="+mn-lt"/>
                </a:endParaRPr>
              </a:p>
            </p:txBody>
          </p:sp>
          <p:sp>
            <p:nvSpPr>
              <p:cNvPr id="42" name="TextBox 682"/>
              <p:cNvSpPr txBox="1"/>
              <p:nvPr/>
            </p:nvSpPr>
            <p:spPr>
              <a:xfrm>
                <a:off x="4708984" y="4608224"/>
                <a:ext cx="393056" cy="42088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D</a:t>
                </a:r>
                <a:endParaRPr lang="zh-CN" altLang="en-US" sz="2135" dirty="0">
                  <a:latin typeface="+mn-lt"/>
                  <a:ea typeface="+mn-ea"/>
                  <a:cs typeface="+mn-ea"/>
                  <a:sym typeface="+mn-lt"/>
                </a:endParaRPr>
              </a:p>
            </p:txBody>
          </p:sp>
        </p:grpSp>
        <p:sp>
          <p:nvSpPr>
            <p:cNvPr id="60" name="矩形 59"/>
            <p:cNvSpPr/>
            <p:nvPr/>
          </p:nvSpPr>
          <p:spPr>
            <a:xfrm>
              <a:off x="3874272" y="5337027"/>
              <a:ext cx="954108" cy="400110"/>
            </a:xfrm>
            <a:prstGeom prst="rect">
              <a:avLst/>
            </a:prstGeom>
          </p:spPr>
          <p:txBody>
            <a:bodyPr wrap="none">
              <a:spAutoFit/>
            </a:bodyPr>
            <a:lstStyle/>
            <a:p>
              <a:pPr algn="ctr"/>
              <a:r>
                <a:rPr lang="zh-CN" altLang="en-US" sz="2000" dirty="0">
                  <a:solidFill>
                    <a:schemeClr val="bg1"/>
                  </a:solidFill>
                  <a:cs typeface="+mn-ea"/>
                  <a:sym typeface="+mn-lt"/>
                </a:rPr>
                <a:t>关键词</a:t>
              </a:r>
              <a:endParaRPr lang="zh-CN" altLang="en-US" sz="2000" dirty="0">
                <a:solidFill>
                  <a:schemeClr val="bg1"/>
                </a:solidFill>
                <a:cs typeface="+mn-ea"/>
                <a:sym typeface="+mn-lt"/>
              </a:endParaRPr>
            </a:p>
          </p:txBody>
        </p:sp>
      </p:grpSp>
      <p:grpSp>
        <p:nvGrpSpPr>
          <p:cNvPr id="14" name="组合 13"/>
          <p:cNvGrpSpPr/>
          <p:nvPr/>
        </p:nvGrpSpPr>
        <p:grpSpPr>
          <a:xfrm>
            <a:off x="3310866" y="3295334"/>
            <a:ext cx="2364302" cy="1201375"/>
            <a:chOff x="3310866" y="3295334"/>
            <a:chExt cx="2364302" cy="1201375"/>
          </a:xfrm>
        </p:grpSpPr>
        <p:sp>
          <p:nvSpPr>
            <p:cNvPr id="30" name="Freeform 7"/>
            <p:cNvSpPr/>
            <p:nvPr/>
          </p:nvSpPr>
          <p:spPr bwMode="auto">
            <a:xfrm>
              <a:off x="3310866" y="3696608"/>
              <a:ext cx="1109133" cy="499533"/>
            </a:xfrm>
            <a:custGeom>
              <a:avLst/>
              <a:gdLst>
                <a:gd name="T0" fmla="*/ 218 w 222"/>
                <a:gd name="T1" fmla="*/ 47 h 100"/>
                <a:gd name="T2" fmla="*/ 168 w 222"/>
                <a:gd name="T3" fmla="*/ 21 h 100"/>
                <a:gd name="T4" fmla="*/ 162 w 222"/>
                <a:gd name="T5" fmla="*/ 25 h 100"/>
                <a:gd name="T6" fmla="*/ 162 w 222"/>
                <a:gd name="T7" fmla="*/ 34 h 100"/>
                <a:gd name="T8" fmla="*/ 133 w 222"/>
                <a:gd name="T9" fmla="*/ 34 h 100"/>
                <a:gd name="T10" fmla="*/ 126 w 222"/>
                <a:gd name="T11" fmla="*/ 0 h 100"/>
                <a:gd name="T12" fmla="*/ 0 w 222"/>
                <a:gd name="T13" fmla="*/ 44 h 100"/>
                <a:gd name="T14" fmla="*/ 121 w 222"/>
                <a:gd name="T15" fmla="*/ 100 h 100"/>
                <a:gd name="T16" fmla="*/ 131 w 222"/>
                <a:gd name="T17" fmla="*/ 64 h 100"/>
                <a:gd name="T18" fmla="*/ 161 w 222"/>
                <a:gd name="T19" fmla="*/ 65 h 100"/>
                <a:gd name="T20" fmla="*/ 161 w 222"/>
                <a:gd name="T21" fmla="*/ 74 h 100"/>
                <a:gd name="T22" fmla="*/ 167 w 222"/>
                <a:gd name="T23" fmla="*/ 78 h 100"/>
                <a:gd name="T24" fmla="*/ 218 w 222"/>
                <a:gd name="T25" fmla="*/ 54 h 100"/>
                <a:gd name="T26" fmla="*/ 218 w 222"/>
                <a:gd name="T27" fmla="*/ 4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 h="100">
                  <a:moveTo>
                    <a:pt x="218" y="47"/>
                  </a:moveTo>
                  <a:cubicBezTo>
                    <a:pt x="168" y="21"/>
                    <a:pt x="168" y="21"/>
                    <a:pt x="168" y="21"/>
                  </a:cubicBezTo>
                  <a:cubicBezTo>
                    <a:pt x="165" y="20"/>
                    <a:pt x="162" y="21"/>
                    <a:pt x="162" y="25"/>
                  </a:cubicBezTo>
                  <a:cubicBezTo>
                    <a:pt x="162" y="34"/>
                    <a:pt x="162" y="34"/>
                    <a:pt x="162" y="34"/>
                  </a:cubicBezTo>
                  <a:cubicBezTo>
                    <a:pt x="133" y="34"/>
                    <a:pt x="133" y="34"/>
                    <a:pt x="133" y="34"/>
                  </a:cubicBezTo>
                  <a:cubicBezTo>
                    <a:pt x="132" y="22"/>
                    <a:pt x="129" y="11"/>
                    <a:pt x="126" y="0"/>
                  </a:cubicBezTo>
                  <a:cubicBezTo>
                    <a:pt x="0" y="44"/>
                    <a:pt x="0" y="44"/>
                    <a:pt x="0" y="44"/>
                  </a:cubicBezTo>
                  <a:cubicBezTo>
                    <a:pt x="121" y="100"/>
                    <a:pt x="121" y="100"/>
                    <a:pt x="121" y="100"/>
                  </a:cubicBezTo>
                  <a:cubicBezTo>
                    <a:pt x="126" y="89"/>
                    <a:pt x="129" y="77"/>
                    <a:pt x="131" y="64"/>
                  </a:cubicBezTo>
                  <a:cubicBezTo>
                    <a:pt x="161" y="65"/>
                    <a:pt x="161" y="65"/>
                    <a:pt x="161" y="65"/>
                  </a:cubicBezTo>
                  <a:cubicBezTo>
                    <a:pt x="161" y="74"/>
                    <a:pt x="161" y="74"/>
                    <a:pt x="161" y="74"/>
                  </a:cubicBezTo>
                  <a:cubicBezTo>
                    <a:pt x="161" y="78"/>
                    <a:pt x="163" y="80"/>
                    <a:pt x="167" y="78"/>
                  </a:cubicBezTo>
                  <a:cubicBezTo>
                    <a:pt x="218" y="54"/>
                    <a:pt x="218" y="54"/>
                    <a:pt x="218" y="54"/>
                  </a:cubicBezTo>
                  <a:cubicBezTo>
                    <a:pt x="222" y="52"/>
                    <a:pt x="222" y="49"/>
                    <a:pt x="218" y="47"/>
                  </a:cubicBezTo>
                  <a:close/>
                </a:path>
              </a:pathLst>
            </a:custGeom>
            <a:solidFill>
              <a:schemeClr val="accent1">
                <a:lumMod val="50000"/>
              </a:schemeClr>
            </a:solidFill>
            <a:ln>
              <a:noFill/>
            </a:ln>
          </p:spPr>
          <p:txBody>
            <a:bodyPr/>
            <a:lstStyle/>
            <a:p>
              <a:endParaRPr lang="zh-CN" altLang="en-US" sz="2135">
                <a:cs typeface="+mn-ea"/>
                <a:sym typeface="+mn-lt"/>
              </a:endParaRPr>
            </a:p>
          </p:txBody>
        </p:sp>
        <p:grpSp>
          <p:nvGrpSpPr>
            <p:cNvPr id="12" name="组合 11"/>
            <p:cNvGrpSpPr/>
            <p:nvPr/>
          </p:nvGrpSpPr>
          <p:grpSpPr>
            <a:xfrm>
              <a:off x="4631667" y="3295334"/>
              <a:ext cx="1043501" cy="1201375"/>
              <a:chOff x="4631667" y="3295334"/>
              <a:chExt cx="1043501" cy="1201375"/>
            </a:xfrm>
          </p:grpSpPr>
          <p:grpSp>
            <p:nvGrpSpPr>
              <p:cNvPr id="9" name="组合 8"/>
              <p:cNvGrpSpPr/>
              <p:nvPr/>
            </p:nvGrpSpPr>
            <p:grpSpPr>
              <a:xfrm>
                <a:off x="4631667" y="3295334"/>
                <a:ext cx="1043501" cy="1201375"/>
                <a:chOff x="4631667" y="3295334"/>
                <a:chExt cx="1043501" cy="1201375"/>
              </a:xfrm>
            </p:grpSpPr>
            <p:sp>
              <p:nvSpPr>
                <p:cNvPr id="27" name="Freeform 1792"/>
                <p:cNvSpPr/>
                <p:nvPr/>
              </p:nvSpPr>
              <p:spPr bwMode="auto">
                <a:xfrm>
                  <a:off x="5256082" y="3336774"/>
                  <a:ext cx="414867" cy="400051"/>
                </a:xfrm>
                <a:custGeom>
                  <a:avLst/>
                  <a:gdLst>
                    <a:gd name="T0" fmla="*/ 58 w 83"/>
                    <a:gd name="T1" fmla="*/ 80 h 80"/>
                    <a:gd name="T2" fmla="*/ 43 w 83"/>
                    <a:gd name="T3" fmla="*/ 62 h 80"/>
                    <a:gd name="T4" fmla="*/ 0 w 83"/>
                    <a:gd name="T5" fmla="*/ 35 h 80"/>
                    <a:gd name="T6" fmla="*/ 42 w 83"/>
                    <a:gd name="T7" fmla="*/ 0 h 80"/>
                    <a:gd name="T8" fmla="*/ 83 w 83"/>
                    <a:gd name="T9" fmla="*/ 42 h 80"/>
                    <a:gd name="T10" fmla="*/ 58 w 83"/>
                    <a:gd name="T11" fmla="*/ 80 h 80"/>
                  </a:gdLst>
                  <a:ahLst/>
                  <a:cxnLst>
                    <a:cxn ang="0">
                      <a:pos x="T0" y="T1"/>
                    </a:cxn>
                    <a:cxn ang="0">
                      <a:pos x="T2" y="T3"/>
                    </a:cxn>
                    <a:cxn ang="0">
                      <a:pos x="T4" y="T5"/>
                    </a:cxn>
                    <a:cxn ang="0">
                      <a:pos x="T6" y="T7"/>
                    </a:cxn>
                    <a:cxn ang="0">
                      <a:pos x="T8" y="T9"/>
                    </a:cxn>
                    <a:cxn ang="0">
                      <a:pos x="T10" y="T11"/>
                    </a:cxn>
                  </a:cxnLst>
                  <a:rect l="0" t="0" r="r" b="b"/>
                  <a:pathLst>
                    <a:path w="83" h="80">
                      <a:moveTo>
                        <a:pt x="58" y="80"/>
                      </a:moveTo>
                      <a:cubicBezTo>
                        <a:pt x="54" y="73"/>
                        <a:pt x="49" y="67"/>
                        <a:pt x="43" y="62"/>
                      </a:cubicBezTo>
                      <a:cubicBezTo>
                        <a:pt x="31" y="49"/>
                        <a:pt x="16" y="40"/>
                        <a:pt x="0" y="35"/>
                      </a:cubicBezTo>
                      <a:cubicBezTo>
                        <a:pt x="3" y="15"/>
                        <a:pt x="21" y="0"/>
                        <a:pt x="42" y="0"/>
                      </a:cubicBezTo>
                      <a:cubicBezTo>
                        <a:pt x="65" y="0"/>
                        <a:pt x="83" y="18"/>
                        <a:pt x="83" y="42"/>
                      </a:cubicBezTo>
                      <a:cubicBezTo>
                        <a:pt x="83" y="59"/>
                        <a:pt x="73" y="74"/>
                        <a:pt x="58" y="80"/>
                      </a:cubicBezTo>
                      <a:close/>
                    </a:path>
                  </a:pathLst>
                </a:custGeom>
                <a:solidFill>
                  <a:schemeClr val="accent1">
                    <a:lumMod val="50000"/>
                  </a:schemeClr>
                </a:solidFill>
                <a:ln>
                  <a:noFill/>
                </a:ln>
              </p:spPr>
              <p:txBody>
                <a:bodyPr/>
                <a:lstStyle/>
                <a:p>
                  <a:endParaRPr lang="zh-CN" altLang="en-US" sz="2135">
                    <a:cs typeface="+mn-ea"/>
                    <a:sym typeface="+mn-lt"/>
                  </a:endParaRPr>
                </a:p>
              </p:txBody>
            </p:sp>
            <p:sp>
              <p:nvSpPr>
                <p:cNvPr id="36" name="Freeform 13"/>
                <p:cNvSpPr>
                  <a:spLocks noEditPoints="1"/>
                </p:cNvSpPr>
                <p:nvPr/>
              </p:nvSpPr>
              <p:spPr bwMode="auto">
                <a:xfrm>
                  <a:off x="4631667" y="3487058"/>
                  <a:ext cx="1009649" cy="1009651"/>
                </a:xfrm>
                <a:custGeom>
                  <a:avLst/>
                  <a:gdLst>
                    <a:gd name="T0" fmla="*/ 101 w 202"/>
                    <a:gd name="T1" fmla="*/ 0 h 202"/>
                    <a:gd name="T2" fmla="*/ 0 w 202"/>
                    <a:gd name="T3" fmla="*/ 101 h 202"/>
                    <a:gd name="T4" fmla="*/ 101 w 202"/>
                    <a:gd name="T5" fmla="*/ 202 h 202"/>
                    <a:gd name="T6" fmla="*/ 202 w 202"/>
                    <a:gd name="T7" fmla="*/ 101 h 202"/>
                    <a:gd name="T8" fmla="*/ 101 w 202"/>
                    <a:gd name="T9" fmla="*/ 0 h 202"/>
                    <a:gd name="T10" fmla="*/ 101 w 202"/>
                    <a:gd name="T11" fmla="*/ 192 h 202"/>
                    <a:gd name="T12" fmla="*/ 10 w 202"/>
                    <a:gd name="T13" fmla="*/ 101 h 202"/>
                    <a:gd name="T14" fmla="*/ 101 w 202"/>
                    <a:gd name="T15" fmla="*/ 10 h 202"/>
                    <a:gd name="T16" fmla="*/ 192 w 202"/>
                    <a:gd name="T17" fmla="*/ 101 h 202"/>
                    <a:gd name="T18" fmla="*/ 101 w 202"/>
                    <a:gd name="T19" fmla="*/ 19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2" h="202">
                      <a:moveTo>
                        <a:pt x="101" y="0"/>
                      </a:moveTo>
                      <a:cubicBezTo>
                        <a:pt x="46" y="0"/>
                        <a:pt x="0" y="45"/>
                        <a:pt x="0" y="101"/>
                      </a:cubicBezTo>
                      <a:cubicBezTo>
                        <a:pt x="0" y="157"/>
                        <a:pt x="46" y="202"/>
                        <a:pt x="101" y="202"/>
                      </a:cubicBezTo>
                      <a:cubicBezTo>
                        <a:pt x="157" y="202"/>
                        <a:pt x="202" y="157"/>
                        <a:pt x="202" y="101"/>
                      </a:cubicBezTo>
                      <a:cubicBezTo>
                        <a:pt x="202" y="45"/>
                        <a:pt x="157" y="0"/>
                        <a:pt x="101" y="0"/>
                      </a:cubicBezTo>
                      <a:close/>
                      <a:moveTo>
                        <a:pt x="101" y="192"/>
                      </a:moveTo>
                      <a:cubicBezTo>
                        <a:pt x="51" y="192"/>
                        <a:pt x="10" y="151"/>
                        <a:pt x="10" y="101"/>
                      </a:cubicBezTo>
                      <a:cubicBezTo>
                        <a:pt x="10" y="51"/>
                        <a:pt x="51" y="10"/>
                        <a:pt x="101" y="10"/>
                      </a:cubicBezTo>
                      <a:cubicBezTo>
                        <a:pt x="151" y="10"/>
                        <a:pt x="192" y="51"/>
                        <a:pt x="192" y="101"/>
                      </a:cubicBezTo>
                      <a:cubicBezTo>
                        <a:pt x="192" y="151"/>
                        <a:pt x="151" y="192"/>
                        <a:pt x="101" y="192"/>
                      </a:cubicBezTo>
                      <a:close/>
                    </a:path>
                  </a:pathLst>
                </a:custGeom>
                <a:solidFill>
                  <a:schemeClr val="accent1">
                    <a:lumMod val="50000"/>
                  </a:schemeClr>
                </a:solidFill>
                <a:ln>
                  <a:noFill/>
                </a:ln>
              </p:spPr>
              <p:txBody>
                <a:bodyPr/>
                <a:lstStyle/>
                <a:p>
                  <a:endParaRPr lang="zh-CN" altLang="en-US" sz="2135">
                    <a:cs typeface="+mn-ea"/>
                    <a:sym typeface="+mn-lt"/>
                  </a:endParaRPr>
                </a:p>
              </p:txBody>
            </p:sp>
            <p:sp>
              <p:nvSpPr>
                <p:cNvPr id="45" name="TextBox 682"/>
                <p:cNvSpPr txBox="1"/>
                <p:nvPr/>
              </p:nvSpPr>
              <p:spPr>
                <a:xfrm>
                  <a:off x="5307760" y="3295334"/>
                  <a:ext cx="367408" cy="42088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C</a:t>
                  </a:r>
                  <a:endParaRPr lang="zh-CN" altLang="en-US" sz="2135" dirty="0">
                    <a:latin typeface="+mn-lt"/>
                    <a:ea typeface="+mn-ea"/>
                    <a:cs typeface="+mn-ea"/>
                    <a:sym typeface="+mn-lt"/>
                  </a:endParaRPr>
                </a:p>
              </p:txBody>
            </p:sp>
          </p:grpSp>
          <p:sp>
            <p:nvSpPr>
              <p:cNvPr id="61" name="矩形 60"/>
              <p:cNvSpPr/>
              <p:nvPr/>
            </p:nvSpPr>
            <p:spPr>
              <a:xfrm>
                <a:off x="4692341" y="3829977"/>
                <a:ext cx="954108" cy="400110"/>
              </a:xfrm>
              <a:prstGeom prst="rect">
                <a:avLst/>
              </a:prstGeom>
            </p:spPr>
            <p:txBody>
              <a:bodyPr wrap="none">
                <a:spAutoFit/>
              </a:bodyPr>
              <a:lstStyle/>
              <a:p>
                <a:pPr algn="ctr"/>
                <a:r>
                  <a:rPr lang="zh-CN" altLang="en-US" sz="2000" dirty="0">
                    <a:solidFill>
                      <a:schemeClr val="bg1"/>
                    </a:solidFill>
                    <a:cs typeface="+mn-ea"/>
                    <a:sym typeface="+mn-lt"/>
                  </a:rPr>
                  <a:t>关键词</a:t>
                </a:r>
                <a:endParaRPr lang="zh-CN" altLang="en-US" sz="2000" dirty="0">
                  <a:solidFill>
                    <a:schemeClr val="bg1"/>
                  </a:solidFill>
                  <a:cs typeface="+mn-ea"/>
                  <a:sym typeface="+mn-lt"/>
                </a:endParaRPr>
              </a:p>
            </p:txBody>
          </p:sp>
        </p:grpSp>
      </p:grpSp>
      <p:grpSp>
        <p:nvGrpSpPr>
          <p:cNvPr id="20" name="组合 19"/>
          <p:cNvGrpSpPr/>
          <p:nvPr/>
        </p:nvGrpSpPr>
        <p:grpSpPr>
          <a:xfrm>
            <a:off x="6567059" y="2207727"/>
            <a:ext cx="4731689" cy="1195227"/>
            <a:chOff x="6902848" y="2149075"/>
            <a:chExt cx="4731689" cy="1195227"/>
          </a:xfrm>
        </p:grpSpPr>
        <p:sp>
          <p:nvSpPr>
            <p:cNvPr id="76" name="矩形 75"/>
            <p:cNvSpPr/>
            <p:nvPr/>
          </p:nvSpPr>
          <p:spPr>
            <a:xfrm>
              <a:off x="7033854" y="2149075"/>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sp>
          <p:nvSpPr>
            <p:cNvPr id="77" name="矩形 76"/>
            <p:cNvSpPr/>
            <p:nvPr/>
          </p:nvSpPr>
          <p:spPr>
            <a:xfrm>
              <a:off x="6902848" y="2643726"/>
              <a:ext cx="4731689" cy="70057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p:txBody>
        </p:sp>
      </p:grpSp>
      <p:grpSp>
        <p:nvGrpSpPr>
          <p:cNvPr id="7" name="组合 6"/>
          <p:cNvGrpSpPr/>
          <p:nvPr/>
        </p:nvGrpSpPr>
        <p:grpSpPr>
          <a:xfrm>
            <a:off x="6850556" y="1777477"/>
            <a:ext cx="4219592" cy="3701740"/>
            <a:chOff x="6850556" y="1777477"/>
            <a:chExt cx="4219592" cy="3701740"/>
          </a:xfrm>
        </p:grpSpPr>
        <p:cxnSp>
          <p:nvCxnSpPr>
            <p:cNvPr id="72" name="直接连接符 71"/>
            <p:cNvCxnSpPr/>
            <p:nvPr/>
          </p:nvCxnSpPr>
          <p:spPr>
            <a:xfrm>
              <a:off x="6850556" y="1777477"/>
              <a:ext cx="4219592" cy="0"/>
            </a:xfrm>
            <a:prstGeom prst="lin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cxnSp>
        <p:cxnSp>
          <p:nvCxnSpPr>
            <p:cNvPr id="81" name="直接连接符 80"/>
            <p:cNvCxnSpPr/>
            <p:nvPr/>
          </p:nvCxnSpPr>
          <p:spPr>
            <a:xfrm>
              <a:off x="6850556" y="5479217"/>
              <a:ext cx="4219592" cy="0"/>
            </a:xfrm>
            <a:prstGeom prst="line">
              <a:avLst/>
            </a:pr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18"/>
          <p:cNvGrpSpPr/>
          <p:nvPr/>
        </p:nvGrpSpPr>
        <p:grpSpPr>
          <a:xfrm>
            <a:off x="6567059" y="3876623"/>
            <a:ext cx="4731689" cy="1162241"/>
            <a:chOff x="6902848" y="3638708"/>
            <a:chExt cx="4731689" cy="1162241"/>
          </a:xfrm>
        </p:grpSpPr>
        <p:sp>
          <p:nvSpPr>
            <p:cNvPr id="80" name="矩形 79"/>
            <p:cNvSpPr/>
            <p:nvPr/>
          </p:nvSpPr>
          <p:spPr>
            <a:xfrm>
              <a:off x="6902848" y="4100373"/>
              <a:ext cx="4731689" cy="70057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a:p>
              <a:pPr algn="ctr">
                <a:lnSpc>
                  <a:spcPct val="150000"/>
                </a:lnSpc>
              </a:pPr>
              <a:r>
                <a:rPr lang="zh-CN" altLang="en-US" sz="1400" dirty="0">
                  <a:solidFill>
                    <a:schemeClr val="bg1"/>
                  </a:solidFill>
                  <a:cs typeface="+mn-ea"/>
                  <a:sym typeface="+mn-lt"/>
                </a:rPr>
                <a:t>点击添加文本点击添加文本点击添加文本点击添加文本</a:t>
              </a:r>
              <a:endParaRPr lang="zh-CN" altLang="en-US" sz="1400" dirty="0">
                <a:solidFill>
                  <a:schemeClr val="bg1"/>
                </a:solidFill>
                <a:cs typeface="+mn-ea"/>
                <a:sym typeface="+mn-lt"/>
              </a:endParaRPr>
            </a:p>
          </p:txBody>
        </p:sp>
        <p:sp>
          <p:nvSpPr>
            <p:cNvPr id="82" name="矩形 81"/>
            <p:cNvSpPr/>
            <p:nvPr/>
          </p:nvSpPr>
          <p:spPr>
            <a:xfrm>
              <a:off x="7033854" y="3638708"/>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cs typeface="+mn-ea"/>
                  <a:sym typeface="+mn-lt"/>
                </a:rPr>
                <a:t>点击添加文本</a:t>
              </a:r>
              <a:endParaRPr lang="zh-CN" altLang="en-US" sz="2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5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25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25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250"/>
                                        <p:tgtEl>
                                          <p:spTgt spid="1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anim calcmode="lin" valueType="num">
                                      <p:cBhvr>
                                        <p:cTn id="32" dur="500" fill="hold"/>
                                        <p:tgtEl>
                                          <p:spTgt spid="20"/>
                                        </p:tgtEl>
                                        <p:attrNameLst>
                                          <p:attrName>ppt_x</p:attrName>
                                        </p:attrNameLst>
                                      </p:cBhvr>
                                      <p:tavLst>
                                        <p:tav tm="0">
                                          <p:val>
                                            <p:strVal val="#ppt_x"/>
                                          </p:val>
                                        </p:tav>
                                        <p:tav tm="100000">
                                          <p:val>
                                            <p:strVal val="#ppt_x"/>
                                          </p:val>
                                        </p:tav>
                                      </p:tavLst>
                                    </p:anim>
                                    <p:anim calcmode="lin" valueType="num">
                                      <p:cBhvr>
                                        <p:cTn id="33" dur="500" fill="hold"/>
                                        <p:tgtEl>
                                          <p:spTgt spid="20"/>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anim calcmode="lin" valueType="num">
                                      <p:cBhvr>
                                        <p:cTn id="38" dur="500" fill="hold"/>
                                        <p:tgtEl>
                                          <p:spTgt spid="19"/>
                                        </p:tgtEl>
                                        <p:attrNameLst>
                                          <p:attrName>ppt_x</p:attrName>
                                        </p:attrNameLst>
                                      </p:cBhvr>
                                      <p:tavLst>
                                        <p:tav tm="0">
                                          <p:val>
                                            <p:strVal val="#ppt_x"/>
                                          </p:val>
                                        </p:tav>
                                        <p:tav tm="100000">
                                          <p:val>
                                            <p:strVal val="#ppt_x"/>
                                          </p:val>
                                        </p:tav>
                                      </p:tavLst>
                                    </p:anim>
                                    <p:anim calcmode="lin" valueType="num">
                                      <p:cBhvr>
                                        <p:cTn id="3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5864" y="-517275"/>
            <a:ext cx="5371983" cy="6447919"/>
          </a:xfrm>
          <a:prstGeom prst="rect">
            <a:avLst/>
          </a:prstGeom>
        </p:spPr>
        <p:txBody>
          <a:bodyPr wrap="none">
            <a:spAutoFit/>
          </a:bodyPr>
          <a:lstStyle/>
          <a:p>
            <a:r>
              <a:rPr lang="en-US" altLang="zh-CN" sz="41300" spc="-4000" dirty="0">
                <a:solidFill>
                  <a:schemeClr val="bg1">
                    <a:alpha val="14000"/>
                  </a:schemeClr>
                </a:solidFill>
                <a:cs typeface="+mn-ea"/>
                <a:sym typeface="+mn-lt"/>
              </a:rPr>
              <a:t>02</a:t>
            </a:r>
            <a:endParaRPr lang="zh-CN" altLang="en-US" sz="41300" spc="-4000" dirty="0">
              <a:solidFill>
                <a:schemeClr val="bg1">
                  <a:alpha val="14000"/>
                </a:schemeClr>
              </a:solidFill>
              <a:cs typeface="+mn-ea"/>
              <a:sym typeface="+mn-lt"/>
            </a:endParaRPr>
          </a:p>
        </p:txBody>
      </p:sp>
      <p:sp>
        <p:nvSpPr>
          <p:cNvPr id="2" name="任意形状 7"/>
          <p:cNvSpPr/>
          <p:nvPr/>
        </p:nvSpPr>
        <p:spPr>
          <a:xfrm flipH="1" flipV="1">
            <a:off x="10160" y="3044639"/>
            <a:ext cx="8707120" cy="2681078"/>
          </a:xfrm>
          <a:custGeom>
            <a:avLst/>
            <a:gdLst>
              <a:gd name="connsiteX0" fmla="*/ 0 w 12127042"/>
              <a:gd name="connsiteY0" fmla="*/ 1710702 h 2475488"/>
              <a:gd name="connsiteX1" fmla="*/ 1558977 w 12127042"/>
              <a:gd name="connsiteY1" fmla="*/ 406557 h 2475488"/>
              <a:gd name="connsiteX2" fmla="*/ 3297836 w 12127042"/>
              <a:gd name="connsiteY2" fmla="*/ 2415239 h 2475488"/>
              <a:gd name="connsiteX3" fmla="*/ 5471410 w 12127042"/>
              <a:gd name="connsiteY3" fmla="*/ 181705 h 2475488"/>
              <a:gd name="connsiteX4" fmla="*/ 7285219 w 12127042"/>
              <a:gd name="connsiteY4" fmla="*/ 2475200 h 2475488"/>
              <a:gd name="connsiteX5" fmla="*/ 9623685 w 12127042"/>
              <a:gd name="connsiteY5" fmla="*/ 1823 h 2475488"/>
              <a:gd name="connsiteX6" fmla="*/ 12127042 w 12127042"/>
              <a:gd name="connsiteY6" fmla="*/ 2040485 h 2475488"/>
              <a:gd name="connsiteX0-1" fmla="*/ 0 w 12127042"/>
              <a:gd name="connsiteY0-2" fmla="*/ 1529031 h 2376215"/>
              <a:gd name="connsiteX1-3" fmla="*/ 1558977 w 12127042"/>
              <a:gd name="connsiteY1-4" fmla="*/ 224886 h 2376215"/>
              <a:gd name="connsiteX2-5" fmla="*/ 3297836 w 12127042"/>
              <a:gd name="connsiteY2-6" fmla="*/ 2233568 h 2376215"/>
              <a:gd name="connsiteX3-7" fmla="*/ 5471410 w 12127042"/>
              <a:gd name="connsiteY3-8" fmla="*/ 34 h 2376215"/>
              <a:gd name="connsiteX4-9" fmla="*/ 7285219 w 12127042"/>
              <a:gd name="connsiteY4-10" fmla="*/ 2293529 h 2376215"/>
              <a:gd name="connsiteX5-11" fmla="*/ 12127042 w 12127042"/>
              <a:gd name="connsiteY5-12" fmla="*/ 1858814 h 2376215"/>
              <a:gd name="connsiteX0-13" fmla="*/ 0 w 7285219"/>
              <a:gd name="connsiteY0-14" fmla="*/ 1529031 h 2293528"/>
              <a:gd name="connsiteX1-15" fmla="*/ 1558977 w 7285219"/>
              <a:gd name="connsiteY1-16" fmla="*/ 224886 h 2293528"/>
              <a:gd name="connsiteX2-17" fmla="*/ 3297836 w 7285219"/>
              <a:gd name="connsiteY2-18" fmla="*/ 2233568 h 2293528"/>
              <a:gd name="connsiteX3-19" fmla="*/ 5471410 w 7285219"/>
              <a:gd name="connsiteY3-20" fmla="*/ 34 h 2293528"/>
              <a:gd name="connsiteX4-21" fmla="*/ 7285219 w 7285219"/>
              <a:gd name="connsiteY4-22" fmla="*/ 2293529 h 2293528"/>
              <a:gd name="connsiteX0-23" fmla="*/ 0 w 8457722"/>
              <a:gd name="connsiteY0-24" fmla="*/ 1529263 h 2403319"/>
              <a:gd name="connsiteX1-25" fmla="*/ 1558977 w 8457722"/>
              <a:gd name="connsiteY1-26" fmla="*/ 225118 h 2403319"/>
              <a:gd name="connsiteX2-27" fmla="*/ 3297836 w 8457722"/>
              <a:gd name="connsiteY2-28" fmla="*/ 2233800 h 2403319"/>
              <a:gd name="connsiteX3-29" fmla="*/ 5471410 w 8457722"/>
              <a:gd name="connsiteY3-30" fmla="*/ 266 h 2403319"/>
              <a:gd name="connsiteX4-31" fmla="*/ 8457722 w 8457722"/>
              <a:gd name="connsiteY4-32" fmla="*/ 2403319 h 2403319"/>
              <a:gd name="connsiteX0-33" fmla="*/ 0 w 8457722"/>
              <a:gd name="connsiteY0-34" fmla="*/ 1316943 h 2230071"/>
              <a:gd name="connsiteX1-35" fmla="*/ 1558977 w 8457722"/>
              <a:gd name="connsiteY1-36" fmla="*/ 12798 h 2230071"/>
              <a:gd name="connsiteX2-37" fmla="*/ 3297836 w 8457722"/>
              <a:gd name="connsiteY2-38" fmla="*/ 2021480 h 2230071"/>
              <a:gd name="connsiteX3-39" fmla="*/ 8457722 w 8457722"/>
              <a:gd name="connsiteY3-40" fmla="*/ 2190999 h 2230071"/>
              <a:gd name="connsiteX0-41" fmla="*/ 0 w 8457722"/>
              <a:gd name="connsiteY0-42" fmla="*/ 1351107 h 2969771"/>
              <a:gd name="connsiteX1-43" fmla="*/ 1558977 w 8457722"/>
              <a:gd name="connsiteY1-44" fmla="*/ 46962 h 2969771"/>
              <a:gd name="connsiteX2-45" fmla="*/ 4812802 w 8457722"/>
              <a:gd name="connsiteY2-46" fmla="*/ 2894362 h 2969771"/>
              <a:gd name="connsiteX3-47" fmla="*/ 8457722 w 8457722"/>
              <a:gd name="connsiteY3-48" fmla="*/ 2225163 h 2969771"/>
              <a:gd name="connsiteX0-49" fmla="*/ 0 w 8457722"/>
              <a:gd name="connsiteY0-50" fmla="*/ 1053279 h 2655607"/>
              <a:gd name="connsiteX1-51" fmla="*/ 2672627 w 8457722"/>
              <a:gd name="connsiteY1-52" fmla="*/ 65631 h 2655607"/>
              <a:gd name="connsiteX2-53" fmla="*/ 4812802 w 8457722"/>
              <a:gd name="connsiteY2-54" fmla="*/ 2596534 h 2655607"/>
              <a:gd name="connsiteX3-55" fmla="*/ 8457722 w 8457722"/>
              <a:gd name="connsiteY3-56" fmla="*/ 1927335 h 2655607"/>
              <a:gd name="connsiteX0-57" fmla="*/ 0 w 8608215"/>
              <a:gd name="connsiteY0-58" fmla="*/ 3962845 h 3962845"/>
              <a:gd name="connsiteX1-59" fmla="*/ 2823120 w 8608215"/>
              <a:gd name="connsiteY1-60" fmla="*/ 15948 h 3962845"/>
              <a:gd name="connsiteX2-61" fmla="*/ 4963295 w 8608215"/>
              <a:gd name="connsiteY2-62" fmla="*/ 2546851 h 3962845"/>
              <a:gd name="connsiteX3-63" fmla="*/ 8608215 w 8608215"/>
              <a:gd name="connsiteY3-64" fmla="*/ 1877652 h 3962845"/>
              <a:gd name="connsiteX0-65" fmla="*/ 0 w 8608215"/>
              <a:gd name="connsiteY0-66" fmla="*/ 3963709 h 3963709"/>
              <a:gd name="connsiteX1-67" fmla="*/ 2823120 w 8608215"/>
              <a:gd name="connsiteY1-68" fmla="*/ 16812 h 3963709"/>
              <a:gd name="connsiteX2-69" fmla="*/ 5314447 w 8608215"/>
              <a:gd name="connsiteY2-70" fmla="*/ 2516066 h 3963709"/>
              <a:gd name="connsiteX3-71" fmla="*/ 8608215 w 8608215"/>
              <a:gd name="connsiteY3-72" fmla="*/ 1878516 h 3963709"/>
              <a:gd name="connsiteX0-73" fmla="*/ 0 w 8598182"/>
              <a:gd name="connsiteY0-74" fmla="*/ 3966541 h 4175952"/>
              <a:gd name="connsiteX1-75" fmla="*/ 2823120 w 8598182"/>
              <a:gd name="connsiteY1-76" fmla="*/ 19644 h 4175952"/>
              <a:gd name="connsiteX2-77" fmla="*/ 5314447 w 8598182"/>
              <a:gd name="connsiteY2-78" fmla="*/ 2518898 h 4175952"/>
              <a:gd name="connsiteX3-79" fmla="*/ 8598182 w 8598182"/>
              <a:gd name="connsiteY3-80" fmla="*/ 4175953 h 4175952"/>
              <a:gd name="connsiteX0-81" fmla="*/ 0 w 8598182"/>
              <a:gd name="connsiteY0-82" fmla="*/ 3966541 h 4175954"/>
              <a:gd name="connsiteX1-83" fmla="*/ 2823120 w 8598182"/>
              <a:gd name="connsiteY1-84" fmla="*/ 19644 h 4175954"/>
              <a:gd name="connsiteX2-85" fmla="*/ 5314447 w 8598182"/>
              <a:gd name="connsiteY2-86" fmla="*/ 2518898 h 4175954"/>
              <a:gd name="connsiteX3-87" fmla="*/ 8598182 w 8598182"/>
              <a:gd name="connsiteY3-88" fmla="*/ 4175953 h 4175954"/>
            </a:gdLst>
            <a:ahLst/>
            <a:cxnLst>
              <a:cxn ang="0">
                <a:pos x="connsiteX0-1" y="connsiteY0-2"/>
              </a:cxn>
              <a:cxn ang="0">
                <a:pos x="connsiteX1-3" y="connsiteY1-4"/>
              </a:cxn>
              <a:cxn ang="0">
                <a:pos x="connsiteX2-5" y="connsiteY2-6"/>
              </a:cxn>
              <a:cxn ang="0">
                <a:pos x="connsiteX3-7" y="connsiteY3-8"/>
              </a:cxn>
            </a:cxnLst>
            <a:rect l="l" t="t" r="r" b="b"/>
            <a:pathLst>
              <a:path w="8598182" h="4175954">
                <a:moveTo>
                  <a:pt x="0" y="3966541"/>
                </a:moveTo>
                <a:cubicBezTo>
                  <a:pt x="504669" y="3255757"/>
                  <a:pt x="1937379" y="260918"/>
                  <a:pt x="2823120" y="19644"/>
                </a:cubicBezTo>
                <a:cubicBezTo>
                  <a:pt x="3708861" y="-221630"/>
                  <a:pt x="4351937" y="1826180"/>
                  <a:pt x="5314447" y="2518898"/>
                </a:cubicBezTo>
                <a:cubicBezTo>
                  <a:pt x="6276957" y="3211616"/>
                  <a:pt x="7553304" y="342671"/>
                  <a:pt x="8598182" y="4175953"/>
                </a:cubicBezTo>
              </a:path>
            </a:pathLst>
          </a:custGeom>
          <a:noFill/>
          <a:ln>
            <a:solidFill>
              <a:schemeClr val="bg1"/>
            </a:solidFill>
          </a:ln>
          <a:effectLst>
            <a:glow rad="139700">
              <a:schemeClr val="accent1">
                <a:lumMod val="50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sp>
        <p:nvSpPr>
          <p:cNvPr id="3" name="矩形 2"/>
          <p:cNvSpPr/>
          <p:nvPr/>
        </p:nvSpPr>
        <p:spPr>
          <a:xfrm>
            <a:off x="675201" y="2490641"/>
            <a:ext cx="4416594" cy="1107996"/>
          </a:xfrm>
          <a:prstGeom prst="rect">
            <a:avLst/>
          </a:prstGeom>
        </p:spPr>
        <p:txBody>
          <a:bodyPr wrap="none">
            <a:spAutoFit/>
          </a:bodyPr>
          <a:lstStyle/>
          <a:p>
            <a:r>
              <a:rPr lang="zh-CN" altLang="en-US" sz="6600" dirty="0">
                <a:solidFill>
                  <a:schemeClr val="bg1"/>
                </a:solidFill>
                <a:effectLst>
                  <a:outerShdw blurRad="38100" dist="38100" dir="2700000" algn="tl">
                    <a:srgbClr val="000000">
                      <a:alpha val="43137"/>
                    </a:srgbClr>
                  </a:outerShdw>
                </a:effectLst>
                <a:cs typeface="+mn-ea"/>
                <a:sym typeface="+mn-lt"/>
              </a:rPr>
              <a:t>特征和构成</a:t>
            </a:r>
            <a:endParaRPr lang="zh-CN" altLang="en-US" sz="6600" dirty="0">
              <a:solidFill>
                <a:schemeClr val="bg1"/>
              </a:solidFill>
              <a:effectLst>
                <a:outerShdw blurRad="38100" dist="38100" dir="2700000" algn="tl">
                  <a:srgbClr val="000000">
                    <a:alpha val="43137"/>
                  </a:srgbClr>
                </a:outerShdw>
              </a:effectLst>
              <a:cs typeface="+mn-ea"/>
              <a:sym typeface="+mn-lt"/>
            </a:endParaRPr>
          </a:p>
        </p:txBody>
      </p:sp>
      <p:sp>
        <p:nvSpPr>
          <p:cNvPr id="6" name="TextBox 5"/>
          <p:cNvSpPr txBox="1"/>
          <p:nvPr/>
        </p:nvSpPr>
        <p:spPr>
          <a:xfrm>
            <a:off x="10384046" y="6501636"/>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rPr>
              <a:t>行业</a:t>
            </a:r>
            <a:r>
              <a:rPr kumimoji="0" lang="en-US" altLang="zh-CN" sz="100" b="0" i="0" u="none" strike="noStrike" kern="0" cap="none" spc="0" normalizeH="0" baseline="0" noProof="0" dirty="0" smtClean="0">
                <a:ln>
                  <a:noFill/>
                </a:ln>
                <a:solidFill>
                  <a:prstClr val="black"/>
                </a:solidFill>
                <a:effectLst/>
                <a:uLnTx/>
                <a:uFillTx/>
              </a:rPr>
              <a:t>PPT</a:t>
            </a:r>
            <a:r>
              <a:rPr kumimoji="0" lang="zh-CN" altLang="en-US" sz="100" b="0" i="0" u="none" strike="noStrike" kern="0" cap="none" spc="0" normalizeH="0" baseline="0" noProof="0" dirty="0" smtClean="0">
                <a:ln>
                  <a:noFill/>
                </a:ln>
                <a:solidFill>
                  <a:prstClr val="black"/>
                </a:solidFill>
                <a:effectLst/>
                <a:uLnTx/>
                <a:uFillTx/>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transition spd="med"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heme/theme1.xml><?xml version="1.0" encoding="utf-8"?>
<a:theme xmlns:a="http://schemas.openxmlformats.org/drawingml/2006/main" name="互联网大数据">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1nme2vbm">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2367</Words>
  <Application>WPS 演示</Application>
  <PresentationFormat>自定义</PresentationFormat>
  <Paragraphs>482</Paragraphs>
  <Slides>25</Slides>
  <Notes>25</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Arial</vt:lpstr>
      <vt:lpstr>宋体</vt:lpstr>
      <vt:lpstr>Wingdings</vt:lpstr>
      <vt:lpstr>字魂35号-经典雅黑</vt:lpstr>
      <vt:lpstr>黑体</vt:lpstr>
      <vt:lpstr>方正正黑简体</vt:lpstr>
      <vt:lpstr>方正中等线简体</vt:lpstr>
      <vt:lpstr>微软雅黑</vt:lpstr>
      <vt:lpstr>Arial Unicode MS</vt:lpstr>
      <vt:lpstr>等线</vt:lpstr>
      <vt:lpstr>汉仪中圆简</vt:lpstr>
      <vt:lpstr>Arial</vt:lpstr>
      <vt:lpstr>Calibri</vt:lpstr>
      <vt:lpstr>互联网大数据</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互联网大数据</dc:title>
  <dc:creator>第一PPT</dc:creator>
  <cp:keywords>www.1ppt.com</cp:keywords>
  <dc:description>www.1ppt.com</dc:description>
  <cp:lastModifiedBy>铭</cp:lastModifiedBy>
  <cp:revision>50</cp:revision>
  <dcterms:created xsi:type="dcterms:W3CDTF">2019-07-08T15:19:00Z</dcterms:created>
  <dcterms:modified xsi:type="dcterms:W3CDTF">2022-02-24T02:05:26Z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CD297B55423D43E1BFA5F6D244D9449D</vt:lpwstr>
  </property>
  <property fmtid="{D5CDD505-2E9C-101B-9397-08002B2CF9AE}" pid="3" name="KSOProductBuildVer">
    <vt:lpwstr>2052-11.1.0.11045</vt:lpwstr>
  </property>
</Properties>
</file>