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handoutMasterIdLst>
    <p:handoutMasterId r:id="rId35"/>
  </p:handoutMasterIdLst>
  <p:sldIdLst>
    <p:sldId id="261" r:id="rId4"/>
    <p:sldId id="260" r:id="rId6"/>
    <p:sldId id="259" r:id="rId7"/>
    <p:sldId id="263" r:id="rId8"/>
    <p:sldId id="262" r:id="rId9"/>
    <p:sldId id="264" r:id="rId10"/>
    <p:sldId id="265" r:id="rId11"/>
    <p:sldId id="266" r:id="rId12"/>
    <p:sldId id="267" r:id="rId13"/>
    <p:sldId id="286" r:id="rId14"/>
    <p:sldId id="268" r:id="rId15"/>
    <p:sldId id="269" r:id="rId16"/>
    <p:sldId id="270" r:id="rId17"/>
    <p:sldId id="271" r:id="rId18"/>
    <p:sldId id="272" r:id="rId19"/>
    <p:sldId id="287" r:id="rId20"/>
    <p:sldId id="274" r:id="rId21"/>
    <p:sldId id="273" r:id="rId22"/>
    <p:sldId id="275" r:id="rId23"/>
    <p:sldId id="276" r:id="rId24"/>
    <p:sldId id="288" r:id="rId25"/>
    <p:sldId id="277" r:id="rId26"/>
    <p:sldId id="278" r:id="rId27"/>
    <p:sldId id="279" r:id="rId28"/>
    <p:sldId id="280" r:id="rId29"/>
    <p:sldId id="282" r:id="rId30"/>
    <p:sldId id="283" r:id="rId31"/>
    <p:sldId id="281" r:id="rId32"/>
    <p:sldId id="290" r:id="rId33"/>
    <p:sldId id="289" r:id="rId34"/>
  </p:sldIdLst>
  <p:sldSz cx="12192000" cy="6858000"/>
  <p:notesSz cx="6858000" cy="9144000"/>
  <p:custDataLst>
    <p:tags r:id="rId39"/>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55979"/>
    <a:srgbClr val="F77983"/>
    <a:srgbClr val="966481"/>
    <a:srgbClr val="D06F83"/>
    <a:srgbClr val="F8AD94"/>
    <a:srgbClr val="365B7C"/>
    <a:srgbClr val="FAC5AB"/>
    <a:srgbClr val="F3D3C5"/>
    <a:srgbClr val="C5423C"/>
    <a:srgbClr val="3780B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81" autoAdjust="0"/>
  </p:normalViewPr>
  <p:slideViewPr>
    <p:cSldViewPr snapToGrid="0">
      <p:cViewPr>
        <p:scale>
          <a:sx n="66" d="100"/>
          <a:sy n="66" d="100"/>
        </p:scale>
        <p:origin x="-2310" y="-1014"/>
      </p:cViewPr>
      <p:guideLst>
        <p:guide orient="horz" pos="2160"/>
        <p:guide pos="3840"/>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9" Type="http://schemas.openxmlformats.org/officeDocument/2006/relationships/tags" Target="tags/tag19.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handoutMaster" Target="handoutMasters/handoutMaster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hyperlink" Target="http://www.1ppt.com/xiazai/"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pPr defTabSz="914400"/>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pPr defTabSz="914400"/>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pPr defTabSz="914400"/>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pPr defTabSz="914400"/>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pPr defTabSz="914400"/>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pPr defTabSz="914400"/>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4" name="TextBox 3"/>
          <p:cNvSpPr txBox="1"/>
          <p:nvPr userDrawn="1"/>
        </p:nvSpPr>
        <p:spPr>
          <a:xfrm>
            <a:off x="1573875" y="6739570"/>
            <a:ext cx="1224136"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下载</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http://www.1ppt.com/xiazai/</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2.xml"/><Relationship Id="rId4" Type="http://schemas.openxmlformats.org/officeDocument/2006/relationships/image" Target="../media/image17.jpeg"/><Relationship Id="rId3" Type="http://schemas.openxmlformats.org/officeDocument/2006/relationships/image" Target="../media/image12.jpeg"/><Relationship Id="rId2" Type="http://schemas.openxmlformats.org/officeDocument/2006/relationships/image" Target="../media/image6.jpeg"/><Relationship Id="rId1" Type="http://schemas.openxmlformats.org/officeDocument/2006/relationships/image" Target="../media/image16.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2.xml"/><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xml"/><Relationship Id="rId2" Type="http://schemas.microsoft.com/office/2007/relationships/hdphoto" Target="../media/image19.wdp"/><Relationship Id="rId1" Type="http://schemas.openxmlformats.org/officeDocument/2006/relationships/image" Target="../media/image18.png"/></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2.xml"/><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2.xml"/><Relationship Id="rId2" Type="http://schemas.microsoft.com/office/2007/relationships/hdphoto" Target="../media/image21.wdp"/><Relationship Id="rId1" Type="http://schemas.openxmlformats.org/officeDocument/2006/relationships/image" Target="../media/image20.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6" Type="http://schemas.openxmlformats.org/officeDocument/2006/relationships/notesSlide" Target="../notesSlides/notesSlide29.xml"/><Relationship Id="rId5" Type="http://schemas.openxmlformats.org/officeDocument/2006/relationships/slideLayout" Target="../slideLayouts/slideLayout2.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7" Type="http://schemas.openxmlformats.org/officeDocument/2006/relationships/notesSlide" Target="../notesSlides/notesSlide30.xml"/><Relationship Id="rId6" Type="http://schemas.openxmlformats.org/officeDocument/2006/relationships/slideLayout" Target="../slideLayouts/slideLayout1.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2.xml"/><Relationship Id="rId4" Type="http://schemas.openxmlformats.org/officeDocument/2006/relationships/image" Target="../media/image6.jpeg"/><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microsoft.com/office/2007/relationships/hdphoto" Target="../media/image8.wdp"/><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12.jpeg"/><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jpe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2.xml"/><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图片 4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7" name="任意多边形 16"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noChangeAspect="1"/>
          </p:cNvSpPr>
          <p:nvPr>
            <p:custDataLst>
              <p:tags r:id="rId2"/>
            </p:custDataLst>
          </p:nvPr>
        </p:nvSpPr>
        <p:spPr>
          <a:xfrm flipH="1" flipV="1">
            <a:off x="8041703" y="1079348"/>
            <a:ext cx="2416954" cy="1372823"/>
          </a:xfrm>
          <a:custGeom>
            <a:avLst/>
            <a:gdLst>
              <a:gd name="connsiteX0" fmla="*/ 153000 w 2372742"/>
              <a:gd name="connsiteY0" fmla="*/ 0 h 1347711"/>
              <a:gd name="connsiteX1" fmla="*/ 306000 w 2372742"/>
              <a:gd name="connsiteY1" fmla="*/ 153000 h 1347711"/>
              <a:gd name="connsiteX2" fmla="*/ 304316 w 2372742"/>
              <a:gd name="connsiteY2" fmla="*/ 161340 h 1347711"/>
              <a:gd name="connsiteX3" fmla="*/ 304370 w 2372742"/>
              <a:gd name="connsiteY3" fmla="*/ 161340 h 1347711"/>
              <a:gd name="connsiteX4" fmla="*/ 308924 w 2372742"/>
              <a:gd name="connsiteY4" fmla="*/ 251518 h 1347711"/>
              <a:gd name="connsiteX5" fmla="*/ 1186370 w 2372742"/>
              <a:gd name="connsiteY5" fmla="*/ 1043339 h 1347711"/>
              <a:gd name="connsiteX6" fmla="*/ 2063816 w 2372742"/>
              <a:gd name="connsiteY6" fmla="*/ 251518 h 1347711"/>
              <a:gd name="connsiteX7" fmla="*/ 2068370 w 2372742"/>
              <a:gd name="connsiteY7" fmla="*/ 161340 h 1347711"/>
              <a:gd name="connsiteX8" fmla="*/ 2068426 w 2372742"/>
              <a:gd name="connsiteY8" fmla="*/ 161340 h 1347711"/>
              <a:gd name="connsiteX9" fmla="*/ 2066742 w 2372742"/>
              <a:gd name="connsiteY9" fmla="*/ 153000 h 1347711"/>
              <a:gd name="connsiteX10" fmla="*/ 2067149 w 2372742"/>
              <a:gd name="connsiteY10" fmla="*/ 150983 h 1347711"/>
              <a:gd name="connsiteX11" fmla="*/ 2372335 w 2372742"/>
              <a:gd name="connsiteY11" fmla="*/ 150983 h 1347711"/>
              <a:gd name="connsiteX12" fmla="*/ 2372742 w 2372742"/>
              <a:gd name="connsiteY12" fmla="*/ 153000 h 1347711"/>
              <a:gd name="connsiteX13" fmla="*/ 2371058 w 2372742"/>
              <a:gd name="connsiteY13" fmla="*/ 161340 h 1347711"/>
              <a:gd name="connsiteX14" fmla="*/ 2372742 w 2372742"/>
              <a:gd name="connsiteY14" fmla="*/ 161340 h 1347711"/>
              <a:gd name="connsiteX15" fmla="*/ 1186371 w 2372742"/>
              <a:gd name="connsiteY15" fmla="*/ 1347711 h 1347711"/>
              <a:gd name="connsiteX16" fmla="*/ 0 w 2372742"/>
              <a:gd name="connsiteY16" fmla="*/ 161340 h 1347711"/>
              <a:gd name="connsiteX17" fmla="*/ 1684 w 2372742"/>
              <a:gd name="connsiteY17" fmla="*/ 161340 h 1347711"/>
              <a:gd name="connsiteX18" fmla="*/ 0 w 2372742"/>
              <a:gd name="connsiteY18" fmla="*/ 153000 h 1347711"/>
              <a:gd name="connsiteX19" fmla="*/ 153000 w 2372742"/>
              <a:gd name="connsiteY19" fmla="*/ 0 h 1347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72742" h="1347711">
                <a:moveTo>
                  <a:pt x="153000" y="0"/>
                </a:moveTo>
                <a:cubicBezTo>
                  <a:pt x="237500" y="0"/>
                  <a:pt x="306000" y="68500"/>
                  <a:pt x="306000" y="153000"/>
                </a:cubicBezTo>
                <a:lnTo>
                  <a:pt x="304316" y="161340"/>
                </a:lnTo>
                <a:lnTo>
                  <a:pt x="304370" y="161340"/>
                </a:lnTo>
                <a:lnTo>
                  <a:pt x="308924" y="251518"/>
                </a:lnTo>
                <a:cubicBezTo>
                  <a:pt x="354091" y="696272"/>
                  <a:pt x="729700" y="1043339"/>
                  <a:pt x="1186370" y="1043339"/>
                </a:cubicBezTo>
                <a:cubicBezTo>
                  <a:pt x="1643040" y="1043339"/>
                  <a:pt x="2018649" y="696272"/>
                  <a:pt x="2063816" y="251518"/>
                </a:cubicBezTo>
                <a:lnTo>
                  <a:pt x="2068370" y="161340"/>
                </a:lnTo>
                <a:lnTo>
                  <a:pt x="2068426" y="161340"/>
                </a:lnTo>
                <a:lnTo>
                  <a:pt x="2066742" y="153000"/>
                </a:lnTo>
                <a:lnTo>
                  <a:pt x="2067149" y="150983"/>
                </a:lnTo>
                <a:lnTo>
                  <a:pt x="2372335" y="150983"/>
                </a:lnTo>
                <a:lnTo>
                  <a:pt x="2372742" y="153000"/>
                </a:lnTo>
                <a:lnTo>
                  <a:pt x="2371058" y="161340"/>
                </a:lnTo>
                <a:lnTo>
                  <a:pt x="2372742" y="161340"/>
                </a:lnTo>
                <a:cubicBezTo>
                  <a:pt x="2372742" y="816555"/>
                  <a:pt x="1841586" y="1347711"/>
                  <a:pt x="1186371" y="1347711"/>
                </a:cubicBezTo>
                <a:cubicBezTo>
                  <a:pt x="531156" y="1347711"/>
                  <a:pt x="0" y="816555"/>
                  <a:pt x="0" y="161340"/>
                </a:cubicBezTo>
                <a:lnTo>
                  <a:pt x="1684" y="161340"/>
                </a:lnTo>
                <a:lnTo>
                  <a:pt x="0" y="153000"/>
                </a:lnTo>
                <a:cubicBezTo>
                  <a:pt x="0" y="68500"/>
                  <a:pt x="68500" y="0"/>
                  <a:pt x="153000" y="0"/>
                </a:cubicBezTo>
                <a:close/>
              </a:path>
            </a:pathLst>
          </a:custGeom>
          <a:solidFill>
            <a:srgbClr val="F77983"/>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en-US" sz="2400">
              <a:solidFill>
                <a:prstClr val="white"/>
              </a:solidFill>
              <a:cs typeface="+mn-ea"/>
              <a:sym typeface="+mn-lt"/>
            </a:endParaRPr>
          </a:p>
        </p:txBody>
      </p:sp>
      <p:sp>
        <p:nvSpPr>
          <p:cNvPr id="60" name="矩形 59"/>
          <p:cNvSpPr/>
          <p:nvPr/>
        </p:nvSpPr>
        <p:spPr>
          <a:xfrm>
            <a:off x="1886066" y="4799578"/>
            <a:ext cx="8419869" cy="584775"/>
          </a:xfrm>
          <a:prstGeom prst="rect">
            <a:avLst/>
          </a:prstGeom>
        </p:spPr>
        <p:txBody>
          <a:bodyPr wrap="none">
            <a:spAutoFit/>
          </a:bodyPr>
          <a:lstStyle/>
          <a:p>
            <a:pPr algn="ctr"/>
            <a:r>
              <a:rPr lang="en-US" altLang="zh-CN" sz="3200" dirty="0">
                <a:solidFill>
                  <a:schemeClr val="bg1"/>
                </a:solidFill>
                <a:cs typeface="+mn-ea"/>
                <a:sym typeface="+mn-lt"/>
              </a:rPr>
              <a:t>COLLEGE STUDENTS' CAREER  PLANNING</a:t>
            </a:r>
            <a:endParaRPr lang="en-US" altLang="zh-CN" sz="3200" dirty="0">
              <a:solidFill>
                <a:schemeClr val="bg1"/>
              </a:solidFill>
              <a:cs typeface="+mn-ea"/>
              <a:sym typeface="+mn-lt"/>
            </a:endParaRPr>
          </a:p>
        </p:txBody>
      </p:sp>
      <p:sp>
        <p:nvSpPr>
          <p:cNvPr id="47" name="圆角矩形 50" descr="e7d195523061f1c0deeec63e560781cfd59afb0ea006f2a87ABB68BF51EA6619813959095094C18C62A12F549504892A4AAA8C1554C6663626E05CA27F281A14E6983772AFC3FB97135759321DEA3D70D3A1A6E5C304F5B70C2E70ECF3F85DB29B29CE85FC9BB385AFE6C82F84D9625C3F4F3BE9B93DA30402C7700BA80D8E0DC0A5AC58389B3DCF41FDDD4EED03E62B"/>
          <p:cNvSpPr/>
          <p:nvPr/>
        </p:nvSpPr>
        <p:spPr bwMode="auto">
          <a:xfrm flipH="1">
            <a:off x="2474988" y="3766525"/>
            <a:ext cx="7242024" cy="895809"/>
          </a:xfrm>
          <a:prstGeom prst="roundRect">
            <a:avLst>
              <a:gd name="adj" fmla="val 50000"/>
            </a:avLst>
          </a:prstGeom>
          <a:gradFill flip="none" rotWithShape="1">
            <a:gsLst>
              <a:gs pos="0">
                <a:schemeClr val="bg1"/>
              </a:gs>
              <a:gs pos="100000">
                <a:srgbClr val="E0E0E0"/>
              </a:gs>
            </a:gsLst>
            <a:lin ang="5400000" scaled="1"/>
            <a:tileRect/>
          </a:gradFill>
          <a:ln>
            <a:gradFill>
              <a:gsLst>
                <a:gs pos="0">
                  <a:schemeClr val="bg1">
                    <a:lumMod val="85000"/>
                  </a:schemeClr>
                </a:gs>
                <a:gs pos="50000">
                  <a:schemeClr val="bg1">
                    <a:lumMod val="95000"/>
                  </a:schemeClr>
                </a:gs>
                <a:gs pos="100000">
                  <a:schemeClr val="bg1"/>
                </a:gs>
              </a:gsLst>
              <a:lin ang="8100000" scaled="0"/>
            </a:grad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cs typeface="+mn-ea"/>
              <a:sym typeface="+mn-lt"/>
            </a:endParaRPr>
          </a:p>
        </p:txBody>
      </p:sp>
      <p:sp>
        <p:nvSpPr>
          <p:cNvPr id="29" name="文本框 28"/>
          <p:cNvSpPr txBox="1"/>
          <p:nvPr/>
        </p:nvSpPr>
        <p:spPr>
          <a:xfrm flipH="1">
            <a:off x="2887430" y="3777104"/>
            <a:ext cx="6417141" cy="923330"/>
          </a:xfrm>
          <a:prstGeom prst="rect">
            <a:avLst/>
          </a:prstGeom>
          <a:noFill/>
        </p:spPr>
        <p:txBody>
          <a:bodyPr wrap="none" rtlCol="0">
            <a:spAutoFit/>
          </a:bodyPr>
          <a:lstStyle/>
          <a:p>
            <a:pPr algn="ctr"/>
            <a:r>
              <a:rPr lang="zh-CN" altLang="en-US" sz="5400" b="1" dirty="0">
                <a:gradFill>
                  <a:gsLst>
                    <a:gs pos="100000">
                      <a:srgbClr val="F57882"/>
                    </a:gs>
                    <a:gs pos="0">
                      <a:srgbClr val="365B7C"/>
                    </a:gs>
                  </a:gsLst>
                  <a:lin ang="2400000" scaled="0"/>
                </a:gradFill>
                <a:cs typeface="+mn-ea"/>
                <a:sym typeface="+mn-lt"/>
              </a:rPr>
              <a:t>大学生职业生涯规划</a:t>
            </a:r>
            <a:endParaRPr lang="zh-CN" altLang="en-US" sz="5400" b="1" dirty="0">
              <a:gradFill>
                <a:gsLst>
                  <a:gs pos="100000">
                    <a:srgbClr val="F57882"/>
                  </a:gs>
                  <a:gs pos="0">
                    <a:srgbClr val="365B7C"/>
                  </a:gs>
                </a:gsLst>
                <a:lin ang="2400000" scaled="0"/>
              </a:gradFill>
              <a:cs typeface="+mn-ea"/>
              <a:sym typeface="+mn-lt"/>
            </a:endParaRPr>
          </a:p>
        </p:txBody>
      </p:sp>
      <p:sp>
        <p:nvSpPr>
          <p:cNvPr id="10" name="椭圆 9"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728902" y="633838"/>
            <a:ext cx="380124" cy="380124"/>
          </a:xfrm>
          <a:prstGeom prst="ellipse">
            <a:avLst/>
          </a:prstGeom>
          <a:solidFill>
            <a:srgbClr val="365B7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椭圆 10"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3933391" y="3253217"/>
            <a:ext cx="380124" cy="380124"/>
          </a:xfrm>
          <a:prstGeom prst="ellipse">
            <a:avLst/>
          </a:prstGeom>
          <a:solidFill>
            <a:srgbClr val="91617D"/>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2" name="椭圆 11"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5937607" y="633838"/>
            <a:ext cx="380124" cy="380124"/>
          </a:xfrm>
          <a:prstGeom prst="ellipse">
            <a:avLst/>
          </a:prstGeom>
          <a:solidFill>
            <a:srgbClr val="CA6B7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椭圆 12"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8246905" y="3238938"/>
            <a:ext cx="380124" cy="380124"/>
          </a:xfrm>
          <a:prstGeom prst="ellipse">
            <a:avLst/>
          </a:prstGeom>
          <a:solidFill>
            <a:srgbClr val="F3778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4" name="椭圆 13"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078533" y="633838"/>
            <a:ext cx="380124" cy="380124"/>
          </a:xfrm>
          <a:prstGeom prst="ellipse">
            <a:avLst/>
          </a:prstGeom>
          <a:solidFill>
            <a:srgbClr val="F8AD9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标题 4"/>
          <p:cNvSpPr txBox="1"/>
          <p:nvPr/>
        </p:nvSpPr>
        <p:spPr>
          <a:xfrm>
            <a:off x="4043124" y="5575774"/>
            <a:ext cx="4169090" cy="36878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000" dirty="0">
                <a:latin typeface="+mn-lt"/>
                <a:ea typeface="+mn-ea"/>
                <a:cs typeface="+mn-ea"/>
                <a:sym typeface="+mn-lt"/>
              </a:rPr>
              <a:t>高校</a:t>
            </a:r>
            <a:r>
              <a:rPr lang="zh-CN" altLang="en-US" sz="2000" dirty="0" smtClean="0">
                <a:latin typeface="+mn-lt"/>
                <a:ea typeface="+mn-ea"/>
                <a:cs typeface="+mn-ea"/>
                <a:sym typeface="+mn-lt"/>
              </a:rPr>
              <a:t>学</a:t>
            </a:r>
            <a:r>
              <a:rPr lang="zh-CN" altLang="en-US" sz="2000" dirty="0">
                <a:latin typeface="+mn-lt"/>
                <a:ea typeface="+mn-ea"/>
                <a:cs typeface="+mn-ea"/>
                <a:sym typeface="+mn-lt"/>
              </a:rPr>
              <a:t>校院系专业信息</a:t>
            </a:r>
            <a:endParaRPr lang="zh-CN" altLang="en-US" sz="2000" dirty="0">
              <a:latin typeface="+mn-lt"/>
              <a:ea typeface="+mn-ea"/>
              <a:cs typeface="+mn-ea"/>
              <a:sym typeface="+mn-lt"/>
            </a:endParaRPr>
          </a:p>
        </p:txBody>
      </p:sp>
      <p:sp>
        <p:nvSpPr>
          <p:cNvPr id="40" name="椭圆 39"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6714016" y="6371685"/>
            <a:ext cx="266706" cy="266706"/>
          </a:xfrm>
          <a:prstGeom prst="ellipse">
            <a:avLst/>
          </a:prstGeom>
          <a:solidFill>
            <a:srgbClr val="365B7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椭圆 40"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6344798" y="6371685"/>
            <a:ext cx="266706" cy="266706"/>
          </a:xfrm>
          <a:prstGeom prst="ellipse">
            <a:avLst/>
          </a:prstGeom>
          <a:solidFill>
            <a:srgbClr val="96648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2" name="椭圆 41"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5975580" y="6371685"/>
            <a:ext cx="266706" cy="266706"/>
          </a:xfrm>
          <a:prstGeom prst="ellipse">
            <a:avLst/>
          </a:prstGeom>
          <a:solidFill>
            <a:srgbClr val="D06F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椭圆 42"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5606362" y="6371685"/>
            <a:ext cx="266706" cy="266706"/>
          </a:xfrm>
          <a:prstGeom prst="ellipse">
            <a:avLst/>
          </a:prstGeom>
          <a:solidFill>
            <a:srgbClr val="F779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椭圆 52"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5237450" y="6371685"/>
            <a:ext cx="266400" cy="266400"/>
          </a:xfrm>
          <a:prstGeom prst="ellipse">
            <a:avLst/>
          </a:prstGeom>
          <a:solidFill>
            <a:srgbClr val="F8AD9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任意多边形 16"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noChangeAspect="1"/>
          </p:cNvSpPr>
          <p:nvPr>
            <p:custDataLst>
              <p:tags r:id="rId3"/>
            </p:custDataLst>
          </p:nvPr>
        </p:nvSpPr>
        <p:spPr>
          <a:xfrm>
            <a:off x="1729416" y="2142144"/>
            <a:ext cx="2416954" cy="1372823"/>
          </a:xfrm>
          <a:custGeom>
            <a:avLst/>
            <a:gdLst>
              <a:gd name="connsiteX0" fmla="*/ 153000 w 2372742"/>
              <a:gd name="connsiteY0" fmla="*/ 0 h 1347711"/>
              <a:gd name="connsiteX1" fmla="*/ 306000 w 2372742"/>
              <a:gd name="connsiteY1" fmla="*/ 153000 h 1347711"/>
              <a:gd name="connsiteX2" fmla="*/ 304316 w 2372742"/>
              <a:gd name="connsiteY2" fmla="*/ 161340 h 1347711"/>
              <a:gd name="connsiteX3" fmla="*/ 304370 w 2372742"/>
              <a:gd name="connsiteY3" fmla="*/ 161340 h 1347711"/>
              <a:gd name="connsiteX4" fmla="*/ 308924 w 2372742"/>
              <a:gd name="connsiteY4" fmla="*/ 251518 h 1347711"/>
              <a:gd name="connsiteX5" fmla="*/ 1186370 w 2372742"/>
              <a:gd name="connsiteY5" fmla="*/ 1043339 h 1347711"/>
              <a:gd name="connsiteX6" fmla="*/ 2063816 w 2372742"/>
              <a:gd name="connsiteY6" fmla="*/ 251518 h 1347711"/>
              <a:gd name="connsiteX7" fmla="*/ 2068370 w 2372742"/>
              <a:gd name="connsiteY7" fmla="*/ 161340 h 1347711"/>
              <a:gd name="connsiteX8" fmla="*/ 2068426 w 2372742"/>
              <a:gd name="connsiteY8" fmla="*/ 161340 h 1347711"/>
              <a:gd name="connsiteX9" fmla="*/ 2066742 w 2372742"/>
              <a:gd name="connsiteY9" fmla="*/ 153000 h 1347711"/>
              <a:gd name="connsiteX10" fmla="*/ 2067149 w 2372742"/>
              <a:gd name="connsiteY10" fmla="*/ 150983 h 1347711"/>
              <a:gd name="connsiteX11" fmla="*/ 2372335 w 2372742"/>
              <a:gd name="connsiteY11" fmla="*/ 150983 h 1347711"/>
              <a:gd name="connsiteX12" fmla="*/ 2372742 w 2372742"/>
              <a:gd name="connsiteY12" fmla="*/ 153000 h 1347711"/>
              <a:gd name="connsiteX13" fmla="*/ 2371058 w 2372742"/>
              <a:gd name="connsiteY13" fmla="*/ 161340 h 1347711"/>
              <a:gd name="connsiteX14" fmla="*/ 2372742 w 2372742"/>
              <a:gd name="connsiteY14" fmla="*/ 161340 h 1347711"/>
              <a:gd name="connsiteX15" fmla="*/ 1186371 w 2372742"/>
              <a:gd name="connsiteY15" fmla="*/ 1347711 h 1347711"/>
              <a:gd name="connsiteX16" fmla="*/ 0 w 2372742"/>
              <a:gd name="connsiteY16" fmla="*/ 161340 h 1347711"/>
              <a:gd name="connsiteX17" fmla="*/ 1684 w 2372742"/>
              <a:gd name="connsiteY17" fmla="*/ 161340 h 1347711"/>
              <a:gd name="connsiteX18" fmla="*/ 0 w 2372742"/>
              <a:gd name="connsiteY18" fmla="*/ 153000 h 1347711"/>
              <a:gd name="connsiteX19" fmla="*/ 153000 w 2372742"/>
              <a:gd name="connsiteY19" fmla="*/ 0 h 1347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72742" h="1347711">
                <a:moveTo>
                  <a:pt x="153000" y="0"/>
                </a:moveTo>
                <a:cubicBezTo>
                  <a:pt x="237500" y="0"/>
                  <a:pt x="306000" y="68500"/>
                  <a:pt x="306000" y="153000"/>
                </a:cubicBezTo>
                <a:lnTo>
                  <a:pt x="304316" y="161340"/>
                </a:lnTo>
                <a:lnTo>
                  <a:pt x="304370" y="161340"/>
                </a:lnTo>
                <a:lnTo>
                  <a:pt x="308924" y="251518"/>
                </a:lnTo>
                <a:cubicBezTo>
                  <a:pt x="354091" y="696272"/>
                  <a:pt x="729700" y="1043339"/>
                  <a:pt x="1186370" y="1043339"/>
                </a:cubicBezTo>
                <a:cubicBezTo>
                  <a:pt x="1643040" y="1043339"/>
                  <a:pt x="2018649" y="696272"/>
                  <a:pt x="2063816" y="251518"/>
                </a:cubicBezTo>
                <a:lnTo>
                  <a:pt x="2068370" y="161340"/>
                </a:lnTo>
                <a:lnTo>
                  <a:pt x="2068426" y="161340"/>
                </a:lnTo>
                <a:lnTo>
                  <a:pt x="2066742" y="153000"/>
                </a:lnTo>
                <a:lnTo>
                  <a:pt x="2067149" y="150983"/>
                </a:lnTo>
                <a:lnTo>
                  <a:pt x="2372335" y="150983"/>
                </a:lnTo>
                <a:lnTo>
                  <a:pt x="2372742" y="153000"/>
                </a:lnTo>
                <a:lnTo>
                  <a:pt x="2371058" y="161340"/>
                </a:lnTo>
                <a:lnTo>
                  <a:pt x="2372742" y="161340"/>
                </a:lnTo>
                <a:cubicBezTo>
                  <a:pt x="2372742" y="816555"/>
                  <a:pt x="1841586" y="1347711"/>
                  <a:pt x="1186371" y="1347711"/>
                </a:cubicBezTo>
                <a:cubicBezTo>
                  <a:pt x="531156" y="1347711"/>
                  <a:pt x="0" y="816555"/>
                  <a:pt x="0" y="161340"/>
                </a:cubicBezTo>
                <a:lnTo>
                  <a:pt x="1684" y="161340"/>
                </a:lnTo>
                <a:lnTo>
                  <a:pt x="0" y="153000"/>
                </a:lnTo>
                <a:cubicBezTo>
                  <a:pt x="0" y="68500"/>
                  <a:pt x="68500" y="0"/>
                  <a:pt x="153000" y="0"/>
                </a:cubicBezTo>
                <a:close/>
              </a:path>
            </a:pathLst>
          </a:custGeom>
          <a:solidFill>
            <a:srgbClr val="365B7C"/>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en-US" sz="2400">
              <a:solidFill>
                <a:prstClr val="white"/>
              </a:solidFill>
              <a:cs typeface="+mn-ea"/>
              <a:sym typeface="+mn-lt"/>
            </a:endParaRPr>
          </a:p>
        </p:txBody>
      </p:sp>
      <p:sp>
        <p:nvSpPr>
          <p:cNvPr id="55" name="任意多边形 18"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noChangeAspect="1"/>
          </p:cNvSpPr>
          <p:nvPr>
            <p:custDataLst>
              <p:tags r:id="rId4"/>
            </p:custDataLst>
          </p:nvPr>
        </p:nvSpPr>
        <p:spPr>
          <a:xfrm flipV="1">
            <a:off x="3833512" y="1079349"/>
            <a:ext cx="2416954" cy="1216591"/>
          </a:xfrm>
          <a:custGeom>
            <a:avLst/>
            <a:gdLst>
              <a:gd name="connsiteX0" fmla="*/ 1186371 w 2372742"/>
              <a:gd name="connsiteY0" fmla="*/ 1194337 h 1194337"/>
              <a:gd name="connsiteX1" fmla="*/ 2372742 w 2372742"/>
              <a:gd name="connsiteY1" fmla="*/ 7966 h 1194337"/>
              <a:gd name="connsiteX2" fmla="*/ 2371058 w 2372742"/>
              <a:gd name="connsiteY2" fmla="*/ 7966 h 1194337"/>
              <a:gd name="connsiteX3" fmla="*/ 2372667 w 2372742"/>
              <a:gd name="connsiteY3" fmla="*/ 0 h 1194337"/>
              <a:gd name="connsiteX4" fmla="*/ 2066818 w 2372742"/>
              <a:gd name="connsiteY4" fmla="*/ 0 h 1194337"/>
              <a:gd name="connsiteX5" fmla="*/ 2068426 w 2372742"/>
              <a:gd name="connsiteY5" fmla="*/ 7966 h 1194337"/>
              <a:gd name="connsiteX6" fmla="*/ 2068370 w 2372742"/>
              <a:gd name="connsiteY6" fmla="*/ 7966 h 1194337"/>
              <a:gd name="connsiteX7" fmla="*/ 2063816 w 2372742"/>
              <a:gd name="connsiteY7" fmla="*/ 98144 h 1194337"/>
              <a:gd name="connsiteX8" fmla="*/ 1186370 w 2372742"/>
              <a:gd name="connsiteY8" fmla="*/ 889965 h 1194337"/>
              <a:gd name="connsiteX9" fmla="*/ 308924 w 2372742"/>
              <a:gd name="connsiteY9" fmla="*/ 98144 h 1194337"/>
              <a:gd name="connsiteX10" fmla="*/ 304370 w 2372742"/>
              <a:gd name="connsiteY10" fmla="*/ 7966 h 1194337"/>
              <a:gd name="connsiteX11" fmla="*/ 304316 w 2372742"/>
              <a:gd name="connsiteY11" fmla="*/ 7966 h 1194337"/>
              <a:gd name="connsiteX12" fmla="*/ 305925 w 2372742"/>
              <a:gd name="connsiteY12" fmla="*/ 0 h 1194337"/>
              <a:gd name="connsiteX13" fmla="*/ 76 w 2372742"/>
              <a:gd name="connsiteY13" fmla="*/ 0 h 1194337"/>
              <a:gd name="connsiteX14" fmla="*/ 1684 w 2372742"/>
              <a:gd name="connsiteY14" fmla="*/ 7966 h 1194337"/>
              <a:gd name="connsiteX15" fmla="*/ 0 w 2372742"/>
              <a:gd name="connsiteY15" fmla="*/ 7966 h 1194337"/>
              <a:gd name="connsiteX16" fmla="*/ 1186371 w 2372742"/>
              <a:gd name="connsiteY16" fmla="*/ 1194337 h 1194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2742" h="1194337">
                <a:moveTo>
                  <a:pt x="1186371" y="1194337"/>
                </a:moveTo>
                <a:cubicBezTo>
                  <a:pt x="1841586" y="1194337"/>
                  <a:pt x="2372742" y="663181"/>
                  <a:pt x="2372742" y="7966"/>
                </a:cubicBezTo>
                <a:lnTo>
                  <a:pt x="2371058" y="7966"/>
                </a:lnTo>
                <a:lnTo>
                  <a:pt x="2372667" y="0"/>
                </a:lnTo>
                <a:lnTo>
                  <a:pt x="2066818" y="0"/>
                </a:lnTo>
                <a:lnTo>
                  <a:pt x="2068426" y="7966"/>
                </a:lnTo>
                <a:lnTo>
                  <a:pt x="2068370" y="7966"/>
                </a:lnTo>
                <a:lnTo>
                  <a:pt x="2063816" y="98144"/>
                </a:lnTo>
                <a:cubicBezTo>
                  <a:pt x="2018649" y="542898"/>
                  <a:pt x="1643040" y="889965"/>
                  <a:pt x="1186370" y="889965"/>
                </a:cubicBezTo>
                <a:cubicBezTo>
                  <a:pt x="729700" y="889965"/>
                  <a:pt x="354091" y="542898"/>
                  <a:pt x="308924" y="98144"/>
                </a:cubicBezTo>
                <a:lnTo>
                  <a:pt x="304370" y="7966"/>
                </a:lnTo>
                <a:lnTo>
                  <a:pt x="304316" y="7966"/>
                </a:lnTo>
                <a:lnTo>
                  <a:pt x="305925" y="0"/>
                </a:lnTo>
                <a:lnTo>
                  <a:pt x="76" y="0"/>
                </a:lnTo>
                <a:lnTo>
                  <a:pt x="1684" y="7966"/>
                </a:lnTo>
                <a:lnTo>
                  <a:pt x="0" y="7966"/>
                </a:lnTo>
                <a:cubicBezTo>
                  <a:pt x="0" y="663181"/>
                  <a:pt x="531156" y="1194337"/>
                  <a:pt x="1186371" y="1194337"/>
                </a:cubicBezTo>
                <a:close/>
              </a:path>
            </a:pathLst>
          </a:custGeom>
          <a:solidFill>
            <a:srgbClr val="96648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en-US" sz="2400">
              <a:solidFill>
                <a:prstClr val="white"/>
              </a:solidFill>
              <a:cs typeface="+mn-ea"/>
              <a:sym typeface="+mn-lt"/>
            </a:endParaRPr>
          </a:p>
        </p:txBody>
      </p:sp>
      <p:sp>
        <p:nvSpPr>
          <p:cNvPr id="57" name="任意多边形 32"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noChangeAspect="1"/>
          </p:cNvSpPr>
          <p:nvPr>
            <p:custDataLst>
              <p:tags r:id="rId5"/>
            </p:custDataLst>
          </p:nvPr>
        </p:nvSpPr>
        <p:spPr>
          <a:xfrm>
            <a:off x="5937608" y="2295940"/>
            <a:ext cx="2416954" cy="1219026"/>
          </a:xfrm>
          <a:custGeom>
            <a:avLst/>
            <a:gdLst>
              <a:gd name="connsiteX0" fmla="*/ 407 w 2372742"/>
              <a:gd name="connsiteY0" fmla="*/ 0 h 1196727"/>
              <a:gd name="connsiteX1" fmla="*/ 305593 w 2372742"/>
              <a:gd name="connsiteY1" fmla="*/ 0 h 1196727"/>
              <a:gd name="connsiteX2" fmla="*/ 306000 w 2372742"/>
              <a:gd name="connsiteY2" fmla="*/ 2016 h 1196727"/>
              <a:gd name="connsiteX3" fmla="*/ 304316 w 2372742"/>
              <a:gd name="connsiteY3" fmla="*/ 10356 h 1196727"/>
              <a:gd name="connsiteX4" fmla="*/ 304370 w 2372742"/>
              <a:gd name="connsiteY4" fmla="*/ 10356 h 1196727"/>
              <a:gd name="connsiteX5" fmla="*/ 308924 w 2372742"/>
              <a:gd name="connsiteY5" fmla="*/ 100534 h 1196727"/>
              <a:gd name="connsiteX6" fmla="*/ 1186370 w 2372742"/>
              <a:gd name="connsiteY6" fmla="*/ 892355 h 1196727"/>
              <a:gd name="connsiteX7" fmla="*/ 2063816 w 2372742"/>
              <a:gd name="connsiteY7" fmla="*/ 100534 h 1196727"/>
              <a:gd name="connsiteX8" fmla="*/ 2068370 w 2372742"/>
              <a:gd name="connsiteY8" fmla="*/ 10356 h 1196727"/>
              <a:gd name="connsiteX9" fmla="*/ 2068426 w 2372742"/>
              <a:gd name="connsiteY9" fmla="*/ 10356 h 1196727"/>
              <a:gd name="connsiteX10" fmla="*/ 2066742 w 2372742"/>
              <a:gd name="connsiteY10" fmla="*/ 2016 h 1196727"/>
              <a:gd name="connsiteX11" fmla="*/ 2067149 w 2372742"/>
              <a:gd name="connsiteY11" fmla="*/ 0 h 1196727"/>
              <a:gd name="connsiteX12" fmla="*/ 2372335 w 2372742"/>
              <a:gd name="connsiteY12" fmla="*/ 0 h 1196727"/>
              <a:gd name="connsiteX13" fmla="*/ 2372742 w 2372742"/>
              <a:gd name="connsiteY13" fmla="*/ 2016 h 1196727"/>
              <a:gd name="connsiteX14" fmla="*/ 2371058 w 2372742"/>
              <a:gd name="connsiteY14" fmla="*/ 10356 h 1196727"/>
              <a:gd name="connsiteX15" fmla="*/ 2372742 w 2372742"/>
              <a:gd name="connsiteY15" fmla="*/ 10356 h 1196727"/>
              <a:gd name="connsiteX16" fmla="*/ 1186371 w 2372742"/>
              <a:gd name="connsiteY16" fmla="*/ 1196727 h 1196727"/>
              <a:gd name="connsiteX17" fmla="*/ 0 w 2372742"/>
              <a:gd name="connsiteY17" fmla="*/ 10356 h 1196727"/>
              <a:gd name="connsiteX18" fmla="*/ 1684 w 2372742"/>
              <a:gd name="connsiteY18" fmla="*/ 10356 h 1196727"/>
              <a:gd name="connsiteX19" fmla="*/ 0 w 2372742"/>
              <a:gd name="connsiteY19" fmla="*/ 2016 h 1196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72742" h="1196727">
                <a:moveTo>
                  <a:pt x="407" y="0"/>
                </a:moveTo>
                <a:lnTo>
                  <a:pt x="305593" y="0"/>
                </a:lnTo>
                <a:lnTo>
                  <a:pt x="306000" y="2016"/>
                </a:lnTo>
                <a:lnTo>
                  <a:pt x="304316" y="10356"/>
                </a:lnTo>
                <a:lnTo>
                  <a:pt x="304370" y="10356"/>
                </a:lnTo>
                <a:lnTo>
                  <a:pt x="308924" y="100534"/>
                </a:lnTo>
                <a:cubicBezTo>
                  <a:pt x="354091" y="545288"/>
                  <a:pt x="729700" y="892355"/>
                  <a:pt x="1186370" y="892355"/>
                </a:cubicBezTo>
                <a:cubicBezTo>
                  <a:pt x="1643040" y="892355"/>
                  <a:pt x="2018649" y="545288"/>
                  <a:pt x="2063816" y="100534"/>
                </a:cubicBezTo>
                <a:lnTo>
                  <a:pt x="2068370" y="10356"/>
                </a:lnTo>
                <a:lnTo>
                  <a:pt x="2068426" y="10356"/>
                </a:lnTo>
                <a:lnTo>
                  <a:pt x="2066742" y="2016"/>
                </a:lnTo>
                <a:lnTo>
                  <a:pt x="2067149" y="0"/>
                </a:lnTo>
                <a:lnTo>
                  <a:pt x="2372335" y="0"/>
                </a:lnTo>
                <a:lnTo>
                  <a:pt x="2372742" y="2016"/>
                </a:lnTo>
                <a:lnTo>
                  <a:pt x="2371058" y="10356"/>
                </a:lnTo>
                <a:lnTo>
                  <a:pt x="2372742" y="10356"/>
                </a:lnTo>
                <a:cubicBezTo>
                  <a:pt x="2372742" y="665571"/>
                  <a:pt x="1841586" y="1196727"/>
                  <a:pt x="1186371" y="1196727"/>
                </a:cubicBezTo>
                <a:cubicBezTo>
                  <a:pt x="531156" y="1196727"/>
                  <a:pt x="0" y="665571"/>
                  <a:pt x="0" y="10356"/>
                </a:cubicBezTo>
                <a:lnTo>
                  <a:pt x="1684" y="10356"/>
                </a:lnTo>
                <a:lnTo>
                  <a:pt x="0" y="2016"/>
                </a:lnTo>
                <a:close/>
              </a:path>
            </a:pathLst>
          </a:custGeom>
          <a:solidFill>
            <a:srgbClr val="D06F83"/>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en-US" sz="2400">
              <a:solidFill>
                <a:prstClr val="white"/>
              </a:solidFill>
              <a:cs typeface="+mn-ea"/>
              <a:sym typeface="+mn-lt"/>
            </a:endParaRPr>
          </a:p>
        </p:txBody>
      </p:sp>
      <p:grpSp>
        <p:nvGrpSpPr>
          <p:cNvPr id="15" name="组合 14"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2032003" y="1338490"/>
            <a:ext cx="1791239" cy="1862048"/>
            <a:chOff x="2032003" y="1977119"/>
            <a:chExt cx="1791239" cy="1862048"/>
          </a:xfrm>
        </p:grpSpPr>
        <p:sp>
          <p:nvSpPr>
            <p:cNvPr id="16" name="椭圆 15"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a:spLocks noChangeAspect="1"/>
            </p:cNvSpPr>
            <p:nvPr/>
          </p:nvSpPr>
          <p:spPr>
            <a:xfrm>
              <a:off x="2032003" y="2035321"/>
              <a:ext cx="1791239" cy="1791239"/>
            </a:xfrm>
            <a:prstGeom prst="ellipse">
              <a:avLst/>
            </a:prstGeom>
            <a:gradFill>
              <a:gsLst>
                <a:gs pos="0">
                  <a:schemeClr val="bg1"/>
                </a:gs>
                <a:gs pos="100000">
                  <a:srgbClr val="C7C7C7"/>
                </a:gs>
              </a:gsLst>
              <a:lin ang="13200000" scaled="0"/>
            </a:gradFill>
            <a:ln w="22225">
              <a:solidFill>
                <a:schemeClr val="bg1"/>
              </a:solidFill>
            </a:ln>
            <a:effectLst>
              <a:outerShdw blurRad="3937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7" name="TextBox 53"/>
            <p:cNvSpPr txBox="1"/>
            <p:nvPr/>
          </p:nvSpPr>
          <p:spPr>
            <a:xfrm>
              <a:off x="2369433" y="1977119"/>
              <a:ext cx="1058274" cy="1862048"/>
            </a:xfrm>
            <a:prstGeom prst="rect">
              <a:avLst/>
            </a:prstGeom>
            <a:noFill/>
          </p:spPr>
          <p:txBody>
            <a:bodyPr wrap="square" rtlCol="0">
              <a:spAutoFit/>
            </a:bodyPr>
            <a:lstStyle/>
            <a:p>
              <a:pPr algn="ctr"/>
              <a:r>
                <a:rPr lang="en-US" altLang="zh-CN" sz="11500" b="1" dirty="0">
                  <a:solidFill>
                    <a:srgbClr val="365B7C"/>
                  </a:solidFill>
                  <a:cs typeface="+mn-ea"/>
                  <a:sym typeface="+mn-lt"/>
                </a:rPr>
                <a:t>2</a:t>
              </a:r>
              <a:endParaRPr lang="zh-CN" altLang="en-US" sz="11500" b="1" dirty="0">
                <a:solidFill>
                  <a:srgbClr val="365B7C"/>
                </a:solidFill>
                <a:cs typeface="+mn-ea"/>
                <a:sym typeface="+mn-lt"/>
              </a:endParaRPr>
            </a:p>
          </p:txBody>
        </p:sp>
      </p:grpSp>
      <p:grpSp>
        <p:nvGrpSpPr>
          <p:cNvPr id="18" name="组合 1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4136099" y="1338489"/>
            <a:ext cx="1791239" cy="1862048"/>
            <a:chOff x="4136099" y="1977118"/>
            <a:chExt cx="1791239" cy="1862048"/>
          </a:xfrm>
        </p:grpSpPr>
        <p:sp>
          <p:nvSpPr>
            <p:cNvPr id="19" name="椭圆 18"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a:spLocks noChangeAspect="1"/>
            </p:cNvSpPr>
            <p:nvPr/>
          </p:nvSpPr>
          <p:spPr>
            <a:xfrm>
              <a:off x="4136099" y="2044868"/>
              <a:ext cx="1791239" cy="1791239"/>
            </a:xfrm>
            <a:prstGeom prst="ellipse">
              <a:avLst/>
            </a:prstGeom>
            <a:gradFill>
              <a:gsLst>
                <a:gs pos="0">
                  <a:schemeClr val="bg1"/>
                </a:gs>
                <a:gs pos="100000">
                  <a:srgbClr val="C7C7C7"/>
                </a:gs>
              </a:gsLst>
              <a:lin ang="13200000" scaled="0"/>
            </a:gradFill>
            <a:ln w="22225">
              <a:solidFill>
                <a:schemeClr val="bg1"/>
              </a:solidFill>
            </a:ln>
            <a:effectLst>
              <a:outerShdw blurRad="3937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20" name="TextBox 53"/>
            <p:cNvSpPr txBox="1"/>
            <p:nvPr/>
          </p:nvSpPr>
          <p:spPr>
            <a:xfrm>
              <a:off x="4507717" y="1977118"/>
              <a:ext cx="1058274" cy="1862048"/>
            </a:xfrm>
            <a:prstGeom prst="rect">
              <a:avLst/>
            </a:prstGeom>
            <a:noFill/>
          </p:spPr>
          <p:txBody>
            <a:bodyPr wrap="square" rtlCol="0">
              <a:spAutoFit/>
            </a:bodyPr>
            <a:lstStyle/>
            <a:p>
              <a:pPr algn="ctr"/>
              <a:r>
                <a:rPr lang="en-US" altLang="zh-CN" sz="11500" b="1" dirty="0">
                  <a:solidFill>
                    <a:srgbClr val="91617D"/>
                  </a:solidFill>
                  <a:cs typeface="+mn-ea"/>
                  <a:sym typeface="+mn-lt"/>
                </a:rPr>
                <a:t>0</a:t>
              </a:r>
              <a:endParaRPr lang="zh-CN" altLang="en-US" sz="11500" b="1" dirty="0">
                <a:solidFill>
                  <a:srgbClr val="91617D"/>
                </a:solidFill>
                <a:cs typeface="+mn-ea"/>
                <a:sym typeface="+mn-lt"/>
              </a:endParaRPr>
            </a:p>
          </p:txBody>
        </p:sp>
      </p:grpSp>
      <p:grpSp>
        <p:nvGrpSpPr>
          <p:cNvPr id="21" name="组合 20"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6260735" y="1338488"/>
            <a:ext cx="1791239" cy="1862048"/>
            <a:chOff x="6260735" y="1977117"/>
            <a:chExt cx="1791239" cy="1862048"/>
          </a:xfrm>
        </p:grpSpPr>
        <p:sp>
          <p:nvSpPr>
            <p:cNvPr id="22" name="椭圆 21"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a:spLocks noChangeAspect="1"/>
            </p:cNvSpPr>
            <p:nvPr/>
          </p:nvSpPr>
          <p:spPr>
            <a:xfrm>
              <a:off x="6260735" y="2035320"/>
              <a:ext cx="1791239" cy="1791239"/>
            </a:xfrm>
            <a:prstGeom prst="ellipse">
              <a:avLst/>
            </a:prstGeom>
            <a:gradFill>
              <a:gsLst>
                <a:gs pos="0">
                  <a:schemeClr val="bg1"/>
                </a:gs>
                <a:gs pos="100000">
                  <a:srgbClr val="C7C7C7"/>
                </a:gs>
              </a:gsLst>
              <a:lin ang="13200000" scaled="0"/>
            </a:gradFill>
            <a:ln w="22225">
              <a:solidFill>
                <a:schemeClr val="bg1"/>
              </a:solidFill>
            </a:ln>
            <a:effectLst>
              <a:outerShdw blurRad="3937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23" name="TextBox 53"/>
            <p:cNvSpPr txBox="1"/>
            <p:nvPr/>
          </p:nvSpPr>
          <p:spPr>
            <a:xfrm>
              <a:off x="6601542" y="1977117"/>
              <a:ext cx="1058274" cy="1862048"/>
            </a:xfrm>
            <a:prstGeom prst="rect">
              <a:avLst/>
            </a:prstGeom>
            <a:noFill/>
          </p:spPr>
          <p:txBody>
            <a:bodyPr wrap="square" rtlCol="0">
              <a:spAutoFit/>
            </a:bodyPr>
            <a:lstStyle/>
            <a:p>
              <a:pPr algn="ctr"/>
              <a:r>
                <a:rPr lang="en-US" altLang="zh-CN" sz="11500" b="1" dirty="0" smtClean="0">
                  <a:solidFill>
                    <a:srgbClr val="CA6B7F"/>
                  </a:solidFill>
                  <a:cs typeface="+mn-ea"/>
                  <a:sym typeface="+mn-lt"/>
                </a:rPr>
                <a:t>2</a:t>
              </a:r>
              <a:endParaRPr lang="zh-CN" altLang="en-US" sz="11500" b="1" dirty="0">
                <a:solidFill>
                  <a:srgbClr val="CA6B7F"/>
                </a:solidFill>
                <a:cs typeface="+mn-ea"/>
                <a:sym typeface="+mn-lt"/>
              </a:endParaRPr>
            </a:p>
          </p:txBody>
        </p:sp>
      </p:grpSp>
      <p:grpSp>
        <p:nvGrpSpPr>
          <p:cNvPr id="24" name="组合 23"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8364831" y="1363887"/>
            <a:ext cx="1791239" cy="1862048"/>
            <a:chOff x="8364831" y="2002516"/>
            <a:chExt cx="1791239" cy="1862048"/>
          </a:xfrm>
        </p:grpSpPr>
        <p:sp>
          <p:nvSpPr>
            <p:cNvPr id="25" name="椭圆 24"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a:spLocks noChangeAspect="1"/>
            </p:cNvSpPr>
            <p:nvPr/>
          </p:nvSpPr>
          <p:spPr>
            <a:xfrm>
              <a:off x="8364831" y="2044867"/>
              <a:ext cx="1791239" cy="1791239"/>
            </a:xfrm>
            <a:prstGeom prst="ellipse">
              <a:avLst/>
            </a:prstGeom>
            <a:gradFill>
              <a:gsLst>
                <a:gs pos="0">
                  <a:schemeClr val="bg1"/>
                </a:gs>
                <a:gs pos="100000">
                  <a:srgbClr val="C7C7C7"/>
                </a:gs>
              </a:gsLst>
              <a:lin ang="13200000" scaled="0"/>
            </a:gradFill>
            <a:ln w="22225">
              <a:solidFill>
                <a:schemeClr val="bg1"/>
              </a:solidFill>
            </a:ln>
            <a:effectLst>
              <a:outerShdw blurRad="3937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26" name="TextBox 53"/>
            <p:cNvSpPr txBox="1"/>
            <p:nvPr/>
          </p:nvSpPr>
          <p:spPr>
            <a:xfrm>
              <a:off x="8736449" y="2002516"/>
              <a:ext cx="1058274" cy="1862048"/>
            </a:xfrm>
            <a:prstGeom prst="rect">
              <a:avLst/>
            </a:prstGeom>
            <a:noFill/>
          </p:spPr>
          <p:txBody>
            <a:bodyPr wrap="square" rtlCol="0">
              <a:spAutoFit/>
            </a:bodyPr>
            <a:lstStyle/>
            <a:p>
              <a:pPr algn="ctr"/>
              <a:r>
                <a:rPr lang="en-US" altLang="zh-CN" sz="11500" b="1" dirty="0" smtClean="0">
                  <a:solidFill>
                    <a:srgbClr val="F57882"/>
                  </a:solidFill>
                  <a:cs typeface="+mn-ea"/>
                  <a:sym typeface="+mn-lt"/>
                </a:rPr>
                <a:t>9</a:t>
              </a:r>
              <a:endParaRPr lang="zh-CN" altLang="en-US" sz="11500" b="1" dirty="0">
                <a:solidFill>
                  <a:srgbClr val="F57882"/>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4400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750" fill="hold"/>
                                        <p:tgtEl>
                                          <p:spTgt spid="54"/>
                                        </p:tgtEl>
                                        <p:attrNameLst>
                                          <p:attrName>ppt_x</p:attrName>
                                        </p:attrNameLst>
                                      </p:cBhvr>
                                      <p:tavLst>
                                        <p:tav tm="0">
                                          <p:val>
                                            <p:strVal val="#ppt_x"/>
                                          </p:val>
                                        </p:tav>
                                        <p:tav tm="100000">
                                          <p:val>
                                            <p:strVal val="#ppt_x"/>
                                          </p:val>
                                        </p:tav>
                                      </p:tavLst>
                                    </p:anim>
                                    <p:anim calcmode="lin" valueType="num">
                                      <p:cBhvr additive="base">
                                        <p:cTn id="8" dur="750" fill="hold"/>
                                        <p:tgtEl>
                                          <p:spTgt spid="54"/>
                                        </p:tgtEl>
                                        <p:attrNameLst>
                                          <p:attrName>ppt_y</p:attrName>
                                        </p:attrNameLst>
                                      </p:cBhvr>
                                      <p:tavLst>
                                        <p:tav tm="0">
                                          <p:val>
                                            <p:strVal val="1+#ppt_h/2"/>
                                          </p:val>
                                        </p:tav>
                                        <p:tav tm="100000">
                                          <p:val>
                                            <p:strVal val="#ppt_y"/>
                                          </p:val>
                                        </p:tav>
                                      </p:tavLst>
                                    </p:anim>
                                  </p:childTnLst>
                                </p:cTn>
                              </p:par>
                              <p:par>
                                <p:cTn id="9" presetID="2" presetClass="entr" presetSubtype="1" decel="44000" fill="hold" grpId="0" nodeType="withEffect">
                                  <p:stCondLst>
                                    <p:cond delay="250"/>
                                  </p:stCondLst>
                                  <p:childTnLst>
                                    <p:set>
                                      <p:cBhvr>
                                        <p:cTn id="10" dur="1" fill="hold">
                                          <p:stCondLst>
                                            <p:cond delay="0"/>
                                          </p:stCondLst>
                                        </p:cTn>
                                        <p:tgtEl>
                                          <p:spTgt spid="55"/>
                                        </p:tgtEl>
                                        <p:attrNameLst>
                                          <p:attrName>style.visibility</p:attrName>
                                        </p:attrNameLst>
                                      </p:cBhvr>
                                      <p:to>
                                        <p:strVal val="visible"/>
                                      </p:to>
                                    </p:set>
                                    <p:anim calcmode="lin" valueType="num">
                                      <p:cBhvr additive="base">
                                        <p:cTn id="11" dur="750" fill="hold"/>
                                        <p:tgtEl>
                                          <p:spTgt spid="55"/>
                                        </p:tgtEl>
                                        <p:attrNameLst>
                                          <p:attrName>ppt_x</p:attrName>
                                        </p:attrNameLst>
                                      </p:cBhvr>
                                      <p:tavLst>
                                        <p:tav tm="0">
                                          <p:val>
                                            <p:strVal val="#ppt_x"/>
                                          </p:val>
                                        </p:tav>
                                        <p:tav tm="100000">
                                          <p:val>
                                            <p:strVal val="#ppt_x"/>
                                          </p:val>
                                        </p:tav>
                                      </p:tavLst>
                                    </p:anim>
                                    <p:anim calcmode="lin" valueType="num">
                                      <p:cBhvr additive="base">
                                        <p:cTn id="12" dur="750" fill="hold"/>
                                        <p:tgtEl>
                                          <p:spTgt spid="55"/>
                                        </p:tgtEl>
                                        <p:attrNameLst>
                                          <p:attrName>ppt_y</p:attrName>
                                        </p:attrNameLst>
                                      </p:cBhvr>
                                      <p:tavLst>
                                        <p:tav tm="0">
                                          <p:val>
                                            <p:strVal val="0-#ppt_h/2"/>
                                          </p:val>
                                        </p:tav>
                                        <p:tav tm="100000">
                                          <p:val>
                                            <p:strVal val="#ppt_y"/>
                                          </p:val>
                                        </p:tav>
                                      </p:tavLst>
                                    </p:anim>
                                  </p:childTnLst>
                                </p:cTn>
                              </p:par>
                              <p:par>
                                <p:cTn id="13" presetID="2" presetClass="entr" presetSubtype="4" decel="44000" fill="hold" grpId="0" nodeType="withEffect">
                                  <p:stCondLst>
                                    <p:cond delay="500"/>
                                  </p:stCondLst>
                                  <p:childTnLst>
                                    <p:set>
                                      <p:cBhvr>
                                        <p:cTn id="14" dur="1" fill="hold">
                                          <p:stCondLst>
                                            <p:cond delay="0"/>
                                          </p:stCondLst>
                                        </p:cTn>
                                        <p:tgtEl>
                                          <p:spTgt spid="57"/>
                                        </p:tgtEl>
                                        <p:attrNameLst>
                                          <p:attrName>style.visibility</p:attrName>
                                        </p:attrNameLst>
                                      </p:cBhvr>
                                      <p:to>
                                        <p:strVal val="visible"/>
                                      </p:to>
                                    </p:set>
                                    <p:anim calcmode="lin" valueType="num">
                                      <p:cBhvr additive="base">
                                        <p:cTn id="15" dur="750" fill="hold"/>
                                        <p:tgtEl>
                                          <p:spTgt spid="57"/>
                                        </p:tgtEl>
                                        <p:attrNameLst>
                                          <p:attrName>ppt_x</p:attrName>
                                        </p:attrNameLst>
                                      </p:cBhvr>
                                      <p:tavLst>
                                        <p:tav tm="0">
                                          <p:val>
                                            <p:strVal val="#ppt_x"/>
                                          </p:val>
                                        </p:tav>
                                        <p:tav tm="100000">
                                          <p:val>
                                            <p:strVal val="#ppt_x"/>
                                          </p:val>
                                        </p:tav>
                                      </p:tavLst>
                                    </p:anim>
                                    <p:anim calcmode="lin" valueType="num">
                                      <p:cBhvr additive="base">
                                        <p:cTn id="16" dur="750" fill="hold"/>
                                        <p:tgtEl>
                                          <p:spTgt spid="57"/>
                                        </p:tgtEl>
                                        <p:attrNameLst>
                                          <p:attrName>ppt_y</p:attrName>
                                        </p:attrNameLst>
                                      </p:cBhvr>
                                      <p:tavLst>
                                        <p:tav tm="0">
                                          <p:val>
                                            <p:strVal val="1+#ppt_h/2"/>
                                          </p:val>
                                        </p:tav>
                                        <p:tav tm="100000">
                                          <p:val>
                                            <p:strVal val="#ppt_y"/>
                                          </p:val>
                                        </p:tav>
                                      </p:tavLst>
                                    </p:anim>
                                  </p:childTnLst>
                                </p:cTn>
                              </p:par>
                              <p:par>
                                <p:cTn id="17" presetID="2" presetClass="entr" presetSubtype="1" decel="44000" fill="hold" grpId="0" nodeType="withEffect">
                                  <p:stCondLst>
                                    <p:cond delay="750"/>
                                  </p:stCondLst>
                                  <p:childTnLst>
                                    <p:set>
                                      <p:cBhvr>
                                        <p:cTn id="18" dur="1" fill="hold">
                                          <p:stCondLst>
                                            <p:cond delay="0"/>
                                          </p:stCondLst>
                                        </p:cTn>
                                        <p:tgtEl>
                                          <p:spTgt spid="77"/>
                                        </p:tgtEl>
                                        <p:attrNameLst>
                                          <p:attrName>style.visibility</p:attrName>
                                        </p:attrNameLst>
                                      </p:cBhvr>
                                      <p:to>
                                        <p:strVal val="visible"/>
                                      </p:to>
                                    </p:set>
                                    <p:anim calcmode="lin" valueType="num">
                                      <p:cBhvr additive="base">
                                        <p:cTn id="19" dur="750" fill="hold"/>
                                        <p:tgtEl>
                                          <p:spTgt spid="77"/>
                                        </p:tgtEl>
                                        <p:attrNameLst>
                                          <p:attrName>ppt_x</p:attrName>
                                        </p:attrNameLst>
                                      </p:cBhvr>
                                      <p:tavLst>
                                        <p:tav tm="0">
                                          <p:val>
                                            <p:strVal val="#ppt_x"/>
                                          </p:val>
                                        </p:tav>
                                        <p:tav tm="100000">
                                          <p:val>
                                            <p:strVal val="#ppt_x"/>
                                          </p:val>
                                        </p:tav>
                                      </p:tavLst>
                                    </p:anim>
                                    <p:anim calcmode="lin" valueType="num">
                                      <p:cBhvr additive="base">
                                        <p:cTn id="20" dur="750" fill="hold"/>
                                        <p:tgtEl>
                                          <p:spTgt spid="77"/>
                                        </p:tgtEl>
                                        <p:attrNameLst>
                                          <p:attrName>ppt_y</p:attrName>
                                        </p:attrNameLst>
                                      </p:cBhvr>
                                      <p:tavLst>
                                        <p:tav tm="0">
                                          <p:val>
                                            <p:strVal val="0-#ppt_h/2"/>
                                          </p:val>
                                        </p:tav>
                                        <p:tav tm="100000">
                                          <p:val>
                                            <p:strVal val="#ppt_y"/>
                                          </p:val>
                                        </p:tav>
                                      </p:tavLst>
                                    </p:anim>
                                  </p:childTnLst>
                                </p:cTn>
                              </p:par>
                            </p:childTnLst>
                          </p:cTn>
                        </p:par>
                        <p:par>
                          <p:cTn id="21" fill="hold">
                            <p:stCondLst>
                              <p:cond delay="1000"/>
                            </p:stCondLst>
                            <p:childTnLst>
                              <p:par>
                                <p:cTn id="22" presetID="23" presetClass="entr" presetSubtype="32"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p:cTn id="24" dur="750" fill="hold"/>
                                        <p:tgtEl>
                                          <p:spTgt spid="15"/>
                                        </p:tgtEl>
                                        <p:attrNameLst>
                                          <p:attrName>ppt_w</p:attrName>
                                        </p:attrNameLst>
                                      </p:cBhvr>
                                      <p:tavLst>
                                        <p:tav tm="0">
                                          <p:val>
                                            <p:strVal val="4*#ppt_w"/>
                                          </p:val>
                                        </p:tav>
                                        <p:tav tm="100000">
                                          <p:val>
                                            <p:strVal val="#ppt_w"/>
                                          </p:val>
                                        </p:tav>
                                      </p:tavLst>
                                    </p:anim>
                                    <p:anim calcmode="lin" valueType="num">
                                      <p:cBhvr>
                                        <p:cTn id="25" dur="750" fill="hold"/>
                                        <p:tgtEl>
                                          <p:spTgt spid="15"/>
                                        </p:tgtEl>
                                        <p:attrNameLst>
                                          <p:attrName>ppt_h</p:attrName>
                                        </p:attrNameLst>
                                      </p:cBhvr>
                                      <p:tavLst>
                                        <p:tav tm="0">
                                          <p:val>
                                            <p:strVal val="4*#ppt_h"/>
                                          </p:val>
                                        </p:tav>
                                        <p:tav tm="100000">
                                          <p:val>
                                            <p:strVal val="#ppt_h"/>
                                          </p:val>
                                        </p:tav>
                                      </p:tavLst>
                                    </p:anim>
                                  </p:childTnLst>
                                </p:cTn>
                              </p:par>
                              <p:par>
                                <p:cTn id="26" presetID="23" presetClass="entr" presetSubtype="32" fill="hold" nodeType="withEffect">
                                  <p:stCondLst>
                                    <p:cond delay="250"/>
                                  </p:stCondLst>
                                  <p:childTnLst>
                                    <p:set>
                                      <p:cBhvr>
                                        <p:cTn id="27" dur="1" fill="hold">
                                          <p:stCondLst>
                                            <p:cond delay="0"/>
                                          </p:stCondLst>
                                        </p:cTn>
                                        <p:tgtEl>
                                          <p:spTgt spid="18"/>
                                        </p:tgtEl>
                                        <p:attrNameLst>
                                          <p:attrName>style.visibility</p:attrName>
                                        </p:attrNameLst>
                                      </p:cBhvr>
                                      <p:to>
                                        <p:strVal val="visible"/>
                                      </p:to>
                                    </p:set>
                                    <p:anim calcmode="lin" valueType="num">
                                      <p:cBhvr>
                                        <p:cTn id="28" dur="750" fill="hold"/>
                                        <p:tgtEl>
                                          <p:spTgt spid="18"/>
                                        </p:tgtEl>
                                        <p:attrNameLst>
                                          <p:attrName>ppt_w</p:attrName>
                                        </p:attrNameLst>
                                      </p:cBhvr>
                                      <p:tavLst>
                                        <p:tav tm="0">
                                          <p:val>
                                            <p:strVal val="4*#ppt_w"/>
                                          </p:val>
                                        </p:tav>
                                        <p:tav tm="100000">
                                          <p:val>
                                            <p:strVal val="#ppt_w"/>
                                          </p:val>
                                        </p:tav>
                                      </p:tavLst>
                                    </p:anim>
                                    <p:anim calcmode="lin" valueType="num">
                                      <p:cBhvr>
                                        <p:cTn id="29" dur="750" fill="hold"/>
                                        <p:tgtEl>
                                          <p:spTgt spid="18"/>
                                        </p:tgtEl>
                                        <p:attrNameLst>
                                          <p:attrName>ppt_h</p:attrName>
                                        </p:attrNameLst>
                                      </p:cBhvr>
                                      <p:tavLst>
                                        <p:tav tm="0">
                                          <p:val>
                                            <p:strVal val="4*#ppt_h"/>
                                          </p:val>
                                        </p:tav>
                                        <p:tav tm="100000">
                                          <p:val>
                                            <p:strVal val="#ppt_h"/>
                                          </p:val>
                                        </p:tav>
                                      </p:tavLst>
                                    </p:anim>
                                  </p:childTnLst>
                                </p:cTn>
                              </p:par>
                              <p:par>
                                <p:cTn id="30" presetID="23" presetClass="entr" presetSubtype="32" fill="hold" nodeType="withEffect">
                                  <p:stCondLst>
                                    <p:cond delay="500"/>
                                  </p:stCondLst>
                                  <p:childTnLst>
                                    <p:set>
                                      <p:cBhvr>
                                        <p:cTn id="31" dur="1" fill="hold">
                                          <p:stCondLst>
                                            <p:cond delay="0"/>
                                          </p:stCondLst>
                                        </p:cTn>
                                        <p:tgtEl>
                                          <p:spTgt spid="21"/>
                                        </p:tgtEl>
                                        <p:attrNameLst>
                                          <p:attrName>style.visibility</p:attrName>
                                        </p:attrNameLst>
                                      </p:cBhvr>
                                      <p:to>
                                        <p:strVal val="visible"/>
                                      </p:to>
                                    </p:set>
                                    <p:anim calcmode="lin" valueType="num">
                                      <p:cBhvr>
                                        <p:cTn id="32" dur="750" fill="hold"/>
                                        <p:tgtEl>
                                          <p:spTgt spid="21"/>
                                        </p:tgtEl>
                                        <p:attrNameLst>
                                          <p:attrName>ppt_w</p:attrName>
                                        </p:attrNameLst>
                                      </p:cBhvr>
                                      <p:tavLst>
                                        <p:tav tm="0">
                                          <p:val>
                                            <p:strVal val="4*#ppt_w"/>
                                          </p:val>
                                        </p:tav>
                                        <p:tav tm="100000">
                                          <p:val>
                                            <p:strVal val="#ppt_w"/>
                                          </p:val>
                                        </p:tav>
                                      </p:tavLst>
                                    </p:anim>
                                    <p:anim calcmode="lin" valueType="num">
                                      <p:cBhvr>
                                        <p:cTn id="33" dur="750" fill="hold"/>
                                        <p:tgtEl>
                                          <p:spTgt spid="21"/>
                                        </p:tgtEl>
                                        <p:attrNameLst>
                                          <p:attrName>ppt_h</p:attrName>
                                        </p:attrNameLst>
                                      </p:cBhvr>
                                      <p:tavLst>
                                        <p:tav tm="0">
                                          <p:val>
                                            <p:strVal val="4*#ppt_h"/>
                                          </p:val>
                                        </p:tav>
                                        <p:tav tm="100000">
                                          <p:val>
                                            <p:strVal val="#ppt_h"/>
                                          </p:val>
                                        </p:tav>
                                      </p:tavLst>
                                    </p:anim>
                                  </p:childTnLst>
                                </p:cTn>
                              </p:par>
                              <p:par>
                                <p:cTn id="34" presetID="23" presetClass="entr" presetSubtype="32" fill="hold" nodeType="withEffect">
                                  <p:stCondLst>
                                    <p:cond delay="750"/>
                                  </p:stCondLst>
                                  <p:childTnLst>
                                    <p:set>
                                      <p:cBhvr>
                                        <p:cTn id="35" dur="1" fill="hold">
                                          <p:stCondLst>
                                            <p:cond delay="0"/>
                                          </p:stCondLst>
                                        </p:cTn>
                                        <p:tgtEl>
                                          <p:spTgt spid="24"/>
                                        </p:tgtEl>
                                        <p:attrNameLst>
                                          <p:attrName>style.visibility</p:attrName>
                                        </p:attrNameLst>
                                      </p:cBhvr>
                                      <p:to>
                                        <p:strVal val="visible"/>
                                      </p:to>
                                    </p:set>
                                    <p:anim calcmode="lin" valueType="num">
                                      <p:cBhvr>
                                        <p:cTn id="36" dur="750" fill="hold"/>
                                        <p:tgtEl>
                                          <p:spTgt spid="24"/>
                                        </p:tgtEl>
                                        <p:attrNameLst>
                                          <p:attrName>ppt_w</p:attrName>
                                        </p:attrNameLst>
                                      </p:cBhvr>
                                      <p:tavLst>
                                        <p:tav tm="0">
                                          <p:val>
                                            <p:strVal val="4*#ppt_w"/>
                                          </p:val>
                                        </p:tav>
                                        <p:tav tm="100000">
                                          <p:val>
                                            <p:strVal val="#ppt_w"/>
                                          </p:val>
                                        </p:tav>
                                      </p:tavLst>
                                    </p:anim>
                                    <p:anim calcmode="lin" valueType="num">
                                      <p:cBhvr>
                                        <p:cTn id="37" dur="750" fill="hold"/>
                                        <p:tgtEl>
                                          <p:spTgt spid="24"/>
                                        </p:tgtEl>
                                        <p:attrNameLst>
                                          <p:attrName>ppt_h</p:attrName>
                                        </p:attrNameLst>
                                      </p:cBhvr>
                                      <p:tavLst>
                                        <p:tav tm="0">
                                          <p:val>
                                            <p:strVal val="4*#ppt_h"/>
                                          </p:val>
                                        </p:tav>
                                        <p:tav tm="100000">
                                          <p:val>
                                            <p:strVal val="#ppt_h"/>
                                          </p:val>
                                        </p:tav>
                                      </p:tavLst>
                                    </p:anim>
                                  </p:childTnLst>
                                </p:cTn>
                              </p:par>
                            </p:childTnLst>
                          </p:cTn>
                        </p:par>
                        <p:par>
                          <p:cTn id="38" fill="hold">
                            <p:stCondLst>
                              <p:cond delay="2000"/>
                            </p:stCondLst>
                            <p:childTnLst>
                              <p:par>
                                <p:cTn id="39" presetID="26" presetClass="emph" presetSubtype="0" fill="hold" nodeType="afterEffect">
                                  <p:stCondLst>
                                    <p:cond delay="0"/>
                                  </p:stCondLst>
                                  <p:childTnLst>
                                    <p:animEffect transition="out" filter="fade">
                                      <p:cBhvr>
                                        <p:cTn id="40" dur="500" tmFilter="0, 0; .2, .5; .8, .5; 1, 0"/>
                                        <p:tgtEl>
                                          <p:spTgt spid="15"/>
                                        </p:tgtEl>
                                      </p:cBhvr>
                                    </p:animEffect>
                                    <p:animScale>
                                      <p:cBhvr>
                                        <p:cTn id="41" dur="250" autoRev="1" fill="hold"/>
                                        <p:tgtEl>
                                          <p:spTgt spid="15"/>
                                        </p:tgtEl>
                                      </p:cBhvr>
                                      <p:by x="105000" y="105000"/>
                                    </p:animScale>
                                  </p:childTnLst>
                                </p:cTn>
                              </p:par>
                              <p:par>
                                <p:cTn id="42" presetID="26" presetClass="emph" presetSubtype="0" fill="hold" nodeType="withEffect">
                                  <p:stCondLst>
                                    <p:cond delay="250"/>
                                  </p:stCondLst>
                                  <p:childTnLst>
                                    <p:animEffect transition="out" filter="fade">
                                      <p:cBhvr>
                                        <p:cTn id="43" dur="500" tmFilter="0, 0; .2, .5; .8, .5; 1, 0"/>
                                        <p:tgtEl>
                                          <p:spTgt spid="18"/>
                                        </p:tgtEl>
                                      </p:cBhvr>
                                    </p:animEffect>
                                    <p:animScale>
                                      <p:cBhvr>
                                        <p:cTn id="44" dur="250" autoRev="1" fill="hold"/>
                                        <p:tgtEl>
                                          <p:spTgt spid="18"/>
                                        </p:tgtEl>
                                      </p:cBhvr>
                                      <p:by x="105000" y="105000"/>
                                    </p:animScale>
                                  </p:childTnLst>
                                </p:cTn>
                              </p:par>
                              <p:par>
                                <p:cTn id="45" presetID="26" presetClass="emph" presetSubtype="0" fill="hold" nodeType="withEffect">
                                  <p:stCondLst>
                                    <p:cond delay="500"/>
                                  </p:stCondLst>
                                  <p:childTnLst>
                                    <p:animEffect transition="out" filter="fade">
                                      <p:cBhvr>
                                        <p:cTn id="46" dur="500" tmFilter="0, 0; .2, .5; .8, .5; 1, 0"/>
                                        <p:tgtEl>
                                          <p:spTgt spid="21"/>
                                        </p:tgtEl>
                                      </p:cBhvr>
                                    </p:animEffect>
                                    <p:animScale>
                                      <p:cBhvr>
                                        <p:cTn id="47" dur="250" autoRev="1" fill="hold"/>
                                        <p:tgtEl>
                                          <p:spTgt spid="21"/>
                                        </p:tgtEl>
                                      </p:cBhvr>
                                      <p:by x="105000" y="105000"/>
                                    </p:animScale>
                                  </p:childTnLst>
                                </p:cTn>
                              </p:par>
                              <p:par>
                                <p:cTn id="48" presetID="26" presetClass="emph" presetSubtype="0" fill="hold" nodeType="withEffect">
                                  <p:stCondLst>
                                    <p:cond delay="750"/>
                                  </p:stCondLst>
                                  <p:childTnLst>
                                    <p:animEffect transition="out" filter="fade">
                                      <p:cBhvr>
                                        <p:cTn id="49" dur="500" tmFilter="0, 0; .2, .5; .8, .5; 1, 0"/>
                                        <p:tgtEl>
                                          <p:spTgt spid="24"/>
                                        </p:tgtEl>
                                      </p:cBhvr>
                                    </p:animEffect>
                                    <p:animScale>
                                      <p:cBhvr>
                                        <p:cTn id="50" dur="250" autoRev="1" fill="hold"/>
                                        <p:tgtEl>
                                          <p:spTgt spid="24"/>
                                        </p:tgtEl>
                                      </p:cBhvr>
                                      <p:by x="105000" y="105000"/>
                                    </p:animScale>
                                  </p:childTnLst>
                                </p:cTn>
                              </p:par>
                            </p:childTnLst>
                          </p:cTn>
                        </p:par>
                        <p:par>
                          <p:cTn id="51" fill="hold">
                            <p:stCondLst>
                              <p:cond delay="2500"/>
                            </p:stCondLst>
                            <p:childTnLst>
                              <p:par>
                                <p:cTn id="52" presetID="10" presetClass="entr" presetSubtype="0" fill="hold" grpId="0" nodeType="after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fade">
                                      <p:cBhvr>
                                        <p:cTn id="54" dur="500"/>
                                        <p:tgtEl>
                                          <p:spTgt spid="10"/>
                                        </p:tgtEl>
                                      </p:cBhvr>
                                    </p:animEffect>
                                  </p:childTnLst>
                                </p:cTn>
                              </p:par>
                              <p:par>
                                <p:cTn id="55" presetID="10" presetClass="entr" presetSubtype="0" fill="hold" grpId="0" nodeType="withEffect">
                                  <p:stCondLst>
                                    <p:cond delay="250"/>
                                  </p:stCondLst>
                                  <p:childTnLst>
                                    <p:set>
                                      <p:cBhvr>
                                        <p:cTn id="56" dur="1" fill="hold">
                                          <p:stCondLst>
                                            <p:cond delay="0"/>
                                          </p:stCondLst>
                                        </p:cTn>
                                        <p:tgtEl>
                                          <p:spTgt spid="11"/>
                                        </p:tgtEl>
                                        <p:attrNameLst>
                                          <p:attrName>style.visibility</p:attrName>
                                        </p:attrNameLst>
                                      </p:cBhvr>
                                      <p:to>
                                        <p:strVal val="visible"/>
                                      </p:to>
                                    </p:set>
                                    <p:animEffect transition="in" filter="fade">
                                      <p:cBhvr>
                                        <p:cTn id="57" dur="500"/>
                                        <p:tgtEl>
                                          <p:spTgt spid="11"/>
                                        </p:tgtEl>
                                      </p:cBhvr>
                                    </p:animEffect>
                                  </p:childTnLst>
                                </p:cTn>
                              </p:par>
                              <p:par>
                                <p:cTn id="58" presetID="10" presetClass="entr" presetSubtype="0" fill="hold" grpId="0" nodeType="withEffect">
                                  <p:stCondLst>
                                    <p:cond delay="500"/>
                                  </p:stCondLst>
                                  <p:childTnLst>
                                    <p:set>
                                      <p:cBhvr>
                                        <p:cTn id="59" dur="1" fill="hold">
                                          <p:stCondLst>
                                            <p:cond delay="0"/>
                                          </p:stCondLst>
                                        </p:cTn>
                                        <p:tgtEl>
                                          <p:spTgt spid="12"/>
                                        </p:tgtEl>
                                        <p:attrNameLst>
                                          <p:attrName>style.visibility</p:attrName>
                                        </p:attrNameLst>
                                      </p:cBhvr>
                                      <p:to>
                                        <p:strVal val="visible"/>
                                      </p:to>
                                    </p:set>
                                    <p:animEffect transition="in" filter="fade">
                                      <p:cBhvr>
                                        <p:cTn id="60" dur="500"/>
                                        <p:tgtEl>
                                          <p:spTgt spid="12"/>
                                        </p:tgtEl>
                                      </p:cBhvr>
                                    </p:animEffect>
                                  </p:childTnLst>
                                </p:cTn>
                              </p:par>
                              <p:par>
                                <p:cTn id="61" presetID="10" presetClass="entr" presetSubtype="0" fill="hold" grpId="0" nodeType="withEffect">
                                  <p:stCondLst>
                                    <p:cond delay="750"/>
                                  </p:stCondLst>
                                  <p:childTnLst>
                                    <p:set>
                                      <p:cBhvr>
                                        <p:cTn id="62" dur="1" fill="hold">
                                          <p:stCondLst>
                                            <p:cond delay="0"/>
                                          </p:stCondLst>
                                        </p:cTn>
                                        <p:tgtEl>
                                          <p:spTgt spid="13"/>
                                        </p:tgtEl>
                                        <p:attrNameLst>
                                          <p:attrName>style.visibility</p:attrName>
                                        </p:attrNameLst>
                                      </p:cBhvr>
                                      <p:to>
                                        <p:strVal val="visible"/>
                                      </p:to>
                                    </p:set>
                                    <p:animEffect transition="in" filter="fade">
                                      <p:cBhvr>
                                        <p:cTn id="63" dur="500"/>
                                        <p:tgtEl>
                                          <p:spTgt spid="13"/>
                                        </p:tgtEl>
                                      </p:cBhvr>
                                    </p:animEffect>
                                  </p:childTnLst>
                                </p:cTn>
                              </p:par>
                              <p:par>
                                <p:cTn id="64" presetID="10" presetClass="entr" presetSubtype="0" fill="hold" grpId="0" nodeType="withEffect">
                                  <p:stCondLst>
                                    <p:cond delay="1000"/>
                                  </p:stCondLst>
                                  <p:childTnLst>
                                    <p:set>
                                      <p:cBhvr>
                                        <p:cTn id="65" dur="1" fill="hold">
                                          <p:stCondLst>
                                            <p:cond delay="0"/>
                                          </p:stCondLst>
                                        </p:cTn>
                                        <p:tgtEl>
                                          <p:spTgt spid="14"/>
                                        </p:tgtEl>
                                        <p:attrNameLst>
                                          <p:attrName>style.visibility</p:attrName>
                                        </p:attrNameLst>
                                      </p:cBhvr>
                                      <p:to>
                                        <p:strVal val="visible"/>
                                      </p:to>
                                    </p:set>
                                    <p:animEffect transition="in" filter="fade">
                                      <p:cBhvr>
                                        <p:cTn id="66" dur="500"/>
                                        <p:tgtEl>
                                          <p:spTgt spid="14"/>
                                        </p:tgtEl>
                                      </p:cBhvr>
                                    </p:animEffect>
                                  </p:childTnLst>
                                </p:cTn>
                              </p:par>
                            </p:childTnLst>
                          </p:cTn>
                        </p:par>
                        <p:par>
                          <p:cTn id="67" fill="hold">
                            <p:stCondLst>
                              <p:cond delay="3000"/>
                            </p:stCondLst>
                            <p:childTnLst>
                              <p:par>
                                <p:cTn id="68" presetID="53" presetClass="entr" presetSubtype="528" fill="hold" grpId="0" nodeType="afterEffect">
                                  <p:stCondLst>
                                    <p:cond delay="0"/>
                                  </p:stCondLst>
                                  <p:childTnLst>
                                    <p:set>
                                      <p:cBhvr>
                                        <p:cTn id="69" dur="1" fill="hold">
                                          <p:stCondLst>
                                            <p:cond delay="0"/>
                                          </p:stCondLst>
                                        </p:cTn>
                                        <p:tgtEl>
                                          <p:spTgt spid="47"/>
                                        </p:tgtEl>
                                        <p:attrNameLst>
                                          <p:attrName>style.visibility</p:attrName>
                                        </p:attrNameLst>
                                      </p:cBhvr>
                                      <p:to>
                                        <p:strVal val="visible"/>
                                      </p:to>
                                    </p:set>
                                    <p:anim calcmode="lin" valueType="num">
                                      <p:cBhvr>
                                        <p:cTn id="70" dur="500" fill="hold"/>
                                        <p:tgtEl>
                                          <p:spTgt spid="47"/>
                                        </p:tgtEl>
                                        <p:attrNameLst>
                                          <p:attrName>ppt_w</p:attrName>
                                        </p:attrNameLst>
                                      </p:cBhvr>
                                      <p:tavLst>
                                        <p:tav tm="0">
                                          <p:val>
                                            <p:fltVal val="0"/>
                                          </p:val>
                                        </p:tav>
                                        <p:tav tm="100000">
                                          <p:val>
                                            <p:strVal val="#ppt_w"/>
                                          </p:val>
                                        </p:tav>
                                      </p:tavLst>
                                    </p:anim>
                                    <p:anim calcmode="lin" valueType="num">
                                      <p:cBhvr>
                                        <p:cTn id="71" dur="500" fill="hold"/>
                                        <p:tgtEl>
                                          <p:spTgt spid="47"/>
                                        </p:tgtEl>
                                        <p:attrNameLst>
                                          <p:attrName>ppt_h</p:attrName>
                                        </p:attrNameLst>
                                      </p:cBhvr>
                                      <p:tavLst>
                                        <p:tav tm="0">
                                          <p:val>
                                            <p:fltVal val="0"/>
                                          </p:val>
                                        </p:tav>
                                        <p:tav tm="100000">
                                          <p:val>
                                            <p:strVal val="#ppt_h"/>
                                          </p:val>
                                        </p:tav>
                                      </p:tavLst>
                                    </p:anim>
                                    <p:animEffect transition="in" filter="fade">
                                      <p:cBhvr>
                                        <p:cTn id="72" dur="500"/>
                                        <p:tgtEl>
                                          <p:spTgt spid="47"/>
                                        </p:tgtEl>
                                      </p:cBhvr>
                                    </p:animEffect>
                                    <p:anim calcmode="lin" valueType="num">
                                      <p:cBhvr>
                                        <p:cTn id="73" dur="500" fill="hold"/>
                                        <p:tgtEl>
                                          <p:spTgt spid="47"/>
                                        </p:tgtEl>
                                        <p:attrNameLst>
                                          <p:attrName>ppt_x</p:attrName>
                                        </p:attrNameLst>
                                      </p:cBhvr>
                                      <p:tavLst>
                                        <p:tav tm="0">
                                          <p:val>
                                            <p:fltVal val="0.5"/>
                                          </p:val>
                                        </p:tav>
                                        <p:tav tm="100000">
                                          <p:val>
                                            <p:strVal val="#ppt_x"/>
                                          </p:val>
                                        </p:tav>
                                      </p:tavLst>
                                    </p:anim>
                                    <p:anim calcmode="lin" valueType="num">
                                      <p:cBhvr>
                                        <p:cTn id="74" dur="500" fill="hold"/>
                                        <p:tgtEl>
                                          <p:spTgt spid="47"/>
                                        </p:tgtEl>
                                        <p:attrNameLst>
                                          <p:attrName>ppt_y</p:attrName>
                                        </p:attrNameLst>
                                      </p:cBhvr>
                                      <p:tavLst>
                                        <p:tav tm="0">
                                          <p:val>
                                            <p:fltVal val="0.5"/>
                                          </p:val>
                                        </p:tav>
                                        <p:tav tm="100000">
                                          <p:val>
                                            <p:strVal val="#ppt_y"/>
                                          </p:val>
                                        </p:tav>
                                      </p:tavLst>
                                    </p:anim>
                                  </p:childTnLst>
                                </p:cTn>
                              </p:par>
                            </p:childTnLst>
                          </p:cTn>
                        </p:par>
                        <p:par>
                          <p:cTn id="75" fill="hold">
                            <p:stCondLst>
                              <p:cond delay="3500"/>
                            </p:stCondLst>
                            <p:childTnLst>
                              <p:par>
                                <p:cTn id="76" presetID="16" presetClass="entr" presetSubtype="21" fill="hold" grpId="0" nodeType="afterEffect">
                                  <p:stCondLst>
                                    <p:cond delay="0"/>
                                  </p:stCondLst>
                                  <p:childTnLst>
                                    <p:set>
                                      <p:cBhvr>
                                        <p:cTn id="77" dur="1" fill="hold">
                                          <p:stCondLst>
                                            <p:cond delay="0"/>
                                          </p:stCondLst>
                                        </p:cTn>
                                        <p:tgtEl>
                                          <p:spTgt spid="29"/>
                                        </p:tgtEl>
                                        <p:attrNameLst>
                                          <p:attrName>style.visibility</p:attrName>
                                        </p:attrNameLst>
                                      </p:cBhvr>
                                      <p:to>
                                        <p:strVal val="visible"/>
                                      </p:to>
                                    </p:set>
                                    <p:animEffect transition="in" filter="barn(inVertical)">
                                      <p:cBhvr>
                                        <p:cTn id="78" dur="750"/>
                                        <p:tgtEl>
                                          <p:spTgt spid="29"/>
                                        </p:tgtEl>
                                      </p:cBhvr>
                                    </p:animEffect>
                                  </p:childTnLst>
                                </p:cTn>
                              </p:par>
                            </p:childTnLst>
                          </p:cTn>
                        </p:par>
                        <p:par>
                          <p:cTn id="79" fill="hold">
                            <p:stCondLst>
                              <p:cond delay="4500"/>
                            </p:stCondLst>
                            <p:childTnLst>
                              <p:par>
                                <p:cTn id="80" presetID="47" presetClass="entr" presetSubtype="0" fill="hold" grpId="0" nodeType="afterEffect">
                                  <p:stCondLst>
                                    <p:cond delay="0"/>
                                  </p:stCondLst>
                                  <p:iterate type="lt">
                                    <p:tmPct val="4138"/>
                                  </p:iterate>
                                  <p:childTnLst>
                                    <p:set>
                                      <p:cBhvr>
                                        <p:cTn id="81" dur="1" fill="hold">
                                          <p:stCondLst>
                                            <p:cond delay="0"/>
                                          </p:stCondLst>
                                        </p:cTn>
                                        <p:tgtEl>
                                          <p:spTgt spid="60"/>
                                        </p:tgtEl>
                                        <p:attrNameLst>
                                          <p:attrName>style.visibility</p:attrName>
                                        </p:attrNameLst>
                                      </p:cBhvr>
                                      <p:to>
                                        <p:strVal val="visible"/>
                                      </p:to>
                                    </p:set>
                                    <p:animEffect transition="in" filter="fade">
                                      <p:cBhvr>
                                        <p:cTn id="82" dur="500"/>
                                        <p:tgtEl>
                                          <p:spTgt spid="60"/>
                                        </p:tgtEl>
                                      </p:cBhvr>
                                    </p:animEffect>
                                    <p:anim calcmode="lin" valueType="num">
                                      <p:cBhvr>
                                        <p:cTn id="83" dur="500" fill="hold"/>
                                        <p:tgtEl>
                                          <p:spTgt spid="60"/>
                                        </p:tgtEl>
                                        <p:attrNameLst>
                                          <p:attrName>ppt_x</p:attrName>
                                        </p:attrNameLst>
                                      </p:cBhvr>
                                      <p:tavLst>
                                        <p:tav tm="0">
                                          <p:val>
                                            <p:strVal val="#ppt_x"/>
                                          </p:val>
                                        </p:tav>
                                        <p:tav tm="100000">
                                          <p:val>
                                            <p:strVal val="#ppt_x"/>
                                          </p:val>
                                        </p:tav>
                                      </p:tavLst>
                                    </p:anim>
                                    <p:anim calcmode="lin" valueType="num">
                                      <p:cBhvr>
                                        <p:cTn id="84" dur="500" fill="hold"/>
                                        <p:tgtEl>
                                          <p:spTgt spid="60"/>
                                        </p:tgtEl>
                                        <p:attrNameLst>
                                          <p:attrName>ppt_y</p:attrName>
                                        </p:attrNameLst>
                                      </p:cBhvr>
                                      <p:tavLst>
                                        <p:tav tm="0">
                                          <p:val>
                                            <p:strVal val="#ppt_y-.1"/>
                                          </p:val>
                                        </p:tav>
                                        <p:tav tm="100000">
                                          <p:val>
                                            <p:strVal val="#ppt_y"/>
                                          </p:val>
                                        </p:tav>
                                      </p:tavLst>
                                    </p:anim>
                                  </p:childTnLst>
                                </p:cTn>
                              </p:par>
                            </p:childTnLst>
                          </p:cTn>
                        </p:par>
                        <p:par>
                          <p:cTn id="85" fill="hold">
                            <p:stCondLst>
                              <p:cond delay="6682"/>
                            </p:stCondLst>
                            <p:childTnLst>
                              <p:par>
                                <p:cTn id="86" presetID="2" presetClass="entr" presetSubtype="4" fill="hold" grpId="0" nodeType="afterEffect">
                                  <p:stCondLst>
                                    <p:cond delay="0"/>
                                  </p:stCondLst>
                                  <p:childTnLst>
                                    <p:set>
                                      <p:cBhvr>
                                        <p:cTn id="87" dur="1" fill="hold">
                                          <p:stCondLst>
                                            <p:cond delay="0"/>
                                          </p:stCondLst>
                                        </p:cTn>
                                        <p:tgtEl>
                                          <p:spTgt spid="38"/>
                                        </p:tgtEl>
                                        <p:attrNameLst>
                                          <p:attrName>style.visibility</p:attrName>
                                        </p:attrNameLst>
                                      </p:cBhvr>
                                      <p:to>
                                        <p:strVal val="visible"/>
                                      </p:to>
                                    </p:set>
                                    <p:anim calcmode="lin" valueType="num">
                                      <p:cBhvr additive="base">
                                        <p:cTn id="88" dur="500" fill="hold"/>
                                        <p:tgtEl>
                                          <p:spTgt spid="38"/>
                                        </p:tgtEl>
                                        <p:attrNameLst>
                                          <p:attrName>ppt_x</p:attrName>
                                        </p:attrNameLst>
                                      </p:cBhvr>
                                      <p:tavLst>
                                        <p:tav tm="0">
                                          <p:val>
                                            <p:strVal val="#ppt_x"/>
                                          </p:val>
                                        </p:tav>
                                        <p:tav tm="100000">
                                          <p:val>
                                            <p:strVal val="#ppt_x"/>
                                          </p:val>
                                        </p:tav>
                                      </p:tavLst>
                                    </p:anim>
                                    <p:anim calcmode="lin" valueType="num">
                                      <p:cBhvr additive="base">
                                        <p:cTn id="89" dur="500" fill="hold"/>
                                        <p:tgtEl>
                                          <p:spTgt spid="38"/>
                                        </p:tgtEl>
                                        <p:attrNameLst>
                                          <p:attrName>ppt_y</p:attrName>
                                        </p:attrNameLst>
                                      </p:cBhvr>
                                      <p:tavLst>
                                        <p:tav tm="0">
                                          <p:val>
                                            <p:strVal val="1+#ppt_h/2"/>
                                          </p:val>
                                        </p:tav>
                                        <p:tav tm="100000">
                                          <p:val>
                                            <p:strVal val="#ppt_y"/>
                                          </p:val>
                                        </p:tav>
                                      </p:tavLst>
                                    </p:anim>
                                  </p:childTnLst>
                                </p:cTn>
                              </p:par>
                            </p:childTnLst>
                          </p:cTn>
                        </p:par>
                        <p:par>
                          <p:cTn id="90" fill="hold">
                            <p:stCondLst>
                              <p:cond delay="7182"/>
                            </p:stCondLst>
                            <p:childTnLst>
                              <p:par>
                                <p:cTn id="91" presetID="2" presetClass="entr" presetSubtype="4" fill="hold" grpId="0" nodeType="afterEffect">
                                  <p:stCondLst>
                                    <p:cond delay="0"/>
                                  </p:stCondLst>
                                  <p:childTnLst>
                                    <p:set>
                                      <p:cBhvr>
                                        <p:cTn id="92" dur="1" fill="hold">
                                          <p:stCondLst>
                                            <p:cond delay="0"/>
                                          </p:stCondLst>
                                        </p:cTn>
                                        <p:tgtEl>
                                          <p:spTgt spid="42"/>
                                        </p:tgtEl>
                                        <p:attrNameLst>
                                          <p:attrName>style.visibility</p:attrName>
                                        </p:attrNameLst>
                                      </p:cBhvr>
                                      <p:to>
                                        <p:strVal val="visible"/>
                                      </p:to>
                                    </p:set>
                                    <p:anim calcmode="lin" valueType="num">
                                      <p:cBhvr additive="base">
                                        <p:cTn id="93" dur="500" fill="hold"/>
                                        <p:tgtEl>
                                          <p:spTgt spid="42"/>
                                        </p:tgtEl>
                                        <p:attrNameLst>
                                          <p:attrName>ppt_x</p:attrName>
                                        </p:attrNameLst>
                                      </p:cBhvr>
                                      <p:tavLst>
                                        <p:tav tm="0">
                                          <p:val>
                                            <p:strVal val="#ppt_x"/>
                                          </p:val>
                                        </p:tav>
                                        <p:tav tm="100000">
                                          <p:val>
                                            <p:strVal val="#ppt_x"/>
                                          </p:val>
                                        </p:tav>
                                      </p:tavLst>
                                    </p:anim>
                                    <p:anim calcmode="lin" valueType="num">
                                      <p:cBhvr additive="base">
                                        <p:cTn id="94" dur="500" fill="hold"/>
                                        <p:tgtEl>
                                          <p:spTgt spid="42"/>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250"/>
                                  </p:stCondLst>
                                  <p:childTnLst>
                                    <p:set>
                                      <p:cBhvr>
                                        <p:cTn id="96" dur="1" fill="hold">
                                          <p:stCondLst>
                                            <p:cond delay="0"/>
                                          </p:stCondLst>
                                        </p:cTn>
                                        <p:tgtEl>
                                          <p:spTgt spid="41"/>
                                        </p:tgtEl>
                                        <p:attrNameLst>
                                          <p:attrName>style.visibility</p:attrName>
                                        </p:attrNameLst>
                                      </p:cBhvr>
                                      <p:to>
                                        <p:strVal val="visible"/>
                                      </p:to>
                                    </p:set>
                                    <p:anim calcmode="lin" valueType="num">
                                      <p:cBhvr additive="base">
                                        <p:cTn id="97" dur="500" fill="hold"/>
                                        <p:tgtEl>
                                          <p:spTgt spid="41"/>
                                        </p:tgtEl>
                                        <p:attrNameLst>
                                          <p:attrName>ppt_x</p:attrName>
                                        </p:attrNameLst>
                                      </p:cBhvr>
                                      <p:tavLst>
                                        <p:tav tm="0">
                                          <p:val>
                                            <p:strVal val="#ppt_x"/>
                                          </p:val>
                                        </p:tav>
                                        <p:tav tm="100000">
                                          <p:val>
                                            <p:strVal val="#ppt_x"/>
                                          </p:val>
                                        </p:tav>
                                      </p:tavLst>
                                    </p:anim>
                                    <p:anim calcmode="lin" valueType="num">
                                      <p:cBhvr additive="base">
                                        <p:cTn id="98" dur="500" fill="hold"/>
                                        <p:tgtEl>
                                          <p:spTgt spid="41"/>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250"/>
                                  </p:stCondLst>
                                  <p:childTnLst>
                                    <p:set>
                                      <p:cBhvr>
                                        <p:cTn id="100" dur="1" fill="hold">
                                          <p:stCondLst>
                                            <p:cond delay="0"/>
                                          </p:stCondLst>
                                        </p:cTn>
                                        <p:tgtEl>
                                          <p:spTgt spid="43"/>
                                        </p:tgtEl>
                                        <p:attrNameLst>
                                          <p:attrName>style.visibility</p:attrName>
                                        </p:attrNameLst>
                                      </p:cBhvr>
                                      <p:to>
                                        <p:strVal val="visible"/>
                                      </p:to>
                                    </p:set>
                                    <p:anim calcmode="lin" valueType="num">
                                      <p:cBhvr additive="base">
                                        <p:cTn id="101" dur="500" fill="hold"/>
                                        <p:tgtEl>
                                          <p:spTgt spid="43"/>
                                        </p:tgtEl>
                                        <p:attrNameLst>
                                          <p:attrName>ppt_x</p:attrName>
                                        </p:attrNameLst>
                                      </p:cBhvr>
                                      <p:tavLst>
                                        <p:tav tm="0">
                                          <p:val>
                                            <p:strVal val="#ppt_x"/>
                                          </p:val>
                                        </p:tav>
                                        <p:tav tm="100000">
                                          <p:val>
                                            <p:strVal val="#ppt_x"/>
                                          </p:val>
                                        </p:tav>
                                      </p:tavLst>
                                    </p:anim>
                                    <p:anim calcmode="lin" valueType="num">
                                      <p:cBhvr additive="base">
                                        <p:cTn id="102" dur="500" fill="hold"/>
                                        <p:tgtEl>
                                          <p:spTgt spid="43"/>
                                        </p:tgtEl>
                                        <p:attrNameLst>
                                          <p:attrName>ppt_y</p:attrName>
                                        </p:attrNameLst>
                                      </p:cBhvr>
                                      <p:tavLst>
                                        <p:tav tm="0">
                                          <p:val>
                                            <p:strVal val="1+#ppt_h/2"/>
                                          </p:val>
                                        </p:tav>
                                        <p:tav tm="100000">
                                          <p:val>
                                            <p:strVal val="#ppt_y"/>
                                          </p:val>
                                        </p:tav>
                                      </p:tavLst>
                                    </p:anim>
                                  </p:childTnLst>
                                </p:cTn>
                              </p:par>
                              <p:par>
                                <p:cTn id="103" presetID="2" presetClass="entr" presetSubtype="4" fill="hold" grpId="0" nodeType="withEffect">
                                  <p:stCondLst>
                                    <p:cond delay="500"/>
                                  </p:stCondLst>
                                  <p:childTnLst>
                                    <p:set>
                                      <p:cBhvr>
                                        <p:cTn id="104" dur="1" fill="hold">
                                          <p:stCondLst>
                                            <p:cond delay="0"/>
                                          </p:stCondLst>
                                        </p:cTn>
                                        <p:tgtEl>
                                          <p:spTgt spid="40"/>
                                        </p:tgtEl>
                                        <p:attrNameLst>
                                          <p:attrName>style.visibility</p:attrName>
                                        </p:attrNameLst>
                                      </p:cBhvr>
                                      <p:to>
                                        <p:strVal val="visible"/>
                                      </p:to>
                                    </p:set>
                                    <p:anim calcmode="lin" valueType="num">
                                      <p:cBhvr additive="base">
                                        <p:cTn id="105" dur="500" fill="hold"/>
                                        <p:tgtEl>
                                          <p:spTgt spid="40"/>
                                        </p:tgtEl>
                                        <p:attrNameLst>
                                          <p:attrName>ppt_x</p:attrName>
                                        </p:attrNameLst>
                                      </p:cBhvr>
                                      <p:tavLst>
                                        <p:tav tm="0">
                                          <p:val>
                                            <p:strVal val="#ppt_x"/>
                                          </p:val>
                                        </p:tav>
                                        <p:tav tm="100000">
                                          <p:val>
                                            <p:strVal val="#ppt_x"/>
                                          </p:val>
                                        </p:tav>
                                      </p:tavLst>
                                    </p:anim>
                                    <p:anim calcmode="lin" valueType="num">
                                      <p:cBhvr additive="base">
                                        <p:cTn id="106" dur="500" fill="hold"/>
                                        <p:tgtEl>
                                          <p:spTgt spid="40"/>
                                        </p:tgtEl>
                                        <p:attrNameLst>
                                          <p:attrName>ppt_y</p:attrName>
                                        </p:attrNameLst>
                                      </p:cBhvr>
                                      <p:tavLst>
                                        <p:tav tm="0">
                                          <p:val>
                                            <p:strVal val="1+#ppt_h/2"/>
                                          </p:val>
                                        </p:tav>
                                        <p:tav tm="100000">
                                          <p:val>
                                            <p:strVal val="#ppt_y"/>
                                          </p:val>
                                        </p:tav>
                                      </p:tavLst>
                                    </p:anim>
                                  </p:childTnLst>
                                </p:cTn>
                              </p:par>
                              <p:par>
                                <p:cTn id="107" presetID="2" presetClass="entr" presetSubtype="4" fill="hold" grpId="0" nodeType="withEffect">
                                  <p:stCondLst>
                                    <p:cond delay="500"/>
                                  </p:stCondLst>
                                  <p:childTnLst>
                                    <p:set>
                                      <p:cBhvr>
                                        <p:cTn id="108" dur="1" fill="hold">
                                          <p:stCondLst>
                                            <p:cond delay="0"/>
                                          </p:stCondLst>
                                        </p:cTn>
                                        <p:tgtEl>
                                          <p:spTgt spid="53"/>
                                        </p:tgtEl>
                                        <p:attrNameLst>
                                          <p:attrName>style.visibility</p:attrName>
                                        </p:attrNameLst>
                                      </p:cBhvr>
                                      <p:to>
                                        <p:strVal val="visible"/>
                                      </p:to>
                                    </p:set>
                                    <p:anim calcmode="lin" valueType="num">
                                      <p:cBhvr additive="base">
                                        <p:cTn id="109" dur="500" fill="hold"/>
                                        <p:tgtEl>
                                          <p:spTgt spid="53"/>
                                        </p:tgtEl>
                                        <p:attrNameLst>
                                          <p:attrName>ppt_x</p:attrName>
                                        </p:attrNameLst>
                                      </p:cBhvr>
                                      <p:tavLst>
                                        <p:tav tm="0">
                                          <p:val>
                                            <p:strVal val="#ppt_x"/>
                                          </p:val>
                                        </p:tav>
                                        <p:tav tm="100000">
                                          <p:val>
                                            <p:strVal val="#ppt_x"/>
                                          </p:val>
                                        </p:tav>
                                      </p:tavLst>
                                    </p:anim>
                                    <p:anim calcmode="lin" valueType="num">
                                      <p:cBhvr additive="base">
                                        <p:cTn id="110"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animBg="1"/>
      <p:bldP spid="60" grpId="0"/>
      <p:bldP spid="47" grpId="0" animBg="1"/>
      <p:bldP spid="29" grpId="0"/>
      <p:bldP spid="10" grpId="0" animBg="1"/>
      <p:bldP spid="11" grpId="0" animBg="1"/>
      <p:bldP spid="12" grpId="0" animBg="1"/>
      <p:bldP spid="13" grpId="0" animBg="1"/>
      <p:bldP spid="14" grpId="0" animBg="1"/>
      <p:bldP spid="38" grpId="0"/>
      <p:bldP spid="40" grpId="0" animBg="1"/>
      <p:bldP spid="41" grpId="0" animBg="1"/>
      <p:bldP spid="42" grpId="0" animBg="1"/>
      <p:bldP spid="43" grpId="0" animBg="1"/>
      <p:bldP spid="53" grpId="0" animBg="1"/>
      <p:bldP spid="54" grpId="0" animBg="1"/>
      <p:bldP spid="55" grpId="0" animBg="1"/>
      <p:bldP spid="5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3841129" y="563605"/>
            <a:ext cx="4509743" cy="4509743"/>
          </a:xfrm>
          <a:prstGeom prst="ellipse">
            <a:avLst/>
          </a:prstGeom>
          <a:noFill/>
          <a:ln w="28575">
            <a:solidFill>
              <a:schemeClr val="tx1">
                <a:lumMod val="65000"/>
                <a:lumOff val="3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 name="椭圆 4"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a:spLocks noChangeAspect="1"/>
          </p:cNvSpPr>
          <p:nvPr/>
        </p:nvSpPr>
        <p:spPr>
          <a:xfrm>
            <a:off x="4156791" y="864793"/>
            <a:ext cx="3868357" cy="3868357"/>
          </a:xfrm>
          <a:prstGeom prst="ellipse">
            <a:avLst/>
          </a:prstGeom>
          <a:gradFill>
            <a:gsLst>
              <a:gs pos="0">
                <a:schemeClr val="bg1"/>
              </a:gs>
              <a:gs pos="100000">
                <a:srgbClr val="C7C7C7"/>
              </a:gs>
            </a:gsLst>
            <a:lin ang="13200000" scaled="0"/>
          </a:gradFill>
          <a:ln w="22225">
            <a:solidFill>
              <a:schemeClr val="bg1"/>
            </a:solidFill>
          </a:ln>
          <a:effectLst>
            <a:outerShdw blurRad="3937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3" name="文本框 12"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txBox="1"/>
          <p:nvPr/>
        </p:nvSpPr>
        <p:spPr>
          <a:xfrm>
            <a:off x="4541728" y="2967335"/>
            <a:ext cx="3108543" cy="923330"/>
          </a:xfrm>
          <a:prstGeom prst="rect">
            <a:avLst/>
          </a:prstGeom>
          <a:noFill/>
        </p:spPr>
        <p:txBody>
          <a:bodyPr wrap="none" rtlCol="0">
            <a:spAutoFit/>
          </a:bodyPr>
          <a:lstStyle/>
          <a:p>
            <a:pPr algn="ctr"/>
            <a:r>
              <a:rPr lang="zh-CN" altLang="en-US" sz="5400" b="1" spc="300" dirty="0">
                <a:solidFill>
                  <a:srgbClr val="966481"/>
                </a:solidFill>
                <a:cs typeface="+mn-ea"/>
                <a:sym typeface="+mn-lt"/>
              </a:rPr>
              <a:t>环境分析</a:t>
            </a:r>
            <a:endParaRPr lang="zh-CN" altLang="en-US" sz="5400" b="1" spc="300" dirty="0">
              <a:solidFill>
                <a:srgbClr val="966481"/>
              </a:solidFill>
              <a:cs typeface="+mn-ea"/>
              <a:sym typeface="+mn-lt"/>
            </a:endParaRPr>
          </a:p>
        </p:txBody>
      </p:sp>
      <p:sp>
        <p:nvSpPr>
          <p:cNvPr id="17" name="椭圆 16"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4813657" y="1726002"/>
            <a:ext cx="380124" cy="380124"/>
          </a:xfrm>
          <a:prstGeom prst="ellipse">
            <a:avLst/>
          </a:prstGeom>
          <a:solidFill>
            <a:srgbClr val="CA6B7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椭圆 1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6920547" y="1726002"/>
            <a:ext cx="380124" cy="380124"/>
          </a:xfrm>
          <a:prstGeom prst="ellipse">
            <a:avLst/>
          </a:prstGeom>
          <a:solidFill>
            <a:srgbClr val="F8AD9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椭圆 20"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6708447" y="6207036"/>
            <a:ext cx="266706" cy="266706"/>
          </a:xfrm>
          <a:prstGeom prst="ellipse">
            <a:avLst/>
          </a:prstGeom>
          <a:solidFill>
            <a:srgbClr val="365B7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椭圆 21"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6339229" y="6207036"/>
            <a:ext cx="266706" cy="266706"/>
          </a:xfrm>
          <a:prstGeom prst="ellipse">
            <a:avLst/>
          </a:prstGeom>
          <a:solidFill>
            <a:srgbClr val="96648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椭圆 22"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5970011" y="6207036"/>
            <a:ext cx="266706" cy="266706"/>
          </a:xfrm>
          <a:prstGeom prst="ellipse">
            <a:avLst/>
          </a:prstGeom>
          <a:solidFill>
            <a:srgbClr val="D06F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椭圆 23"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5600793" y="6207036"/>
            <a:ext cx="266706" cy="266706"/>
          </a:xfrm>
          <a:prstGeom prst="ellipse">
            <a:avLst/>
          </a:prstGeom>
          <a:solidFill>
            <a:srgbClr val="F779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椭圆 24"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5231881" y="6207036"/>
            <a:ext cx="266400" cy="266400"/>
          </a:xfrm>
          <a:prstGeom prst="ellipse">
            <a:avLst/>
          </a:prstGeom>
          <a:solidFill>
            <a:srgbClr val="F8AD9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Freeform 2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bwMode="auto">
          <a:xfrm>
            <a:off x="5453376" y="1308142"/>
            <a:ext cx="1216756" cy="1268727"/>
          </a:xfrm>
          <a:custGeom>
            <a:avLst/>
            <a:gdLst>
              <a:gd name="T0" fmla="*/ 6 w 38"/>
              <a:gd name="T1" fmla="*/ 24 h 38"/>
              <a:gd name="T2" fmla="*/ 7 w 38"/>
              <a:gd name="T3" fmla="*/ 22 h 38"/>
              <a:gd name="T4" fmla="*/ 8 w 38"/>
              <a:gd name="T5" fmla="*/ 22 h 38"/>
              <a:gd name="T6" fmla="*/ 10 w 38"/>
              <a:gd name="T7" fmla="*/ 21 h 38"/>
              <a:gd name="T8" fmla="*/ 28 w 38"/>
              <a:gd name="T9" fmla="*/ 21 h 38"/>
              <a:gd name="T10" fmla="*/ 32 w 38"/>
              <a:gd name="T11" fmla="*/ 21 h 38"/>
              <a:gd name="T12" fmla="*/ 35 w 38"/>
              <a:gd name="T13" fmla="*/ 19 h 38"/>
              <a:gd name="T14" fmla="*/ 38 w 38"/>
              <a:gd name="T15" fmla="*/ 16 h 38"/>
              <a:gd name="T16" fmla="*/ 38 w 38"/>
              <a:gd name="T17" fmla="*/ 13 h 38"/>
              <a:gd name="T18" fmla="*/ 38 w 38"/>
              <a:gd name="T19" fmla="*/ 8 h 38"/>
              <a:gd name="T20" fmla="*/ 38 w 38"/>
              <a:gd name="T21" fmla="*/ 5 h 38"/>
              <a:gd name="T22" fmla="*/ 35 w 38"/>
              <a:gd name="T23" fmla="*/ 2 h 38"/>
              <a:gd name="T24" fmla="*/ 32 w 38"/>
              <a:gd name="T25" fmla="*/ 1 h 38"/>
              <a:gd name="T26" fmla="*/ 28 w 38"/>
              <a:gd name="T27" fmla="*/ 0 h 38"/>
              <a:gd name="T28" fmla="*/ 9 w 38"/>
              <a:gd name="T29" fmla="*/ 0 h 38"/>
              <a:gd name="T30" fmla="*/ 6 w 38"/>
              <a:gd name="T31" fmla="*/ 2 h 38"/>
              <a:gd name="T32" fmla="*/ 9 w 38"/>
              <a:gd name="T33" fmla="*/ 5 h 38"/>
              <a:gd name="T34" fmla="*/ 28 w 38"/>
              <a:gd name="T35" fmla="*/ 5 h 38"/>
              <a:gd name="T36" fmla="*/ 30 w 38"/>
              <a:gd name="T37" fmla="*/ 5 h 38"/>
              <a:gd name="T38" fmla="*/ 32 w 38"/>
              <a:gd name="T39" fmla="*/ 6 h 38"/>
              <a:gd name="T40" fmla="*/ 33 w 38"/>
              <a:gd name="T41" fmla="*/ 7 h 38"/>
              <a:gd name="T42" fmla="*/ 33 w 38"/>
              <a:gd name="T43" fmla="*/ 8 h 38"/>
              <a:gd name="T44" fmla="*/ 33 w 38"/>
              <a:gd name="T45" fmla="*/ 13 h 38"/>
              <a:gd name="T46" fmla="*/ 33 w 38"/>
              <a:gd name="T47" fmla="*/ 14 h 38"/>
              <a:gd name="T48" fmla="*/ 32 w 38"/>
              <a:gd name="T49" fmla="*/ 16 h 38"/>
              <a:gd name="T50" fmla="*/ 30 w 38"/>
              <a:gd name="T51" fmla="*/ 16 h 38"/>
              <a:gd name="T52" fmla="*/ 28 w 38"/>
              <a:gd name="T53" fmla="*/ 17 h 38"/>
              <a:gd name="T54" fmla="*/ 10 w 38"/>
              <a:gd name="T55" fmla="*/ 17 h 38"/>
              <a:gd name="T56" fmla="*/ 6 w 38"/>
              <a:gd name="T57" fmla="*/ 17 h 38"/>
              <a:gd name="T58" fmla="*/ 3 w 38"/>
              <a:gd name="T59" fmla="*/ 19 h 38"/>
              <a:gd name="T60" fmla="*/ 1 w 38"/>
              <a:gd name="T61" fmla="*/ 22 h 38"/>
              <a:gd name="T62" fmla="*/ 0 w 38"/>
              <a:gd name="T63" fmla="*/ 25 h 38"/>
              <a:gd name="T64" fmla="*/ 0 w 38"/>
              <a:gd name="T65" fmla="*/ 29 h 38"/>
              <a:gd name="T66" fmla="*/ 1 w 38"/>
              <a:gd name="T67" fmla="*/ 33 h 38"/>
              <a:gd name="T68" fmla="*/ 3 w 38"/>
              <a:gd name="T69" fmla="*/ 36 h 38"/>
              <a:gd name="T70" fmla="*/ 6 w 38"/>
              <a:gd name="T71" fmla="*/ 37 h 38"/>
              <a:gd name="T72" fmla="*/ 10 w 38"/>
              <a:gd name="T73" fmla="*/ 38 h 38"/>
              <a:gd name="T74" fmla="*/ 36 w 38"/>
              <a:gd name="T75" fmla="*/ 38 h 38"/>
              <a:gd name="T76" fmla="*/ 38 w 38"/>
              <a:gd name="T77" fmla="*/ 35 h 38"/>
              <a:gd name="T78" fmla="*/ 36 w 38"/>
              <a:gd name="T79" fmla="*/ 33 h 38"/>
              <a:gd name="T80" fmla="*/ 10 w 38"/>
              <a:gd name="T81" fmla="*/ 33 h 38"/>
              <a:gd name="T82" fmla="*/ 8 w 38"/>
              <a:gd name="T83" fmla="*/ 33 h 38"/>
              <a:gd name="T84" fmla="*/ 7 w 38"/>
              <a:gd name="T85" fmla="*/ 32 h 38"/>
              <a:gd name="T86" fmla="*/ 6 w 38"/>
              <a:gd name="T87" fmla="*/ 31 h 38"/>
              <a:gd name="T88" fmla="*/ 5 w 38"/>
              <a:gd name="T89" fmla="*/ 29 h 38"/>
              <a:gd name="T90" fmla="*/ 5 w 38"/>
              <a:gd name="T91" fmla="*/ 25 h 38"/>
              <a:gd name="T92" fmla="*/ 6 w 38"/>
              <a:gd name="T93" fmla="*/ 2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8" h="38">
                <a:moveTo>
                  <a:pt x="6" y="24"/>
                </a:moveTo>
                <a:cubicBezTo>
                  <a:pt x="6" y="23"/>
                  <a:pt x="6" y="23"/>
                  <a:pt x="7" y="22"/>
                </a:cubicBezTo>
                <a:cubicBezTo>
                  <a:pt x="7" y="22"/>
                  <a:pt x="8" y="22"/>
                  <a:pt x="8" y="22"/>
                </a:cubicBezTo>
                <a:cubicBezTo>
                  <a:pt x="9" y="21"/>
                  <a:pt x="10" y="21"/>
                  <a:pt x="10" y="21"/>
                </a:cubicBezTo>
                <a:cubicBezTo>
                  <a:pt x="28" y="21"/>
                  <a:pt x="28" y="21"/>
                  <a:pt x="28" y="21"/>
                </a:cubicBezTo>
                <a:cubicBezTo>
                  <a:pt x="30" y="21"/>
                  <a:pt x="31" y="21"/>
                  <a:pt x="32" y="21"/>
                </a:cubicBezTo>
                <a:cubicBezTo>
                  <a:pt x="33" y="20"/>
                  <a:pt x="34" y="20"/>
                  <a:pt x="35" y="19"/>
                </a:cubicBezTo>
                <a:cubicBezTo>
                  <a:pt x="36" y="18"/>
                  <a:pt x="37" y="17"/>
                  <a:pt x="38" y="16"/>
                </a:cubicBezTo>
                <a:cubicBezTo>
                  <a:pt x="38" y="15"/>
                  <a:pt x="38" y="14"/>
                  <a:pt x="38" y="13"/>
                </a:cubicBezTo>
                <a:cubicBezTo>
                  <a:pt x="38" y="8"/>
                  <a:pt x="38" y="8"/>
                  <a:pt x="38" y="8"/>
                </a:cubicBezTo>
                <a:cubicBezTo>
                  <a:pt x="38" y="7"/>
                  <a:pt x="38" y="6"/>
                  <a:pt x="38" y="5"/>
                </a:cubicBezTo>
                <a:cubicBezTo>
                  <a:pt x="37" y="4"/>
                  <a:pt x="36" y="3"/>
                  <a:pt x="35" y="2"/>
                </a:cubicBezTo>
                <a:cubicBezTo>
                  <a:pt x="34" y="2"/>
                  <a:pt x="33" y="1"/>
                  <a:pt x="32" y="1"/>
                </a:cubicBezTo>
                <a:cubicBezTo>
                  <a:pt x="31" y="0"/>
                  <a:pt x="29" y="0"/>
                  <a:pt x="28" y="0"/>
                </a:cubicBezTo>
                <a:cubicBezTo>
                  <a:pt x="9" y="0"/>
                  <a:pt x="9" y="0"/>
                  <a:pt x="9" y="0"/>
                </a:cubicBezTo>
                <a:cubicBezTo>
                  <a:pt x="7" y="0"/>
                  <a:pt x="6" y="1"/>
                  <a:pt x="6" y="2"/>
                </a:cubicBezTo>
                <a:cubicBezTo>
                  <a:pt x="6" y="4"/>
                  <a:pt x="7" y="5"/>
                  <a:pt x="9" y="5"/>
                </a:cubicBezTo>
                <a:cubicBezTo>
                  <a:pt x="28" y="5"/>
                  <a:pt x="28" y="5"/>
                  <a:pt x="28" y="5"/>
                </a:cubicBezTo>
                <a:cubicBezTo>
                  <a:pt x="29" y="5"/>
                  <a:pt x="29" y="5"/>
                  <a:pt x="30" y="5"/>
                </a:cubicBezTo>
                <a:cubicBezTo>
                  <a:pt x="31" y="5"/>
                  <a:pt x="31" y="6"/>
                  <a:pt x="32" y="6"/>
                </a:cubicBezTo>
                <a:cubicBezTo>
                  <a:pt x="32" y="6"/>
                  <a:pt x="33" y="7"/>
                  <a:pt x="33" y="7"/>
                </a:cubicBezTo>
                <a:cubicBezTo>
                  <a:pt x="33" y="7"/>
                  <a:pt x="33" y="8"/>
                  <a:pt x="33" y="8"/>
                </a:cubicBezTo>
                <a:cubicBezTo>
                  <a:pt x="33" y="13"/>
                  <a:pt x="33" y="13"/>
                  <a:pt x="33" y="13"/>
                </a:cubicBezTo>
                <a:cubicBezTo>
                  <a:pt x="33" y="13"/>
                  <a:pt x="33" y="14"/>
                  <a:pt x="33" y="14"/>
                </a:cubicBezTo>
                <a:cubicBezTo>
                  <a:pt x="33" y="15"/>
                  <a:pt x="32" y="15"/>
                  <a:pt x="32" y="16"/>
                </a:cubicBezTo>
                <a:cubicBezTo>
                  <a:pt x="31" y="16"/>
                  <a:pt x="31" y="16"/>
                  <a:pt x="30" y="16"/>
                </a:cubicBezTo>
                <a:cubicBezTo>
                  <a:pt x="29" y="16"/>
                  <a:pt x="29" y="17"/>
                  <a:pt x="28" y="17"/>
                </a:cubicBezTo>
                <a:cubicBezTo>
                  <a:pt x="10" y="17"/>
                  <a:pt x="10" y="17"/>
                  <a:pt x="10" y="17"/>
                </a:cubicBezTo>
                <a:cubicBezTo>
                  <a:pt x="9" y="17"/>
                  <a:pt x="7" y="17"/>
                  <a:pt x="6" y="17"/>
                </a:cubicBezTo>
                <a:cubicBezTo>
                  <a:pt x="5" y="18"/>
                  <a:pt x="4" y="18"/>
                  <a:pt x="3" y="19"/>
                </a:cubicBezTo>
                <a:cubicBezTo>
                  <a:pt x="2" y="20"/>
                  <a:pt x="1" y="21"/>
                  <a:pt x="1" y="22"/>
                </a:cubicBezTo>
                <a:cubicBezTo>
                  <a:pt x="0" y="23"/>
                  <a:pt x="0" y="24"/>
                  <a:pt x="0" y="25"/>
                </a:cubicBezTo>
                <a:cubicBezTo>
                  <a:pt x="0" y="29"/>
                  <a:pt x="0" y="29"/>
                  <a:pt x="0" y="29"/>
                </a:cubicBezTo>
                <a:cubicBezTo>
                  <a:pt x="0" y="31"/>
                  <a:pt x="0" y="32"/>
                  <a:pt x="1" y="33"/>
                </a:cubicBezTo>
                <a:cubicBezTo>
                  <a:pt x="1" y="34"/>
                  <a:pt x="2" y="35"/>
                  <a:pt x="3" y="36"/>
                </a:cubicBezTo>
                <a:cubicBezTo>
                  <a:pt x="4" y="36"/>
                  <a:pt x="5" y="37"/>
                  <a:pt x="6" y="37"/>
                </a:cubicBezTo>
                <a:cubicBezTo>
                  <a:pt x="7" y="38"/>
                  <a:pt x="9" y="38"/>
                  <a:pt x="10" y="38"/>
                </a:cubicBezTo>
                <a:cubicBezTo>
                  <a:pt x="36" y="38"/>
                  <a:pt x="36" y="38"/>
                  <a:pt x="36" y="38"/>
                </a:cubicBezTo>
                <a:cubicBezTo>
                  <a:pt x="38" y="38"/>
                  <a:pt x="38" y="37"/>
                  <a:pt x="38" y="35"/>
                </a:cubicBezTo>
                <a:cubicBezTo>
                  <a:pt x="38" y="34"/>
                  <a:pt x="38" y="33"/>
                  <a:pt x="36" y="33"/>
                </a:cubicBezTo>
                <a:cubicBezTo>
                  <a:pt x="10" y="33"/>
                  <a:pt x="10" y="33"/>
                  <a:pt x="10" y="33"/>
                </a:cubicBezTo>
                <a:cubicBezTo>
                  <a:pt x="10" y="33"/>
                  <a:pt x="9" y="33"/>
                  <a:pt x="8" y="33"/>
                </a:cubicBezTo>
                <a:cubicBezTo>
                  <a:pt x="8" y="33"/>
                  <a:pt x="7" y="32"/>
                  <a:pt x="7" y="32"/>
                </a:cubicBezTo>
                <a:cubicBezTo>
                  <a:pt x="6" y="32"/>
                  <a:pt x="6" y="31"/>
                  <a:pt x="6" y="31"/>
                </a:cubicBezTo>
                <a:cubicBezTo>
                  <a:pt x="5" y="30"/>
                  <a:pt x="5" y="30"/>
                  <a:pt x="5" y="29"/>
                </a:cubicBezTo>
                <a:cubicBezTo>
                  <a:pt x="5" y="25"/>
                  <a:pt x="5" y="25"/>
                  <a:pt x="5" y="25"/>
                </a:cubicBezTo>
                <a:cubicBezTo>
                  <a:pt x="5" y="24"/>
                  <a:pt x="5" y="24"/>
                  <a:pt x="6" y="24"/>
                </a:cubicBezTo>
                <a:close/>
              </a:path>
            </a:pathLst>
          </a:custGeom>
          <a:solidFill>
            <a:srgbClr val="966481"/>
          </a:solidFill>
          <a:ln>
            <a:noFill/>
          </a:ln>
        </p:spPr>
        <p:txBody>
          <a:bodyPr vert="horz" wrap="square" lIns="91440" tIns="45720" rIns="91440" bIns="45720" numCol="1" anchor="t" anchorCtr="0" compatLnSpc="1"/>
          <a:lstStyle/>
          <a:p>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26" presetClass="emph" presetSubtype="0" fill="hold" grpId="1" nodeType="withEffect">
                                  <p:stCondLst>
                                    <p:cond delay="250"/>
                                  </p:stCondLst>
                                  <p:childTnLst>
                                    <p:animEffect transition="out" filter="fade">
                                      <p:cBhvr>
                                        <p:cTn id="16" dur="500" tmFilter="0, 0; .2, .5; .8, .5; 1, 0"/>
                                        <p:tgtEl>
                                          <p:spTgt spid="5"/>
                                        </p:tgtEl>
                                      </p:cBhvr>
                                    </p:animEffect>
                                    <p:animScale>
                                      <p:cBhvr>
                                        <p:cTn id="17" dur="250" autoRev="1" fill="hold"/>
                                        <p:tgtEl>
                                          <p:spTgt spid="5"/>
                                        </p:tgtEl>
                                      </p:cBhvr>
                                      <p:by x="105000" y="105000"/>
                                    </p:animScale>
                                  </p:childTnLst>
                                </p:cTn>
                              </p:par>
                            </p:childTnLst>
                          </p:cTn>
                        </p:par>
                        <p:par>
                          <p:cTn id="18" fill="hold">
                            <p:stCondLst>
                              <p:cond delay="500"/>
                            </p:stCondLst>
                            <p:childTnLst>
                              <p:par>
                                <p:cTn id="19" presetID="2" presetClass="entr" presetSubtype="2"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1+#ppt_w/2"/>
                                          </p:val>
                                        </p:tav>
                                        <p:tav tm="100000">
                                          <p:val>
                                            <p:strVal val="#ppt_x"/>
                                          </p:val>
                                        </p:tav>
                                      </p:tavLst>
                                    </p:anim>
                                    <p:anim calcmode="lin" valueType="num">
                                      <p:cBhvr additive="base">
                                        <p:cTn id="22" dur="500" fill="hold"/>
                                        <p:tgtEl>
                                          <p:spTgt spid="17"/>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0-#ppt_w/2"/>
                                          </p:val>
                                        </p:tav>
                                        <p:tav tm="100000">
                                          <p:val>
                                            <p:strVal val="#ppt_x"/>
                                          </p:val>
                                        </p:tav>
                                      </p:tavLst>
                                    </p:anim>
                                    <p:anim calcmode="lin" valueType="num">
                                      <p:cBhvr additive="base">
                                        <p:cTn id="26" dur="500" fill="hold"/>
                                        <p:tgtEl>
                                          <p:spTgt spid="18"/>
                                        </p:tgtEl>
                                        <p:attrNameLst>
                                          <p:attrName>ppt_y</p:attrName>
                                        </p:attrNameLst>
                                      </p:cBhvr>
                                      <p:tavLst>
                                        <p:tav tm="0">
                                          <p:val>
                                            <p:strVal val="#ppt_y"/>
                                          </p:val>
                                        </p:tav>
                                        <p:tav tm="100000">
                                          <p:val>
                                            <p:strVal val="#ppt_y"/>
                                          </p:val>
                                        </p:tav>
                                      </p:tavLst>
                                    </p:anim>
                                  </p:childTnLst>
                                </p:cTn>
                              </p:par>
                              <p:par>
                                <p:cTn id="27" presetID="53" presetClass="entr" presetSubtype="16" fill="hold" grpId="0" nodeType="withEffect">
                                  <p:stCondLst>
                                    <p:cond delay="250"/>
                                  </p:stCondLst>
                                  <p:childTnLst>
                                    <p:set>
                                      <p:cBhvr>
                                        <p:cTn id="28" dur="1" fill="hold">
                                          <p:stCondLst>
                                            <p:cond delay="0"/>
                                          </p:stCondLst>
                                        </p:cTn>
                                        <p:tgtEl>
                                          <p:spTgt spid="14"/>
                                        </p:tgtEl>
                                        <p:attrNameLst>
                                          <p:attrName>style.visibility</p:attrName>
                                        </p:attrNameLst>
                                      </p:cBhvr>
                                      <p:to>
                                        <p:strVal val="visible"/>
                                      </p:to>
                                    </p:set>
                                    <p:anim calcmode="lin" valueType="num">
                                      <p:cBhvr>
                                        <p:cTn id="29" dur="500" fill="hold"/>
                                        <p:tgtEl>
                                          <p:spTgt spid="14"/>
                                        </p:tgtEl>
                                        <p:attrNameLst>
                                          <p:attrName>ppt_w</p:attrName>
                                        </p:attrNameLst>
                                      </p:cBhvr>
                                      <p:tavLst>
                                        <p:tav tm="0">
                                          <p:val>
                                            <p:fltVal val="0"/>
                                          </p:val>
                                        </p:tav>
                                        <p:tav tm="100000">
                                          <p:val>
                                            <p:strVal val="#ppt_w"/>
                                          </p:val>
                                        </p:tav>
                                      </p:tavLst>
                                    </p:anim>
                                    <p:anim calcmode="lin" valueType="num">
                                      <p:cBhvr>
                                        <p:cTn id="30" dur="500" fill="hold"/>
                                        <p:tgtEl>
                                          <p:spTgt spid="14"/>
                                        </p:tgtEl>
                                        <p:attrNameLst>
                                          <p:attrName>ppt_h</p:attrName>
                                        </p:attrNameLst>
                                      </p:cBhvr>
                                      <p:tavLst>
                                        <p:tav tm="0">
                                          <p:val>
                                            <p:fltVal val="0"/>
                                          </p:val>
                                        </p:tav>
                                        <p:tav tm="100000">
                                          <p:val>
                                            <p:strVal val="#ppt_h"/>
                                          </p:val>
                                        </p:tav>
                                      </p:tavLst>
                                    </p:anim>
                                    <p:animEffect transition="in" filter="fade">
                                      <p:cBhvr>
                                        <p:cTn id="31" dur="500"/>
                                        <p:tgtEl>
                                          <p:spTgt spid="14"/>
                                        </p:tgtEl>
                                      </p:cBhvr>
                                    </p:animEffect>
                                  </p:childTnLst>
                                </p:cTn>
                              </p:par>
                            </p:childTnLst>
                          </p:cTn>
                        </p:par>
                        <p:par>
                          <p:cTn id="32" fill="hold">
                            <p:stCondLst>
                              <p:cond delay="1000"/>
                            </p:stCondLst>
                            <p:childTnLst>
                              <p:par>
                                <p:cTn id="33" presetID="50" presetClass="entr" presetSubtype="0" decel="100000"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1000" fill="hold"/>
                                        <p:tgtEl>
                                          <p:spTgt spid="13"/>
                                        </p:tgtEl>
                                        <p:attrNameLst>
                                          <p:attrName>ppt_w</p:attrName>
                                        </p:attrNameLst>
                                      </p:cBhvr>
                                      <p:tavLst>
                                        <p:tav tm="0">
                                          <p:val>
                                            <p:strVal val="#ppt_w+.3"/>
                                          </p:val>
                                        </p:tav>
                                        <p:tav tm="100000">
                                          <p:val>
                                            <p:strVal val="#ppt_w"/>
                                          </p:val>
                                        </p:tav>
                                      </p:tavLst>
                                    </p:anim>
                                    <p:anim calcmode="lin" valueType="num">
                                      <p:cBhvr>
                                        <p:cTn id="36" dur="1000" fill="hold"/>
                                        <p:tgtEl>
                                          <p:spTgt spid="13"/>
                                        </p:tgtEl>
                                        <p:attrNameLst>
                                          <p:attrName>ppt_h</p:attrName>
                                        </p:attrNameLst>
                                      </p:cBhvr>
                                      <p:tavLst>
                                        <p:tav tm="0">
                                          <p:val>
                                            <p:strVal val="#ppt_h"/>
                                          </p:val>
                                        </p:tav>
                                        <p:tav tm="100000">
                                          <p:val>
                                            <p:strVal val="#ppt_h"/>
                                          </p:val>
                                        </p:tav>
                                      </p:tavLst>
                                    </p:anim>
                                    <p:animEffect transition="in" filter="fade">
                                      <p:cBhvr>
                                        <p:cTn id="37" dur="1000"/>
                                        <p:tgtEl>
                                          <p:spTgt spid="13"/>
                                        </p:tgtEl>
                                      </p:cBhvr>
                                    </p:animEffect>
                                  </p:childTnLst>
                                </p:cTn>
                              </p:par>
                            </p:childTnLst>
                          </p:cTn>
                        </p:par>
                        <p:par>
                          <p:cTn id="38" fill="hold">
                            <p:stCondLst>
                              <p:cond delay="2000"/>
                            </p:stCondLst>
                            <p:childTnLst>
                              <p:par>
                                <p:cTn id="39" presetID="2" presetClass="entr" presetSubtype="4"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250" fill="hold"/>
                                        <p:tgtEl>
                                          <p:spTgt spid="23"/>
                                        </p:tgtEl>
                                        <p:attrNameLst>
                                          <p:attrName>ppt_x</p:attrName>
                                        </p:attrNameLst>
                                      </p:cBhvr>
                                      <p:tavLst>
                                        <p:tav tm="0">
                                          <p:val>
                                            <p:strVal val="#ppt_x"/>
                                          </p:val>
                                        </p:tav>
                                        <p:tav tm="100000">
                                          <p:val>
                                            <p:strVal val="#ppt_x"/>
                                          </p:val>
                                        </p:tav>
                                      </p:tavLst>
                                    </p:anim>
                                    <p:anim calcmode="lin" valueType="num">
                                      <p:cBhvr additive="base">
                                        <p:cTn id="42" dur="250" fill="hold"/>
                                        <p:tgtEl>
                                          <p:spTgt spid="23"/>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250"/>
                                  </p:stCondLst>
                                  <p:childTnLst>
                                    <p:set>
                                      <p:cBhvr>
                                        <p:cTn id="44" dur="1" fill="hold">
                                          <p:stCondLst>
                                            <p:cond delay="0"/>
                                          </p:stCondLst>
                                        </p:cTn>
                                        <p:tgtEl>
                                          <p:spTgt spid="24"/>
                                        </p:tgtEl>
                                        <p:attrNameLst>
                                          <p:attrName>style.visibility</p:attrName>
                                        </p:attrNameLst>
                                      </p:cBhvr>
                                      <p:to>
                                        <p:strVal val="visible"/>
                                      </p:to>
                                    </p:set>
                                    <p:anim calcmode="lin" valueType="num">
                                      <p:cBhvr additive="base">
                                        <p:cTn id="45" dur="250" fill="hold"/>
                                        <p:tgtEl>
                                          <p:spTgt spid="24"/>
                                        </p:tgtEl>
                                        <p:attrNameLst>
                                          <p:attrName>ppt_x</p:attrName>
                                        </p:attrNameLst>
                                      </p:cBhvr>
                                      <p:tavLst>
                                        <p:tav tm="0">
                                          <p:val>
                                            <p:strVal val="#ppt_x"/>
                                          </p:val>
                                        </p:tav>
                                        <p:tav tm="100000">
                                          <p:val>
                                            <p:strVal val="#ppt_x"/>
                                          </p:val>
                                        </p:tav>
                                      </p:tavLst>
                                    </p:anim>
                                    <p:anim calcmode="lin" valueType="num">
                                      <p:cBhvr additive="base">
                                        <p:cTn id="46" dur="250" fill="hold"/>
                                        <p:tgtEl>
                                          <p:spTgt spid="24"/>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250"/>
                                  </p:stCondLst>
                                  <p:childTnLst>
                                    <p:set>
                                      <p:cBhvr>
                                        <p:cTn id="48" dur="1" fill="hold">
                                          <p:stCondLst>
                                            <p:cond delay="0"/>
                                          </p:stCondLst>
                                        </p:cTn>
                                        <p:tgtEl>
                                          <p:spTgt spid="22"/>
                                        </p:tgtEl>
                                        <p:attrNameLst>
                                          <p:attrName>style.visibility</p:attrName>
                                        </p:attrNameLst>
                                      </p:cBhvr>
                                      <p:to>
                                        <p:strVal val="visible"/>
                                      </p:to>
                                    </p:set>
                                    <p:anim calcmode="lin" valueType="num">
                                      <p:cBhvr additive="base">
                                        <p:cTn id="49" dur="250" fill="hold"/>
                                        <p:tgtEl>
                                          <p:spTgt spid="22"/>
                                        </p:tgtEl>
                                        <p:attrNameLst>
                                          <p:attrName>ppt_x</p:attrName>
                                        </p:attrNameLst>
                                      </p:cBhvr>
                                      <p:tavLst>
                                        <p:tav tm="0">
                                          <p:val>
                                            <p:strVal val="#ppt_x"/>
                                          </p:val>
                                        </p:tav>
                                        <p:tav tm="100000">
                                          <p:val>
                                            <p:strVal val="#ppt_x"/>
                                          </p:val>
                                        </p:tav>
                                      </p:tavLst>
                                    </p:anim>
                                    <p:anim calcmode="lin" valueType="num">
                                      <p:cBhvr additive="base">
                                        <p:cTn id="50" dur="250" fill="hold"/>
                                        <p:tgtEl>
                                          <p:spTgt spid="22"/>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500"/>
                                  </p:stCondLst>
                                  <p:childTnLst>
                                    <p:set>
                                      <p:cBhvr>
                                        <p:cTn id="52" dur="1" fill="hold">
                                          <p:stCondLst>
                                            <p:cond delay="0"/>
                                          </p:stCondLst>
                                        </p:cTn>
                                        <p:tgtEl>
                                          <p:spTgt spid="25"/>
                                        </p:tgtEl>
                                        <p:attrNameLst>
                                          <p:attrName>style.visibility</p:attrName>
                                        </p:attrNameLst>
                                      </p:cBhvr>
                                      <p:to>
                                        <p:strVal val="visible"/>
                                      </p:to>
                                    </p:set>
                                    <p:anim calcmode="lin" valueType="num">
                                      <p:cBhvr additive="base">
                                        <p:cTn id="53" dur="250" fill="hold"/>
                                        <p:tgtEl>
                                          <p:spTgt spid="25"/>
                                        </p:tgtEl>
                                        <p:attrNameLst>
                                          <p:attrName>ppt_x</p:attrName>
                                        </p:attrNameLst>
                                      </p:cBhvr>
                                      <p:tavLst>
                                        <p:tav tm="0">
                                          <p:val>
                                            <p:strVal val="#ppt_x"/>
                                          </p:val>
                                        </p:tav>
                                        <p:tav tm="100000">
                                          <p:val>
                                            <p:strVal val="#ppt_x"/>
                                          </p:val>
                                        </p:tav>
                                      </p:tavLst>
                                    </p:anim>
                                    <p:anim calcmode="lin" valueType="num">
                                      <p:cBhvr additive="base">
                                        <p:cTn id="54" dur="250" fill="hold"/>
                                        <p:tgtEl>
                                          <p:spTgt spid="25"/>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500"/>
                                  </p:stCondLst>
                                  <p:childTnLst>
                                    <p:set>
                                      <p:cBhvr>
                                        <p:cTn id="56" dur="1" fill="hold">
                                          <p:stCondLst>
                                            <p:cond delay="0"/>
                                          </p:stCondLst>
                                        </p:cTn>
                                        <p:tgtEl>
                                          <p:spTgt spid="21"/>
                                        </p:tgtEl>
                                        <p:attrNameLst>
                                          <p:attrName>style.visibility</p:attrName>
                                        </p:attrNameLst>
                                      </p:cBhvr>
                                      <p:to>
                                        <p:strVal val="visible"/>
                                      </p:to>
                                    </p:set>
                                    <p:anim calcmode="lin" valueType="num">
                                      <p:cBhvr additive="base">
                                        <p:cTn id="57" dur="250" fill="hold"/>
                                        <p:tgtEl>
                                          <p:spTgt spid="21"/>
                                        </p:tgtEl>
                                        <p:attrNameLst>
                                          <p:attrName>ppt_x</p:attrName>
                                        </p:attrNameLst>
                                      </p:cBhvr>
                                      <p:tavLst>
                                        <p:tav tm="0">
                                          <p:val>
                                            <p:strVal val="#ppt_x"/>
                                          </p:val>
                                        </p:tav>
                                        <p:tav tm="100000">
                                          <p:val>
                                            <p:strVal val="#ppt_x"/>
                                          </p:val>
                                        </p:tav>
                                      </p:tavLst>
                                    </p:anim>
                                    <p:anim calcmode="lin" valueType="num">
                                      <p:cBhvr additive="base">
                                        <p:cTn id="58" dur="25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5" grpId="1" animBg="1"/>
      <p:bldP spid="13" grpId="0"/>
      <p:bldP spid="17" grpId="0" animBg="1"/>
      <p:bldP spid="18" grpId="0" animBg="1"/>
      <p:bldP spid="21" grpId="0" animBg="1"/>
      <p:bldP spid="22" grpId="0" animBg="1"/>
      <p:bldP spid="23" grpId="0" animBg="1"/>
      <p:bldP spid="24" grpId="0" animBg="1"/>
      <p:bldP spid="25" grpId="0" animBg="1"/>
      <p:bldP spid="1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026120"/>
            <a:ext cx="12192000" cy="52729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圆角矩形 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0" y="0"/>
            <a:ext cx="12192000" cy="1026120"/>
          </a:xfrm>
          <a:prstGeom prst="roundRect">
            <a:avLst>
              <a:gd name="adj" fmla="val 0"/>
            </a:avLst>
          </a:prstGeom>
          <a:solidFill>
            <a:srgbClr val="35597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文本框 3"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txBox="1"/>
          <p:nvPr/>
        </p:nvSpPr>
        <p:spPr>
          <a:xfrm>
            <a:off x="1160398" y="133400"/>
            <a:ext cx="2595582" cy="769441"/>
          </a:xfrm>
          <a:prstGeom prst="rect">
            <a:avLst/>
          </a:prstGeom>
          <a:noFill/>
        </p:spPr>
        <p:txBody>
          <a:bodyPr wrap="none" rtlCol="0">
            <a:spAutoFit/>
          </a:bodyPr>
          <a:lstStyle/>
          <a:p>
            <a:r>
              <a:rPr lang="zh-CN" altLang="en-US" sz="4400" b="1" spc="300" dirty="0">
                <a:solidFill>
                  <a:srgbClr val="FEFEFE"/>
                </a:solidFill>
                <a:effectLst>
                  <a:outerShdw blurRad="38100" dist="38100" dir="2700000" algn="tl">
                    <a:srgbClr val="000000">
                      <a:alpha val="43137"/>
                    </a:srgbClr>
                  </a:outerShdw>
                </a:effectLst>
                <a:cs typeface="+mn-ea"/>
                <a:sym typeface="+mn-lt"/>
              </a:rPr>
              <a:t>家庭因素</a:t>
            </a:r>
            <a:endParaRPr lang="zh-CN" altLang="en-US" sz="4400" b="1" spc="300" dirty="0">
              <a:solidFill>
                <a:srgbClr val="FEFEFE"/>
              </a:solidFill>
              <a:effectLst>
                <a:outerShdw blurRad="38100" dist="38100" dir="2700000" algn="tl">
                  <a:srgbClr val="000000">
                    <a:alpha val="43137"/>
                  </a:srgbClr>
                </a:outerShdw>
              </a:effectLst>
              <a:cs typeface="+mn-ea"/>
              <a:sym typeface="+mn-lt"/>
            </a:endParaRPr>
          </a:p>
        </p:txBody>
      </p:sp>
      <p:sp>
        <p:nvSpPr>
          <p:cNvPr id="5" name="圆角矩形 38"/>
          <p:cNvSpPr/>
          <p:nvPr/>
        </p:nvSpPr>
        <p:spPr>
          <a:xfrm rot="572624">
            <a:off x="195140" y="191809"/>
            <a:ext cx="755690" cy="744790"/>
          </a:xfrm>
          <a:custGeom>
            <a:avLst/>
            <a:gdLst/>
            <a:ahLst/>
            <a:cxnLst/>
            <a:rect l="l" t="t" r="r" b="b"/>
            <a:pathLst>
              <a:path w="1554798" h="1532371">
                <a:moveTo>
                  <a:pt x="260464" y="73817"/>
                </a:moveTo>
                <a:cubicBezTo>
                  <a:pt x="306072" y="28209"/>
                  <a:pt x="369078" y="0"/>
                  <a:pt x="438674" y="0"/>
                </a:cubicBezTo>
                <a:lnTo>
                  <a:pt x="1302770" y="0"/>
                </a:lnTo>
                <a:cubicBezTo>
                  <a:pt x="1441961" y="0"/>
                  <a:pt x="1554798" y="112837"/>
                  <a:pt x="1554798" y="252028"/>
                </a:cubicBezTo>
                <a:lnTo>
                  <a:pt x="1554798" y="252029"/>
                </a:lnTo>
                <a:lnTo>
                  <a:pt x="1554798" y="1116125"/>
                </a:lnTo>
                <a:cubicBezTo>
                  <a:pt x="1554798" y="1255316"/>
                  <a:pt x="1441961" y="1368153"/>
                  <a:pt x="1302770" y="1368153"/>
                </a:cubicBezTo>
                <a:cubicBezTo>
                  <a:pt x="1163579" y="1368153"/>
                  <a:pt x="1050742" y="1255316"/>
                  <a:pt x="1050742" y="1116125"/>
                </a:cubicBezTo>
                <a:lnTo>
                  <a:pt x="1050742" y="860250"/>
                </a:lnTo>
                <a:cubicBezTo>
                  <a:pt x="1050311" y="861013"/>
                  <a:pt x="1049708" y="861600"/>
                  <a:pt x="1049101" y="862186"/>
                </a:cubicBezTo>
                <a:lnTo>
                  <a:pt x="426920" y="1461813"/>
                </a:lnTo>
                <a:cubicBezTo>
                  <a:pt x="326697" y="1558402"/>
                  <a:pt x="167149" y="1555457"/>
                  <a:pt x="70559" y="1455234"/>
                </a:cubicBezTo>
                <a:cubicBezTo>
                  <a:pt x="-26031" y="1355012"/>
                  <a:pt x="-23086" y="1195463"/>
                  <a:pt x="77137" y="1098874"/>
                </a:cubicBezTo>
                <a:lnTo>
                  <a:pt x="694328" y="504056"/>
                </a:lnTo>
                <a:lnTo>
                  <a:pt x="438674" y="504056"/>
                </a:lnTo>
                <a:cubicBezTo>
                  <a:pt x="299483" y="504056"/>
                  <a:pt x="186646" y="391219"/>
                  <a:pt x="186646" y="252028"/>
                </a:cubicBezTo>
                <a:cubicBezTo>
                  <a:pt x="186646" y="182432"/>
                  <a:pt x="214855" y="119426"/>
                  <a:pt x="260464" y="73817"/>
                </a:cubicBezTo>
                <a:close/>
              </a:path>
            </a:pathLst>
          </a:custGeom>
          <a:solidFill>
            <a:srgbClr val="355979"/>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椭圆 5"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1734017" y="6466806"/>
            <a:ext cx="266706" cy="266706"/>
          </a:xfrm>
          <a:prstGeom prst="ellipse">
            <a:avLst/>
          </a:prstGeom>
          <a:solidFill>
            <a:srgbClr val="365B7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椭圆 6"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1364799" y="6466806"/>
            <a:ext cx="266706" cy="266706"/>
          </a:xfrm>
          <a:prstGeom prst="ellipse">
            <a:avLst/>
          </a:prstGeom>
          <a:solidFill>
            <a:srgbClr val="96648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995581" y="6466806"/>
            <a:ext cx="266706" cy="266706"/>
          </a:xfrm>
          <a:prstGeom prst="ellipse">
            <a:avLst/>
          </a:prstGeom>
          <a:solidFill>
            <a:srgbClr val="D06F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椭圆 8"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626363" y="6466806"/>
            <a:ext cx="266706" cy="266706"/>
          </a:xfrm>
          <a:prstGeom prst="ellipse">
            <a:avLst/>
          </a:prstGeom>
          <a:solidFill>
            <a:srgbClr val="F779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257451" y="6466806"/>
            <a:ext cx="266400" cy="266400"/>
          </a:xfrm>
          <a:prstGeom prst="ellipse">
            <a:avLst/>
          </a:prstGeom>
          <a:solidFill>
            <a:srgbClr val="F8AD9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1" name="Group 32"/>
          <p:cNvGrpSpPr/>
          <p:nvPr/>
        </p:nvGrpSpPr>
        <p:grpSpPr>
          <a:xfrm>
            <a:off x="1758462" y="1949628"/>
            <a:ext cx="1042982" cy="3473834"/>
            <a:chOff x="4129088" y="2282825"/>
            <a:chExt cx="531813" cy="2159000"/>
          </a:xfrm>
          <a:solidFill>
            <a:srgbClr val="F77983"/>
          </a:solidFill>
        </p:grpSpPr>
        <p:sp>
          <p:nvSpPr>
            <p:cNvPr id="12" name="Freeform 9"/>
            <p:cNvSpPr>
              <a:spLocks noEditPoints="1"/>
            </p:cNvSpPr>
            <p:nvPr/>
          </p:nvSpPr>
          <p:spPr bwMode="auto">
            <a:xfrm>
              <a:off x="4129088" y="2282825"/>
              <a:ext cx="531813" cy="2159000"/>
            </a:xfrm>
            <a:custGeom>
              <a:avLst/>
              <a:gdLst/>
              <a:ahLst/>
              <a:cxnLst>
                <a:cxn ang="0">
                  <a:pos x="107" y="1"/>
                </a:cxn>
                <a:cxn ang="0">
                  <a:pos x="147" y="36"/>
                </a:cxn>
                <a:cxn ang="0">
                  <a:pos x="154" y="62"/>
                </a:cxn>
                <a:cxn ang="0">
                  <a:pos x="160" y="98"/>
                </a:cxn>
                <a:cxn ang="0">
                  <a:pos x="171" y="133"/>
                </a:cxn>
                <a:cxn ang="0">
                  <a:pos x="178" y="151"/>
                </a:cxn>
                <a:cxn ang="0">
                  <a:pos x="210" y="170"/>
                </a:cxn>
                <a:cxn ang="0">
                  <a:pos x="221" y="238"/>
                </a:cxn>
                <a:cxn ang="0">
                  <a:pos x="214" y="296"/>
                </a:cxn>
                <a:cxn ang="0">
                  <a:pos x="191" y="313"/>
                </a:cxn>
                <a:cxn ang="0">
                  <a:pos x="198" y="371"/>
                </a:cxn>
                <a:cxn ang="0">
                  <a:pos x="206" y="414"/>
                </a:cxn>
                <a:cxn ang="0">
                  <a:pos x="194" y="416"/>
                </a:cxn>
                <a:cxn ang="0">
                  <a:pos x="189" y="474"/>
                </a:cxn>
                <a:cxn ang="0">
                  <a:pos x="172" y="570"/>
                </a:cxn>
                <a:cxn ang="0">
                  <a:pos x="165" y="582"/>
                </a:cxn>
                <a:cxn ang="0">
                  <a:pos x="157" y="582"/>
                </a:cxn>
                <a:cxn ang="0">
                  <a:pos x="155" y="611"/>
                </a:cxn>
                <a:cxn ang="0">
                  <a:pos x="149" y="670"/>
                </a:cxn>
                <a:cxn ang="0">
                  <a:pos x="123" y="764"/>
                </a:cxn>
                <a:cxn ang="0">
                  <a:pos x="141" y="817"/>
                </a:cxn>
                <a:cxn ang="0">
                  <a:pos x="156" y="852"/>
                </a:cxn>
                <a:cxn ang="0">
                  <a:pos x="133" y="854"/>
                </a:cxn>
                <a:cxn ang="0">
                  <a:pos x="122" y="846"/>
                </a:cxn>
                <a:cxn ang="0">
                  <a:pos x="125" y="864"/>
                </a:cxn>
                <a:cxn ang="0">
                  <a:pos x="112" y="905"/>
                </a:cxn>
                <a:cxn ang="0">
                  <a:pos x="107" y="905"/>
                </a:cxn>
                <a:cxn ang="0">
                  <a:pos x="107" y="636"/>
                </a:cxn>
                <a:cxn ang="0">
                  <a:pos x="109" y="621"/>
                </a:cxn>
                <a:cxn ang="0">
                  <a:pos x="109" y="580"/>
                </a:cxn>
                <a:cxn ang="0">
                  <a:pos x="107" y="596"/>
                </a:cxn>
                <a:cxn ang="0">
                  <a:pos x="107" y="1"/>
                </a:cxn>
                <a:cxn ang="0">
                  <a:pos x="106" y="1"/>
                </a:cxn>
                <a:cxn ang="0">
                  <a:pos x="107" y="1"/>
                </a:cxn>
                <a:cxn ang="0">
                  <a:pos x="107" y="596"/>
                </a:cxn>
                <a:cxn ang="0">
                  <a:pos x="104" y="611"/>
                </a:cxn>
                <a:cxn ang="0">
                  <a:pos x="105" y="632"/>
                </a:cxn>
                <a:cxn ang="0">
                  <a:pos x="106" y="645"/>
                </a:cxn>
                <a:cxn ang="0">
                  <a:pos x="107" y="636"/>
                </a:cxn>
                <a:cxn ang="0">
                  <a:pos x="107" y="905"/>
                </a:cxn>
                <a:cxn ang="0">
                  <a:pos x="89" y="869"/>
                </a:cxn>
                <a:cxn ang="0">
                  <a:pos x="88" y="831"/>
                </a:cxn>
                <a:cxn ang="0">
                  <a:pos x="81" y="789"/>
                </a:cxn>
                <a:cxn ang="0">
                  <a:pos x="52" y="662"/>
                </a:cxn>
                <a:cxn ang="0">
                  <a:pos x="53" y="606"/>
                </a:cxn>
                <a:cxn ang="0">
                  <a:pos x="50" y="579"/>
                </a:cxn>
                <a:cxn ang="0">
                  <a:pos x="34" y="565"/>
                </a:cxn>
                <a:cxn ang="0">
                  <a:pos x="29" y="465"/>
                </a:cxn>
                <a:cxn ang="0">
                  <a:pos x="31" y="410"/>
                </a:cxn>
                <a:cxn ang="0">
                  <a:pos x="11" y="407"/>
                </a:cxn>
                <a:cxn ang="0">
                  <a:pos x="27" y="360"/>
                </a:cxn>
                <a:cxn ang="0">
                  <a:pos x="30" y="326"/>
                </a:cxn>
                <a:cxn ang="0">
                  <a:pos x="2" y="302"/>
                </a:cxn>
                <a:cxn ang="0">
                  <a:pos x="2" y="234"/>
                </a:cxn>
                <a:cxn ang="0">
                  <a:pos x="7" y="204"/>
                </a:cxn>
                <a:cxn ang="0">
                  <a:pos x="27" y="154"/>
                </a:cxn>
                <a:cxn ang="0">
                  <a:pos x="48" y="145"/>
                </a:cxn>
                <a:cxn ang="0">
                  <a:pos x="50" y="126"/>
                </a:cxn>
                <a:cxn ang="0">
                  <a:pos x="63" y="101"/>
                </a:cxn>
                <a:cxn ang="0">
                  <a:pos x="64" y="64"/>
                </a:cxn>
                <a:cxn ang="0">
                  <a:pos x="106" y="1"/>
                </a:cxn>
              </a:cxnLst>
              <a:rect l="0" t="0" r="r" b="b"/>
              <a:pathLst>
                <a:path w="223" h="905">
                  <a:moveTo>
                    <a:pt x="107" y="1"/>
                  </a:moveTo>
                  <a:cubicBezTo>
                    <a:pt x="127" y="0"/>
                    <a:pt x="143" y="19"/>
                    <a:pt x="147" y="36"/>
                  </a:cubicBezTo>
                  <a:cubicBezTo>
                    <a:pt x="151" y="54"/>
                    <a:pt x="154" y="53"/>
                    <a:pt x="154" y="62"/>
                  </a:cubicBezTo>
                  <a:cubicBezTo>
                    <a:pt x="154" y="72"/>
                    <a:pt x="158" y="83"/>
                    <a:pt x="160" y="98"/>
                  </a:cubicBezTo>
                  <a:cubicBezTo>
                    <a:pt x="162" y="114"/>
                    <a:pt x="163" y="124"/>
                    <a:pt x="171" y="133"/>
                  </a:cubicBezTo>
                  <a:cubicBezTo>
                    <a:pt x="179" y="142"/>
                    <a:pt x="178" y="151"/>
                    <a:pt x="178" y="151"/>
                  </a:cubicBezTo>
                  <a:cubicBezTo>
                    <a:pt x="178" y="151"/>
                    <a:pt x="204" y="153"/>
                    <a:pt x="210" y="170"/>
                  </a:cubicBezTo>
                  <a:cubicBezTo>
                    <a:pt x="217" y="188"/>
                    <a:pt x="218" y="218"/>
                    <a:pt x="221" y="238"/>
                  </a:cubicBezTo>
                  <a:cubicBezTo>
                    <a:pt x="223" y="258"/>
                    <a:pt x="221" y="281"/>
                    <a:pt x="214" y="296"/>
                  </a:cubicBezTo>
                  <a:cubicBezTo>
                    <a:pt x="207" y="311"/>
                    <a:pt x="191" y="313"/>
                    <a:pt x="191" y="313"/>
                  </a:cubicBezTo>
                  <a:cubicBezTo>
                    <a:pt x="191" y="313"/>
                    <a:pt x="189" y="344"/>
                    <a:pt x="198" y="371"/>
                  </a:cubicBezTo>
                  <a:cubicBezTo>
                    <a:pt x="207" y="399"/>
                    <a:pt x="213" y="413"/>
                    <a:pt x="206" y="414"/>
                  </a:cubicBezTo>
                  <a:cubicBezTo>
                    <a:pt x="198" y="416"/>
                    <a:pt x="194" y="416"/>
                    <a:pt x="194" y="416"/>
                  </a:cubicBezTo>
                  <a:cubicBezTo>
                    <a:pt x="194" y="416"/>
                    <a:pt x="194" y="451"/>
                    <a:pt x="189" y="474"/>
                  </a:cubicBezTo>
                  <a:cubicBezTo>
                    <a:pt x="184" y="497"/>
                    <a:pt x="172" y="555"/>
                    <a:pt x="172" y="570"/>
                  </a:cubicBezTo>
                  <a:cubicBezTo>
                    <a:pt x="172" y="584"/>
                    <a:pt x="171" y="582"/>
                    <a:pt x="165" y="582"/>
                  </a:cubicBezTo>
                  <a:cubicBezTo>
                    <a:pt x="160" y="582"/>
                    <a:pt x="157" y="582"/>
                    <a:pt x="157" y="582"/>
                  </a:cubicBezTo>
                  <a:cubicBezTo>
                    <a:pt x="157" y="582"/>
                    <a:pt x="158" y="605"/>
                    <a:pt x="155" y="611"/>
                  </a:cubicBezTo>
                  <a:cubicBezTo>
                    <a:pt x="152" y="616"/>
                    <a:pt x="157" y="642"/>
                    <a:pt x="149" y="670"/>
                  </a:cubicBezTo>
                  <a:cubicBezTo>
                    <a:pt x="140" y="697"/>
                    <a:pt x="123" y="744"/>
                    <a:pt x="123" y="764"/>
                  </a:cubicBezTo>
                  <a:cubicBezTo>
                    <a:pt x="123" y="783"/>
                    <a:pt x="132" y="807"/>
                    <a:pt x="141" y="817"/>
                  </a:cubicBezTo>
                  <a:cubicBezTo>
                    <a:pt x="150" y="827"/>
                    <a:pt x="163" y="847"/>
                    <a:pt x="156" y="852"/>
                  </a:cubicBezTo>
                  <a:cubicBezTo>
                    <a:pt x="149" y="857"/>
                    <a:pt x="139" y="856"/>
                    <a:pt x="133" y="854"/>
                  </a:cubicBezTo>
                  <a:cubicBezTo>
                    <a:pt x="127" y="852"/>
                    <a:pt x="122" y="846"/>
                    <a:pt x="122" y="846"/>
                  </a:cubicBezTo>
                  <a:cubicBezTo>
                    <a:pt x="122" y="846"/>
                    <a:pt x="122" y="856"/>
                    <a:pt x="125" y="864"/>
                  </a:cubicBezTo>
                  <a:cubicBezTo>
                    <a:pt x="128" y="871"/>
                    <a:pt x="125" y="905"/>
                    <a:pt x="112" y="905"/>
                  </a:cubicBezTo>
                  <a:cubicBezTo>
                    <a:pt x="110" y="905"/>
                    <a:pt x="108" y="905"/>
                    <a:pt x="107" y="905"/>
                  </a:cubicBezTo>
                  <a:cubicBezTo>
                    <a:pt x="107" y="636"/>
                    <a:pt x="107" y="636"/>
                    <a:pt x="107" y="636"/>
                  </a:cubicBezTo>
                  <a:cubicBezTo>
                    <a:pt x="107" y="631"/>
                    <a:pt x="108" y="624"/>
                    <a:pt x="109" y="621"/>
                  </a:cubicBezTo>
                  <a:cubicBezTo>
                    <a:pt x="112" y="614"/>
                    <a:pt x="110" y="600"/>
                    <a:pt x="109" y="580"/>
                  </a:cubicBezTo>
                  <a:cubicBezTo>
                    <a:pt x="109" y="580"/>
                    <a:pt x="108" y="588"/>
                    <a:pt x="107" y="596"/>
                  </a:cubicBezTo>
                  <a:lnTo>
                    <a:pt x="107" y="1"/>
                  </a:lnTo>
                  <a:close/>
                  <a:moveTo>
                    <a:pt x="106" y="1"/>
                  </a:moveTo>
                  <a:cubicBezTo>
                    <a:pt x="107" y="1"/>
                    <a:pt x="107" y="1"/>
                    <a:pt x="107" y="1"/>
                  </a:cubicBezTo>
                  <a:cubicBezTo>
                    <a:pt x="107" y="596"/>
                    <a:pt x="107" y="596"/>
                    <a:pt x="107" y="596"/>
                  </a:cubicBezTo>
                  <a:cubicBezTo>
                    <a:pt x="106" y="602"/>
                    <a:pt x="105" y="608"/>
                    <a:pt x="104" y="611"/>
                  </a:cubicBezTo>
                  <a:cubicBezTo>
                    <a:pt x="102" y="620"/>
                    <a:pt x="105" y="626"/>
                    <a:pt x="105" y="632"/>
                  </a:cubicBezTo>
                  <a:cubicBezTo>
                    <a:pt x="105" y="637"/>
                    <a:pt x="106" y="645"/>
                    <a:pt x="106" y="645"/>
                  </a:cubicBezTo>
                  <a:cubicBezTo>
                    <a:pt x="106" y="645"/>
                    <a:pt x="106" y="641"/>
                    <a:pt x="107" y="636"/>
                  </a:cubicBezTo>
                  <a:cubicBezTo>
                    <a:pt x="107" y="905"/>
                    <a:pt x="107" y="905"/>
                    <a:pt x="107" y="905"/>
                  </a:cubicBezTo>
                  <a:cubicBezTo>
                    <a:pt x="96" y="901"/>
                    <a:pt x="88" y="888"/>
                    <a:pt x="89" y="869"/>
                  </a:cubicBezTo>
                  <a:cubicBezTo>
                    <a:pt x="89" y="847"/>
                    <a:pt x="84" y="843"/>
                    <a:pt x="88" y="831"/>
                  </a:cubicBezTo>
                  <a:cubicBezTo>
                    <a:pt x="91" y="818"/>
                    <a:pt x="87" y="809"/>
                    <a:pt x="81" y="789"/>
                  </a:cubicBezTo>
                  <a:cubicBezTo>
                    <a:pt x="75" y="769"/>
                    <a:pt x="51" y="684"/>
                    <a:pt x="52" y="662"/>
                  </a:cubicBezTo>
                  <a:cubicBezTo>
                    <a:pt x="53" y="640"/>
                    <a:pt x="56" y="621"/>
                    <a:pt x="53" y="606"/>
                  </a:cubicBezTo>
                  <a:cubicBezTo>
                    <a:pt x="51" y="592"/>
                    <a:pt x="50" y="579"/>
                    <a:pt x="50" y="579"/>
                  </a:cubicBezTo>
                  <a:cubicBezTo>
                    <a:pt x="50" y="579"/>
                    <a:pt x="34" y="586"/>
                    <a:pt x="34" y="565"/>
                  </a:cubicBezTo>
                  <a:cubicBezTo>
                    <a:pt x="34" y="544"/>
                    <a:pt x="31" y="483"/>
                    <a:pt x="29" y="465"/>
                  </a:cubicBezTo>
                  <a:cubicBezTo>
                    <a:pt x="28" y="446"/>
                    <a:pt x="31" y="410"/>
                    <a:pt x="31" y="410"/>
                  </a:cubicBezTo>
                  <a:cubicBezTo>
                    <a:pt x="31" y="410"/>
                    <a:pt x="16" y="409"/>
                    <a:pt x="11" y="407"/>
                  </a:cubicBezTo>
                  <a:cubicBezTo>
                    <a:pt x="6" y="405"/>
                    <a:pt x="24" y="373"/>
                    <a:pt x="27" y="360"/>
                  </a:cubicBezTo>
                  <a:cubicBezTo>
                    <a:pt x="31" y="348"/>
                    <a:pt x="30" y="326"/>
                    <a:pt x="30" y="326"/>
                  </a:cubicBezTo>
                  <a:cubicBezTo>
                    <a:pt x="30" y="326"/>
                    <a:pt x="3" y="325"/>
                    <a:pt x="2" y="302"/>
                  </a:cubicBezTo>
                  <a:cubicBezTo>
                    <a:pt x="1" y="279"/>
                    <a:pt x="0" y="247"/>
                    <a:pt x="2" y="234"/>
                  </a:cubicBezTo>
                  <a:cubicBezTo>
                    <a:pt x="4" y="220"/>
                    <a:pt x="5" y="222"/>
                    <a:pt x="7" y="204"/>
                  </a:cubicBezTo>
                  <a:cubicBezTo>
                    <a:pt x="9" y="186"/>
                    <a:pt x="18" y="155"/>
                    <a:pt x="27" y="154"/>
                  </a:cubicBezTo>
                  <a:cubicBezTo>
                    <a:pt x="36" y="153"/>
                    <a:pt x="48" y="145"/>
                    <a:pt x="48" y="145"/>
                  </a:cubicBezTo>
                  <a:cubicBezTo>
                    <a:pt x="48" y="145"/>
                    <a:pt x="39" y="135"/>
                    <a:pt x="50" y="126"/>
                  </a:cubicBezTo>
                  <a:cubicBezTo>
                    <a:pt x="61" y="117"/>
                    <a:pt x="68" y="113"/>
                    <a:pt x="63" y="101"/>
                  </a:cubicBezTo>
                  <a:cubicBezTo>
                    <a:pt x="58" y="89"/>
                    <a:pt x="61" y="80"/>
                    <a:pt x="64" y="64"/>
                  </a:cubicBezTo>
                  <a:cubicBezTo>
                    <a:pt x="67" y="49"/>
                    <a:pt x="75" y="1"/>
                    <a:pt x="106" y="1"/>
                  </a:cubicBezTo>
                  <a:close/>
                </a:path>
              </a:pathLst>
            </a:custGeom>
            <a:grpFill/>
            <a:ln w="9525">
              <a:noFill/>
              <a:round/>
            </a:ln>
          </p:spPr>
          <p:txBody>
            <a:bodyPr vert="horz" wrap="square" lIns="91440" tIns="45720" rIns="91440" bIns="45720" numCol="1" anchor="t" anchorCtr="0" compatLnSpc="1"/>
            <a:lstStyle/>
            <a:p>
              <a:endParaRPr lang="en-US">
                <a:cs typeface="+mn-ea"/>
                <a:sym typeface="+mn-lt"/>
              </a:endParaRPr>
            </a:p>
          </p:txBody>
        </p:sp>
        <p:sp>
          <p:nvSpPr>
            <p:cNvPr id="13" name="Freeform 10"/>
            <p:cNvSpPr/>
            <p:nvPr/>
          </p:nvSpPr>
          <p:spPr bwMode="auto">
            <a:xfrm>
              <a:off x="4343401" y="2589213"/>
              <a:ext cx="127000" cy="244475"/>
            </a:xfrm>
            <a:custGeom>
              <a:avLst/>
              <a:gdLst/>
              <a:ahLst/>
              <a:cxnLst>
                <a:cxn ang="0">
                  <a:pos x="1" y="3"/>
                </a:cxn>
                <a:cxn ang="0">
                  <a:pos x="15" y="24"/>
                </a:cxn>
                <a:cxn ang="0">
                  <a:pos x="24" y="72"/>
                </a:cxn>
                <a:cxn ang="0">
                  <a:pos x="33" y="52"/>
                </a:cxn>
                <a:cxn ang="0">
                  <a:pos x="37" y="28"/>
                </a:cxn>
                <a:cxn ang="0">
                  <a:pos x="52" y="0"/>
                </a:cxn>
                <a:cxn ang="0">
                  <a:pos x="53" y="19"/>
                </a:cxn>
                <a:cxn ang="0">
                  <a:pos x="38" y="65"/>
                </a:cxn>
                <a:cxn ang="0">
                  <a:pos x="25" y="97"/>
                </a:cxn>
                <a:cxn ang="0">
                  <a:pos x="13" y="67"/>
                </a:cxn>
                <a:cxn ang="0">
                  <a:pos x="1" y="3"/>
                </a:cxn>
              </a:cxnLst>
              <a:rect l="0" t="0" r="r" b="b"/>
              <a:pathLst>
                <a:path w="53" h="103">
                  <a:moveTo>
                    <a:pt x="1" y="3"/>
                  </a:moveTo>
                  <a:cubicBezTo>
                    <a:pt x="1" y="3"/>
                    <a:pt x="15" y="15"/>
                    <a:pt x="15" y="24"/>
                  </a:cubicBezTo>
                  <a:cubicBezTo>
                    <a:pt x="15" y="33"/>
                    <a:pt x="21" y="63"/>
                    <a:pt x="24" y="72"/>
                  </a:cubicBezTo>
                  <a:cubicBezTo>
                    <a:pt x="27" y="82"/>
                    <a:pt x="28" y="61"/>
                    <a:pt x="33" y="52"/>
                  </a:cubicBezTo>
                  <a:cubicBezTo>
                    <a:pt x="38" y="43"/>
                    <a:pt x="40" y="35"/>
                    <a:pt x="37" y="28"/>
                  </a:cubicBezTo>
                  <a:cubicBezTo>
                    <a:pt x="35" y="21"/>
                    <a:pt x="45" y="18"/>
                    <a:pt x="52" y="0"/>
                  </a:cubicBezTo>
                  <a:cubicBezTo>
                    <a:pt x="53" y="7"/>
                    <a:pt x="53" y="12"/>
                    <a:pt x="53" y="19"/>
                  </a:cubicBezTo>
                  <a:cubicBezTo>
                    <a:pt x="52" y="26"/>
                    <a:pt x="41" y="58"/>
                    <a:pt x="38" y="65"/>
                  </a:cubicBezTo>
                  <a:cubicBezTo>
                    <a:pt x="35" y="71"/>
                    <a:pt x="26" y="91"/>
                    <a:pt x="25" y="97"/>
                  </a:cubicBezTo>
                  <a:cubicBezTo>
                    <a:pt x="25" y="103"/>
                    <a:pt x="17" y="86"/>
                    <a:pt x="13" y="67"/>
                  </a:cubicBezTo>
                  <a:cubicBezTo>
                    <a:pt x="8" y="48"/>
                    <a:pt x="0" y="21"/>
                    <a:pt x="1" y="3"/>
                  </a:cubicBezTo>
                  <a:close/>
                </a:path>
              </a:pathLst>
            </a:custGeom>
            <a:grpFill/>
            <a:ln w="9525">
              <a:noFill/>
              <a:round/>
            </a:ln>
          </p:spPr>
          <p:txBody>
            <a:bodyPr vert="horz" wrap="square" lIns="91440" tIns="45720" rIns="91440" bIns="45720" numCol="1" anchor="t" anchorCtr="0" compatLnSpc="1"/>
            <a:lstStyle/>
            <a:p>
              <a:endParaRPr lang="en-US">
                <a:cs typeface="+mn-ea"/>
                <a:sym typeface="+mn-lt"/>
              </a:endParaRPr>
            </a:p>
          </p:txBody>
        </p:sp>
        <p:sp>
          <p:nvSpPr>
            <p:cNvPr id="14" name="Freeform 11"/>
            <p:cNvSpPr/>
            <p:nvPr/>
          </p:nvSpPr>
          <p:spPr bwMode="auto">
            <a:xfrm>
              <a:off x="4279901" y="2927350"/>
              <a:ext cx="23813" cy="52387"/>
            </a:xfrm>
            <a:custGeom>
              <a:avLst/>
              <a:gdLst/>
              <a:ahLst/>
              <a:cxnLst>
                <a:cxn ang="0">
                  <a:pos x="7" y="22"/>
                </a:cxn>
                <a:cxn ang="0">
                  <a:pos x="9" y="9"/>
                </a:cxn>
                <a:cxn ang="0">
                  <a:pos x="9" y="0"/>
                </a:cxn>
                <a:cxn ang="0">
                  <a:pos x="2" y="1"/>
                </a:cxn>
                <a:cxn ang="0">
                  <a:pos x="0" y="19"/>
                </a:cxn>
                <a:cxn ang="0">
                  <a:pos x="7" y="22"/>
                </a:cxn>
              </a:cxnLst>
              <a:rect l="0" t="0" r="r" b="b"/>
              <a:pathLst>
                <a:path w="10" h="22">
                  <a:moveTo>
                    <a:pt x="7" y="22"/>
                  </a:moveTo>
                  <a:cubicBezTo>
                    <a:pt x="7" y="22"/>
                    <a:pt x="9" y="16"/>
                    <a:pt x="9" y="9"/>
                  </a:cubicBezTo>
                  <a:cubicBezTo>
                    <a:pt x="10" y="2"/>
                    <a:pt x="9" y="0"/>
                    <a:pt x="9" y="0"/>
                  </a:cubicBezTo>
                  <a:cubicBezTo>
                    <a:pt x="2" y="1"/>
                    <a:pt x="2" y="1"/>
                    <a:pt x="2" y="1"/>
                  </a:cubicBezTo>
                  <a:cubicBezTo>
                    <a:pt x="2" y="1"/>
                    <a:pt x="1" y="15"/>
                    <a:pt x="0" y="19"/>
                  </a:cubicBezTo>
                  <a:cubicBezTo>
                    <a:pt x="3" y="22"/>
                    <a:pt x="7" y="22"/>
                    <a:pt x="7" y="22"/>
                  </a:cubicBezTo>
                  <a:close/>
                </a:path>
              </a:pathLst>
            </a:custGeom>
            <a:grpFill/>
            <a:ln w="9525">
              <a:noFill/>
              <a:round/>
            </a:ln>
          </p:spPr>
          <p:txBody>
            <a:bodyPr vert="horz" wrap="square" lIns="91440" tIns="45720" rIns="91440" bIns="45720" numCol="1" anchor="t" anchorCtr="0" compatLnSpc="1"/>
            <a:lstStyle/>
            <a:p>
              <a:endParaRPr lang="en-US">
                <a:cs typeface="+mn-ea"/>
                <a:sym typeface="+mn-lt"/>
              </a:endParaRPr>
            </a:p>
          </p:txBody>
        </p:sp>
        <p:sp>
          <p:nvSpPr>
            <p:cNvPr id="15" name="Freeform 12"/>
            <p:cNvSpPr/>
            <p:nvPr/>
          </p:nvSpPr>
          <p:spPr bwMode="auto">
            <a:xfrm>
              <a:off x="4456113" y="3035300"/>
              <a:ext cx="26988" cy="53975"/>
            </a:xfrm>
            <a:custGeom>
              <a:avLst/>
              <a:gdLst/>
              <a:ahLst/>
              <a:cxnLst>
                <a:cxn ang="0">
                  <a:pos x="3" y="0"/>
                </a:cxn>
                <a:cxn ang="0">
                  <a:pos x="1" y="18"/>
                </a:cxn>
                <a:cxn ang="0">
                  <a:pos x="11" y="18"/>
                </a:cxn>
                <a:cxn ang="0">
                  <a:pos x="11" y="0"/>
                </a:cxn>
                <a:cxn ang="0">
                  <a:pos x="3" y="0"/>
                </a:cxn>
              </a:cxnLst>
              <a:rect l="0" t="0" r="r" b="b"/>
              <a:pathLst>
                <a:path w="11" h="23">
                  <a:moveTo>
                    <a:pt x="3" y="0"/>
                  </a:moveTo>
                  <a:cubicBezTo>
                    <a:pt x="3" y="0"/>
                    <a:pt x="1" y="14"/>
                    <a:pt x="1" y="18"/>
                  </a:cubicBezTo>
                  <a:cubicBezTo>
                    <a:pt x="0" y="23"/>
                    <a:pt x="11" y="18"/>
                    <a:pt x="11" y="18"/>
                  </a:cubicBezTo>
                  <a:cubicBezTo>
                    <a:pt x="11" y="0"/>
                    <a:pt x="11" y="0"/>
                    <a:pt x="11" y="0"/>
                  </a:cubicBezTo>
                  <a:lnTo>
                    <a:pt x="3" y="0"/>
                  </a:lnTo>
                  <a:close/>
                </a:path>
              </a:pathLst>
            </a:custGeom>
            <a:grpFill/>
            <a:ln w="9525">
              <a:noFill/>
              <a:round/>
            </a:ln>
          </p:spPr>
          <p:txBody>
            <a:bodyPr vert="horz" wrap="square" lIns="91440" tIns="45720" rIns="91440" bIns="45720" numCol="1" anchor="t" anchorCtr="0" compatLnSpc="1"/>
            <a:lstStyle/>
            <a:p>
              <a:endParaRPr lang="en-US">
                <a:cs typeface="+mn-ea"/>
                <a:sym typeface="+mn-lt"/>
              </a:endParaRPr>
            </a:p>
          </p:txBody>
        </p:sp>
      </p:grpSp>
      <p:grpSp>
        <p:nvGrpSpPr>
          <p:cNvPr id="16" name="Group 33"/>
          <p:cNvGrpSpPr/>
          <p:nvPr/>
        </p:nvGrpSpPr>
        <p:grpSpPr>
          <a:xfrm>
            <a:off x="2909860" y="1949628"/>
            <a:ext cx="1216545" cy="3503900"/>
            <a:chOff x="4948238" y="2751138"/>
            <a:chExt cx="585788" cy="2011362"/>
          </a:xfrm>
          <a:solidFill>
            <a:srgbClr val="355979"/>
          </a:solidFill>
        </p:grpSpPr>
        <p:sp>
          <p:nvSpPr>
            <p:cNvPr id="17" name="Freeform 13"/>
            <p:cNvSpPr/>
            <p:nvPr/>
          </p:nvSpPr>
          <p:spPr bwMode="auto">
            <a:xfrm>
              <a:off x="4948238" y="2751138"/>
              <a:ext cx="585788" cy="2011362"/>
            </a:xfrm>
            <a:custGeom>
              <a:avLst/>
              <a:gdLst/>
              <a:ahLst/>
              <a:cxnLst>
                <a:cxn ang="0">
                  <a:pos x="102" y="0"/>
                </a:cxn>
                <a:cxn ang="0">
                  <a:pos x="144" y="41"/>
                </a:cxn>
                <a:cxn ang="0">
                  <a:pos x="140" y="85"/>
                </a:cxn>
                <a:cxn ang="0">
                  <a:pos x="136" y="92"/>
                </a:cxn>
                <a:cxn ang="0">
                  <a:pos x="131" y="113"/>
                </a:cxn>
                <a:cxn ang="0">
                  <a:pos x="124" y="124"/>
                </a:cxn>
                <a:cxn ang="0">
                  <a:pos x="132" y="139"/>
                </a:cxn>
                <a:cxn ang="0">
                  <a:pos x="168" y="154"/>
                </a:cxn>
                <a:cxn ang="0">
                  <a:pos x="194" y="179"/>
                </a:cxn>
                <a:cxn ang="0">
                  <a:pos x="220" y="221"/>
                </a:cxn>
                <a:cxn ang="0">
                  <a:pos x="242" y="268"/>
                </a:cxn>
                <a:cxn ang="0">
                  <a:pos x="200" y="292"/>
                </a:cxn>
                <a:cxn ang="0">
                  <a:pos x="181" y="284"/>
                </a:cxn>
                <a:cxn ang="0">
                  <a:pos x="194" y="361"/>
                </a:cxn>
                <a:cxn ang="0">
                  <a:pos x="203" y="440"/>
                </a:cxn>
                <a:cxn ang="0">
                  <a:pos x="188" y="448"/>
                </a:cxn>
                <a:cxn ang="0">
                  <a:pos x="176" y="549"/>
                </a:cxn>
                <a:cxn ang="0">
                  <a:pos x="162" y="646"/>
                </a:cxn>
                <a:cxn ang="0">
                  <a:pos x="160" y="707"/>
                </a:cxn>
                <a:cxn ang="0">
                  <a:pos x="188" y="746"/>
                </a:cxn>
                <a:cxn ang="0">
                  <a:pos x="221" y="753"/>
                </a:cxn>
                <a:cxn ang="0">
                  <a:pos x="217" y="768"/>
                </a:cxn>
                <a:cxn ang="0">
                  <a:pos x="165" y="763"/>
                </a:cxn>
                <a:cxn ang="0">
                  <a:pos x="146" y="755"/>
                </a:cxn>
                <a:cxn ang="0">
                  <a:pos x="132" y="765"/>
                </a:cxn>
                <a:cxn ang="0">
                  <a:pos x="112" y="753"/>
                </a:cxn>
                <a:cxn ang="0">
                  <a:pos x="109" y="720"/>
                </a:cxn>
                <a:cxn ang="0">
                  <a:pos x="113" y="683"/>
                </a:cxn>
                <a:cxn ang="0">
                  <a:pos x="106" y="629"/>
                </a:cxn>
                <a:cxn ang="0">
                  <a:pos x="106" y="585"/>
                </a:cxn>
                <a:cxn ang="0">
                  <a:pos x="111" y="544"/>
                </a:cxn>
                <a:cxn ang="0">
                  <a:pos x="110" y="516"/>
                </a:cxn>
                <a:cxn ang="0">
                  <a:pos x="95" y="594"/>
                </a:cxn>
                <a:cxn ang="0">
                  <a:pos x="87" y="685"/>
                </a:cxn>
                <a:cxn ang="0">
                  <a:pos x="73" y="742"/>
                </a:cxn>
                <a:cxn ang="0">
                  <a:pos x="68" y="767"/>
                </a:cxn>
                <a:cxn ang="0">
                  <a:pos x="75" y="798"/>
                </a:cxn>
                <a:cxn ang="0">
                  <a:pos x="69" y="843"/>
                </a:cxn>
                <a:cxn ang="0">
                  <a:pos x="30" y="816"/>
                </a:cxn>
                <a:cxn ang="0">
                  <a:pos x="27" y="772"/>
                </a:cxn>
                <a:cxn ang="0">
                  <a:pos x="22" y="738"/>
                </a:cxn>
                <a:cxn ang="0">
                  <a:pos x="22" y="690"/>
                </a:cxn>
                <a:cxn ang="0">
                  <a:pos x="29" y="607"/>
                </a:cxn>
                <a:cxn ang="0">
                  <a:pos x="38" y="506"/>
                </a:cxn>
                <a:cxn ang="0">
                  <a:pos x="39" y="453"/>
                </a:cxn>
                <a:cxn ang="0">
                  <a:pos x="13" y="442"/>
                </a:cxn>
                <a:cxn ang="0">
                  <a:pos x="23" y="379"/>
                </a:cxn>
                <a:cxn ang="0">
                  <a:pos x="37" y="314"/>
                </a:cxn>
                <a:cxn ang="0">
                  <a:pos x="33" y="270"/>
                </a:cxn>
                <a:cxn ang="0">
                  <a:pos x="10" y="214"/>
                </a:cxn>
                <a:cxn ang="0">
                  <a:pos x="9" y="152"/>
                </a:cxn>
                <a:cxn ang="0">
                  <a:pos x="47" y="139"/>
                </a:cxn>
                <a:cxn ang="0">
                  <a:pos x="67" y="116"/>
                </a:cxn>
                <a:cxn ang="0">
                  <a:pos x="74" y="107"/>
                </a:cxn>
                <a:cxn ang="0">
                  <a:pos x="72" y="93"/>
                </a:cxn>
                <a:cxn ang="0">
                  <a:pos x="61" y="79"/>
                </a:cxn>
                <a:cxn ang="0">
                  <a:pos x="60" y="33"/>
                </a:cxn>
                <a:cxn ang="0">
                  <a:pos x="102" y="0"/>
                </a:cxn>
              </a:cxnLst>
              <a:rect l="0" t="0" r="r" b="b"/>
              <a:pathLst>
                <a:path w="246" h="843">
                  <a:moveTo>
                    <a:pt x="102" y="0"/>
                  </a:moveTo>
                  <a:cubicBezTo>
                    <a:pt x="118" y="0"/>
                    <a:pt x="144" y="16"/>
                    <a:pt x="144" y="41"/>
                  </a:cubicBezTo>
                  <a:cubicBezTo>
                    <a:pt x="144" y="66"/>
                    <a:pt x="142" y="77"/>
                    <a:pt x="140" y="85"/>
                  </a:cubicBezTo>
                  <a:cubicBezTo>
                    <a:pt x="138" y="93"/>
                    <a:pt x="136" y="92"/>
                    <a:pt x="136" y="92"/>
                  </a:cubicBezTo>
                  <a:cubicBezTo>
                    <a:pt x="136" y="92"/>
                    <a:pt x="136" y="109"/>
                    <a:pt x="131" y="113"/>
                  </a:cubicBezTo>
                  <a:cubicBezTo>
                    <a:pt x="125" y="117"/>
                    <a:pt x="124" y="119"/>
                    <a:pt x="124" y="124"/>
                  </a:cubicBezTo>
                  <a:cubicBezTo>
                    <a:pt x="124" y="129"/>
                    <a:pt x="127" y="133"/>
                    <a:pt x="132" y="139"/>
                  </a:cubicBezTo>
                  <a:cubicBezTo>
                    <a:pt x="137" y="144"/>
                    <a:pt x="157" y="150"/>
                    <a:pt x="168" y="154"/>
                  </a:cubicBezTo>
                  <a:cubicBezTo>
                    <a:pt x="179" y="158"/>
                    <a:pt x="188" y="165"/>
                    <a:pt x="194" y="179"/>
                  </a:cubicBezTo>
                  <a:cubicBezTo>
                    <a:pt x="200" y="192"/>
                    <a:pt x="209" y="209"/>
                    <a:pt x="220" y="221"/>
                  </a:cubicBezTo>
                  <a:cubicBezTo>
                    <a:pt x="232" y="232"/>
                    <a:pt x="246" y="251"/>
                    <a:pt x="242" y="268"/>
                  </a:cubicBezTo>
                  <a:cubicBezTo>
                    <a:pt x="238" y="286"/>
                    <a:pt x="213" y="299"/>
                    <a:pt x="200" y="292"/>
                  </a:cubicBezTo>
                  <a:cubicBezTo>
                    <a:pt x="186" y="284"/>
                    <a:pt x="181" y="284"/>
                    <a:pt x="181" y="284"/>
                  </a:cubicBezTo>
                  <a:cubicBezTo>
                    <a:pt x="181" y="284"/>
                    <a:pt x="190" y="322"/>
                    <a:pt x="194" y="361"/>
                  </a:cubicBezTo>
                  <a:cubicBezTo>
                    <a:pt x="198" y="400"/>
                    <a:pt x="209" y="437"/>
                    <a:pt x="203" y="440"/>
                  </a:cubicBezTo>
                  <a:cubicBezTo>
                    <a:pt x="197" y="444"/>
                    <a:pt x="188" y="448"/>
                    <a:pt x="188" y="448"/>
                  </a:cubicBezTo>
                  <a:cubicBezTo>
                    <a:pt x="188" y="448"/>
                    <a:pt x="186" y="502"/>
                    <a:pt x="176" y="549"/>
                  </a:cubicBezTo>
                  <a:cubicBezTo>
                    <a:pt x="167" y="597"/>
                    <a:pt x="163" y="618"/>
                    <a:pt x="162" y="646"/>
                  </a:cubicBezTo>
                  <a:cubicBezTo>
                    <a:pt x="160" y="674"/>
                    <a:pt x="157" y="695"/>
                    <a:pt x="160" y="707"/>
                  </a:cubicBezTo>
                  <a:cubicBezTo>
                    <a:pt x="162" y="718"/>
                    <a:pt x="179" y="742"/>
                    <a:pt x="188" y="746"/>
                  </a:cubicBezTo>
                  <a:cubicBezTo>
                    <a:pt x="197" y="750"/>
                    <a:pt x="214" y="750"/>
                    <a:pt x="221" y="753"/>
                  </a:cubicBezTo>
                  <a:cubicBezTo>
                    <a:pt x="228" y="756"/>
                    <a:pt x="233" y="765"/>
                    <a:pt x="217" y="768"/>
                  </a:cubicBezTo>
                  <a:cubicBezTo>
                    <a:pt x="202" y="770"/>
                    <a:pt x="172" y="766"/>
                    <a:pt x="165" y="763"/>
                  </a:cubicBezTo>
                  <a:cubicBezTo>
                    <a:pt x="157" y="761"/>
                    <a:pt x="146" y="755"/>
                    <a:pt x="146" y="755"/>
                  </a:cubicBezTo>
                  <a:cubicBezTo>
                    <a:pt x="146" y="755"/>
                    <a:pt x="149" y="765"/>
                    <a:pt x="132" y="765"/>
                  </a:cubicBezTo>
                  <a:cubicBezTo>
                    <a:pt x="116" y="765"/>
                    <a:pt x="112" y="763"/>
                    <a:pt x="112" y="753"/>
                  </a:cubicBezTo>
                  <a:cubicBezTo>
                    <a:pt x="111" y="742"/>
                    <a:pt x="112" y="728"/>
                    <a:pt x="109" y="720"/>
                  </a:cubicBezTo>
                  <a:cubicBezTo>
                    <a:pt x="107" y="713"/>
                    <a:pt x="119" y="693"/>
                    <a:pt x="113" y="683"/>
                  </a:cubicBezTo>
                  <a:cubicBezTo>
                    <a:pt x="107" y="672"/>
                    <a:pt x="101" y="645"/>
                    <a:pt x="106" y="629"/>
                  </a:cubicBezTo>
                  <a:cubicBezTo>
                    <a:pt x="112" y="612"/>
                    <a:pt x="104" y="596"/>
                    <a:pt x="106" y="585"/>
                  </a:cubicBezTo>
                  <a:cubicBezTo>
                    <a:pt x="108" y="575"/>
                    <a:pt x="111" y="561"/>
                    <a:pt x="111" y="544"/>
                  </a:cubicBezTo>
                  <a:cubicBezTo>
                    <a:pt x="111" y="528"/>
                    <a:pt x="110" y="516"/>
                    <a:pt x="110" y="516"/>
                  </a:cubicBezTo>
                  <a:cubicBezTo>
                    <a:pt x="110" y="516"/>
                    <a:pt x="98" y="577"/>
                    <a:pt x="95" y="594"/>
                  </a:cubicBezTo>
                  <a:cubicBezTo>
                    <a:pt x="92" y="610"/>
                    <a:pt x="87" y="668"/>
                    <a:pt x="87" y="685"/>
                  </a:cubicBezTo>
                  <a:cubicBezTo>
                    <a:pt x="87" y="703"/>
                    <a:pt x="74" y="727"/>
                    <a:pt x="73" y="742"/>
                  </a:cubicBezTo>
                  <a:cubicBezTo>
                    <a:pt x="73" y="758"/>
                    <a:pt x="72" y="767"/>
                    <a:pt x="68" y="767"/>
                  </a:cubicBezTo>
                  <a:cubicBezTo>
                    <a:pt x="63" y="767"/>
                    <a:pt x="72" y="785"/>
                    <a:pt x="75" y="798"/>
                  </a:cubicBezTo>
                  <a:cubicBezTo>
                    <a:pt x="78" y="812"/>
                    <a:pt x="87" y="843"/>
                    <a:pt x="69" y="843"/>
                  </a:cubicBezTo>
                  <a:cubicBezTo>
                    <a:pt x="51" y="843"/>
                    <a:pt x="31" y="835"/>
                    <a:pt x="30" y="816"/>
                  </a:cubicBezTo>
                  <a:cubicBezTo>
                    <a:pt x="29" y="796"/>
                    <a:pt x="32" y="780"/>
                    <a:pt x="27" y="772"/>
                  </a:cubicBezTo>
                  <a:cubicBezTo>
                    <a:pt x="22" y="765"/>
                    <a:pt x="21" y="748"/>
                    <a:pt x="22" y="738"/>
                  </a:cubicBezTo>
                  <a:cubicBezTo>
                    <a:pt x="23" y="728"/>
                    <a:pt x="19" y="712"/>
                    <a:pt x="22" y="690"/>
                  </a:cubicBezTo>
                  <a:cubicBezTo>
                    <a:pt x="24" y="669"/>
                    <a:pt x="24" y="634"/>
                    <a:pt x="29" y="607"/>
                  </a:cubicBezTo>
                  <a:cubicBezTo>
                    <a:pt x="34" y="580"/>
                    <a:pt x="36" y="539"/>
                    <a:pt x="38" y="506"/>
                  </a:cubicBezTo>
                  <a:cubicBezTo>
                    <a:pt x="41" y="474"/>
                    <a:pt x="43" y="458"/>
                    <a:pt x="39" y="453"/>
                  </a:cubicBezTo>
                  <a:cubicBezTo>
                    <a:pt x="36" y="448"/>
                    <a:pt x="18" y="443"/>
                    <a:pt x="13" y="442"/>
                  </a:cubicBezTo>
                  <a:cubicBezTo>
                    <a:pt x="8" y="441"/>
                    <a:pt x="19" y="407"/>
                    <a:pt x="23" y="379"/>
                  </a:cubicBezTo>
                  <a:cubicBezTo>
                    <a:pt x="26" y="351"/>
                    <a:pt x="33" y="334"/>
                    <a:pt x="37" y="314"/>
                  </a:cubicBezTo>
                  <a:cubicBezTo>
                    <a:pt x="41" y="294"/>
                    <a:pt x="41" y="285"/>
                    <a:pt x="33" y="270"/>
                  </a:cubicBezTo>
                  <a:cubicBezTo>
                    <a:pt x="24" y="256"/>
                    <a:pt x="14" y="247"/>
                    <a:pt x="10" y="214"/>
                  </a:cubicBezTo>
                  <a:cubicBezTo>
                    <a:pt x="6" y="182"/>
                    <a:pt x="0" y="160"/>
                    <a:pt x="9" y="152"/>
                  </a:cubicBezTo>
                  <a:cubicBezTo>
                    <a:pt x="18" y="144"/>
                    <a:pt x="34" y="149"/>
                    <a:pt x="47" y="139"/>
                  </a:cubicBezTo>
                  <a:cubicBezTo>
                    <a:pt x="59" y="129"/>
                    <a:pt x="61" y="117"/>
                    <a:pt x="67" y="116"/>
                  </a:cubicBezTo>
                  <a:cubicBezTo>
                    <a:pt x="73" y="115"/>
                    <a:pt x="74" y="114"/>
                    <a:pt x="74" y="107"/>
                  </a:cubicBezTo>
                  <a:cubicBezTo>
                    <a:pt x="74" y="100"/>
                    <a:pt x="72" y="93"/>
                    <a:pt x="72" y="93"/>
                  </a:cubicBezTo>
                  <a:cubicBezTo>
                    <a:pt x="72" y="93"/>
                    <a:pt x="63" y="87"/>
                    <a:pt x="61" y="79"/>
                  </a:cubicBezTo>
                  <a:cubicBezTo>
                    <a:pt x="59" y="70"/>
                    <a:pt x="58" y="48"/>
                    <a:pt x="60" y="33"/>
                  </a:cubicBezTo>
                  <a:cubicBezTo>
                    <a:pt x="63" y="18"/>
                    <a:pt x="76" y="0"/>
                    <a:pt x="102" y="0"/>
                  </a:cubicBezTo>
                  <a:close/>
                </a:path>
              </a:pathLst>
            </a:custGeom>
            <a:grpFill/>
            <a:ln w="9525">
              <a:noFill/>
              <a:round/>
            </a:ln>
          </p:spPr>
          <p:txBody>
            <a:bodyPr vert="horz" wrap="square" lIns="91440" tIns="45720" rIns="91440" bIns="45720" numCol="1" anchor="t" anchorCtr="0" compatLnSpc="1"/>
            <a:lstStyle/>
            <a:p>
              <a:endParaRPr lang="en-US">
                <a:cs typeface="+mn-ea"/>
                <a:sym typeface="+mn-lt"/>
              </a:endParaRPr>
            </a:p>
          </p:txBody>
        </p:sp>
        <p:sp>
          <p:nvSpPr>
            <p:cNvPr id="18" name="Freeform 14"/>
            <p:cNvSpPr/>
            <p:nvPr/>
          </p:nvSpPr>
          <p:spPr bwMode="auto">
            <a:xfrm>
              <a:off x="5111751" y="3011488"/>
              <a:ext cx="146050" cy="111125"/>
            </a:xfrm>
            <a:custGeom>
              <a:avLst/>
              <a:gdLst/>
              <a:ahLst/>
              <a:cxnLst>
                <a:cxn ang="0">
                  <a:pos x="57" y="21"/>
                </a:cxn>
                <a:cxn ang="0">
                  <a:pos x="61" y="27"/>
                </a:cxn>
                <a:cxn ang="0">
                  <a:pos x="58" y="47"/>
                </a:cxn>
                <a:cxn ang="0">
                  <a:pos x="45" y="27"/>
                </a:cxn>
                <a:cxn ang="0">
                  <a:pos x="35" y="35"/>
                </a:cxn>
                <a:cxn ang="0">
                  <a:pos x="33" y="44"/>
                </a:cxn>
                <a:cxn ang="0">
                  <a:pos x="0" y="7"/>
                </a:cxn>
                <a:cxn ang="0">
                  <a:pos x="5" y="0"/>
                </a:cxn>
                <a:cxn ang="0">
                  <a:pos x="44" y="26"/>
                </a:cxn>
                <a:cxn ang="0">
                  <a:pos x="57" y="21"/>
                </a:cxn>
              </a:cxnLst>
              <a:rect l="0" t="0" r="r" b="b"/>
              <a:pathLst>
                <a:path w="61" h="47">
                  <a:moveTo>
                    <a:pt x="57" y="21"/>
                  </a:moveTo>
                  <a:cubicBezTo>
                    <a:pt x="58" y="23"/>
                    <a:pt x="59" y="25"/>
                    <a:pt x="61" y="27"/>
                  </a:cubicBezTo>
                  <a:cubicBezTo>
                    <a:pt x="59" y="34"/>
                    <a:pt x="58" y="41"/>
                    <a:pt x="58" y="47"/>
                  </a:cubicBezTo>
                  <a:cubicBezTo>
                    <a:pt x="49" y="41"/>
                    <a:pt x="53" y="28"/>
                    <a:pt x="45" y="27"/>
                  </a:cubicBezTo>
                  <a:cubicBezTo>
                    <a:pt x="37" y="26"/>
                    <a:pt x="36" y="30"/>
                    <a:pt x="35" y="35"/>
                  </a:cubicBezTo>
                  <a:cubicBezTo>
                    <a:pt x="34" y="40"/>
                    <a:pt x="33" y="44"/>
                    <a:pt x="33" y="44"/>
                  </a:cubicBezTo>
                  <a:cubicBezTo>
                    <a:pt x="33" y="44"/>
                    <a:pt x="7" y="17"/>
                    <a:pt x="0" y="7"/>
                  </a:cubicBezTo>
                  <a:cubicBezTo>
                    <a:pt x="3" y="6"/>
                    <a:pt x="4" y="4"/>
                    <a:pt x="5" y="0"/>
                  </a:cubicBezTo>
                  <a:cubicBezTo>
                    <a:pt x="13" y="9"/>
                    <a:pt x="34" y="26"/>
                    <a:pt x="44" y="26"/>
                  </a:cubicBezTo>
                  <a:cubicBezTo>
                    <a:pt x="49" y="26"/>
                    <a:pt x="53" y="24"/>
                    <a:pt x="57" y="21"/>
                  </a:cubicBezTo>
                  <a:close/>
                </a:path>
              </a:pathLst>
            </a:custGeom>
            <a:grpFill/>
            <a:ln w="9525">
              <a:noFill/>
              <a:round/>
            </a:ln>
          </p:spPr>
          <p:txBody>
            <a:bodyPr vert="horz" wrap="square" lIns="91440" tIns="45720" rIns="91440" bIns="45720" numCol="1" anchor="t" anchorCtr="0" compatLnSpc="1"/>
            <a:lstStyle/>
            <a:p>
              <a:endParaRPr lang="en-US">
                <a:cs typeface="+mn-ea"/>
                <a:sym typeface="+mn-lt"/>
              </a:endParaRPr>
            </a:p>
          </p:txBody>
        </p:sp>
        <p:sp>
          <p:nvSpPr>
            <p:cNvPr id="19" name="Freeform 15"/>
            <p:cNvSpPr/>
            <p:nvPr/>
          </p:nvSpPr>
          <p:spPr bwMode="auto">
            <a:xfrm>
              <a:off x="5262563" y="3311525"/>
              <a:ext cx="66675" cy="84137"/>
            </a:xfrm>
            <a:custGeom>
              <a:avLst/>
              <a:gdLst/>
              <a:ahLst/>
              <a:cxnLst>
                <a:cxn ang="0">
                  <a:pos x="15" y="1"/>
                </a:cxn>
                <a:cxn ang="0">
                  <a:pos x="0" y="0"/>
                </a:cxn>
                <a:cxn ang="0">
                  <a:pos x="13" y="19"/>
                </a:cxn>
                <a:cxn ang="0">
                  <a:pos x="13" y="33"/>
                </a:cxn>
                <a:cxn ang="0">
                  <a:pos x="24" y="35"/>
                </a:cxn>
                <a:cxn ang="0">
                  <a:pos x="25" y="16"/>
                </a:cxn>
                <a:cxn ang="0">
                  <a:pos x="15" y="1"/>
                </a:cxn>
              </a:cxnLst>
              <a:rect l="0" t="0" r="r" b="b"/>
              <a:pathLst>
                <a:path w="28" h="35">
                  <a:moveTo>
                    <a:pt x="15" y="1"/>
                  </a:moveTo>
                  <a:cubicBezTo>
                    <a:pt x="0" y="0"/>
                    <a:pt x="0" y="0"/>
                    <a:pt x="0" y="0"/>
                  </a:cubicBezTo>
                  <a:cubicBezTo>
                    <a:pt x="0" y="0"/>
                    <a:pt x="13" y="9"/>
                    <a:pt x="13" y="19"/>
                  </a:cubicBezTo>
                  <a:cubicBezTo>
                    <a:pt x="13" y="28"/>
                    <a:pt x="13" y="33"/>
                    <a:pt x="13" y="33"/>
                  </a:cubicBezTo>
                  <a:cubicBezTo>
                    <a:pt x="24" y="35"/>
                    <a:pt x="24" y="35"/>
                    <a:pt x="24" y="35"/>
                  </a:cubicBezTo>
                  <a:cubicBezTo>
                    <a:pt x="24" y="35"/>
                    <a:pt x="28" y="26"/>
                    <a:pt x="25" y="16"/>
                  </a:cubicBezTo>
                  <a:cubicBezTo>
                    <a:pt x="21" y="7"/>
                    <a:pt x="18" y="4"/>
                    <a:pt x="15" y="1"/>
                  </a:cubicBezTo>
                  <a:close/>
                </a:path>
              </a:pathLst>
            </a:custGeom>
            <a:grpFill/>
            <a:ln w="9525">
              <a:noFill/>
              <a:round/>
            </a:ln>
          </p:spPr>
          <p:txBody>
            <a:bodyPr vert="horz" wrap="square" lIns="91440" tIns="45720" rIns="91440" bIns="45720" numCol="1" anchor="t" anchorCtr="0" compatLnSpc="1"/>
            <a:lstStyle/>
            <a:p>
              <a:endParaRPr lang="en-US">
                <a:cs typeface="+mn-ea"/>
                <a:sym typeface="+mn-lt"/>
              </a:endParaRPr>
            </a:p>
          </p:txBody>
        </p:sp>
        <p:sp>
          <p:nvSpPr>
            <p:cNvPr id="20" name="Freeform 16"/>
            <p:cNvSpPr/>
            <p:nvPr/>
          </p:nvSpPr>
          <p:spPr bwMode="auto">
            <a:xfrm>
              <a:off x="5300663" y="3514725"/>
              <a:ext cx="25400" cy="73025"/>
            </a:xfrm>
            <a:custGeom>
              <a:avLst/>
              <a:gdLst/>
              <a:ahLst/>
              <a:cxnLst>
                <a:cxn ang="0">
                  <a:pos x="3" y="0"/>
                </a:cxn>
                <a:cxn ang="0">
                  <a:pos x="0" y="23"/>
                </a:cxn>
                <a:cxn ang="0">
                  <a:pos x="0" y="31"/>
                </a:cxn>
                <a:cxn ang="0">
                  <a:pos x="11" y="29"/>
                </a:cxn>
                <a:cxn ang="0">
                  <a:pos x="3" y="0"/>
                </a:cxn>
              </a:cxnLst>
              <a:rect l="0" t="0" r="r" b="b"/>
              <a:pathLst>
                <a:path w="11" h="31">
                  <a:moveTo>
                    <a:pt x="3" y="0"/>
                  </a:moveTo>
                  <a:cubicBezTo>
                    <a:pt x="3" y="0"/>
                    <a:pt x="1" y="18"/>
                    <a:pt x="0" y="23"/>
                  </a:cubicBezTo>
                  <a:cubicBezTo>
                    <a:pt x="0" y="29"/>
                    <a:pt x="0" y="31"/>
                    <a:pt x="0" y="31"/>
                  </a:cubicBezTo>
                  <a:cubicBezTo>
                    <a:pt x="11" y="29"/>
                    <a:pt x="11" y="29"/>
                    <a:pt x="11" y="29"/>
                  </a:cubicBezTo>
                  <a:cubicBezTo>
                    <a:pt x="11" y="29"/>
                    <a:pt x="8" y="15"/>
                    <a:pt x="3" y="0"/>
                  </a:cubicBezTo>
                  <a:close/>
                </a:path>
              </a:pathLst>
            </a:custGeom>
            <a:grpFill/>
            <a:ln w="9525">
              <a:noFill/>
              <a:round/>
            </a:ln>
          </p:spPr>
          <p:txBody>
            <a:bodyPr vert="horz" wrap="square" lIns="91440" tIns="45720" rIns="91440" bIns="45720" numCol="1" anchor="t" anchorCtr="0" compatLnSpc="1"/>
            <a:lstStyle/>
            <a:p>
              <a:endParaRPr lang="en-US">
                <a:cs typeface="+mn-ea"/>
                <a:sym typeface="+mn-lt"/>
              </a:endParaRPr>
            </a:p>
          </p:txBody>
        </p:sp>
      </p:grpSp>
      <p:grpSp>
        <p:nvGrpSpPr>
          <p:cNvPr id="21" name="Group 30"/>
          <p:cNvGrpSpPr/>
          <p:nvPr/>
        </p:nvGrpSpPr>
        <p:grpSpPr>
          <a:xfrm>
            <a:off x="6081548" y="1787990"/>
            <a:ext cx="4245516" cy="839208"/>
            <a:chOff x="1315498" y="866086"/>
            <a:chExt cx="3741460" cy="839208"/>
          </a:xfrm>
        </p:grpSpPr>
        <p:sp>
          <p:nvSpPr>
            <p:cNvPr id="22" name="Text Placeholder 3"/>
            <p:cNvSpPr txBox="1"/>
            <p:nvPr/>
          </p:nvSpPr>
          <p:spPr>
            <a:xfrm>
              <a:off x="1315499" y="866086"/>
              <a:ext cx="1356177"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lang="zh-CN" altLang="en-US" sz="2000" b="1" noProof="0" dirty="0">
                  <a:solidFill>
                    <a:schemeClr val="tx1">
                      <a:lumMod val="75000"/>
                      <a:lumOff val="25000"/>
                    </a:schemeClr>
                  </a:solidFill>
                  <a:cs typeface="+mn-ea"/>
                  <a:sym typeface="+mn-lt"/>
                </a:rPr>
                <a:t>父母寄托厚望</a:t>
              </a:r>
              <a:endParaRPr kumimoji="0" lang="en-US" sz="2000" b="1"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23" name="Text Placeholder 3"/>
            <p:cNvSpPr txBox="1"/>
            <p:nvPr/>
          </p:nvSpPr>
          <p:spPr>
            <a:xfrm>
              <a:off x="1315498" y="1274407"/>
              <a:ext cx="3741460" cy="43088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en-US" sz="1400" dirty="0">
                  <a:solidFill>
                    <a:schemeClr val="tx1">
                      <a:lumMod val="75000"/>
                      <a:lumOff val="25000"/>
                    </a:schemeClr>
                  </a:solidFill>
                  <a:cs typeface="+mn-ea"/>
                  <a:sym typeface="+mn-lt"/>
                </a:rPr>
                <a:t>用户可以在投影仪或者计算机上进行演示也可以将演示文稿打印出来制作成胶片用户以在投影仪</a:t>
              </a:r>
              <a:endParaRPr lang="zh-CN" altLang="en-US" sz="1400" dirty="0">
                <a:solidFill>
                  <a:schemeClr val="tx1">
                    <a:lumMod val="75000"/>
                    <a:lumOff val="25000"/>
                  </a:schemeClr>
                </a:solidFill>
                <a:cs typeface="+mn-ea"/>
                <a:sym typeface="+mn-lt"/>
              </a:endParaRPr>
            </a:p>
          </p:txBody>
        </p:sp>
      </p:grpSp>
      <p:grpSp>
        <p:nvGrpSpPr>
          <p:cNvPr id="25" name="Group 31"/>
          <p:cNvGrpSpPr/>
          <p:nvPr/>
        </p:nvGrpSpPr>
        <p:grpSpPr>
          <a:xfrm>
            <a:off x="6081548" y="3123538"/>
            <a:ext cx="4235023" cy="815879"/>
            <a:chOff x="1324745" y="1929884"/>
            <a:chExt cx="3732213" cy="815879"/>
          </a:xfrm>
        </p:grpSpPr>
        <p:sp>
          <p:nvSpPr>
            <p:cNvPr id="26" name="Text Placeholder 3"/>
            <p:cNvSpPr txBox="1"/>
            <p:nvPr/>
          </p:nvSpPr>
          <p:spPr>
            <a:xfrm>
              <a:off x="1324745" y="1929884"/>
              <a:ext cx="1356177"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2000" b="1" dirty="0">
                  <a:solidFill>
                    <a:schemeClr val="tx1">
                      <a:lumMod val="75000"/>
                      <a:lumOff val="25000"/>
                    </a:schemeClr>
                  </a:solidFill>
                  <a:cs typeface="+mn-ea"/>
                  <a:sym typeface="+mn-lt"/>
                </a:rPr>
                <a:t>传统家风浓厚</a:t>
              </a:r>
              <a:endParaRPr lang="en-US" altLang="zh-CN" sz="2000" b="1" dirty="0">
                <a:solidFill>
                  <a:schemeClr val="tx1">
                    <a:lumMod val="75000"/>
                    <a:lumOff val="25000"/>
                  </a:schemeClr>
                </a:solidFill>
                <a:cs typeface="+mn-ea"/>
                <a:sym typeface="+mn-lt"/>
              </a:endParaRPr>
            </a:p>
          </p:txBody>
        </p:sp>
        <p:sp>
          <p:nvSpPr>
            <p:cNvPr id="27" name="Text Placeholder 3"/>
            <p:cNvSpPr txBox="1"/>
            <p:nvPr/>
          </p:nvSpPr>
          <p:spPr>
            <a:xfrm>
              <a:off x="1324745" y="2314876"/>
              <a:ext cx="3732213" cy="43088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en-US" sz="1400" dirty="0">
                  <a:solidFill>
                    <a:schemeClr val="tx1">
                      <a:lumMod val="75000"/>
                      <a:lumOff val="25000"/>
                    </a:schemeClr>
                  </a:solidFill>
                  <a:cs typeface="+mn-ea"/>
                  <a:sym typeface="+mn-lt"/>
                </a:rPr>
                <a:t>用户可以在投影仪或者计算机上进行演示也可以将演示文稿打印出来制作成胶片用户以在投影仪</a:t>
              </a:r>
              <a:endParaRPr lang="zh-CN" altLang="en-US" sz="1400" dirty="0">
                <a:solidFill>
                  <a:schemeClr val="tx1">
                    <a:lumMod val="75000"/>
                    <a:lumOff val="25000"/>
                  </a:schemeClr>
                </a:solidFill>
                <a:cs typeface="+mn-ea"/>
                <a:sym typeface="+mn-lt"/>
              </a:endParaRPr>
            </a:p>
          </p:txBody>
        </p:sp>
      </p:grpSp>
      <p:grpSp>
        <p:nvGrpSpPr>
          <p:cNvPr id="29" name="Group 32"/>
          <p:cNvGrpSpPr/>
          <p:nvPr/>
        </p:nvGrpSpPr>
        <p:grpSpPr>
          <a:xfrm>
            <a:off x="6081548" y="4435757"/>
            <a:ext cx="4247409" cy="848930"/>
            <a:chOff x="1313830" y="2645657"/>
            <a:chExt cx="3743128" cy="848930"/>
          </a:xfrm>
        </p:grpSpPr>
        <p:sp>
          <p:nvSpPr>
            <p:cNvPr id="30" name="Text Placeholder 3"/>
            <p:cNvSpPr txBox="1"/>
            <p:nvPr/>
          </p:nvSpPr>
          <p:spPr>
            <a:xfrm>
              <a:off x="1313830" y="2645657"/>
              <a:ext cx="1356176"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2000" b="1" dirty="0">
                  <a:solidFill>
                    <a:schemeClr val="tx1">
                      <a:lumMod val="75000"/>
                      <a:lumOff val="25000"/>
                    </a:schemeClr>
                  </a:solidFill>
                  <a:cs typeface="+mn-ea"/>
                  <a:sym typeface="+mn-lt"/>
                </a:rPr>
                <a:t>家庭职业帮助</a:t>
              </a:r>
              <a:endParaRPr lang="en-US" altLang="zh-CN" sz="2000" b="1" dirty="0">
                <a:solidFill>
                  <a:schemeClr val="tx1">
                    <a:lumMod val="75000"/>
                    <a:lumOff val="25000"/>
                  </a:schemeClr>
                </a:solidFill>
                <a:cs typeface="+mn-ea"/>
                <a:sym typeface="+mn-lt"/>
              </a:endParaRPr>
            </a:p>
          </p:txBody>
        </p:sp>
        <p:sp>
          <p:nvSpPr>
            <p:cNvPr id="31" name="Text Placeholder 3"/>
            <p:cNvSpPr txBox="1"/>
            <p:nvPr/>
          </p:nvSpPr>
          <p:spPr>
            <a:xfrm>
              <a:off x="1313830" y="3063700"/>
              <a:ext cx="3743128" cy="43088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en-US" sz="1400" dirty="0">
                  <a:solidFill>
                    <a:schemeClr val="tx1">
                      <a:lumMod val="75000"/>
                      <a:lumOff val="25000"/>
                    </a:schemeClr>
                  </a:solidFill>
                  <a:cs typeface="+mn-ea"/>
                  <a:sym typeface="+mn-lt"/>
                </a:rPr>
                <a:t>用户可以在投影仪或者计算机上进行演示也可以将演示文稿打印出来制作成胶片用户以在投影仪</a:t>
              </a:r>
              <a:endParaRPr lang="zh-CN" altLang="en-US" sz="1400" dirty="0">
                <a:solidFill>
                  <a:schemeClr val="tx1">
                    <a:lumMod val="75000"/>
                    <a:lumOff val="25000"/>
                  </a:schemeClr>
                </a:solidFill>
                <a:cs typeface="+mn-ea"/>
                <a:sym typeface="+mn-lt"/>
              </a:endParaRPr>
            </a:p>
          </p:txBody>
        </p:sp>
      </p:grpSp>
      <p:grpSp>
        <p:nvGrpSpPr>
          <p:cNvPr id="47" name="组合 46"/>
          <p:cNvGrpSpPr/>
          <p:nvPr/>
        </p:nvGrpSpPr>
        <p:grpSpPr>
          <a:xfrm>
            <a:off x="5038752" y="1721558"/>
            <a:ext cx="778407" cy="778407"/>
            <a:chOff x="6257858" y="2041079"/>
            <a:chExt cx="2091797" cy="2091797"/>
          </a:xfrm>
        </p:grpSpPr>
        <p:sp>
          <p:nvSpPr>
            <p:cNvPr id="43" name="椭圆 42"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6257858" y="2041079"/>
              <a:ext cx="2091797" cy="2091797"/>
            </a:xfrm>
            <a:prstGeom prst="ellipse">
              <a:avLst/>
            </a:prstGeom>
            <a:solidFill>
              <a:srgbClr val="35597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dirty="0">
                <a:cs typeface="+mn-ea"/>
                <a:sym typeface="+mn-lt"/>
              </a:endParaRPr>
            </a:p>
          </p:txBody>
        </p:sp>
        <p:grpSp>
          <p:nvGrpSpPr>
            <p:cNvPr id="44" name="组合 43"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6408138" y="2160629"/>
              <a:ext cx="1791239" cy="1902287"/>
              <a:chOff x="6260735" y="2004586"/>
              <a:chExt cx="1791239" cy="1902287"/>
            </a:xfrm>
          </p:grpSpPr>
          <p:sp>
            <p:nvSpPr>
              <p:cNvPr id="45" name="椭圆 44"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a:spLocks noChangeAspect="1"/>
              </p:cNvSpPr>
              <p:nvPr/>
            </p:nvSpPr>
            <p:spPr>
              <a:xfrm>
                <a:off x="6260735" y="2035320"/>
                <a:ext cx="1791239" cy="1791239"/>
              </a:xfrm>
              <a:prstGeom prst="ellipse">
                <a:avLst/>
              </a:prstGeom>
              <a:gradFill>
                <a:gsLst>
                  <a:gs pos="0">
                    <a:schemeClr val="bg1"/>
                  </a:gs>
                  <a:gs pos="100000">
                    <a:srgbClr val="C7C7C7"/>
                  </a:gs>
                </a:gsLst>
                <a:lin ang="13200000" scaled="0"/>
              </a:gradFill>
              <a:ln w="22225">
                <a:solidFill>
                  <a:schemeClr val="bg1"/>
                </a:solidFill>
              </a:ln>
              <a:effectLst>
                <a:outerShdw blurRad="3937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cs typeface="+mn-ea"/>
                  <a:sym typeface="+mn-lt"/>
                </a:endParaRPr>
              </a:p>
            </p:txBody>
          </p:sp>
          <p:sp>
            <p:nvSpPr>
              <p:cNvPr id="46" name="TextBox 53"/>
              <p:cNvSpPr txBox="1"/>
              <p:nvPr/>
            </p:nvSpPr>
            <p:spPr>
              <a:xfrm>
                <a:off x="6601541" y="2004586"/>
                <a:ext cx="1058275" cy="1902287"/>
              </a:xfrm>
              <a:prstGeom prst="rect">
                <a:avLst/>
              </a:prstGeom>
              <a:noFill/>
            </p:spPr>
            <p:txBody>
              <a:bodyPr wrap="square" rtlCol="0">
                <a:spAutoFit/>
              </a:bodyPr>
              <a:lstStyle/>
              <a:p>
                <a:pPr algn="ctr"/>
                <a:r>
                  <a:rPr lang="en-US" altLang="zh-CN" sz="4000" b="1" dirty="0">
                    <a:solidFill>
                      <a:srgbClr val="355979"/>
                    </a:solidFill>
                    <a:cs typeface="+mn-ea"/>
                    <a:sym typeface="+mn-lt"/>
                  </a:rPr>
                  <a:t>1</a:t>
                </a:r>
                <a:endParaRPr lang="zh-CN" altLang="en-US" sz="4000" b="1" dirty="0">
                  <a:solidFill>
                    <a:srgbClr val="355979"/>
                  </a:solidFill>
                  <a:cs typeface="+mn-ea"/>
                  <a:sym typeface="+mn-lt"/>
                </a:endParaRPr>
              </a:p>
            </p:txBody>
          </p:sp>
        </p:grpSp>
      </p:grpSp>
      <p:grpSp>
        <p:nvGrpSpPr>
          <p:cNvPr id="48" name="组合 47"/>
          <p:cNvGrpSpPr/>
          <p:nvPr/>
        </p:nvGrpSpPr>
        <p:grpSpPr>
          <a:xfrm>
            <a:off x="5038752" y="3012272"/>
            <a:ext cx="778407" cy="778407"/>
            <a:chOff x="6257858" y="2041079"/>
            <a:chExt cx="2091797" cy="2091797"/>
          </a:xfrm>
        </p:grpSpPr>
        <p:sp>
          <p:nvSpPr>
            <p:cNvPr id="49" name="椭圆 48"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6257858" y="2041079"/>
              <a:ext cx="2091797" cy="2091797"/>
            </a:xfrm>
            <a:prstGeom prst="ellipse">
              <a:avLst/>
            </a:prstGeom>
            <a:solidFill>
              <a:srgbClr val="CA6B7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rgbClr val="966481"/>
                </a:solidFill>
                <a:cs typeface="+mn-ea"/>
                <a:sym typeface="+mn-lt"/>
              </a:endParaRPr>
            </a:p>
          </p:txBody>
        </p:sp>
        <p:grpSp>
          <p:nvGrpSpPr>
            <p:cNvPr id="50" name="组合 49"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6408138" y="2160629"/>
              <a:ext cx="1791239" cy="1902287"/>
              <a:chOff x="6260735" y="2004586"/>
              <a:chExt cx="1791239" cy="1902287"/>
            </a:xfrm>
          </p:grpSpPr>
          <p:sp>
            <p:nvSpPr>
              <p:cNvPr id="51" name="椭圆 50"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a:spLocks noChangeAspect="1"/>
              </p:cNvSpPr>
              <p:nvPr/>
            </p:nvSpPr>
            <p:spPr>
              <a:xfrm>
                <a:off x="6260735" y="2035320"/>
                <a:ext cx="1791239" cy="1791239"/>
              </a:xfrm>
              <a:prstGeom prst="ellipse">
                <a:avLst/>
              </a:prstGeom>
              <a:gradFill>
                <a:gsLst>
                  <a:gs pos="0">
                    <a:schemeClr val="bg1"/>
                  </a:gs>
                  <a:gs pos="100000">
                    <a:srgbClr val="C7C7C7"/>
                  </a:gs>
                </a:gsLst>
                <a:lin ang="13200000" scaled="0"/>
              </a:gradFill>
              <a:ln w="22225">
                <a:solidFill>
                  <a:schemeClr val="bg1"/>
                </a:solidFill>
              </a:ln>
              <a:effectLst>
                <a:outerShdw blurRad="3937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rgbClr val="966481"/>
                  </a:solidFill>
                  <a:cs typeface="+mn-ea"/>
                  <a:sym typeface="+mn-lt"/>
                </a:endParaRPr>
              </a:p>
            </p:txBody>
          </p:sp>
          <p:sp>
            <p:nvSpPr>
              <p:cNvPr id="52" name="TextBox 53"/>
              <p:cNvSpPr txBox="1"/>
              <p:nvPr/>
            </p:nvSpPr>
            <p:spPr>
              <a:xfrm>
                <a:off x="6601541" y="2004586"/>
                <a:ext cx="1058275" cy="1902287"/>
              </a:xfrm>
              <a:prstGeom prst="rect">
                <a:avLst/>
              </a:prstGeom>
              <a:noFill/>
            </p:spPr>
            <p:txBody>
              <a:bodyPr wrap="square" rtlCol="0">
                <a:spAutoFit/>
              </a:bodyPr>
              <a:lstStyle/>
              <a:p>
                <a:pPr algn="ctr"/>
                <a:r>
                  <a:rPr lang="en-US" altLang="zh-CN" sz="4000" b="1" dirty="0">
                    <a:solidFill>
                      <a:srgbClr val="D06F83"/>
                    </a:solidFill>
                    <a:cs typeface="+mn-ea"/>
                    <a:sym typeface="+mn-lt"/>
                  </a:rPr>
                  <a:t>2</a:t>
                </a:r>
                <a:endParaRPr lang="zh-CN" altLang="en-US" sz="4000" b="1" dirty="0">
                  <a:solidFill>
                    <a:srgbClr val="D06F83"/>
                  </a:solidFill>
                  <a:cs typeface="+mn-ea"/>
                  <a:sym typeface="+mn-lt"/>
                </a:endParaRPr>
              </a:p>
            </p:txBody>
          </p:sp>
        </p:grpSp>
      </p:grpSp>
      <p:grpSp>
        <p:nvGrpSpPr>
          <p:cNvPr id="58" name="组合 57"/>
          <p:cNvGrpSpPr/>
          <p:nvPr/>
        </p:nvGrpSpPr>
        <p:grpSpPr>
          <a:xfrm>
            <a:off x="5038752" y="4302985"/>
            <a:ext cx="778407" cy="778407"/>
            <a:chOff x="6257858" y="2041079"/>
            <a:chExt cx="2091797" cy="2091797"/>
          </a:xfrm>
        </p:grpSpPr>
        <p:sp>
          <p:nvSpPr>
            <p:cNvPr id="59" name="椭圆 58"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6257858" y="2041079"/>
              <a:ext cx="2091797" cy="2091797"/>
            </a:xfrm>
            <a:prstGeom prst="ellipse">
              <a:avLst/>
            </a:prstGeom>
            <a:solidFill>
              <a:srgbClr val="96648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dirty="0">
                <a:cs typeface="+mn-ea"/>
                <a:sym typeface="+mn-lt"/>
              </a:endParaRPr>
            </a:p>
          </p:txBody>
        </p:sp>
        <p:grpSp>
          <p:nvGrpSpPr>
            <p:cNvPr id="60" name="组合 59"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6408138" y="2160629"/>
              <a:ext cx="1791239" cy="1902287"/>
              <a:chOff x="6260735" y="2004586"/>
              <a:chExt cx="1791239" cy="1902287"/>
            </a:xfrm>
          </p:grpSpPr>
          <p:sp>
            <p:nvSpPr>
              <p:cNvPr id="61" name="椭圆 60"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a:spLocks noChangeAspect="1"/>
              </p:cNvSpPr>
              <p:nvPr/>
            </p:nvSpPr>
            <p:spPr>
              <a:xfrm>
                <a:off x="6260735" y="2035320"/>
                <a:ext cx="1791239" cy="1791239"/>
              </a:xfrm>
              <a:prstGeom prst="ellipse">
                <a:avLst/>
              </a:prstGeom>
              <a:gradFill>
                <a:gsLst>
                  <a:gs pos="0">
                    <a:schemeClr val="bg1"/>
                  </a:gs>
                  <a:gs pos="100000">
                    <a:srgbClr val="C7C7C7"/>
                  </a:gs>
                </a:gsLst>
                <a:lin ang="13200000" scaled="0"/>
              </a:gradFill>
              <a:ln w="22225">
                <a:solidFill>
                  <a:schemeClr val="bg1"/>
                </a:solidFill>
              </a:ln>
              <a:effectLst>
                <a:outerShdw blurRad="3937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cs typeface="+mn-ea"/>
                  <a:sym typeface="+mn-lt"/>
                </a:endParaRPr>
              </a:p>
            </p:txBody>
          </p:sp>
          <p:sp>
            <p:nvSpPr>
              <p:cNvPr id="62" name="TextBox 53"/>
              <p:cNvSpPr txBox="1"/>
              <p:nvPr/>
            </p:nvSpPr>
            <p:spPr>
              <a:xfrm>
                <a:off x="6601541" y="2004586"/>
                <a:ext cx="1058275" cy="1902287"/>
              </a:xfrm>
              <a:prstGeom prst="rect">
                <a:avLst/>
              </a:prstGeom>
              <a:noFill/>
            </p:spPr>
            <p:txBody>
              <a:bodyPr wrap="square" rtlCol="0">
                <a:spAutoFit/>
              </a:bodyPr>
              <a:lstStyle/>
              <a:p>
                <a:pPr algn="ctr"/>
                <a:r>
                  <a:rPr lang="en-US" altLang="zh-CN" sz="4000" b="1" dirty="0">
                    <a:solidFill>
                      <a:srgbClr val="966481"/>
                    </a:solidFill>
                    <a:cs typeface="+mn-ea"/>
                    <a:sym typeface="+mn-lt"/>
                  </a:rPr>
                  <a:t>3</a:t>
                </a:r>
                <a:endParaRPr lang="zh-CN" altLang="en-US" sz="4000" b="1" dirty="0">
                  <a:solidFill>
                    <a:srgbClr val="966481"/>
                  </a:solidFill>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1+#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1+#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12" presetClass="entr" presetSubtype="8" fill="hold" grpId="0" nodeType="afterEffect">
                                  <p:stCondLst>
                                    <p:cond delay="0"/>
                                  </p:stCondLst>
                                  <p:iterate type="lt">
                                    <p:tmPct val="10000"/>
                                  </p:iterate>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p:tgtEl>
                                          <p:spTgt spid="4"/>
                                        </p:tgtEl>
                                        <p:attrNameLst>
                                          <p:attrName>ppt_x</p:attrName>
                                        </p:attrNameLst>
                                      </p:cBhvr>
                                      <p:tavLst>
                                        <p:tav tm="0">
                                          <p:val>
                                            <p:strVal val="#ppt_x-#ppt_w*1.125000"/>
                                          </p:val>
                                        </p:tav>
                                        <p:tav tm="100000">
                                          <p:val>
                                            <p:strVal val="#ppt_x"/>
                                          </p:val>
                                        </p:tav>
                                      </p:tavLst>
                                    </p:anim>
                                    <p:animEffect transition="in" filter="wipe(right)">
                                      <p:cBhvr>
                                        <p:cTn id="33" dur="500"/>
                                        <p:tgtEl>
                                          <p:spTgt spid="4"/>
                                        </p:tgtEl>
                                      </p:cBhvr>
                                    </p:animEffect>
                                  </p:childTnLst>
                                </p:cTn>
                              </p:par>
                            </p:childTnLst>
                          </p:cTn>
                        </p:par>
                        <p:par>
                          <p:cTn id="34" fill="hold">
                            <p:stCondLst>
                              <p:cond delay="649"/>
                            </p:stCondLst>
                            <p:childTnLst>
                              <p:par>
                                <p:cTn id="35" presetID="17" presetClass="entr" presetSubtype="2"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ppt_x</p:attrName>
                                        </p:attrNameLst>
                                      </p:cBhvr>
                                      <p:tavLst>
                                        <p:tav tm="0">
                                          <p:val>
                                            <p:strVal val="#ppt_x+#ppt_w/2"/>
                                          </p:val>
                                        </p:tav>
                                        <p:tav tm="100000">
                                          <p:val>
                                            <p:strVal val="#ppt_x"/>
                                          </p:val>
                                        </p:tav>
                                      </p:tavLst>
                                    </p:anim>
                                    <p:anim calcmode="lin" valueType="num">
                                      <p:cBhvr>
                                        <p:cTn id="38" dur="500" fill="hold"/>
                                        <p:tgtEl>
                                          <p:spTgt spid="11"/>
                                        </p:tgtEl>
                                        <p:attrNameLst>
                                          <p:attrName>ppt_y</p:attrName>
                                        </p:attrNameLst>
                                      </p:cBhvr>
                                      <p:tavLst>
                                        <p:tav tm="0">
                                          <p:val>
                                            <p:strVal val="#ppt_y"/>
                                          </p:val>
                                        </p:tav>
                                        <p:tav tm="100000">
                                          <p:val>
                                            <p:strVal val="#ppt_y"/>
                                          </p:val>
                                        </p:tav>
                                      </p:tavLst>
                                    </p:anim>
                                    <p:anim calcmode="lin" valueType="num">
                                      <p:cBhvr>
                                        <p:cTn id="39" dur="500" fill="hold"/>
                                        <p:tgtEl>
                                          <p:spTgt spid="11"/>
                                        </p:tgtEl>
                                        <p:attrNameLst>
                                          <p:attrName>ppt_w</p:attrName>
                                        </p:attrNameLst>
                                      </p:cBhvr>
                                      <p:tavLst>
                                        <p:tav tm="0">
                                          <p:val>
                                            <p:fltVal val="0"/>
                                          </p:val>
                                        </p:tav>
                                        <p:tav tm="100000">
                                          <p:val>
                                            <p:strVal val="#ppt_w"/>
                                          </p:val>
                                        </p:tav>
                                      </p:tavLst>
                                    </p:anim>
                                    <p:anim calcmode="lin" valueType="num">
                                      <p:cBhvr>
                                        <p:cTn id="40" dur="500" fill="hold"/>
                                        <p:tgtEl>
                                          <p:spTgt spid="11"/>
                                        </p:tgtEl>
                                        <p:attrNameLst>
                                          <p:attrName>ppt_h</p:attrName>
                                        </p:attrNameLst>
                                      </p:cBhvr>
                                      <p:tavLst>
                                        <p:tav tm="0">
                                          <p:val>
                                            <p:strVal val="#ppt_h"/>
                                          </p:val>
                                        </p:tav>
                                        <p:tav tm="100000">
                                          <p:val>
                                            <p:strVal val="#ppt_h"/>
                                          </p:val>
                                        </p:tav>
                                      </p:tavLst>
                                    </p:anim>
                                  </p:childTnLst>
                                </p:cTn>
                              </p:par>
                              <p:par>
                                <p:cTn id="41" presetID="17" presetClass="entr" presetSubtype="8" fill="hold" nodeType="with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p:cTn id="43" dur="500" fill="hold"/>
                                        <p:tgtEl>
                                          <p:spTgt spid="16"/>
                                        </p:tgtEl>
                                        <p:attrNameLst>
                                          <p:attrName>ppt_x</p:attrName>
                                        </p:attrNameLst>
                                      </p:cBhvr>
                                      <p:tavLst>
                                        <p:tav tm="0">
                                          <p:val>
                                            <p:strVal val="#ppt_x-#ppt_w/2"/>
                                          </p:val>
                                        </p:tav>
                                        <p:tav tm="100000">
                                          <p:val>
                                            <p:strVal val="#ppt_x"/>
                                          </p:val>
                                        </p:tav>
                                      </p:tavLst>
                                    </p:anim>
                                    <p:anim calcmode="lin" valueType="num">
                                      <p:cBhvr>
                                        <p:cTn id="44" dur="500" fill="hold"/>
                                        <p:tgtEl>
                                          <p:spTgt spid="16"/>
                                        </p:tgtEl>
                                        <p:attrNameLst>
                                          <p:attrName>ppt_y</p:attrName>
                                        </p:attrNameLst>
                                      </p:cBhvr>
                                      <p:tavLst>
                                        <p:tav tm="0">
                                          <p:val>
                                            <p:strVal val="#ppt_y"/>
                                          </p:val>
                                        </p:tav>
                                        <p:tav tm="100000">
                                          <p:val>
                                            <p:strVal val="#ppt_y"/>
                                          </p:val>
                                        </p:tav>
                                      </p:tavLst>
                                    </p:anim>
                                    <p:anim calcmode="lin" valueType="num">
                                      <p:cBhvr>
                                        <p:cTn id="45" dur="500" fill="hold"/>
                                        <p:tgtEl>
                                          <p:spTgt spid="16"/>
                                        </p:tgtEl>
                                        <p:attrNameLst>
                                          <p:attrName>ppt_w</p:attrName>
                                        </p:attrNameLst>
                                      </p:cBhvr>
                                      <p:tavLst>
                                        <p:tav tm="0">
                                          <p:val>
                                            <p:fltVal val="0"/>
                                          </p:val>
                                        </p:tav>
                                        <p:tav tm="100000">
                                          <p:val>
                                            <p:strVal val="#ppt_w"/>
                                          </p:val>
                                        </p:tav>
                                      </p:tavLst>
                                    </p:anim>
                                    <p:anim calcmode="lin" valueType="num">
                                      <p:cBhvr>
                                        <p:cTn id="46" dur="500" fill="hold"/>
                                        <p:tgtEl>
                                          <p:spTgt spid="16"/>
                                        </p:tgtEl>
                                        <p:attrNameLst>
                                          <p:attrName>ppt_h</p:attrName>
                                        </p:attrNameLst>
                                      </p:cBhvr>
                                      <p:tavLst>
                                        <p:tav tm="0">
                                          <p:val>
                                            <p:strVal val="#ppt_h"/>
                                          </p:val>
                                        </p:tav>
                                        <p:tav tm="100000">
                                          <p:val>
                                            <p:strVal val="#ppt_h"/>
                                          </p:val>
                                        </p:tav>
                                      </p:tavLst>
                                    </p:anim>
                                  </p:childTnLst>
                                </p:cTn>
                              </p:par>
                            </p:childTnLst>
                          </p:cTn>
                        </p:par>
                        <p:par>
                          <p:cTn id="47" fill="hold">
                            <p:stCondLst>
                              <p:cond delay="1149"/>
                            </p:stCondLst>
                            <p:childTnLst>
                              <p:par>
                                <p:cTn id="48" presetID="2" presetClass="entr" presetSubtype="4" fill="hold" nodeType="afterEffect">
                                  <p:stCondLst>
                                    <p:cond delay="0"/>
                                  </p:stCondLst>
                                  <p:childTnLst>
                                    <p:set>
                                      <p:cBhvr>
                                        <p:cTn id="49" dur="1" fill="hold">
                                          <p:stCondLst>
                                            <p:cond delay="0"/>
                                          </p:stCondLst>
                                        </p:cTn>
                                        <p:tgtEl>
                                          <p:spTgt spid="47"/>
                                        </p:tgtEl>
                                        <p:attrNameLst>
                                          <p:attrName>style.visibility</p:attrName>
                                        </p:attrNameLst>
                                      </p:cBhvr>
                                      <p:to>
                                        <p:strVal val="visible"/>
                                      </p:to>
                                    </p:set>
                                    <p:anim calcmode="lin" valueType="num">
                                      <p:cBhvr additive="base">
                                        <p:cTn id="50" dur="500" fill="hold"/>
                                        <p:tgtEl>
                                          <p:spTgt spid="47"/>
                                        </p:tgtEl>
                                        <p:attrNameLst>
                                          <p:attrName>ppt_x</p:attrName>
                                        </p:attrNameLst>
                                      </p:cBhvr>
                                      <p:tavLst>
                                        <p:tav tm="0">
                                          <p:val>
                                            <p:strVal val="#ppt_x"/>
                                          </p:val>
                                        </p:tav>
                                        <p:tav tm="100000">
                                          <p:val>
                                            <p:strVal val="#ppt_x"/>
                                          </p:val>
                                        </p:tav>
                                      </p:tavLst>
                                    </p:anim>
                                    <p:anim calcmode="lin" valueType="num">
                                      <p:cBhvr additive="base">
                                        <p:cTn id="51" dur="500" fill="hold"/>
                                        <p:tgtEl>
                                          <p:spTgt spid="47"/>
                                        </p:tgtEl>
                                        <p:attrNameLst>
                                          <p:attrName>ppt_y</p:attrName>
                                        </p:attrNameLst>
                                      </p:cBhvr>
                                      <p:tavLst>
                                        <p:tav tm="0">
                                          <p:val>
                                            <p:strVal val="1+#ppt_h/2"/>
                                          </p:val>
                                        </p:tav>
                                        <p:tav tm="100000">
                                          <p:val>
                                            <p:strVal val="#ppt_y"/>
                                          </p:val>
                                        </p:tav>
                                      </p:tavLst>
                                    </p:anim>
                                  </p:childTnLst>
                                </p:cTn>
                              </p:par>
                              <p:par>
                                <p:cTn id="52" presetID="2" presetClass="entr" presetSubtype="2" accel="50000" decel="50000" fill="hold" nodeType="withEffect">
                                  <p:stCondLst>
                                    <p:cond delay="250"/>
                                  </p:stCondLst>
                                  <p:childTnLst>
                                    <p:set>
                                      <p:cBhvr>
                                        <p:cTn id="53" dur="1" fill="hold">
                                          <p:stCondLst>
                                            <p:cond delay="0"/>
                                          </p:stCondLst>
                                        </p:cTn>
                                        <p:tgtEl>
                                          <p:spTgt spid="21"/>
                                        </p:tgtEl>
                                        <p:attrNameLst>
                                          <p:attrName>style.visibility</p:attrName>
                                        </p:attrNameLst>
                                      </p:cBhvr>
                                      <p:to>
                                        <p:strVal val="visible"/>
                                      </p:to>
                                    </p:set>
                                    <p:anim calcmode="lin" valueType="num">
                                      <p:cBhvr additive="base">
                                        <p:cTn id="54" dur="500" fill="hold"/>
                                        <p:tgtEl>
                                          <p:spTgt spid="21"/>
                                        </p:tgtEl>
                                        <p:attrNameLst>
                                          <p:attrName>ppt_x</p:attrName>
                                        </p:attrNameLst>
                                      </p:cBhvr>
                                      <p:tavLst>
                                        <p:tav tm="0">
                                          <p:val>
                                            <p:strVal val="1+#ppt_w/2"/>
                                          </p:val>
                                        </p:tav>
                                        <p:tav tm="100000">
                                          <p:val>
                                            <p:strVal val="#ppt_x"/>
                                          </p:val>
                                        </p:tav>
                                      </p:tavLst>
                                    </p:anim>
                                    <p:anim calcmode="lin" valueType="num">
                                      <p:cBhvr additive="base">
                                        <p:cTn id="55" dur="500" fill="hold"/>
                                        <p:tgtEl>
                                          <p:spTgt spid="21"/>
                                        </p:tgtEl>
                                        <p:attrNameLst>
                                          <p:attrName>ppt_y</p:attrName>
                                        </p:attrNameLst>
                                      </p:cBhvr>
                                      <p:tavLst>
                                        <p:tav tm="0">
                                          <p:val>
                                            <p:strVal val="#ppt_y"/>
                                          </p:val>
                                        </p:tav>
                                        <p:tav tm="100000">
                                          <p:val>
                                            <p:strVal val="#ppt_y"/>
                                          </p:val>
                                        </p:tav>
                                      </p:tavLst>
                                    </p:anim>
                                  </p:childTnLst>
                                </p:cTn>
                              </p:par>
                            </p:childTnLst>
                          </p:cTn>
                        </p:par>
                        <p:par>
                          <p:cTn id="56" fill="hold">
                            <p:stCondLst>
                              <p:cond delay="1649"/>
                            </p:stCondLst>
                            <p:childTnLst>
                              <p:par>
                                <p:cTn id="57" presetID="2" presetClass="entr" presetSubtype="4" fill="hold" nodeType="afterEffect">
                                  <p:stCondLst>
                                    <p:cond delay="0"/>
                                  </p:stCondLst>
                                  <p:childTnLst>
                                    <p:set>
                                      <p:cBhvr>
                                        <p:cTn id="58" dur="1" fill="hold">
                                          <p:stCondLst>
                                            <p:cond delay="0"/>
                                          </p:stCondLst>
                                        </p:cTn>
                                        <p:tgtEl>
                                          <p:spTgt spid="48"/>
                                        </p:tgtEl>
                                        <p:attrNameLst>
                                          <p:attrName>style.visibility</p:attrName>
                                        </p:attrNameLst>
                                      </p:cBhvr>
                                      <p:to>
                                        <p:strVal val="visible"/>
                                      </p:to>
                                    </p:set>
                                    <p:anim calcmode="lin" valueType="num">
                                      <p:cBhvr additive="base">
                                        <p:cTn id="59" dur="500" fill="hold"/>
                                        <p:tgtEl>
                                          <p:spTgt spid="48"/>
                                        </p:tgtEl>
                                        <p:attrNameLst>
                                          <p:attrName>ppt_x</p:attrName>
                                        </p:attrNameLst>
                                      </p:cBhvr>
                                      <p:tavLst>
                                        <p:tav tm="0">
                                          <p:val>
                                            <p:strVal val="#ppt_x"/>
                                          </p:val>
                                        </p:tav>
                                        <p:tav tm="100000">
                                          <p:val>
                                            <p:strVal val="#ppt_x"/>
                                          </p:val>
                                        </p:tav>
                                      </p:tavLst>
                                    </p:anim>
                                    <p:anim calcmode="lin" valueType="num">
                                      <p:cBhvr additive="base">
                                        <p:cTn id="60" dur="500" fill="hold"/>
                                        <p:tgtEl>
                                          <p:spTgt spid="48"/>
                                        </p:tgtEl>
                                        <p:attrNameLst>
                                          <p:attrName>ppt_y</p:attrName>
                                        </p:attrNameLst>
                                      </p:cBhvr>
                                      <p:tavLst>
                                        <p:tav tm="0">
                                          <p:val>
                                            <p:strVal val="1+#ppt_h/2"/>
                                          </p:val>
                                        </p:tav>
                                        <p:tav tm="100000">
                                          <p:val>
                                            <p:strVal val="#ppt_y"/>
                                          </p:val>
                                        </p:tav>
                                      </p:tavLst>
                                    </p:anim>
                                  </p:childTnLst>
                                </p:cTn>
                              </p:par>
                              <p:par>
                                <p:cTn id="61" presetID="2" presetClass="entr" presetSubtype="2" accel="50000" decel="50000" fill="hold" nodeType="withEffect">
                                  <p:stCondLst>
                                    <p:cond delay="250"/>
                                  </p:stCondLst>
                                  <p:childTnLst>
                                    <p:set>
                                      <p:cBhvr>
                                        <p:cTn id="62" dur="1" fill="hold">
                                          <p:stCondLst>
                                            <p:cond delay="0"/>
                                          </p:stCondLst>
                                        </p:cTn>
                                        <p:tgtEl>
                                          <p:spTgt spid="25"/>
                                        </p:tgtEl>
                                        <p:attrNameLst>
                                          <p:attrName>style.visibility</p:attrName>
                                        </p:attrNameLst>
                                      </p:cBhvr>
                                      <p:to>
                                        <p:strVal val="visible"/>
                                      </p:to>
                                    </p:set>
                                    <p:anim calcmode="lin" valueType="num">
                                      <p:cBhvr additive="base">
                                        <p:cTn id="63" dur="500" fill="hold"/>
                                        <p:tgtEl>
                                          <p:spTgt spid="25"/>
                                        </p:tgtEl>
                                        <p:attrNameLst>
                                          <p:attrName>ppt_x</p:attrName>
                                        </p:attrNameLst>
                                      </p:cBhvr>
                                      <p:tavLst>
                                        <p:tav tm="0">
                                          <p:val>
                                            <p:strVal val="1+#ppt_w/2"/>
                                          </p:val>
                                        </p:tav>
                                        <p:tav tm="100000">
                                          <p:val>
                                            <p:strVal val="#ppt_x"/>
                                          </p:val>
                                        </p:tav>
                                      </p:tavLst>
                                    </p:anim>
                                    <p:anim calcmode="lin" valueType="num">
                                      <p:cBhvr additive="base">
                                        <p:cTn id="64" dur="500" fill="hold"/>
                                        <p:tgtEl>
                                          <p:spTgt spid="25"/>
                                        </p:tgtEl>
                                        <p:attrNameLst>
                                          <p:attrName>ppt_y</p:attrName>
                                        </p:attrNameLst>
                                      </p:cBhvr>
                                      <p:tavLst>
                                        <p:tav tm="0">
                                          <p:val>
                                            <p:strVal val="#ppt_y"/>
                                          </p:val>
                                        </p:tav>
                                        <p:tav tm="100000">
                                          <p:val>
                                            <p:strVal val="#ppt_y"/>
                                          </p:val>
                                        </p:tav>
                                      </p:tavLst>
                                    </p:anim>
                                  </p:childTnLst>
                                </p:cTn>
                              </p:par>
                            </p:childTnLst>
                          </p:cTn>
                        </p:par>
                        <p:par>
                          <p:cTn id="65" fill="hold">
                            <p:stCondLst>
                              <p:cond delay="2149"/>
                            </p:stCondLst>
                            <p:childTnLst>
                              <p:par>
                                <p:cTn id="66" presetID="2" presetClass="entr" presetSubtype="4" fill="hold" nodeType="afterEffect">
                                  <p:stCondLst>
                                    <p:cond delay="0"/>
                                  </p:stCondLst>
                                  <p:childTnLst>
                                    <p:set>
                                      <p:cBhvr>
                                        <p:cTn id="67" dur="1" fill="hold">
                                          <p:stCondLst>
                                            <p:cond delay="0"/>
                                          </p:stCondLst>
                                        </p:cTn>
                                        <p:tgtEl>
                                          <p:spTgt spid="58"/>
                                        </p:tgtEl>
                                        <p:attrNameLst>
                                          <p:attrName>style.visibility</p:attrName>
                                        </p:attrNameLst>
                                      </p:cBhvr>
                                      <p:to>
                                        <p:strVal val="visible"/>
                                      </p:to>
                                    </p:set>
                                    <p:anim calcmode="lin" valueType="num">
                                      <p:cBhvr additive="base">
                                        <p:cTn id="68" dur="500" fill="hold"/>
                                        <p:tgtEl>
                                          <p:spTgt spid="58"/>
                                        </p:tgtEl>
                                        <p:attrNameLst>
                                          <p:attrName>ppt_x</p:attrName>
                                        </p:attrNameLst>
                                      </p:cBhvr>
                                      <p:tavLst>
                                        <p:tav tm="0">
                                          <p:val>
                                            <p:strVal val="#ppt_x"/>
                                          </p:val>
                                        </p:tav>
                                        <p:tav tm="100000">
                                          <p:val>
                                            <p:strVal val="#ppt_x"/>
                                          </p:val>
                                        </p:tav>
                                      </p:tavLst>
                                    </p:anim>
                                    <p:anim calcmode="lin" valueType="num">
                                      <p:cBhvr additive="base">
                                        <p:cTn id="69" dur="500" fill="hold"/>
                                        <p:tgtEl>
                                          <p:spTgt spid="58"/>
                                        </p:tgtEl>
                                        <p:attrNameLst>
                                          <p:attrName>ppt_y</p:attrName>
                                        </p:attrNameLst>
                                      </p:cBhvr>
                                      <p:tavLst>
                                        <p:tav tm="0">
                                          <p:val>
                                            <p:strVal val="1+#ppt_h/2"/>
                                          </p:val>
                                        </p:tav>
                                        <p:tav tm="100000">
                                          <p:val>
                                            <p:strVal val="#ppt_y"/>
                                          </p:val>
                                        </p:tav>
                                      </p:tavLst>
                                    </p:anim>
                                  </p:childTnLst>
                                </p:cTn>
                              </p:par>
                              <p:par>
                                <p:cTn id="70" presetID="2" presetClass="entr" presetSubtype="2" accel="50000" decel="50000" fill="hold" nodeType="withEffect">
                                  <p:stCondLst>
                                    <p:cond delay="250"/>
                                  </p:stCondLst>
                                  <p:childTnLst>
                                    <p:set>
                                      <p:cBhvr>
                                        <p:cTn id="71" dur="1" fill="hold">
                                          <p:stCondLst>
                                            <p:cond delay="0"/>
                                          </p:stCondLst>
                                        </p:cTn>
                                        <p:tgtEl>
                                          <p:spTgt spid="29"/>
                                        </p:tgtEl>
                                        <p:attrNameLst>
                                          <p:attrName>style.visibility</p:attrName>
                                        </p:attrNameLst>
                                      </p:cBhvr>
                                      <p:to>
                                        <p:strVal val="visible"/>
                                      </p:to>
                                    </p:set>
                                    <p:anim calcmode="lin" valueType="num">
                                      <p:cBhvr additive="base">
                                        <p:cTn id="72" dur="500" fill="hold"/>
                                        <p:tgtEl>
                                          <p:spTgt spid="29"/>
                                        </p:tgtEl>
                                        <p:attrNameLst>
                                          <p:attrName>ppt_x</p:attrName>
                                        </p:attrNameLst>
                                      </p:cBhvr>
                                      <p:tavLst>
                                        <p:tav tm="0">
                                          <p:val>
                                            <p:strVal val="1+#ppt_w/2"/>
                                          </p:val>
                                        </p:tav>
                                        <p:tav tm="100000">
                                          <p:val>
                                            <p:strVal val="#ppt_x"/>
                                          </p:val>
                                        </p:tav>
                                      </p:tavLst>
                                    </p:anim>
                                    <p:anim calcmode="lin" valueType="num">
                                      <p:cBhvr additive="base">
                                        <p:cTn id="73"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animBg="1"/>
      <p:bldP spid="8" grpId="0" animBg="1"/>
      <p:bldP spid="9" grpId="0" animBg="1"/>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026120"/>
            <a:ext cx="12192000" cy="52729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圆角矩形 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0" y="0"/>
            <a:ext cx="12192000" cy="1026120"/>
          </a:xfrm>
          <a:prstGeom prst="roundRect">
            <a:avLst>
              <a:gd name="adj" fmla="val 0"/>
            </a:avLst>
          </a:prstGeom>
          <a:solidFill>
            <a:srgbClr val="35597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文本框 3"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txBox="1"/>
          <p:nvPr/>
        </p:nvSpPr>
        <p:spPr>
          <a:xfrm>
            <a:off x="1160398" y="133400"/>
            <a:ext cx="3801041" cy="769441"/>
          </a:xfrm>
          <a:prstGeom prst="rect">
            <a:avLst/>
          </a:prstGeom>
          <a:noFill/>
        </p:spPr>
        <p:txBody>
          <a:bodyPr wrap="none" rtlCol="0">
            <a:spAutoFit/>
          </a:bodyPr>
          <a:lstStyle/>
          <a:p>
            <a:r>
              <a:rPr lang="zh-CN" altLang="en-US" sz="4400" b="1" spc="300" dirty="0">
                <a:solidFill>
                  <a:srgbClr val="FEFEFE"/>
                </a:solidFill>
                <a:effectLst>
                  <a:outerShdw blurRad="38100" dist="38100" dir="2700000" algn="tl">
                    <a:srgbClr val="000000">
                      <a:alpha val="43137"/>
                    </a:srgbClr>
                  </a:outerShdw>
                </a:effectLst>
                <a:cs typeface="+mn-ea"/>
                <a:sym typeface="+mn-lt"/>
              </a:rPr>
              <a:t>学校专业分析</a:t>
            </a:r>
            <a:endParaRPr lang="zh-CN" altLang="en-US" sz="4400" b="1" spc="300" dirty="0">
              <a:solidFill>
                <a:srgbClr val="FEFEFE"/>
              </a:solidFill>
              <a:effectLst>
                <a:outerShdw blurRad="38100" dist="38100" dir="2700000" algn="tl">
                  <a:srgbClr val="000000">
                    <a:alpha val="43137"/>
                  </a:srgbClr>
                </a:outerShdw>
              </a:effectLst>
              <a:cs typeface="+mn-ea"/>
              <a:sym typeface="+mn-lt"/>
            </a:endParaRPr>
          </a:p>
        </p:txBody>
      </p:sp>
      <p:sp>
        <p:nvSpPr>
          <p:cNvPr id="5" name="圆角矩形 38"/>
          <p:cNvSpPr/>
          <p:nvPr/>
        </p:nvSpPr>
        <p:spPr>
          <a:xfrm rot="572624">
            <a:off x="195140" y="191809"/>
            <a:ext cx="755690" cy="744790"/>
          </a:xfrm>
          <a:custGeom>
            <a:avLst/>
            <a:gdLst/>
            <a:ahLst/>
            <a:cxnLst/>
            <a:rect l="l" t="t" r="r" b="b"/>
            <a:pathLst>
              <a:path w="1554798" h="1532371">
                <a:moveTo>
                  <a:pt x="260464" y="73817"/>
                </a:moveTo>
                <a:cubicBezTo>
                  <a:pt x="306072" y="28209"/>
                  <a:pt x="369078" y="0"/>
                  <a:pt x="438674" y="0"/>
                </a:cubicBezTo>
                <a:lnTo>
                  <a:pt x="1302770" y="0"/>
                </a:lnTo>
                <a:cubicBezTo>
                  <a:pt x="1441961" y="0"/>
                  <a:pt x="1554798" y="112837"/>
                  <a:pt x="1554798" y="252028"/>
                </a:cubicBezTo>
                <a:lnTo>
                  <a:pt x="1554798" y="252029"/>
                </a:lnTo>
                <a:lnTo>
                  <a:pt x="1554798" y="1116125"/>
                </a:lnTo>
                <a:cubicBezTo>
                  <a:pt x="1554798" y="1255316"/>
                  <a:pt x="1441961" y="1368153"/>
                  <a:pt x="1302770" y="1368153"/>
                </a:cubicBezTo>
                <a:cubicBezTo>
                  <a:pt x="1163579" y="1368153"/>
                  <a:pt x="1050742" y="1255316"/>
                  <a:pt x="1050742" y="1116125"/>
                </a:cubicBezTo>
                <a:lnTo>
                  <a:pt x="1050742" y="860250"/>
                </a:lnTo>
                <a:cubicBezTo>
                  <a:pt x="1050311" y="861013"/>
                  <a:pt x="1049708" y="861600"/>
                  <a:pt x="1049101" y="862186"/>
                </a:cubicBezTo>
                <a:lnTo>
                  <a:pt x="426920" y="1461813"/>
                </a:lnTo>
                <a:cubicBezTo>
                  <a:pt x="326697" y="1558402"/>
                  <a:pt x="167149" y="1555457"/>
                  <a:pt x="70559" y="1455234"/>
                </a:cubicBezTo>
                <a:cubicBezTo>
                  <a:pt x="-26031" y="1355012"/>
                  <a:pt x="-23086" y="1195463"/>
                  <a:pt x="77137" y="1098874"/>
                </a:cubicBezTo>
                <a:lnTo>
                  <a:pt x="694328" y="504056"/>
                </a:lnTo>
                <a:lnTo>
                  <a:pt x="438674" y="504056"/>
                </a:lnTo>
                <a:cubicBezTo>
                  <a:pt x="299483" y="504056"/>
                  <a:pt x="186646" y="391219"/>
                  <a:pt x="186646" y="252028"/>
                </a:cubicBezTo>
                <a:cubicBezTo>
                  <a:pt x="186646" y="182432"/>
                  <a:pt x="214855" y="119426"/>
                  <a:pt x="260464" y="73817"/>
                </a:cubicBezTo>
                <a:close/>
              </a:path>
            </a:pathLst>
          </a:custGeom>
          <a:solidFill>
            <a:srgbClr val="355979"/>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椭圆 5"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1734017" y="6466806"/>
            <a:ext cx="266706" cy="266706"/>
          </a:xfrm>
          <a:prstGeom prst="ellipse">
            <a:avLst/>
          </a:prstGeom>
          <a:solidFill>
            <a:srgbClr val="365B7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椭圆 6"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1364799" y="6466806"/>
            <a:ext cx="266706" cy="266706"/>
          </a:xfrm>
          <a:prstGeom prst="ellipse">
            <a:avLst/>
          </a:prstGeom>
          <a:solidFill>
            <a:srgbClr val="96648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995581" y="6466806"/>
            <a:ext cx="266706" cy="266706"/>
          </a:xfrm>
          <a:prstGeom prst="ellipse">
            <a:avLst/>
          </a:prstGeom>
          <a:solidFill>
            <a:srgbClr val="D06F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椭圆 8"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626363" y="6466806"/>
            <a:ext cx="266706" cy="266706"/>
          </a:xfrm>
          <a:prstGeom prst="ellipse">
            <a:avLst/>
          </a:prstGeom>
          <a:solidFill>
            <a:srgbClr val="F779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257451" y="6466806"/>
            <a:ext cx="266400" cy="266400"/>
          </a:xfrm>
          <a:prstGeom prst="ellipse">
            <a:avLst/>
          </a:prstGeom>
          <a:solidFill>
            <a:srgbClr val="F8AD9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10"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195358" y="1468120"/>
            <a:ext cx="3066273" cy="4589054"/>
          </a:xfrm>
          <a:prstGeom prst="rect">
            <a:avLst/>
          </a:prstGeom>
          <a:blipFill>
            <a:blip r:embed="rId1"/>
            <a:stretch>
              <a:fillRect/>
            </a:stretch>
          </a:blip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矩形 11"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7930369" y="1468120"/>
            <a:ext cx="3066273" cy="4589054"/>
          </a:xfrm>
          <a:prstGeom prst="rect">
            <a:avLst/>
          </a:prstGeom>
          <a:blipFill>
            <a:blip r:embed="rId2"/>
            <a:stretch>
              <a:fillRect/>
            </a:stretch>
          </a:blip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4352490" y="1468120"/>
            <a:ext cx="3487020" cy="2254796"/>
          </a:xfrm>
          <a:prstGeom prst="rect">
            <a:avLst/>
          </a:prstGeom>
          <a:blipFill>
            <a:blip r:embed="rId3"/>
            <a:stretch>
              <a:fillRect/>
            </a:stretch>
          </a:blip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矩形 13"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4352490" y="3802378"/>
            <a:ext cx="3487020" cy="2254796"/>
          </a:xfrm>
          <a:prstGeom prst="rect">
            <a:avLst/>
          </a:prstGeom>
          <a:blipFill>
            <a:blip r:embed="rId4"/>
            <a:stretch>
              <a:fillRect/>
            </a:stretch>
          </a:blip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5" name="组合 14"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1195358" y="5330245"/>
            <a:ext cx="3066273" cy="726928"/>
            <a:chOff x="1195358" y="5591500"/>
            <a:chExt cx="3066273" cy="726928"/>
          </a:xfrm>
        </p:grpSpPr>
        <p:sp>
          <p:nvSpPr>
            <p:cNvPr id="16" name="任意多边形 20"/>
            <p:cNvSpPr/>
            <p:nvPr/>
          </p:nvSpPr>
          <p:spPr>
            <a:xfrm flipV="1">
              <a:off x="1195358" y="5591500"/>
              <a:ext cx="3066273" cy="726928"/>
            </a:xfrm>
            <a:custGeom>
              <a:avLst/>
              <a:gdLst>
                <a:gd name="connsiteX0" fmla="*/ 345782 w 3066273"/>
                <a:gd name="connsiteY0" fmla="*/ 726928 h 726928"/>
                <a:gd name="connsiteX1" fmla="*/ 2720491 w 3066273"/>
                <a:gd name="connsiteY1" fmla="*/ 726928 h 726928"/>
                <a:gd name="connsiteX2" fmla="*/ 3066273 w 3066273"/>
                <a:gd name="connsiteY2" fmla="*/ 0 h 726928"/>
                <a:gd name="connsiteX3" fmla="*/ 0 w 3066273"/>
                <a:gd name="connsiteY3" fmla="*/ 0 h 726928"/>
              </a:gdLst>
              <a:ahLst/>
              <a:cxnLst>
                <a:cxn ang="0">
                  <a:pos x="connsiteX0" y="connsiteY0"/>
                </a:cxn>
                <a:cxn ang="0">
                  <a:pos x="connsiteX1" y="connsiteY1"/>
                </a:cxn>
                <a:cxn ang="0">
                  <a:pos x="connsiteX2" y="connsiteY2"/>
                </a:cxn>
                <a:cxn ang="0">
                  <a:pos x="connsiteX3" y="connsiteY3"/>
                </a:cxn>
              </a:cxnLst>
              <a:rect l="l" t="t" r="r" b="b"/>
              <a:pathLst>
                <a:path w="3066273" h="726928">
                  <a:moveTo>
                    <a:pt x="345782" y="726928"/>
                  </a:moveTo>
                  <a:lnTo>
                    <a:pt x="2720491" y="726928"/>
                  </a:lnTo>
                  <a:lnTo>
                    <a:pt x="3066273" y="0"/>
                  </a:lnTo>
                  <a:lnTo>
                    <a:pt x="0" y="0"/>
                  </a:lnTo>
                  <a:close/>
                </a:path>
              </a:pathLst>
            </a:custGeom>
            <a:solidFill>
              <a:srgbClr val="365B7C"/>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文本框 16"/>
            <p:cNvSpPr txBox="1"/>
            <p:nvPr/>
          </p:nvSpPr>
          <p:spPr>
            <a:xfrm>
              <a:off x="1597447" y="5693354"/>
              <a:ext cx="2249334" cy="400110"/>
            </a:xfrm>
            <a:prstGeom prst="rect">
              <a:avLst/>
            </a:prstGeom>
            <a:noFill/>
            <a:effectLst/>
          </p:spPr>
          <p:txBody>
            <a:bodyPr wrap="none" rtlCol="0">
              <a:spAutoFit/>
            </a:bodyPr>
            <a:lstStyle/>
            <a:p>
              <a:r>
                <a:rPr lang="zh-CN" altLang="en-US" sz="2000" b="1" dirty="0">
                  <a:solidFill>
                    <a:schemeClr val="bg1"/>
                  </a:solidFill>
                  <a:cs typeface="+mn-ea"/>
                  <a:sym typeface="+mn-lt"/>
                </a:rPr>
                <a:t>点击此处添加文本</a:t>
              </a:r>
              <a:endParaRPr lang="en-US" altLang="zh-CN" sz="2000" b="1" dirty="0">
                <a:solidFill>
                  <a:schemeClr val="bg1"/>
                </a:solidFill>
                <a:cs typeface="+mn-ea"/>
                <a:sym typeface="+mn-lt"/>
              </a:endParaRPr>
            </a:p>
          </p:txBody>
        </p:sp>
      </p:grpSp>
      <p:grpSp>
        <p:nvGrpSpPr>
          <p:cNvPr id="18" name="组合 1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4352490" y="2995988"/>
            <a:ext cx="3487020" cy="726928"/>
            <a:chOff x="4352490" y="3257243"/>
            <a:chExt cx="3487020" cy="726928"/>
          </a:xfrm>
        </p:grpSpPr>
        <p:sp>
          <p:nvSpPr>
            <p:cNvPr id="19" name="任意多边形 22"/>
            <p:cNvSpPr/>
            <p:nvPr/>
          </p:nvSpPr>
          <p:spPr>
            <a:xfrm flipV="1">
              <a:off x="4352490" y="3257243"/>
              <a:ext cx="3487020" cy="726928"/>
            </a:xfrm>
            <a:custGeom>
              <a:avLst/>
              <a:gdLst>
                <a:gd name="connsiteX0" fmla="*/ 345782 w 3066273"/>
                <a:gd name="connsiteY0" fmla="*/ 726928 h 726928"/>
                <a:gd name="connsiteX1" fmla="*/ 2720491 w 3066273"/>
                <a:gd name="connsiteY1" fmla="*/ 726928 h 726928"/>
                <a:gd name="connsiteX2" fmla="*/ 3066273 w 3066273"/>
                <a:gd name="connsiteY2" fmla="*/ 0 h 726928"/>
                <a:gd name="connsiteX3" fmla="*/ 0 w 3066273"/>
                <a:gd name="connsiteY3" fmla="*/ 0 h 726928"/>
              </a:gdLst>
              <a:ahLst/>
              <a:cxnLst>
                <a:cxn ang="0">
                  <a:pos x="connsiteX0" y="connsiteY0"/>
                </a:cxn>
                <a:cxn ang="0">
                  <a:pos x="connsiteX1" y="connsiteY1"/>
                </a:cxn>
                <a:cxn ang="0">
                  <a:pos x="connsiteX2" y="connsiteY2"/>
                </a:cxn>
                <a:cxn ang="0">
                  <a:pos x="connsiteX3" y="connsiteY3"/>
                </a:cxn>
              </a:cxnLst>
              <a:rect l="l" t="t" r="r" b="b"/>
              <a:pathLst>
                <a:path w="3066273" h="726928">
                  <a:moveTo>
                    <a:pt x="345782" y="726928"/>
                  </a:moveTo>
                  <a:lnTo>
                    <a:pt x="2720491" y="726928"/>
                  </a:lnTo>
                  <a:lnTo>
                    <a:pt x="3066273" y="0"/>
                  </a:lnTo>
                  <a:lnTo>
                    <a:pt x="0" y="0"/>
                  </a:lnTo>
                  <a:close/>
                </a:path>
              </a:pathLst>
            </a:custGeom>
            <a:solidFill>
              <a:srgbClr val="966481"/>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文本框 19"/>
            <p:cNvSpPr txBox="1"/>
            <p:nvPr/>
          </p:nvSpPr>
          <p:spPr>
            <a:xfrm>
              <a:off x="4885101" y="3337043"/>
              <a:ext cx="2249334" cy="400110"/>
            </a:xfrm>
            <a:prstGeom prst="rect">
              <a:avLst/>
            </a:prstGeom>
            <a:noFill/>
            <a:effectLst/>
          </p:spPr>
          <p:txBody>
            <a:bodyPr wrap="none" rtlCol="0">
              <a:spAutoFit/>
            </a:bodyPr>
            <a:lstStyle/>
            <a:p>
              <a:pPr lvl="0"/>
              <a:r>
                <a:rPr lang="zh-CN" altLang="en-US" sz="2000" b="1" dirty="0">
                  <a:solidFill>
                    <a:srgbClr val="FFFFFF"/>
                  </a:solidFill>
                  <a:cs typeface="+mn-ea"/>
                  <a:sym typeface="+mn-lt"/>
                </a:rPr>
                <a:t>点击此处添加文本</a:t>
              </a:r>
              <a:endParaRPr lang="en-US" altLang="zh-CN" sz="2000" b="1" dirty="0">
                <a:solidFill>
                  <a:srgbClr val="FFFFFF"/>
                </a:solidFill>
                <a:cs typeface="+mn-ea"/>
                <a:sym typeface="+mn-lt"/>
              </a:endParaRPr>
            </a:p>
          </p:txBody>
        </p:sp>
      </p:grpSp>
      <p:grpSp>
        <p:nvGrpSpPr>
          <p:cNvPr id="21" name="组合 20"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4352490" y="5330245"/>
            <a:ext cx="3487020" cy="726928"/>
            <a:chOff x="4352490" y="5591500"/>
            <a:chExt cx="3487020" cy="726928"/>
          </a:xfrm>
        </p:grpSpPr>
        <p:sp>
          <p:nvSpPr>
            <p:cNvPr id="22" name="任意多边形 23"/>
            <p:cNvSpPr/>
            <p:nvPr/>
          </p:nvSpPr>
          <p:spPr>
            <a:xfrm flipV="1">
              <a:off x="4352490" y="5591500"/>
              <a:ext cx="3487020" cy="726928"/>
            </a:xfrm>
            <a:custGeom>
              <a:avLst/>
              <a:gdLst>
                <a:gd name="connsiteX0" fmla="*/ 345782 w 3066273"/>
                <a:gd name="connsiteY0" fmla="*/ 726928 h 726928"/>
                <a:gd name="connsiteX1" fmla="*/ 2720491 w 3066273"/>
                <a:gd name="connsiteY1" fmla="*/ 726928 h 726928"/>
                <a:gd name="connsiteX2" fmla="*/ 3066273 w 3066273"/>
                <a:gd name="connsiteY2" fmla="*/ 0 h 726928"/>
                <a:gd name="connsiteX3" fmla="*/ 0 w 3066273"/>
                <a:gd name="connsiteY3" fmla="*/ 0 h 726928"/>
              </a:gdLst>
              <a:ahLst/>
              <a:cxnLst>
                <a:cxn ang="0">
                  <a:pos x="connsiteX0" y="connsiteY0"/>
                </a:cxn>
                <a:cxn ang="0">
                  <a:pos x="connsiteX1" y="connsiteY1"/>
                </a:cxn>
                <a:cxn ang="0">
                  <a:pos x="connsiteX2" y="connsiteY2"/>
                </a:cxn>
                <a:cxn ang="0">
                  <a:pos x="connsiteX3" y="connsiteY3"/>
                </a:cxn>
              </a:cxnLst>
              <a:rect l="l" t="t" r="r" b="b"/>
              <a:pathLst>
                <a:path w="3066273" h="726928">
                  <a:moveTo>
                    <a:pt x="345782" y="726928"/>
                  </a:moveTo>
                  <a:lnTo>
                    <a:pt x="2720491" y="726928"/>
                  </a:lnTo>
                  <a:lnTo>
                    <a:pt x="3066273" y="0"/>
                  </a:lnTo>
                  <a:lnTo>
                    <a:pt x="0" y="0"/>
                  </a:lnTo>
                  <a:close/>
                </a:path>
              </a:pathLst>
            </a:custGeom>
            <a:solidFill>
              <a:srgbClr val="D06F83"/>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文本框 22"/>
            <p:cNvSpPr txBox="1"/>
            <p:nvPr/>
          </p:nvSpPr>
          <p:spPr>
            <a:xfrm>
              <a:off x="4972184" y="5693354"/>
              <a:ext cx="2249334" cy="400110"/>
            </a:xfrm>
            <a:prstGeom prst="rect">
              <a:avLst/>
            </a:prstGeom>
            <a:noFill/>
            <a:effectLst/>
          </p:spPr>
          <p:txBody>
            <a:bodyPr wrap="none" rtlCol="0">
              <a:spAutoFit/>
            </a:bodyPr>
            <a:lstStyle/>
            <a:p>
              <a:pPr lvl="0"/>
              <a:r>
                <a:rPr lang="zh-CN" altLang="en-US" sz="2000" b="1" dirty="0">
                  <a:solidFill>
                    <a:srgbClr val="FFFFFF"/>
                  </a:solidFill>
                  <a:cs typeface="+mn-ea"/>
                  <a:sym typeface="+mn-lt"/>
                </a:rPr>
                <a:t>点击此处添加文本</a:t>
              </a:r>
              <a:endParaRPr lang="en-US" altLang="zh-CN" sz="2000" b="1" dirty="0">
                <a:solidFill>
                  <a:srgbClr val="FFFFFF"/>
                </a:solidFill>
                <a:cs typeface="+mn-ea"/>
                <a:sym typeface="+mn-lt"/>
              </a:endParaRPr>
            </a:p>
          </p:txBody>
        </p:sp>
      </p:grpSp>
      <p:grpSp>
        <p:nvGrpSpPr>
          <p:cNvPr id="24" name="组合 23"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7930369" y="5330245"/>
            <a:ext cx="3066273" cy="726928"/>
            <a:chOff x="7930369" y="5591500"/>
            <a:chExt cx="3066273" cy="726928"/>
          </a:xfrm>
        </p:grpSpPr>
        <p:sp>
          <p:nvSpPr>
            <p:cNvPr id="25" name="任意多边形 21"/>
            <p:cNvSpPr/>
            <p:nvPr/>
          </p:nvSpPr>
          <p:spPr>
            <a:xfrm flipV="1">
              <a:off x="7930369" y="5591500"/>
              <a:ext cx="3066273" cy="726928"/>
            </a:xfrm>
            <a:custGeom>
              <a:avLst/>
              <a:gdLst>
                <a:gd name="connsiteX0" fmla="*/ 345782 w 3066273"/>
                <a:gd name="connsiteY0" fmla="*/ 726928 h 726928"/>
                <a:gd name="connsiteX1" fmla="*/ 2720491 w 3066273"/>
                <a:gd name="connsiteY1" fmla="*/ 726928 h 726928"/>
                <a:gd name="connsiteX2" fmla="*/ 3066273 w 3066273"/>
                <a:gd name="connsiteY2" fmla="*/ 0 h 726928"/>
                <a:gd name="connsiteX3" fmla="*/ 0 w 3066273"/>
                <a:gd name="connsiteY3" fmla="*/ 0 h 726928"/>
              </a:gdLst>
              <a:ahLst/>
              <a:cxnLst>
                <a:cxn ang="0">
                  <a:pos x="connsiteX0" y="connsiteY0"/>
                </a:cxn>
                <a:cxn ang="0">
                  <a:pos x="connsiteX1" y="connsiteY1"/>
                </a:cxn>
                <a:cxn ang="0">
                  <a:pos x="connsiteX2" y="connsiteY2"/>
                </a:cxn>
                <a:cxn ang="0">
                  <a:pos x="connsiteX3" y="connsiteY3"/>
                </a:cxn>
              </a:cxnLst>
              <a:rect l="l" t="t" r="r" b="b"/>
              <a:pathLst>
                <a:path w="3066273" h="726928">
                  <a:moveTo>
                    <a:pt x="345782" y="726928"/>
                  </a:moveTo>
                  <a:lnTo>
                    <a:pt x="2720491" y="726928"/>
                  </a:lnTo>
                  <a:lnTo>
                    <a:pt x="3066273" y="0"/>
                  </a:lnTo>
                  <a:lnTo>
                    <a:pt x="0" y="0"/>
                  </a:lnTo>
                  <a:close/>
                </a:path>
              </a:pathLst>
            </a:custGeom>
            <a:solidFill>
              <a:srgbClr val="F77983"/>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文本框 25"/>
            <p:cNvSpPr txBox="1"/>
            <p:nvPr/>
          </p:nvSpPr>
          <p:spPr>
            <a:xfrm>
              <a:off x="8341503" y="5723102"/>
              <a:ext cx="2249334" cy="400110"/>
            </a:xfrm>
            <a:prstGeom prst="rect">
              <a:avLst/>
            </a:prstGeom>
            <a:noFill/>
            <a:effectLst/>
          </p:spPr>
          <p:txBody>
            <a:bodyPr wrap="none" rtlCol="0">
              <a:spAutoFit/>
            </a:bodyPr>
            <a:lstStyle/>
            <a:p>
              <a:pPr lvl="0"/>
              <a:r>
                <a:rPr lang="zh-CN" altLang="en-US" sz="2000" b="1" dirty="0">
                  <a:solidFill>
                    <a:srgbClr val="FFFFFF"/>
                  </a:solidFill>
                  <a:cs typeface="+mn-ea"/>
                  <a:sym typeface="+mn-lt"/>
                </a:rPr>
                <a:t>点击此处添加文本</a:t>
              </a:r>
              <a:endParaRPr lang="en-US" altLang="zh-CN" sz="2000" b="1" dirty="0">
                <a:solidFill>
                  <a:srgbClr val="FFFFFF"/>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1+#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1+#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12" presetClass="entr" presetSubtype="8" fill="hold" grpId="0" nodeType="afterEffect">
                                  <p:stCondLst>
                                    <p:cond delay="0"/>
                                  </p:stCondLst>
                                  <p:iterate type="lt">
                                    <p:tmPct val="10000"/>
                                  </p:iterate>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p:tgtEl>
                                          <p:spTgt spid="4"/>
                                        </p:tgtEl>
                                        <p:attrNameLst>
                                          <p:attrName>ppt_x</p:attrName>
                                        </p:attrNameLst>
                                      </p:cBhvr>
                                      <p:tavLst>
                                        <p:tav tm="0">
                                          <p:val>
                                            <p:strVal val="#ppt_x-#ppt_w*1.125000"/>
                                          </p:val>
                                        </p:tav>
                                        <p:tav tm="100000">
                                          <p:val>
                                            <p:strVal val="#ppt_x"/>
                                          </p:val>
                                        </p:tav>
                                      </p:tavLst>
                                    </p:anim>
                                    <p:animEffect transition="in" filter="wipe(right)">
                                      <p:cBhvr>
                                        <p:cTn id="33" dur="500"/>
                                        <p:tgtEl>
                                          <p:spTgt spid="4"/>
                                        </p:tgtEl>
                                      </p:cBhvr>
                                    </p:animEffect>
                                  </p:childTnLst>
                                </p:cTn>
                              </p:par>
                            </p:childTnLst>
                          </p:cTn>
                        </p:par>
                        <p:par>
                          <p:cTn id="34" fill="hold">
                            <p:stCondLst>
                              <p:cond delay="750"/>
                            </p:stCondLst>
                            <p:childTnLst>
                              <p:par>
                                <p:cTn id="35" presetID="14" presetClass="entr" presetSubtype="1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randombar(horizontal)">
                                      <p:cBhvr>
                                        <p:cTn id="37" dur="500"/>
                                        <p:tgtEl>
                                          <p:spTgt spid="11"/>
                                        </p:tgtEl>
                                      </p:cBhvr>
                                    </p:animEffect>
                                  </p:childTnLst>
                                </p:cTn>
                              </p:par>
                              <p:par>
                                <p:cTn id="38" presetID="14" presetClass="entr" presetSubtype="10" fill="hold" grpId="0" nodeType="withEffect">
                                  <p:stCondLst>
                                    <p:cond delay="250"/>
                                  </p:stCondLst>
                                  <p:childTnLst>
                                    <p:set>
                                      <p:cBhvr>
                                        <p:cTn id="39" dur="1" fill="hold">
                                          <p:stCondLst>
                                            <p:cond delay="0"/>
                                          </p:stCondLst>
                                        </p:cTn>
                                        <p:tgtEl>
                                          <p:spTgt spid="13"/>
                                        </p:tgtEl>
                                        <p:attrNameLst>
                                          <p:attrName>style.visibility</p:attrName>
                                        </p:attrNameLst>
                                      </p:cBhvr>
                                      <p:to>
                                        <p:strVal val="visible"/>
                                      </p:to>
                                    </p:set>
                                    <p:animEffect transition="in" filter="randombar(horizontal)">
                                      <p:cBhvr>
                                        <p:cTn id="40" dur="500"/>
                                        <p:tgtEl>
                                          <p:spTgt spid="13"/>
                                        </p:tgtEl>
                                      </p:cBhvr>
                                    </p:animEffect>
                                  </p:childTnLst>
                                </p:cTn>
                              </p:par>
                              <p:par>
                                <p:cTn id="41" presetID="14" presetClass="entr" presetSubtype="10" fill="hold" grpId="0" nodeType="withEffect">
                                  <p:stCondLst>
                                    <p:cond delay="500"/>
                                  </p:stCondLst>
                                  <p:childTnLst>
                                    <p:set>
                                      <p:cBhvr>
                                        <p:cTn id="42" dur="1" fill="hold">
                                          <p:stCondLst>
                                            <p:cond delay="0"/>
                                          </p:stCondLst>
                                        </p:cTn>
                                        <p:tgtEl>
                                          <p:spTgt spid="14"/>
                                        </p:tgtEl>
                                        <p:attrNameLst>
                                          <p:attrName>style.visibility</p:attrName>
                                        </p:attrNameLst>
                                      </p:cBhvr>
                                      <p:to>
                                        <p:strVal val="visible"/>
                                      </p:to>
                                    </p:set>
                                    <p:animEffect transition="in" filter="randombar(horizontal)">
                                      <p:cBhvr>
                                        <p:cTn id="43" dur="500"/>
                                        <p:tgtEl>
                                          <p:spTgt spid="14"/>
                                        </p:tgtEl>
                                      </p:cBhvr>
                                    </p:animEffect>
                                  </p:childTnLst>
                                </p:cTn>
                              </p:par>
                              <p:par>
                                <p:cTn id="44" presetID="14" presetClass="entr" presetSubtype="10" fill="hold" grpId="0" nodeType="withEffect">
                                  <p:stCondLst>
                                    <p:cond delay="750"/>
                                  </p:stCondLst>
                                  <p:childTnLst>
                                    <p:set>
                                      <p:cBhvr>
                                        <p:cTn id="45" dur="1" fill="hold">
                                          <p:stCondLst>
                                            <p:cond delay="0"/>
                                          </p:stCondLst>
                                        </p:cTn>
                                        <p:tgtEl>
                                          <p:spTgt spid="12"/>
                                        </p:tgtEl>
                                        <p:attrNameLst>
                                          <p:attrName>style.visibility</p:attrName>
                                        </p:attrNameLst>
                                      </p:cBhvr>
                                      <p:to>
                                        <p:strVal val="visible"/>
                                      </p:to>
                                    </p:set>
                                    <p:animEffect transition="in" filter="randombar(horizontal)">
                                      <p:cBhvr>
                                        <p:cTn id="46" dur="500"/>
                                        <p:tgtEl>
                                          <p:spTgt spid="12"/>
                                        </p:tgtEl>
                                      </p:cBhvr>
                                    </p:animEffect>
                                  </p:childTnLst>
                                </p:cTn>
                              </p:par>
                            </p:childTnLst>
                          </p:cTn>
                        </p:par>
                        <p:par>
                          <p:cTn id="47" fill="hold">
                            <p:stCondLst>
                              <p:cond delay="1250"/>
                            </p:stCondLst>
                            <p:childTnLst>
                              <p:par>
                                <p:cTn id="48" presetID="37" presetClass="entr" presetSubtype="0" fill="hold" nodeType="after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1000"/>
                                        <p:tgtEl>
                                          <p:spTgt spid="15"/>
                                        </p:tgtEl>
                                      </p:cBhvr>
                                    </p:animEffect>
                                    <p:anim calcmode="lin" valueType="num">
                                      <p:cBhvr>
                                        <p:cTn id="51" dur="1000" fill="hold"/>
                                        <p:tgtEl>
                                          <p:spTgt spid="15"/>
                                        </p:tgtEl>
                                        <p:attrNameLst>
                                          <p:attrName>ppt_x</p:attrName>
                                        </p:attrNameLst>
                                      </p:cBhvr>
                                      <p:tavLst>
                                        <p:tav tm="0">
                                          <p:val>
                                            <p:strVal val="#ppt_x"/>
                                          </p:val>
                                        </p:tav>
                                        <p:tav tm="100000">
                                          <p:val>
                                            <p:strVal val="#ppt_x"/>
                                          </p:val>
                                        </p:tav>
                                      </p:tavLst>
                                    </p:anim>
                                    <p:anim calcmode="lin" valueType="num">
                                      <p:cBhvr>
                                        <p:cTn id="52" dur="900" decel="100000" fill="hold"/>
                                        <p:tgtEl>
                                          <p:spTgt spid="15"/>
                                        </p:tgtEl>
                                        <p:attrNameLst>
                                          <p:attrName>ppt_y</p:attrName>
                                        </p:attrNameLst>
                                      </p:cBhvr>
                                      <p:tavLst>
                                        <p:tav tm="0">
                                          <p:val>
                                            <p:strVal val="#ppt_y+1"/>
                                          </p:val>
                                        </p:tav>
                                        <p:tav tm="100000">
                                          <p:val>
                                            <p:strVal val="#ppt_y-.03"/>
                                          </p:val>
                                        </p:tav>
                                      </p:tavLst>
                                    </p:anim>
                                    <p:anim calcmode="lin" valueType="num">
                                      <p:cBhvr>
                                        <p:cTn id="53"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par>
                                <p:cTn id="54" presetID="37" presetClass="entr" presetSubtype="0" fill="hold" nodeType="withEffect">
                                  <p:stCondLst>
                                    <p:cond delay="25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1000"/>
                                        <p:tgtEl>
                                          <p:spTgt spid="18"/>
                                        </p:tgtEl>
                                      </p:cBhvr>
                                    </p:animEffect>
                                    <p:anim calcmode="lin" valueType="num">
                                      <p:cBhvr>
                                        <p:cTn id="57" dur="1000" fill="hold"/>
                                        <p:tgtEl>
                                          <p:spTgt spid="18"/>
                                        </p:tgtEl>
                                        <p:attrNameLst>
                                          <p:attrName>ppt_x</p:attrName>
                                        </p:attrNameLst>
                                      </p:cBhvr>
                                      <p:tavLst>
                                        <p:tav tm="0">
                                          <p:val>
                                            <p:strVal val="#ppt_x"/>
                                          </p:val>
                                        </p:tav>
                                        <p:tav tm="100000">
                                          <p:val>
                                            <p:strVal val="#ppt_x"/>
                                          </p:val>
                                        </p:tav>
                                      </p:tavLst>
                                    </p:anim>
                                    <p:anim calcmode="lin" valueType="num">
                                      <p:cBhvr>
                                        <p:cTn id="58" dur="900" decel="100000" fill="hold"/>
                                        <p:tgtEl>
                                          <p:spTgt spid="18"/>
                                        </p:tgtEl>
                                        <p:attrNameLst>
                                          <p:attrName>ppt_y</p:attrName>
                                        </p:attrNameLst>
                                      </p:cBhvr>
                                      <p:tavLst>
                                        <p:tav tm="0">
                                          <p:val>
                                            <p:strVal val="#ppt_y+1"/>
                                          </p:val>
                                        </p:tav>
                                        <p:tav tm="100000">
                                          <p:val>
                                            <p:strVal val="#ppt_y-.03"/>
                                          </p:val>
                                        </p:tav>
                                      </p:tavLst>
                                    </p:anim>
                                    <p:anim calcmode="lin" valueType="num">
                                      <p:cBhvr>
                                        <p:cTn id="59"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par>
                                <p:cTn id="60" presetID="37" presetClass="entr" presetSubtype="0" fill="hold" nodeType="withEffect">
                                  <p:stCondLst>
                                    <p:cond delay="500"/>
                                  </p:stCondLst>
                                  <p:childTnLst>
                                    <p:set>
                                      <p:cBhvr>
                                        <p:cTn id="61" dur="1" fill="hold">
                                          <p:stCondLst>
                                            <p:cond delay="0"/>
                                          </p:stCondLst>
                                        </p:cTn>
                                        <p:tgtEl>
                                          <p:spTgt spid="21"/>
                                        </p:tgtEl>
                                        <p:attrNameLst>
                                          <p:attrName>style.visibility</p:attrName>
                                        </p:attrNameLst>
                                      </p:cBhvr>
                                      <p:to>
                                        <p:strVal val="visible"/>
                                      </p:to>
                                    </p:set>
                                    <p:animEffect transition="in" filter="fade">
                                      <p:cBhvr>
                                        <p:cTn id="62" dur="1000"/>
                                        <p:tgtEl>
                                          <p:spTgt spid="21"/>
                                        </p:tgtEl>
                                      </p:cBhvr>
                                    </p:animEffect>
                                    <p:anim calcmode="lin" valueType="num">
                                      <p:cBhvr>
                                        <p:cTn id="63" dur="1000" fill="hold"/>
                                        <p:tgtEl>
                                          <p:spTgt spid="21"/>
                                        </p:tgtEl>
                                        <p:attrNameLst>
                                          <p:attrName>ppt_x</p:attrName>
                                        </p:attrNameLst>
                                      </p:cBhvr>
                                      <p:tavLst>
                                        <p:tav tm="0">
                                          <p:val>
                                            <p:strVal val="#ppt_x"/>
                                          </p:val>
                                        </p:tav>
                                        <p:tav tm="100000">
                                          <p:val>
                                            <p:strVal val="#ppt_x"/>
                                          </p:val>
                                        </p:tav>
                                      </p:tavLst>
                                    </p:anim>
                                    <p:anim calcmode="lin" valueType="num">
                                      <p:cBhvr>
                                        <p:cTn id="64" dur="900" decel="100000" fill="hold"/>
                                        <p:tgtEl>
                                          <p:spTgt spid="21"/>
                                        </p:tgtEl>
                                        <p:attrNameLst>
                                          <p:attrName>ppt_y</p:attrName>
                                        </p:attrNameLst>
                                      </p:cBhvr>
                                      <p:tavLst>
                                        <p:tav tm="0">
                                          <p:val>
                                            <p:strVal val="#ppt_y+1"/>
                                          </p:val>
                                        </p:tav>
                                        <p:tav tm="100000">
                                          <p:val>
                                            <p:strVal val="#ppt_y-.03"/>
                                          </p:val>
                                        </p:tav>
                                      </p:tavLst>
                                    </p:anim>
                                    <p:anim calcmode="lin" valueType="num">
                                      <p:cBhvr>
                                        <p:cTn id="65"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par>
                                <p:cTn id="66" presetID="37" presetClass="entr" presetSubtype="0" fill="hold" nodeType="withEffect">
                                  <p:stCondLst>
                                    <p:cond delay="750"/>
                                  </p:stCondLst>
                                  <p:childTnLst>
                                    <p:set>
                                      <p:cBhvr>
                                        <p:cTn id="67" dur="1" fill="hold">
                                          <p:stCondLst>
                                            <p:cond delay="0"/>
                                          </p:stCondLst>
                                        </p:cTn>
                                        <p:tgtEl>
                                          <p:spTgt spid="24"/>
                                        </p:tgtEl>
                                        <p:attrNameLst>
                                          <p:attrName>style.visibility</p:attrName>
                                        </p:attrNameLst>
                                      </p:cBhvr>
                                      <p:to>
                                        <p:strVal val="visible"/>
                                      </p:to>
                                    </p:set>
                                    <p:animEffect transition="in" filter="fade">
                                      <p:cBhvr>
                                        <p:cTn id="68" dur="1000"/>
                                        <p:tgtEl>
                                          <p:spTgt spid="24"/>
                                        </p:tgtEl>
                                      </p:cBhvr>
                                    </p:animEffect>
                                    <p:anim calcmode="lin" valueType="num">
                                      <p:cBhvr>
                                        <p:cTn id="69" dur="1000" fill="hold"/>
                                        <p:tgtEl>
                                          <p:spTgt spid="24"/>
                                        </p:tgtEl>
                                        <p:attrNameLst>
                                          <p:attrName>ppt_x</p:attrName>
                                        </p:attrNameLst>
                                      </p:cBhvr>
                                      <p:tavLst>
                                        <p:tav tm="0">
                                          <p:val>
                                            <p:strVal val="#ppt_x"/>
                                          </p:val>
                                        </p:tav>
                                        <p:tav tm="100000">
                                          <p:val>
                                            <p:strVal val="#ppt_x"/>
                                          </p:val>
                                        </p:tav>
                                      </p:tavLst>
                                    </p:anim>
                                    <p:anim calcmode="lin" valueType="num">
                                      <p:cBhvr>
                                        <p:cTn id="70" dur="900" decel="100000" fill="hold"/>
                                        <p:tgtEl>
                                          <p:spTgt spid="24"/>
                                        </p:tgtEl>
                                        <p:attrNameLst>
                                          <p:attrName>ppt_y</p:attrName>
                                        </p:attrNameLst>
                                      </p:cBhvr>
                                      <p:tavLst>
                                        <p:tav tm="0">
                                          <p:val>
                                            <p:strVal val="#ppt_y+1"/>
                                          </p:val>
                                        </p:tav>
                                        <p:tav tm="100000">
                                          <p:val>
                                            <p:strVal val="#ppt_y-.03"/>
                                          </p:val>
                                        </p:tav>
                                      </p:tavLst>
                                    </p:anim>
                                    <p:anim calcmode="lin" valueType="num">
                                      <p:cBhvr>
                                        <p:cTn id="71" dur="100" accel="100000" fill="hold">
                                          <p:stCondLst>
                                            <p:cond delay="900"/>
                                          </p:stCondLst>
                                        </p:cTn>
                                        <p:tgtEl>
                                          <p:spTgt spid="2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026120"/>
            <a:ext cx="12192000" cy="52729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圆角矩形 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0" y="0"/>
            <a:ext cx="12192000" cy="1026120"/>
          </a:xfrm>
          <a:prstGeom prst="roundRect">
            <a:avLst>
              <a:gd name="adj" fmla="val 0"/>
            </a:avLst>
          </a:prstGeom>
          <a:solidFill>
            <a:srgbClr val="35597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文本框 3"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txBox="1"/>
          <p:nvPr/>
        </p:nvSpPr>
        <p:spPr>
          <a:xfrm>
            <a:off x="1160398" y="133400"/>
            <a:ext cx="3801041" cy="769441"/>
          </a:xfrm>
          <a:prstGeom prst="rect">
            <a:avLst/>
          </a:prstGeom>
          <a:noFill/>
        </p:spPr>
        <p:txBody>
          <a:bodyPr wrap="none" rtlCol="0">
            <a:spAutoFit/>
          </a:bodyPr>
          <a:lstStyle/>
          <a:p>
            <a:r>
              <a:rPr lang="zh-CN" altLang="en-US" sz="4400" b="1" spc="300" dirty="0">
                <a:solidFill>
                  <a:srgbClr val="FEFEFE"/>
                </a:solidFill>
                <a:effectLst>
                  <a:outerShdw blurRad="38100" dist="38100" dir="2700000" algn="tl">
                    <a:srgbClr val="000000">
                      <a:alpha val="43137"/>
                    </a:srgbClr>
                  </a:outerShdw>
                </a:effectLst>
                <a:cs typeface="+mn-ea"/>
                <a:sym typeface="+mn-lt"/>
              </a:rPr>
              <a:t>专业发展情况</a:t>
            </a:r>
            <a:endParaRPr lang="zh-CN" altLang="en-US" sz="4400" b="1" spc="300" dirty="0">
              <a:solidFill>
                <a:srgbClr val="FEFEFE"/>
              </a:solidFill>
              <a:effectLst>
                <a:outerShdw blurRad="38100" dist="38100" dir="2700000" algn="tl">
                  <a:srgbClr val="000000">
                    <a:alpha val="43137"/>
                  </a:srgbClr>
                </a:outerShdw>
              </a:effectLst>
              <a:cs typeface="+mn-ea"/>
              <a:sym typeface="+mn-lt"/>
            </a:endParaRPr>
          </a:p>
        </p:txBody>
      </p:sp>
      <p:sp>
        <p:nvSpPr>
          <p:cNvPr id="5" name="圆角矩形 38"/>
          <p:cNvSpPr/>
          <p:nvPr/>
        </p:nvSpPr>
        <p:spPr>
          <a:xfrm rot="572624">
            <a:off x="195140" y="191809"/>
            <a:ext cx="755690" cy="744790"/>
          </a:xfrm>
          <a:custGeom>
            <a:avLst/>
            <a:gdLst/>
            <a:ahLst/>
            <a:cxnLst/>
            <a:rect l="l" t="t" r="r" b="b"/>
            <a:pathLst>
              <a:path w="1554798" h="1532371">
                <a:moveTo>
                  <a:pt x="260464" y="73817"/>
                </a:moveTo>
                <a:cubicBezTo>
                  <a:pt x="306072" y="28209"/>
                  <a:pt x="369078" y="0"/>
                  <a:pt x="438674" y="0"/>
                </a:cubicBezTo>
                <a:lnTo>
                  <a:pt x="1302770" y="0"/>
                </a:lnTo>
                <a:cubicBezTo>
                  <a:pt x="1441961" y="0"/>
                  <a:pt x="1554798" y="112837"/>
                  <a:pt x="1554798" y="252028"/>
                </a:cubicBezTo>
                <a:lnTo>
                  <a:pt x="1554798" y="252029"/>
                </a:lnTo>
                <a:lnTo>
                  <a:pt x="1554798" y="1116125"/>
                </a:lnTo>
                <a:cubicBezTo>
                  <a:pt x="1554798" y="1255316"/>
                  <a:pt x="1441961" y="1368153"/>
                  <a:pt x="1302770" y="1368153"/>
                </a:cubicBezTo>
                <a:cubicBezTo>
                  <a:pt x="1163579" y="1368153"/>
                  <a:pt x="1050742" y="1255316"/>
                  <a:pt x="1050742" y="1116125"/>
                </a:cubicBezTo>
                <a:lnTo>
                  <a:pt x="1050742" y="860250"/>
                </a:lnTo>
                <a:cubicBezTo>
                  <a:pt x="1050311" y="861013"/>
                  <a:pt x="1049708" y="861600"/>
                  <a:pt x="1049101" y="862186"/>
                </a:cubicBezTo>
                <a:lnTo>
                  <a:pt x="426920" y="1461813"/>
                </a:lnTo>
                <a:cubicBezTo>
                  <a:pt x="326697" y="1558402"/>
                  <a:pt x="167149" y="1555457"/>
                  <a:pt x="70559" y="1455234"/>
                </a:cubicBezTo>
                <a:cubicBezTo>
                  <a:pt x="-26031" y="1355012"/>
                  <a:pt x="-23086" y="1195463"/>
                  <a:pt x="77137" y="1098874"/>
                </a:cubicBezTo>
                <a:lnTo>
                  <a:pt x="694328" y="504056"/>
                </a:lnTo>
                <a:lnTo>
                  <a:pt x="438674" y="504056"/>
                </a:lnTo>
                <a:cubicBezTo>
                  <a:pt x="299483" y="504056"/>
                  <a:pt x="186646" y="391219"/>
                  <a:pt x="186646" y="252028"/>
                </a:cubicBezTo>
                <a:cubicBezTo>
                  <a:pt x="186646" y="182432"/>
                  <a:pt x="214855" y="119426"/>
                  <a:pt x="260464" y="73817"/>
                </a:cubicBezTo>
                <a:close/>
              </a:path>
            </a:pathLst>
          </a:custGeom>
          <a:solidFill>
            <a:srgbClr val="355979"/>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椭圆 5"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1734017" y="6466806"/>
            <a:ext cx="266706" cy="266706"/>
          </a:xfrm>
          <a:prstGeom prst="ellipse">
            <a:avLst/>
          </a:prstGeom>
          <a:solidFill>
            <a:srgbClr val="365B7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椭圆 6"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1364799" y="6466806"/>
            <a:ext cx="266706" cy="266706"/>
          </a:xfrm>
          <a:prstGeom prst="ellipse">
            <a:avLst/>
          </a:prstGeom>
          <a:solidFill>
            <a:srgbClr val="96648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995581" y="6466806"/>
            <a:ext cx="266706" cy="266706"/>
          </a:xfrm>
          <a:prstGeom prst="ellipse">
            <a:avLst/>
          </a:prstGeom>
          <a:solidFill>
            <a:srgbClr val="D06F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椭圆 8"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626363" y="6466806"/>
            <a:ext cx="266706" cy="266706"/>
          </a:xfrm>
          <a:prstGeom prst="ellipse">
            <a:avLst/>
          </a:prstGeom>
          <a:solidFill>
            <a:srgbClr val="F779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257451" y="6466806"/>
            <a:ext cx="266400" cy="266400"/>
          </a:xfrm>
          <a:prstGeom prst="ellipse">
            <a:avLst/>
          </a:prstGeom>
          <a:solidFill>
            <a:srgbClr val="F8AD9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8" name="组合 1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971800" y="1667138"/>
            <a:ext cx="1506819" cy="1506819"/>
            <a:chOff x="831765" y="1948847"/>
            <a:chExt cx="1891633" cy="1891633"/>
          </a:xfrm>
        </p:grpSpPr>
        <p:grpSp>
          <p:nvGrpSpPr>
            <p:cNvPr id="19" name="组合 18"/>
            <p:cNvGrpSpPr/>
            <p:nvPr/>
          </p:nvGrpSpPr>
          <p:grpSpPr>
            <a:xfrm>
              <a:off x="831765" y="1948847"/>
              <a:ext cx="1891633" cy="1891633"/>
              <a:chOff x="1375509" y="1976984"/>
              <a:chExt cx="2016000" cy="2016000"/>
            </a:xfrm>
          </p:grpSpPr>
          <p:sp>
            <p:nvSpPr>
              <p:cNvPr id="22" name="椭圆 21"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a:spLocks noChangeAspect="1"/>
              </p:cNvSpPr>
              <p:nvPr/>
            </p:nvSpPr>
            <p:spPr>
              <a:xfrm>
                <a:off x="1375509" y="1976984"/>
                <a:ext cx="2016000" cy="2016000"/>
              </a:xfrm>
              <a:prstGeom prst="ellipse">
                <a:avLst/>
              </a:prstGeom>
              <a:gradFill>
                <a:gsLst>
                  <a:gs pos="0">
                    <a:schemeClr val="bg1"/>
                  </a:gs>
                  <a:gs pos="100000">
                    <a:srgbClr val="C7C7C7"/>
                  </a:gs>
                </a:gsLst>
                <a:lin ang="13200000" scaled="0"/>
              </a:gradFill>
              <a:ln w="22225">
                <a:solidFill>
                  <a:schemeClr val="bg1"/>
                </a:solidFill>
              </a:ln>
              <a:effectLst>
                <a:outerShdw blurRad="3937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任意多边形 16"/>
              <p:cNvSpPr/>
              <p:nvPr/>
            </p:nvSpPr>
            <p:spPr>
              <a:xfrm rot="5400000">
                <a:off x="1220020" y="2637800"/>
                <a:ext cx="1007034" cy="694933"/>
              </a:xfrm>
              <a:custGeom>
                <a:avLst/>
                <a:gdLst>
                  <a:gd name="connsiteX0" fmla="*/ 0 w 1007034"/>
                  <a:gd name="connsiteY0" fmla="*/ 555348 h 694933"/>
                  <a:gd name="connsiteX1" fmla="*/ 322102 w 1007034"/>
                  <a:gd name="connsiteY1" fmla="*/ 0 h 694933"/>
                  <a:gd name="connsiteX2" fmla="*/ 392164 w 1007034"/>
                  <a:gd name="connsiteY2" fmla="*/ 21748 h 694933"/>
                  <a:gd name="connsiteX3" fmla="*/ 503517 w 1007034"/>
                  <a:gd name="connsiteY3" fmla="*/ 32974 h 694933"/>
                  <a:gd name="connsiteX4" fmla="*/ 614869 w 1007034"/>
                  <a:gd name="connsiteY4" fmla="*/ 21748 h 694933"/>
                  <a:gd name="connsiteX5" fmla="*/ 684932 w 1007034"/>
                  <a:gd name="connsiteY5" fmla="*/ 0 h 694933"/>
                  <a:gd name="connsiteX6" fmla="*/ 1007034 w 1007034"/>
                  <a:gd name="connsiteY6" fmla="*/ 555347 h 694933"/>
                  <a:gd name="connsiteX7" fmla="*/ 895766 w 1007034"/>
                  <a:gd name="connsiteY7" fmla="*/ 615742 h 694933"/>
                  <a:gd name="connsiteX8" fmla="*/ 503516 w 1007034"/>
                  <a:gd name="connsiteY8" fmla="*/ 694933 h 694933"/>
                  <a:gd name="connsiteX9" fmla="*/ 111266 w 1007034"/>
                  <a:gd name="connsiteY9" fmla="*/ 615742 h 694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7034" h="694933">
                    <a:moveTo>
                      <a:pt x="0" y="555348"/>
                    </a:moveTo>
                    <a:lnTo>
                      <a:pt x="322102" y="0"/>
                    </a:lnTo>
                    <a:lnTo>
                      <a:pt x="392164" y="21748"/>
                    </a:lnTo>
                    <a:cubicBezTo>
                      <a:pt x="428132" y="29108"/>
                      <a:pt x="465373" y="32974"/>
                      <a:pt x="503517" y="32974"/>
                    </a:cubicBezTo>
                    <a:cubicBezTo>
                      <a:pt x="541660" y="32974"/>
                      <a:pt x="578901" y="29108"/>
                      <a:pt x="614869" y="21748"/>
                    </a:cubicBezTo>
                    <a:lnTo>
                      <a:pt x="684932" y="0"/>
                    </a:lnTo>
                    <a:lnTo>
                      <a:pt x="1007034" y="555347"/>
                    </a:lnTo>
                    <a:lnTo>
                      <a:pt x="895766" y="615742"/>
                    </a:lnTo>
                    <a:cubicBezTo>
                      <a:pt x="775204" y="666735"/>
                      <a:pt x="642653" y="694933"/>
                      <a:pt x="503516" y="694933"/>
                    </a:cubicBezTo>
                    <a:cubicBezTo>
                      <a:pt x="364379" y="694933"/>
                      <a:pt x="231828" y="666735"/>
                      <a:pt x="111266" y="615742"/>
                    </a:cubicBezTo>
                    <a:close/>
                  </a:path>
                </a:pathLst>
              </a:custGeom>
              <a:solidFill>
                <a:srgbClr val="365B7C"/>
              </a:solidFill>
              <a:ln>
                <a:noFill/>
              </a:ln>
              <a:effectLst>
                <a:innerShdw blurRad="635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0" name="TextBox 36"/>
            <p:cNvSpPr txBox="1"/>
            <p:nvPr/>
          </p:nvSpPr>
          <p:spPr>
            <a:xfrm>
              <a:off x="858754" y="2663830"/>
              <a:ext cx="674768" cy="1043218"/>
            </a:xfrm>
            <a:prstGeom prst="rect">
              <a:avLst/>
            </a:prstGeom>
            <a:noFill/>
          </p:spPr>
          <p:txBody>
            <a:bodyPr wrap="square" rtlCol="0">
              <a:spAutoFit/>
            </a:bodyPr>
            <a:lstStyle/>
            <a:p>
              <a:r>
                <a:rPr lang="en-US" altLang="zh-CN" sz="2400" b="1" dirty="0">
                  <a:solidFill>
                    <a:schemeClr val="bg1"/>
                  </a:solidFill>
                  <a:cs typeface="+mn-ea"/>
                  <a:sym typeface="+mn-lt"/>
                </a:rPr>
                <a:t>01</a:t>
              </a:r>
              <a:endParaRPr lang="zh-CN" altLang="en-US" sz="2400" b="1" dirty="0">
                <a:solidFill>
                  <a:schemeClr val="bg1"/>
                </a:solidFill>
                <a:cs typeface="+mn-ea"/>
                <a:sym typeface="+mn-lt"/>
              </a:endParaRPr>
            </a:p>
          </p:txBody>
        </p:sp>
        <p:sp>
          <p:nvSpPr>
            <p:cNvPr id="21" name="Freeform 48"/>
            <p:cNvSpPr>
              <a:spLocks noEditPoints="1"/>
            </p:cNvSpPr>
            <p:nvPr/>
          </p:nvSpPr>
          <p:spPr bwMode="auto">
            <a:xfrm>
              <a:off x="1822373" y="2622634"/>
              <a:ext cx="490056" cy="469081"/>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rgbClr val="365B7C"/>
            </a:solidFill>
            <a:ln>
              <a:no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grpSp>
      <p:grpSp>
        <p:nvGrpSpPr>
          <p:cNvPr id="24" name="组合 23"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6826225" y="1667137"/>
            <a:ext cx="1506819" cy="1506819"/>
            <a:chOff x="6686190" y="1948846"/>
            <a:chExt cx="1891633" cy="1891633"/>
          </a:xfrm>
        </p:grpSpPr>
        <p:grpSp>
          <p:nvGrpSpPr>
            <p:cNvPr id="25" name="组合 24"/>
            <p:cNvGrpSpPr/>
            <p:nvPr/>
          </p:nvGrpSpPr>
          <p:grpSpPr>
            <a:xfrm>
              <a:off x="6686190" y="1948846"/>
              <a:ext cx="1891633" cy="1891633"/>
              <a:chOff x="1375509" y="1976984"/>
              <a:chExt cx="2016000" cy="2016000"/>
            </a:xfrm>
          </p:grpSpPr>
          <p:sp>
            <p:nvSpPr>
              <p:cNvPr id="28" name="椭圆 27"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a:spLocks noChangeAspect="1"/>
              </p:cNvSpPr>
              <p:nvPr/>
            </p:nvSpPr>
            <p:spPr>
              <a:xfrm>
                <a:off x="1375509" y="1976984"/>
                <a:ext cx="2016000" cy="2016000"/>
              </a:xfrm>
              <a:prstGeom prst="ellipse">
                <a:avLst/>
              </a:prstGeom>
              <a:gradFill>
                <a:gsLst>
                  <a:gs pos="0">
                    <a:schemeClr val="bg1"/>
                  </a:gs>
                  <a:gs pos="100000">
                    <a:srgbClr val="C7C7C7"/>
                  </a:gs>
                </a:gsLst>
                <a:lin ang="13200000" scaled="0"/>
              </a:gradFill>
              <a:ln w="22225">
                <a:solidFill>
                  <a:schemeClr val="bg1"/>
                </a:solidFill>
              </a:ln>
              <a:effectLst>
                <a:outerShdw blurRad="3937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任意多边形 37"/>
              <p:cNvSpPr/>
              <p:nvPr/>
            </p:nvSpPr>
            <p:spPr>
              <a:xfrm rot="5400000">
                <a:off x="1220020" y="2637800"/>
                <a:ext cx="1007034" cy="694933"/>
              </a:xfrm>
              <a:custGeom>
                <a:avLst/>
                <a:gdLst>
                  <a:gd name="connsiteX0" fmla="*/ 0 w 1007034"/>
                  <a:gd name="connsiteY0" fmla="*/ 555348 h 694933"/>
                  <a:gd name="connsiteX1" fmla="*/ 322102 w 1007034"/>
                  <a:gd name="connsiteY1" fmla="*/ 0 h 694933"/>
                  <a:gd name="connsiteX2" fmla="*/ 392164 w 1007034"/>
                  <a:gd name="connsiteY2" fmla="*/ 21748 h 694933"/>
                  <a:gd name="connsiteX3" fmla="*/ 503517 w 1007034"/>
                  <a:gd name="connsiteY3" fmla="*/ 32974 h 694933"/>
                  <a:gd name="connsiteX4" fmla="*/ 614869 w 1007034"/>
                  <a:gd name="connsiteY4" fmla="*/ 21748 h 694933"/>
                  <a:gd name="connsiteX5" fmla="*/ 684932 w 1007034"/>
                  <a:gd name="connsiteY5" fmla="*/ 0 h 694933"/>
                  <a:gd name="connsiteX6" fmla="*/ 1007034 w 1007034"/>
                  <a:gd name="connsiteY6" fmla="*/ 555347 h 694933"/>
                  <a:gd name="connsiteX7" fmla="*/ 895766 w 1007034"/>
                  <a:gd name="connsiteY7" fmla="*/ 615742 h 694933"/>
                  <a:gd name="connsiteX8" fmla="*/ 503516 w 1007034"/>
                  <a:gd name="connsiteY8" fmla="*/ 694933 h 694933"/>
                  <a:gd name="connsiteX9" fmla="*/ 111266 w 1007034"/>
                  <a:gd name="connsiteY9" fmla="*/ 615742 h 694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7034" h="694933">
                    <a:moveTo>
                      <a:pt x="0" y="555348"/>
                    </a:moveTo>
                    <a:lnTo>
                      <a:pt x="322102" y="0"/>
                    </a:lnTo>
                    <a:lnTo>
                      <a:pt x="392164" y="21748"/>
                    </a:lnTo>
                    <a:cubicBezTo>
                      <a:pt x="428132" y="29108"/>
                      <a:pt x="465373" y="32974"/>
                      <a:pt x="503517" y="32974"/>
                    </a:cubicBezTo>
                    <a:cubicBezTo>
                      <a:pt x="541660" y="32974"/>
                      <a:pt x="578901" y="29108"/>
                      <a:pt x="614869" y="21748"/>
                    </a:cubicBezTo>
                    <a:lnTo>
                      <a:pt x="684932" y="0"/>
                    </a:lnTo>
                    <a:lnTo>
                      <a:pt x="1007034" y="555347"/>
                    </a:lnTo>
                    <a:lnTo>
                      <a:pt x="895766" y="615742"/>
                    </a:lnTo>
                    <a:cubicBezTo>
                      <a:pt x="775204" y="666735"/>
                      <a:pt x="642653" y="694933"/>
                      <a:pt x="503516" y="694933"/>
                    </a:cubicBezTo>
                    <a:cubicBezTo>
                      <a:pt x="364379" y="694933"/>
                      <a:pt x="231828" y="666735"/>
                      <a:pt x="111266" y="615742"/>
                    </a:cubicBezTo>
                    <a:close/>
                  </a:path>
                </a:pathLst>
              </a:custGeom>
              <a:solidFill>
                <a:srgbClr val="966481"/>
              </a:solidFill>
              <a:ln>
                <a:noFill/>
              </a:ln>
              <a:effectLst>
                <a:innerShdw blurRad="635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6" name="TextBox 36"/>
            <p:cNvSpPr txBox="1"/>
            <p:nvPr/>
          </p:nvSpPr>
          <p:spPr>
            <a:xfrm>
              <a:off x="6686190" y="2663829"/>
              <a:ext cx="674768" cy="1043218"/>
            </a:xfrm>
            <a:prstGeom prst="rect">
              <a:avLst/>
            </a:prstGeom>
            <a:noFill/>
          </p:spPr>
          <p:txBody>
            <a:bodyPr wrap="square" rtlCol="0">
              <a:spAutoFit/>
            </a:bodyPr>
            <a:lstStyle/>
            <a:p>
              <a:r>
                <a:rPr lang="en-US" altLang="zh-CN" sz="2400" b="1" dirty="0">
                  <a:solidFill>
                    <a:schemeClr val="bg1"/>
                  </a:solidFill>
                  <a:cs typeface="+mn-ea"/>
                  <a:sym typeface="+mn-lt"/>
                </a:rPr>
                <a:t>02</a:t>
              </a:r>
              <a:endParaRPr lang="zh-CN" altLang="en-US" sz="2400" b="1" dirty="0">
                <a:solidFill>
                  <a:schemeClr val="bg1"/>
                </a:solidFill>
                <a:cs typeface="+mn-ea"/>
                <a:sym typeface="+mn-lt"/>
              </a:endParaRPr>
            </a:p>
          </p:txBody>
        </p:sp>
        <p:sp>
          <p:nvSpPr>
            <p:cNvPr id="27" name="Freeform 26"/>
            <p:cNvSpPr>
              <a:spLocks noEditPoints="1"/>
            </p:cNvSpPr>
            <p:nvPr/>
          </p:nvSpPr>
          <p:spPr bwMode="auto">
            <a:xfrm>
              <a:off x="7702345" y="2663829"/>
              <a:ext cx="410937" cy="431745"/>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966481"/>
            </a:solidFill>
            <a:ln>
              <a:no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grpSp>
      <p:grpSp>
        <p:nvGrpSpPr>
          <p:cNvPr id="30" name="组合 29"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6826225" y="4035478"/>
            <a:ext cx="1506819" cy="1506819"/>
            <a:chOff x="6686190" y="4433301"/>
            <a:chExt cx="1891633" cy="1891633"/>
          </a:xfrm>
        </p:grpSpPr>
        <p:grpSp>
          <p:nvGrpSpPr>
            <p:cNvPr id="31" name="组合 30"/>
            <p:cNvGrpSpPr/>
            <p:nvPr/>
          </p:nvGrpSpPr>
          <p:grpSpPr>
            <a:xfrm>
              <a:off x="6686190" y="4433301"/>
              <a:ext cx="1891633" cy="1891633"/>
              <a:chOff x="1375509" y="1976984"/>
              <a:chExt cx="2016000" cy="2016000"/>
            </a:xfrm>
          </p:grpSpPr>
          <p:sp>
            <p:nvSpPr>
              <p:cNvPr id="34" name="椭圆 33"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a:spLocks noChangeAspect="1"/>
              </p:cNvSpPr>
              <p:nvPr/>
            </p:nvSpPr>
            <p:spPr>
              <a:xfrm>
                <a:off x="1375509" y="1976984"/>
                <a:ext cx="2016000" cy="2016000"/>
              </a:xfrm>
              <a:prstGeom prst="ellipse">
                <a:avLst/>
              </a:prstGeom>
              <a:gradFill>
                <a:gsLst>
                  <a:gs pos="0">
                    <a:schemeClr val="bg1"/>
                  </a:gs>
                  <a:gs pos="100000">
                    <a:srgbClr val="C7C7C7"/>
                  </a:gs>
                </a:gsLst>
                <a:lin ang="13200000" scaled="0"/>
              </a:gradFill>
              <a:ln w="22225">
                <a:solidFill>
                  <a:schemeClr val="bg1"/>
                </a:solidFill>
              </a:ln>
              <a:effectLst>
                <a:outerShdw blurRad="3937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任意多边形 23"/>
              <p:cNvSpPr/>
              <p:nvPr/>
            </p:nvSpPr>
            <p:spPr>
              <a:xfrm rot="5400000">
                <a:off x="1220020" y="2637800"/>
                <a:ext cx="1007034" cy="694933"/>
              </a:xfrm>
              <a:custGeom>
                <a:avLst/>
                <a:gdLst>
                  <a:gd name="connsiteX0" fmla="*/ 0 w 1007034"/>
                  <a:gd name="connsiteY0" fmla="*/ 555348 h 694933"/>
                  <a:gd name="connsiteX1" fmla="*/ 322102 w 1007034"/>
                  <a:gd name="connsiteY1" fmla="*/ 0 h 694933"/>
                  <a:gd name="connsiteX2" fmla="*/ 392164 w 1007034"/>
                  <a:gd name="connsiteY2" fmla="*/ 21748 h 694933"/>
                  <a:gd name="connsiteX3" fmla="*/ 503517 w 1007034"/>
                  <a:gd name="connsiteY3" fmla="*/ 32974 h 694933"/>
                  <a:gd name="connsiteX4" fmla="*/ 614869 w 1007034"/>
                  <a:gd name="connsiteY4" fmla="*/ 21748 h 694933"/>
                  <a:gd name="connsiteX5" fmla="*/ 684932 w 1007034"/>
                  <a:gd name="connsiteY5" fmla="*/ 0 h 694933"/>
                  <a:gd name="connsiteX6" fmla="*/ 1007034 w 1007034"/>
                  <a:gd name="connsiteY6" fmla="*/ 555347 h 694933"/>
                  <a:gd name="connsiteX7" fmla="*/ 895766 w 1007034"/>
                  <a:gd name="connsiteY7" fmla="*/ 615742 h 694933"/>
                  <a:gd name="connsiteX8" fmla="*/ 503516 w 1007034"/>
                  <a:gd name="connsiteY8" fmla="*/ 694933 h 694933"/>
                  <a:gd name="connsiteX9" fmla="*/ 111266 w 1007034"/>
                  <a:gd name="connsiteY9" fmla="*/ 615742 h 694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7034" h="694933">
                    <a:moveTo>
                      <a:pt x="0" y="555348"/>
                    </a:moveTo>
                    <a:lnTo>
                      <a:pt x="322102" y="0"/>
                    </a:lnTo>
                    <a:lnTo>
                      <a:pt x="392164" y="21748"/>
                    </a:lnTo>
                    <a:cubicBezTo>
                      <a:pt x="428132" y="29108"/>
                      <a:pt x="465373" y="32974"/>
                      <a:pt x="503517" y="32974"/>
                    </a:cubicBezTo>
                    <a:cubicBezTo>
                      <a:pt x="541660" y="32974"/>
                      <a:pt x="578901" y="29108"/>
                      <a:pt x="614869" y="21748"/>
                    </a:cubicBezTo>
                    <a:lnTo>
                      <a:pt x="684932" y="0"/>
                    </a:lnTo>
                    <a:lnTo>
                      <a:pt x="1007034" y="555347"/>
                    </a:lnTo>
                    <a:lnTo>
                      <a:pt x="895766" y="615742"/>
                    </a:lnTo>
                    <a:cubicBezTo>
                      <a:pt x="775204" y="666735"/>
                      <a:pt x="642653" y="694933"/>
                      <a:pt x="503516" y="694933"/>
                    </a:cubicBezTo>
                    <a:cubicBezTo>
                      <a:pt x="364379" y="694933"/>
                      <a:pt x="231828" y="666735"/>
                      <a:pt x="111266" y="615742"/>
                    </a:cubicBezTo>
                    <a:close/>
                  </a:path>
                </a:pathLst>
              </a:custGeom>
              <a:solidFill>
                <a:srgbClr val="D06F83"/>
              </a:solidFill>
              <a:ln>
                <a:noFill/>
              </a:ln>
              <a:effectLst>
                <a:innerShdw blurRad="635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2" name="TextBox 36"/>
            <p:cNvSpPr txBox="1"/>
            <p:nvPr/>
          </p:nvSpPr>
          <p:spPr>
            <a:xfrm>
              <a:off x="6686190" y="5148284"/>
              <a:ext cx="674768" cy="1043218"/>
            </a:xfrm>
            <a:prstGeom prst="rect">
              <a:avLst/>
            </a:prstGeom>
            <a:noFill/>
          </p:spPr>
          <p:txBody>
            <a:bodyPr wrap="square" rtlCol="0">
              <a:spAutoFit/>
            </a:bodyPr>
            <a:lstStyle/>
            <a:p>
              <a:r>
                <a:rPr lang="en-US" altLang="zh-CN" sz="2400" b="1" dirty="0">
                  <a:solidFill>
                    <a:schemeClr val="bg1"/>
                  </a:solidFill>
                  <a:cs typeface="+mn-ea"/>
                  <a:sym typeface="+mn-lt"/>
                </a:rPr>
                <a:t>04</a:t>
              </a:r>
              <a:endParaRPr lang="zh-CN" altLang="en-US" sz="2400" b="1" dirty="0">
                <a:solidFill>
                  <a:schemeClr val="bg1"/>
                </a:solidFill>
                <a:cs typeface="+mn-ea"/>
                <a:sym typeface="+mn-lt"/>
              </a:endParaRPr>
            </a:p>
          </p:txBody>
        </p:sp>
        <p:sp>
          <p:nvSpPr>
            <p:cNvPr id="33" name="Freeform 31"/>
            <p:cNvSpPr>
              <a:spLocks noEditPoints="1"/>
            </p:cNvSpPr>
            <p:nvPr/>
          </p:nvSpPr>
          <p:spPr bwMode="auto">
            <a:xfrm>
              <a:off x="7686501" y="5166978"/>
              <a:ext cx="377553" cy="474802"/>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D06F83"/>
            </a:solidFill>
            <a:ln>
              <a:no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grpSp>
      <p:grpSp>
        <p:nvGrpSpPr>
          <p:cNvPr id="36" name="组合 35"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1028072" y="4035478"/>
            <a:ext cx="1506819" cy="1506819"/>
            <a:chOff x="888037" y="4433301"/>
            <a:chExt cx="1891633" cy="1891633"/>
          </a:xfrm>
        </p:grpSpPr>
        <p:grpSp>
          <p:nvGrpSpPr>
            <p:cNvPr id="37" name="组合 36"/>
            <p:cNvGrpSpPr/>
            <p:nvPr/>
          </p:nvGrpSpPr>
          <p:grpSpPr>
            <a:xfrm>
              <a:off x="888037" y="4433301"/>
              <a:ext cx="1891633" cy="1891633"/>
              <a:chOff x="1375509" y="1976984"/>
              <a:chExt cx="2016000" cy="2016000"/>
            </a:xfrm>
          </p:grpSpPr>
          <p:sp>
            <p:nvSpPr>
              <p:cNvPr id="40" name="椭圆 39"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a:spLocks noChangeAspect="1"/>
              </p:cNvSpPr>
              <p:nvPr/>
            </p:nvSpPr>
            <p:spPr>
              <a:xfrm>
                <a:off x="1375509" y="1976984"/>
                <a:ext cx="2016000" cy="2016000"/>
              </a:xfrm>
              <a:prstGeom prst="ellipse">
                <a:avLst/>
              </a:prstGeom>
              <a:gradFill>
                <a:gsLst>
                  <a:gs pos="0">
                    <a:schemeClr val="bg1"/>
                  </a:gs>
                  <a:gs pos="100000">
                    <a:srgbClr val="C7C7C7"/>
                  </a:gs>
                </a:gsLst>
                <a:lin ang="13200000" scaled="0"/>
              </a:gradFill>
              <a:ln w="22225">
                <a:solidFill>
                  <a:schemeClr val="bg1"/>
                </a:solidFill>
              </a:ln>
              <a:effectLst>
                <a:outerShdw blurRad="3937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任意多边形 32"/>
              <p:cNvSpPr/>
              <p:nvPr/>
            </p:nvSpPr>
            <p:spPr>
              <a:xfrm rot="5400000">
                <a:off x="1220020" y="2637800"/>
                <a:ext cx="1007034" cy="694933"/>
              </a:xfrm>
              <a:custGeom>
                <a:avLst/>
                <a:gdLst>
                  <a:gd name="connsiteX0" fmla="*/ 0 w 1007034"/>
                  <a:gd name="connsiteY0" fmla="*/ 555348 h 694933"/>
                  <a:gd name="connsiteX1" fmla="*/ 322102 w 1007034"/>
                  <a:gd name="connsiteY1" fmla="*/ 0 h 694933"/>
                  <a:gd name="connsiteX2" fmla="*/ 392164 w 1007034"/>
                  <a:gd name="connsiteY2" fmla="*/ 21748 h 694933"/>
                  <a:gd name="connsiteX3" fmla="*/ 503517 w 1007034"/>
                  <a:gd name="connsiteY3" fmla="*/ 32974 h 694933"/>
                  <a:gd name="connsiteX4" fmla="*/ 614869 w 1007034"/>
                  <a:gd name="connsiteY4" fmla="*/ 21748 h 694933"/>
                  <a:gd name="connsiteX5" fmla="*/ 684932 w 1007034"/>
                  <a:gd name="connsiteY5" fmla="*/ 0 h 694933"/>
                  <a:gd name="connsiteX6" fmla="*/ 1007034 w 1007034"/>
                  <a:gd name="connsiteY6" fmla="*/ 555347 h 694933"/>
                  <a:gd name="connsiteX7" fmla="*/ 895766 w 1007034"/>
                  <a:gd name="connsiteY7" fmla="*/ 615742 h 694933"/>
                  <a:gd name="connsiteX8" fmla="*/ 503516 w 1007034"/>
                  <a:gd name="connsiteY8" fmla="*/ 694933 h 694933"/>
                  <a:gd name="connsiteX9" fmla="*/ 111266 w 1007034"/>
                  <a:gd name="connsiteY9" fmla="*/ 615742 h 694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7034" h="694933">
                    <a:moveTo>
                      <a:pt x="0" y="555348"/>
                    </a:moveTo>
                    <a:lnTo>
                      <a:pt x="322102" y="0"/>
                    </a:lnTo>
                    <a:lnTo>
                      <a:pt x="392164" y="21748"/>
                    </a:lnTo>
                    <a:cubicBezTo>
                      <a:pt x="428132" y="29108"/>
                      <a:pt x="465373" y="32974"/>
                      <a:pt x="503517" y="32974"/>
                    </a:cubicBezTo>
                    <a:cubicBezTo>
                      <a:pt x="541660" y="32974"/>
                      <a:pt x="578901" y="29108"/>
                      <a:pt x="614869" y="21748"/>
                    </a:cubicBezTo>
                    <a:lnTo>
                      <a:pt x="684932" y="0"/>
                    </a:lnTo>
                    <a:lnTo>
                      <a:pt x="1007034" y="555347"/>
                    </a:lnTo>
                    <a:lnTo>
                      <a:pt x="895766" y="615742"/>
                    </a:lnTo>
                    <a:cubicBezTo>
                      <a:pt x="775204" y="666735"/>
                      <a:pt x="642653" y="694933"/>
                      <a:pt x="503516" y="694933"/>
                    </a:cubicBezTo>
                    <a:cubicBezTo>
                      <a:pt x="364379" y="694933"/>
                      <a:pt x="231828" y="666735"/>
                      <a:pt x="111266" y="615742"/>
                    </a:cubicBezTo>
                    <a:close/>
                  </a:path>
                </a:pathLst>
              </a:custGeom>
              <a:solidFill>
                <a:srgbClr val="F77983"/>
              </a:solidFill>
              <a:ln>
                <a:noFill/>
              </a:ln>
              <a:effectLst>
                <a:innerShdw blurRad="635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8" name="TextBox 36"/>
            <p:cNvSpPr txBox="1"/>
            <p:nvPr/>
          </p:nvSpPr>
          <p:spPr>
            <a:xfrm>
              <a:off x="888037" y="5148284"/>
              <a:ext cx="674768" cy="1043218"/>
            </a:xfrm>
            <a:prstGeom prst="rect">
              <a:avLst/>
            </a:prstGeom>
            <a:noFill/>
          </p:spPr>
          <p:txBody>
            <a:bodyPr wrap="square" rtlCol="0">
              <a:spAutoFit/>
            </a:bodyPr>
            <a:lstStyle/>
            <a:p>
              <a:r>
                <a:rPr lang="en-US" altLang="zh-CN" sz="2400" b="1" dirty="0">
                  <a:solidFill>
                    <a:schemeClr val="bg1"/>
                  </a:solidFill>
                  <a:cs typeface="+mn-ea"/>
                  <a:sym typeface="+mn-lt"/>
                </a:rPr>
                <a:t>03</a:t>
              </a:r>
              <a:endParaRPr lang="zh-CN" altLang="en-US" sz="2400" b="1" dirty="0">
                <a:solidFill>
                  <a:schemeClr val="bg1"/>
                </a:solidFill>
                <a:cs typeface="+mn-ea"/>
                <a:sym typeface="+mn-lt"/>
              </a:endParaRPr>
            </a:p>
          </p:txBody>
        </p:sp>
        <p:sp>
          <p:nvSpPr>
            <p:cNvPr id="39" name="Freeform 16"/>
            <p:cNvSpPr>
              <a:spLocks noEditPoints="1"/>
            </p:cNvSpPr>
            <p:nvPr/>
          </p:nvSpPr>
          <p:spPr bwMode="auto">
            <a:xfrm>
              <a:off x="1821032" y="5166978"/>
              <a:ext cx="555471" cy="442971"/>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F77983"/>
            </a:solidFill>
            <a:ln>
              <a:no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grpSp>
      <p:grpSp>
        <p:nvGrpSpPr>
          <p:cNvPr id="42" name="组合 41"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2770544" y="2058675"/>
            <a:ext cx="3136102" cy="966040"/>
            <a:chOff x="2478120" y="2605863"/>
            <a:chExt cx="3136102" cy="966040"/>
          </a:xfrm>
        </p:grpSpPr>
        <p:sp>
          <p:nvSpPr>
            <p:cNvPr id="43" name="Rectangle 42"/>
            <p:cNvSpPr/>
            <p:nvPr/>
          </p:nvSpPr>
          <p:spPr>
            <a:xfrm flipH="1">
              <a:off x="2478121" y="2982250"/>
              <a:ext cx="3136101" cy="589653"/>
            </a:xfrm>
            <a:prstGeom prst="rect">
              <a:avLst/>
            </a:prstGeom>
            <a:noFill/>
            <a:ln w="12700" cap="flat" cmpd="sng" algn="ctr">
              <a:noFill/>
              <a:prstDash val="solid"/>
            </a:ln>
            <a:effectLst/>
          </p:spPr>
          <p:txBody>
            <a:bodyPr lIns="91440" tIns="0" rIns="91440" bIns="0" rtlCol="0" anchor="t"/>
            <a:lstStyle/>
            <a:p>
              <a:r>
                <a:rPr lang="zh-CN" altLang="en-US" sz="1200" dirty="0">
                  <a:solidFill>
                    <a:srgbClr val="000000">
                      <a:lumMod val="85000"/>
                      <a:lumOff val="15000"/>
                    </a:srgbClr>
                  </a:solidFill>
                  <a:cs typeface="+mn-ea"/>
                  <a:sym typeface="+mn-lt"/>
                </a:rPr>
                <a:t>用户可以在投影仪或者计算机上进行演示也可以将演示文稿打印出来制作成胶片用户以在投影仪</a:t>
              </a:r>
              <a:endParaRPr lang="zh-CN" altLang="en-US" sz="1200" dirty="0">
                <a:solidFill>
                  <a:srgbClr val="000000">
                    <a:lumMod val="85000"/>
                    <a:lumOff val="15000"/>
                  </a:srgbClr>
                </a:solidFill>
                <a:cs typeface="+mn-ea"/>
                <a:sym typeface="+mn-lt"/>
              </a:endParaRPr>
            </a:p>
          </p:txBody>
        </p:sp>
        <p:sp>
          <p:nvSpPr>
            <p:cNvPr id="44" name="Rectangle 42"/>
            <p:cNvSpPr/>
            <p:nvPr/>
          </p:nvSpPr>
          <p:spPr>
            <a:xfrm flipH="1">
              <a:off x="2478120" y="2605863"/>
              <a:ext cx="1850053" cy="229011"/>
            </a:xfrm>
            <a:prstGeom prst="rect">
              <a:avLst/>
            </a:prstGeom>
            <a:noFill/>
            <a:ln w="12700" cap="flat" cmpd="sng" algn="ctr">
              <a:noFill/>
              <a:prstDash val="solid"/>
            </a:ln>
            <a:effectLst/>
          </p:spPr>
          <p:txBody>
            <a:bodyPr lIns="91440" tIns="0" rIns="91440" bIns="0" rtlCol="0" anchor="t"/>
            <a:lstStyle/>
            <a:p>
              <a:r>
                <a:rPr lang="zh-CN" altLang="en-US" sz="2000" b="1" dirty="0">
                  <a:solidFill>
                    <a:schemeClr val="tx1">
                      <a:lumMod val="65000"/>
                      <a:lumOff val="35000"/>
                    </a:schemeClr>
                  </a:solidFill>
                  <a:cs typeface="+mn-ea"/>
                  <a:sym typeface="+mn-lt"/>
                </a:rPr>
                <a:t>占据顶端人才</a:t>
              </a:r>
              <a:endParaRPr lang="zh-CN" altLang="en-US" sz="2000" b="1" dirty="0">
                <a:solidFill>
                  <a:schemeClr val="tx1">
                    <a:lumMod val="65000"/>
                    <a:lumOff val="35000"/>
                  </a:schemeClr>
                </a:solidFill>
                <a:cs typeface="+mn-ea"/>
                <a:sym typeface="+mn-lt"/>
              </a:endParaRPr>
            </a:p>
          </p:txBody>
        </p:sp>
      </p:grpSp>
      <p:grpSp>
        <p:nvGrpSpPr>
          <p:cNvPr id="45" name="组合 44"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2782712" y="4350302"/>
            <a:ext cx="3136102" cy="951526"/>
            <a:chOff x="2478120" y="2605863"/>
            <a:chExt cx="3136102" cy="951526"/>
          </a:xfrm>
        </p:grpSpPr>
        <p:sp>
          <p:nvSpPr>
            <p:cNvPr id="46" name="Rectangle 42"/>
            <p:cNvSpPr/>
            <p:nvPr/>
          </p:nvSpPr>
          <p:spPr>
            <a:xfrm flipH="1">
              <a:off x="2478121" y="2967736"/>
              <a:ext cx="3136101" cy="589653"/>
            </a:xfrm>
            <a:prstGeom prst="rect">
              <a:avLst/>
            </a:prstGeom>
            <a:noFill/>
            <a:ln w="12700" cap="flat" cmpd="sng" algn="ctr">
              <a:noFill/>
              <a:prstDash val="solid"/>
            </a:ln>
            <a:effectLst/>
          </p:spPr>
          <p:txBody>
            <a:bodyPr lIns="91440" tIns="0" rIns="91440" bIns="0" rtlCol="0" anchor="t"/>
            <a:lstStyle/>
            <a:p>
              <a:r>
                <a:rPr lang="zh-CN" altLang="en-US" sz="1200" dirty="0">
                  <a:solidFill>
                    <a:srgbClr val="000000">
                      <a:lumMod val="85000"/>
                      <a:lumOff val="15000"/>
                    </a:srgbClr>
                  </a:solidFill>
                  <a:cs typeface="+mn-ea"/>
                  <a:sym typeface="+mn-lt"/>
                </a:rPr>
                <a:t>用户可以在投影仪或者计算机上进行演示也可以将演示文稿打印出来制作成胶片用户以在投影仪</a:t>
              </a:r>
              <a:endParaRPr lang="zh-CN" altLang="en-US" sz="1200" dirty="0">
                <a:solidFill>
                  <a:srgbClr val="000000">
                    <a:lumMod val="85000"/>
                    <a:lumOff val="15000"/>
                  </a:srgbClr>
                </a:solidFill>
                <a:cs typeface="+mn-ea"/>
                <a:sym typeface="+mn-lt"/>
              </a:endParaRPr>
            </a:p>
          </p:txBody>
        </p:sp>
        <p:sp>
          <p:nvSpPr>
            <p:cNvPr id="47" name="Rectangle 42"/>
            <p:cNvSpPr/>
            <p:nvPr/>
          </p:nvSpPr>
          <p:spPr>
            <a:xfrm flipH="1">
              <a:off x="2478120" y="2605863"/>
              <a:ext cx="1850053" cy="229011"/>
            </a:xfrm>
            <a:prstGeom prst="rect">
              <a:avLst/>
            </a:prstGeom>
            <a:noFill/>
            <a:ln w="12700" cap="flat" cmpd="sng" algn="ctr">
              <a:noFill/>
              <a:prstDash val="solid"/>
            </a:ln>
            <a:effectLst/>
          </p:spPr>
          <p:txBody>
            <a:bodyPr lIns="91440" tIns="0" rIns="91440" bIns="0" rtlCol="0" anchor="t"/>
            <a:lstStyle/>
            <a:p>
              <a:r>
                <a:rPr lang="zh-CN" altLang="en-US" sz="2000" b="1" dirty="0">
                  <a:solidFill>
                    <a:schemeClr val="tx1">
                      <a:lumMod val="65000"/>
                      <a:lumOff val="35000"/>
                    </a:schemeClr>
                  </a:solidFill>
                  <a:cs typeface="+mn-ea"/>
                  <a:sym typeface="+mn-lt"/>
                </a:rPr>
                <a:t>点击添加标题</a:t>
              </a:r>
              <a:endParaRPr lang="zh-CN" altLang="en-US" sz="2000" b="1" dirty="0">
                <a:solidFill>
                  <a:schemeClr val="tx1">
                    <a:lumMod val="65000"/>
                    <a:lumOff val="35000"/>
                  </a:schemeClr>
                </a:solidFill>
                <a:cs typeface="+mn-ea"/>
                <a:sym typeface="+mn-lt"/>
              </a:endParaRPr>
            </a:p>
          </p:txBody>
        </p:sp>
      </p:grpSp>
      <p:grpSp>
        <p:nvGrpSpPr>
          <p:cNvPr id="48" name="组合 4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8729932" y="2058675"/>
            <a:ext cx="3136102" cy="951526"/>
            <a:chOff x="2478120" y="2605863"/>
            <a:chExt cx="3136102" cy="951526"/>
          </a:xfrm>
        </p:grpSpPr>
        <p:sp>
          <p:nvSpPr>
            <p:cNvPr id="49" name="Rectangle 42"/>
            <p:cNvSpPr/>
            <p:nvPr/>
          </p:nvSpPr>
          <p:spPr>
            <a:xfrm flipH="1">
              <a:off x="2478121" y="2967736"/>
              <a:ext cx="3136101" cy="589653"/>
            </a:xfrm>
            <a:prstGeom prst="rect">
              <a:avLst/>
            </a:prstGeom>
            <a:noFill/>
            <a:ln w="12700" cap="flat" cmpd="sng" algn="ctr">
              <a:noFill/>
              <a:prstDash val="solid"/>
            </a:ln>
            <a:effectLst/>
          </p:spPr>
          <p:txBody>
            <a:bodyPr lIns="91440" tIns="0" rIns="91440" bIns="0" rtlCol="0" anchor="t"/>
            <a:lstStyle/>
            <a:p>
              <a:r>
                <a:rPr lang="zh-CN" altLang="en-US" sz="1200" dirty="0">
                  <a:solidFill>
                    <a:srgbClr val="000000">
                      <a:lumMod val="85000"/>
                      <a:lumOff val="15000"/>
                    </a:srgbClr>
                  </a:solidFill>
                  <a:cs typeface="+mn-ea"/>
                  <a:sym typeface="+mn-lt"/>
                </a:rPr>
                <a:t>用户可以在投影仪或者计算机上进行演示也可以将演示文稿打印出来制作成胶片用户以在投影仪</a:t>
              </a:r>
              <a:endParaRPr lang="zh-CN" altLang="en-US" sz="1200" dirty="0">
                <a:solidFill>
                  <a:srgbClr val="000000">
                    <a:lumMod val="85000"/>
                    <a:lumOff val="15000"/>
                  </a:srgbClr>
                </a:solidFill>
                <a:cs typeface="+mn-ea"/>
                <a:sym typeface="+mn-lt"/>
              </a:endParaRPr>
            </a:p>
          </p:txBody>
        </p:sp>
        <p:sp>
          <p:nvSpPr>
            <p:cNvPr id="50" name="Rectangle 42"/>
            <p:cNvSpPr/>
            <p:nvPr/>
          </p:nvSpPr>
          <p:spPr>
            <a:xfrm flipH="1">
              <a:off x="2478120" y="2605863"/>
              <a:ext cx="1850053" cy="229011"/>
            </a:xfrm>
            <a:prstGeom prst="rect">
              <a:avLst/>
            </a:prstGeom>
            <a:noFill/>
            <a:ln w="12700" cap="flat" cmpd="sng" algn="ctr">
              <a:noFill/>
              <a:prstDash val="solid"/>
            </a:ln>
            <a:effectLst/>
          </p:spPr>
          <p:txBody>
            <a:bodyPr lIns="91440" tIns="0" rIns="91440" bIns="0" rtlCol="0" anchor="t"/>
            <a:lstStyle/>
            <a:p>
              <a:r>
                <a:rPr lang="zh-CN" altLang="en-US" sz="2000" b="1" dirty="0">
                  <a:solidFill>
                    <a:schemeClr val="tx1">
                      <a:lumMod val="65000"/>
                      <a:lumOff val="35000"/>
                    </a:schemeClr>
                  </a:solidFill>
                  <a:cs typeface="+mn-ea"/>
                  <a:sym typeface="+mn-lt"/>
                </a:rPr>
                <a:t>汇聚高端技术</a:t>
              </a:r>
              <a:endParaRPr lang="zh-CN" altLang="en-US" sz="2000" b="1" dirty="0">
                <a:solidFill>
                  <a:schemeClr val="tx1">
                    <a:lumMod val="65000"/>
                    <a:lumOff val="35000"/>
                  </a:schemeClr>
                </a:solidFill>
                <a:cs typeface="+mn-ea"/>
                <a:sym typeface="+mn-lt"/>
              </a:endParaRPr>
            </a:p>
          </p:txBody>
        </p:sp>
      </p:grpSp>
      <p:grpSp>
        <p:nvGrpSpPr>
          <p:cNvPr id="51" name="组合 50"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8742100" y="4350302"/>
            <a:ext cx="3136102" cy="951526"/>
            <a:chOff x="2478120" y="2605863"/>
            <a:chExt cx="3136102" cy="951526"/>
          </a:xfrm>
        </p:grpSpPr>
        <p:sp>
          <p:nvSpPr>
            <p:cNvPr id="52" name="Rectangle 42"/>
            <p:cNvSpPr/>
            <p:nvPr/>
          </p:nvSpPr>
          <p:spPr>
            <a:xfrm flipH="1">
              <a:off x="2478121" y="2967736"/>
              <a:ext cx="3136101" cy="589653"/>
            </a:xfrm>
            <a:prstGeom prst="rect">
              <a:avLst/>
            </a:prstGeom>
            <a:noFill/>
            <a:ln w="12700" cap="flat" cmpd="sng" algn="ctr">
              <a:noFill/>
              <a:prstDash val="solid"/>
            </a:ln>
            <a:effectLst/>
          </p:spPr>
          <p:txBody>
            <a:bodyPr lIns="91440" tIns="0" rIns="91440" bIns="0" rtlCol="0" anchor="t"/>
            <a:lstStyle/>
            <a:p>
              <a:r>
                <a:rPr lang="zh-CN" altLang="en-US" sz="1200" dirty="0">
                  <a:solidFill>
                    <a:srgbClr val="000000">
                      <a:lumMod val="85000"/>
                      <a:lumOff val="15000"/>
                    </a:srgbClr>
                  </a:solidFill>
                  <a:cs typeface="+mn-ea"/>
                  <a:sym typeface="+mn-lt"/>
                </a:rPr>
                <a:t>用户可以在投影仪或者计算机上进行演示也可以将演示文稿打印出来制作成胶片用户以在投影仪</a:t>
              </a:r>
              <a:endParaRPr lang="zh-CN" altLang="en-US" sz="1200" dirty="0">
                <a:solidFill>
                  <a:srgbClr val="000000">
                    <a:lumMod val="85000"/>
                    <a:lumOff val="15000"/>
                  </a:srgbClr>
                </a:solidFill>
                <a:cs typeface="+mn-ea"/>
                <a:sym typeface="+mn-lt"/>
              </a:endParaRPr>
            </a:p>
          </p:txBody>
        </p:sp>
        <p:sp>
          <p:nvSpPr>
            <p:cNvPr id="53" name="Rectangle 42"/>
            <p:cNvSpPr/>
            <p:nvPr/>
          </p:nvSpPr>
          <p:spPr>
            <a:xfrm flipH="1">
              <a:off x="2478120" y="2605863"/>
              <a:ext cx="1850053" cy="229011"/>
            </a:xfrm>
            <a:prstGeom prst="rect">
              <a:avLst/>
            </a:prstGeom>
            <a:noFill/>
            <a:ln w="12700" cap="flat" cmpd="sng" algn="ctr">
              <a:noFill/>
              <a:prstDash val="solid"/>
            </a:ln>
            <a:effectLst/>
          </p:spPr>
          <p:txBody>
            <a:bodyPr lIns="91440" tIns="0" rIns="91440" bIns="0" rtlCol="0" anchor="t"/>
            <a:lstStyle/>
            <a:p>
              <a:r>
                <a:rPr lang="zh-CN" altLang="en-US" sz="2000" b="1" dirty="0">
                  <a:solidFill>
                    <a:schemeClr val="tx1">
                      <a:lumMod val="65000"/>
                      <a:lumOff val="35000"/>
                    </a:schemeClr>
                  </a:solidFill>
                  <a:cs typeface="+mn-ea"/>
                  <a:sym typeface="+mn-lt"/>
                </a:rPr>
                <a:t>多种发明专利</a:t>
              </a:r>
              <a:endParaRPr lang="zh-CN" altLang="en-US" sz="2000" b="1" dirty="0">
                <a:solidFill>
                  <a:schemeClr val="tx1">
                    <a:lumMod val="65000"/>
                    <a:lumOff val="35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1+#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1+#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12" presetClass="entr" presetSubtype="8" fill="hold" grpId="0" nodeType="afterEffect">
                                  <p:stCondLst>
                                    <p:cond delay="0"/>
                                  </p:stCondLst>
                                  <p:iterate type="lt">
                                    <p:tmPct val="10000"/>
                                  </p:iterate>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p:tgtEl>
                                          <p:spTgt spid="4"/>
                                        </p:tgtEl>
                                        <p:attrNameLst>
                                          <p:attrName>ppt_x</p:attrName>
                                        </p:attrNameLst>
                                      </p:cBhvr>
                                      <p:tavLst>
                                        <p:tav tm="0">
                                          <p:val>
                                            <p:strVal val="#ppt_x-#ppt_w*1.125000"/>
                                          </p:val>
                                        </p:tav>
                                        <p:tav tm="100000">
                                          <p:val>
                                            <p:strVal val="#ppt_x"/>
                                          </p:val>
                                        </p:tav>
                                      </p:tavLst>
                                    </p:anim>
                                    <p:animEffect transition="in" filter="wipe(right)">
                                      <p:cBhvr>
                                        <p:cTn id="33" dur="500"/>
                                        <p:tgtEl>
                                          <p:spTgt spid="4"/>
                                        </p:tgtEl>
                                      </p:cBhvr>
                                    </p:animEffect>
                                  </p:childTnLst>
                                </p:cTn>
                              </p:par>
                            </p:childTnLst>
                          </p:cTn>
                        </p:par>
                        <p:par>
                          <p:cTn id="34" fill="hold">
                            <p:stCondLst>
                              <p:cond delay="750"/>
                            </p:stCondLst>
                            <p:childTnLst>
                              <p:par>
                                <p:cTn id="35" presetID="53" presetClass="entr" presetSubtype="528" fill="hold"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Effect transition="in" filter="fade">
                                      <p:cBhvr>
                                        <p:cTn id="39" dur="500"/>
                                        <p:tgtEl>
                                          <p:spTgt spid="18"/>
                                        </p:tgtEl>
                                      </p:cBhvr>
                                    </p:animEffect>
                                    <p:anim calcmode="lin" valueType="num">
                                      <p:cBhvr>
                                        <p:cTn id="40" dur="500" fill="hold"/>
                                        <p:tgtEl>
                                          <p:spTgt spid="18"/>
                                        </p:tgtEl>
                                        <p:attrNameLst>
                                          <p:attrName>ppt_x</p:attrName>
                                        </p:attrNameLst>
                                      </p:cBhvr>
                                      <p:tavLst>
                                        <p:tav tm="0">
                                          <p:val>
                                            <p:fltVal val="0.5"/>
                                          </p:val>
                                        </p:tav>
                                        <p:tav tm="100000">
                                          <p:val>
                                            <p:strVal val="#ppt_x"/>
                                          </p:val>
                                        </p:tav>
                                      </p:tavLst>
                                    </p:anim>
                                    <p:anim calcmode="lin" valueType="num">
                                      <p:cBhvr>
                                        <p:cTn id="41" dur="500" fill="hold"/>
                                        <p:tgtEl>
                                          <p:spTgt spid="18"/>
                                        </p:tgtEl>
                                        <p:attrNameLst>
                                          <p:attrName>ppt_y</p:attrName>
                                        </p:attrNameLst>
                                      </p:cBhvr>
                                      <p:tavLst>
                                        <p:tav tm="0">
                                          <p:val>
                                            <p:fltVal val="0.5"/>
                                          </p:val>
                                        </p:tav>
                                        <p:tav tm="100000">
                                          <p:val>
                                            <p:strVal val="#ppt_y"/>
                                          </p:val>
                                        </p:tav>
                                      </p:tavLst>
                                    </p:anim>
                                  </p:childTnLst>
                                </p:cTn>
                              </p:par>
                            </p:childTnLst>
                          </p:cTn>
                        </p:par>
                        <p:par>
                          <p:cTn id="42" fill="hold">
                            <p:stCondLst>
                              <p:cond delay="1250"/>
                            </p:stCondLst>
                            <p:childTnLst>
                              <p:par>
                                <p:cTn id="43" presetID="10" presetClass="entr" presetSubtype="0" fill="hold" nodeType="after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fade">
                                      <p:cBhvr>
                                        <p:cTn id="45" dur="500"/>
                                        <p:tgtEl>
                                          <p:spTgt spid="42"/>
                                        </p:tgtEl>
                                      </p:cBhvr>
                                    </p:animEffect>
                                  </p:childTnLst>
                                </p:cTn>
                              </p:par>
                            </p:childTnLst>
                          </p:cTn>
                        </p:par>
                        <p:par>
                          <p:cTn id="46" fill="hold">
                            <p:stCondLst>
                              <p:cond delay="1750"/>
                            </p:stCondLst>
                            <p:childTnLst>
                              <p:par>
                                <p:cTn id="47" presetID="53" presetClass="entr" presetSubtype="528" fill="hold" nodeType="afterEffect">
                                  <p:stCondLst>
                                    <p:cond delay="0"/>
                                  </p:stCondLst>
                                  <p:childTnLst>
                                    <p:set>
                                      <p:cBhvr>
                                        <p:cTn id="48" dur="1" fill="hold">
                                          <p:stCondLst>
                                            <p:cond delay="0"/>
                                          </p:stCondLst>
                                        </p:cTn>
                                        <p:tgtEl>
                                          <p:spTgt spid="36"/>
                                        </p:tgtEl>
                                        <p:attrNameLst>
                                          <p:attrName>style.visibility</p:attrName>
                                        </p:attrNameLst>
                                      </p:cBhvr>
                                      <p:to>
                                        <p:strVal val="visible"/>
                                      </p:to>
                                    </p:set>
                                    <p:anim calcmode="lin" valueType="num">
                                      <p:cBhvr>
                                        <p:cTn id="49" dur="500" fill="hold"/>
                                        <p:tgtEl>
                                          <p:spTgt spid="36"/>
                                        </p:tgtEl>
                                        <p:attrNameLst>
                                          <p:attrName>ppt_w</p:attrName>
                                        </p:attrNameLst>
                                      </p:cBhvr>
                                      <p:tavLst>
                                        <p:tav tm="0">
                                          <p:val>
                                            <p:fltVal val="0"/>
                                          </p:val>
                                        </p:tav>
                                        <p:tav tm="100000">
                                          <p:val>
                                            <p:strVal val="#ppt_w"/>
                                          </p:val>
                                        </p:tav>
                                      </p:tavLst>
                                    </p:anim>
                                    <p:anim calcmode="lin" valueType="num">
                                      <p:cBhvr>
                                        <p:cTn id="50" dur="500" fill="hold"/>
                                        <p:tgtEl>
                                          <p:spTgt spid="36"/>
                                        </p:tgtEl>
                                        <p:attrNameLst>
                                          <p:attrName>ppt_h</p:attrName>
                                        </p:attrNameLst>
                                      </p:cBhvr>
                                      <p:tavLst>
                                        <p:tav tm="0">
                                          <p:val>
                                            <p:fltVal val="0"/>
                                          </p:val>
                                        </p:tav>
                                        <p:tav tm="100000">
                                          <p:val>
                                            <p:strVal val="#ppt_h"/>
                                          </p:val>
                                        </p:tav>
                                      </p:tavLst>
                                    </p:anim>
                                    <p:animEffect transition="in" filter="fade">
                                      <p:cBhvr>
                                        <p:cTn id="51" dur="500"/>
                                        <p:tgtEl>
                                          <p:spTgt spid="36"/>
                                        </p:tgtEl>
                                      </p:cBhvr>
                                    </p:animEffect>
                                    <p:anim calcmode="lin" valueType="num">
                                      <p:cBhvr>
                                        <p:cTn id="52" dur="500" fill="hold"/>
                                        <p:tgtEl>
                                          <p:spTgt spid="36"/>
                                        </p:tgtEl>
                                        <p:attrNameLst>
                                          <p:attrName>ppt_x</p:attrName>
                                        </p:attrNameLst>
                                      </p:cBhvr>
                                      <p:tavLst>
                                        <p:tav tm="0">
                                          <p:val>
                                            <p:fltVal val="0.5"/>
                                          </p:val>
                                        </p:tav>
                                        <p:tav tm="100000">
                                          <p:val>
                                            <p:strVal val="#ppt_x"/>
                                          </p:val>
                                        </p:tav>
                                      </p:tavLst>
                                    </p:anim>
                                    <p:anim calcmode="lin" valueType="num">
                                      <p:cBhvr>
                                        <p:cTn id="53" dur="500" fill="hold"/>
                                        <p:tgtEl>
                                          <p:spTgt spid="36"/>
                                        </p:tgtEl>
                                        <p:attrNameLst>
                                          <p:attrName>ppt_y</p:attrName>
                                        </p:attrNameLst>
                                      </p:cBhvr>
                                      <p:tavLst>
                                        <p:tav tm="0">
                                          <p:val>
                                            <p:fltVal val="0.5"/>
                                          </p:val>
                                        </p:tav>
                                        <p:tav tm="100000">
                                          <p:val>
                                            <p:strVal val="#ppt_y"/>
                                          </p:val>
                                        </p:tav>
                                      </p:tavLst>
                                    </p:anim>
                                  </p:childTnLst>
                                </p:cTn>
                              </p:par>
                            </p:childTnLst>
                          </p:cTn>
                        </p:par>
                        <p:par>
                          <p:cTn id="54" fill="hold">
                            <p:stCondLst>
                              <p:cond delay="2250"/>
                            </p:stCondLst>
                            <p:childTnLst>
                              <p:par>
                                <p:cTn id="55" presetID="10" presetClass="entr" presetSubtype="0" fill="hold" nodeType="after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fade">
                                      <p:cBhvr>
                                        <p:cTn id="57" dur="500"/>
                                        <p:tgtEl>
                                          <p:spTgt spid="45"/>
                                        </p:tgtEl>
                                      </p:cBhvr>
                                    </p:animEffect>
                                  </p:childTnLst>
                                </p:cTn>
                              </p:par>
                            </p:childTnLst>
                          </p:cTn>
                        </p:par>
                        <p:par>
                          <p:cTn id="58" fill="hold">
                            <p:stCondLst>
                              <p:cond delay="2750"/>
                            </p:stCondLst>
                            <p:childTnLst>
                              <p:par>
                                <p:cTn id="59" presetID="53" presetClass="entr" presetSubtype="528" fill="hold" nodeType="afterEffect">
                                  <p:stCondLst>
                                    <p:cond delay="0"/>
                                  </p:stCondLst>
                                  <p:childTnLst>
                                    <p:set>
                                      <p:cBhvr>
                                        <p:cTn id="60" dur="1" fill="hold">
                                          <p:stCondLst>
                                            <p:cond delay="0"/>
                                          </p:stCondLst>
                                        </p:cTn>
                                        <p:tgtEl>
                                          <p:spTgt spid="24"/>
                                        </p:tgtEl>
                                        <p:attrNameLst>
                                          <p:attrName>style.visibility</p:attrName>
                                        </p:attrNameLst>
                                      </p:cBhvr>
                                      <p:to>
                                        <p:strVal val="visible"/>
                                      </p:to>
                                    </p:set>
                                    <p:anim calcmode="lin" valueType="num">
                                      <p:cBhvr>
                                        <p:cTn id="61" dur="500" fill="hold"/>
                                        <p:tgtEl>
                                          <p:spTgt spid="24"/>
                                        </p:tgtEl>
                                        <p:attrNameLst>
                                          <p:attrName>ppt_w</p:attrName>
                                        </p:attrNameLst>
                                      </p:cBhvr>
                                      <p:tavLst>
                                        <p:tav tm="0">
                                          <p:val>
                                            <p:fltVal val="0"/>
                                          </p:val>
                                        </p:tav>
                                        <p:tav tm="100000">
                                          <p:val>
                                            <p:strVal val="#ppt_w"/>
                                          </p:val>
                                        </p:tav>
                                      </p:tavLst>
                                    </p:anim>
                                    <p:anim calcmode="lin" valueType="num">
                                      <p:cBhvr>
                                        <p:cTn id="62" dur="500" fill="hold"/>
                                        <p:tgtEl>
                                          <p:spTgt spid="24"/>
                                        </p:tgtEl>
                                        <p:attrNameLst>
                                          <p:attrName>ppt_h</p:attrName>
                                        </p:attrNameLst>
                                      </p:cBhvr>
                                      <p:tavLst>
                                        <p:tav tm="0">
                                          <p:val>
                                            <p:fltVal val="0"/>
                                          </p:val>
                                        </p:tav>
                                        <p:tav tm="100000">
                                          <p:val>
                                            <p:strVal val="#ppt_h"/>
                                          </p:val>
                                        </p:tav>
                                      </p:tavLst>
                                    </p:anim>
                                    <p:animEffect transition="in" filter="fade">
                                      <p:cBhvr>
                                        <p:cTn id="63" dur="500"/>
                                        <p:tgtEl>
                                          <p:spTgt spid="24"/>
                                        </p:tgtEl>
                                      </p:cBhvr>
                                    </p:animEffect>
                                    <p:anim calcmode="lin" valueType="num">
                                      <p:cBhvr>
                                        <p:cTn id="64" dur="500" fill="hold"/>
                                        <p:tgtEl>
                                          <p:spTgt spid="24"/>
                                        </p:tgtEl>
                                        <p:attrNameLst>
                                          <p:attrName>ppt_x</p:attrName>
                                        </p:attrNameLst>
                                      </p:cBhvr>
                                      <p:tavLst>
                                        <p:tav tm="0">
                                          <p:val>
                                            <p:fltVal val="0.5"/>
                                          </p:val>
                                        </p:tav>
                                        <p:tav tm="100000">
                                          <p:val>
                                            <p:strVal val="#ppt_x"/>
                                          </p:val>
                                        </p:tav>
                                      </p:tavLst>
                                    </p:anim>
                                    <p:anim calcmode="lin" valueType="num">
                                      <p:cBhvr>
                                        <p:cTn id="65" dur="500" fill="hold"/>
                                        <p:tgtEl>
                                          <p:spTgt spid="24"/>
                                        </p:tgtEl>
                                        <p:attrNameLst>
                                          <p:attrName>ppt_y</p:attrName>
                                        </p:attrNameLst>
                                      </p:cBhvr>
                                      <p:tavLst>
                                        <p:tav tm="0">
                                          <p:val>
                                            <p:fltVal val="0.5"/>
                                          </p:val>
                                        </p:tav>
                                        <p:tav tm="100000">
                                          <p:val>
                                            <p:strVal val="#ppt_y"/>
                                          </p:val>
                                        </p:tav>
                                      </p:tavLst>
                                    </p:anim>
                                  </p:childTnLst>
                                </p:cTn>
                              </p:par>
                            </p:childTnLst>
                          </p:cTn>
                        </p:par>
                        <p:par>
                          <p:cTn id="66" fill="hold">
                            <p:stCondLst>
                              <p:cond delay="3250"/>
                            </p:stCondLst>
                            <p:childTnLst>
                              <p:par>
                                <p:cTn id="67" presetID="10" presetClass="entr" presetSubtype="0" fill="hold" nodeType="afterEffect">
                                  <p:stCondLst>
                                    <p:cond delay="0"/>
                                  </p:stCondLst>
                                  <p:childTnLst>
                                    <p:set>
                                      <p:cBhvr>
                                        <p:cTn id="68" dur="1" fill="hold">
                                          <p:stCondLst>
                                            <p:cond delay="0"/>
                                          </p:stCondLst>
                                        </p:cTn>
                                        <p:tgtEl>
                                          <p:spTgt spid="48"/>
                                        </p:tgtEl>
                                        <p:attrNameLst>
                                          <p:attrName>style.visibility</p:attrName>
                                        </p:attrNameLst>
                                      </p:cBhvr>
                                      <p:to>
                                        <p:strVal val="visible"/>
                                      </p:to>
                                    </p:set>
                                    <p:animEffect transition="in" filter="fade">
                                      <p:cBhvr>
                                        <p:cTn id="69" dur="500"/>
                                        <p:tgtEl>
                                          <p:spTgt spid="48"/>
                                        </p:tgtEl>
                                      </p:cBhvr>
                                    </p:animEffect>
                                  </p:childTnLst>
                                </p:cTn>
                              </p:par>
                            </p:childTnLst>
                          </p:cTn>
                        </p:par>
                        <p:par>
                          <p:cTn id="70" fill="hold">
                            <p:stCondLst>
                              <p:cond delay="3750"/>
                            </p:stCondLst>
                            <p:childTnLst>
                              <p:par>
                                <p:cTn id="71" presetID="53" presetClass="entr" presetSubtype="528" fill="hold" nodeType="afterEffect">
                                  <p:stCondLst>
                                    <p:cond delay="0"/>
                                  </p:stCondLst>
                                  <p:childTnLst>
                                    <p:set>
                                      <p:cBhvr>
                                        <p:cTn id="72" dur="1" fill="hold">
                                          <p:stCondLst>
                                            <p:cond delay="0"/>
                                          </p:stCondLst>
                                        </p:cTn>
                                        <p:tgtEl>
                                          <p:spTgt spid="30"/>
                                        </p:tgtEl>
                                        <p:attrNameLst>
                                          <p:attrName>style.visibility</p:attrName>
                                        </p:attrNameLst>
                                      </p:cBhvr>
                                      <p:to>
                                        <p:strVal val="visible"/>
                                      </p:to>
                                    </p:set>
                                    <p:anim calcmode="lin" valueType="num">
                                      <p:cBhvr>
                                        <p:cTn id="73" dur="500" fill="hold"/>
                                        <p:tgtEl>
                                          <p:spTgt spid="30"/>
                                        </p:tgtEl>
                                        <p:attrNameLst>
                                          <p:attrName>ppt_w</p:attrName>
                                        </p:attrNameLst>
                                      </p:cBhvr>
                                      <p:tavLst>
                                        <p:tav tm="0">
                                          <p:val>
                                            <p:fltVal val="0"/>
                                          </p:val>
                                        </p:tav>
                                        <p:tav tm="100000">
                                          <p:val>
                                            <p:strVal val="#ppt_w"/>
                                          </p:val>
                                        </p:tav>
                                      </p:tavLst>
                                    </p:anim>
                                    <p:anim calcmode="lin" valueType="num">
                                      <p:cBhvr>
                                        <p:cTn id="74" dur="500" fill="hold"/>
                                        <p:tgtEl>
                                          <p:spTgt spid="30"/>
                                        </p:tgtEl>
                                        <p:attrNameLst>
                                          <p:attrName>ppt_h</p:attrName>
                                        </p:attrNameLst>
                                      </p:cBhvr>
                                      <p:tavLst>
                                        <p:tav tm="0">
                                          <p:val>
                                            <p:fltVal val="0"/>
                                          </p:val>
                                        </p:tav>
                                        <p:tav tm="100000">
                                          <p:val>
                                            <p:strVal val="#ppt_h"/>
                                          </p:val>
                                        </p:tav>
                                      </p:tavLst>
                                    </p:anim>
                                    <p:animEffect transition="in" filter="fade">
                                      <p:cBhvr>
                                        <p:cTn id="75" dur="500"/>
                                        <p:tgtEl>
                                          <p:spTgt spid="30"/>
                                        </p:tgtEl>
                                      </p:cBhvr>
                                    </p:animEffect>
                                    <p:anim calcmode="lin" valueType="num">
                                      <p:cBhvr>
                                        <p:cTn id="76" dur="500" fill="hold"/>
                                        <p:tgtEl>
                                          <p:spTgt spid="30"/>
                                        </p:tgtEl>
                                        <p:attrNameLst>
                                          <p:attrName>ppt_x</p:attrName>
                                        </p:attrNameLst>
                                      </p:cBhvr>
                                      <p:tavLst>
                                        <p:tav tm="0">
                                          <p:val>
                                            <p:fltVal val="0.5"/>
                                          </p:val>
                                        </p:tav>
                                        <p:tav tm="100000">
                                          <p:val>
                                            <p:strVal val="#ppt_x"/>
                                          </p:val>
                                        </p:tav>
                                      </p:tavLst>
                                    </p:anim>
                                    <p:anim calcmode="lin" valueType="num">
                                      <p:cBhvr>
                                        <p:cTn id="77" dur="500" fill="hold"/>
                                        <p:tgtEl>
                                          <p:spTgt spid="30"/>
                                        </p:tgtEl>
                                        <p:attrNameLst>
                                          <p:attrName>ppt_y</p:attrName>
                                        </p:attrNameLst>
                                      </p:cBhvr>
                                      <p:tavLst>
                                        <p:tav tm="0">
                                          <p:val>
                                            <p:fltVal val="0.5"/>
                                          </p:val>
                                        </p:tav>
                                        <p:tav tm="100000">
                                          <p:val>
                                            <p:strVal val="#ppt_y"/>
                                          </p:val>
                                        </p:tav>
                                      </p:tavLst>
                                    </p:anim>
                                  </p:childTnLst>
                                </p:cTn>
                              </p:par>
                            </p:childTnLst>
                          </p:cTn>
                        </p:par>
                        <p:par>
                          <p:cTn id="78" fill="hold">
                            <p:stCondLst>
                              <p:cond delay="4250"/>
                            </p:stCondLst>
                            <p:childTnLst>
                              <p:par>
                                <p:cTn id="79" presetID="10" presetClass="entr" presetSubtype="0" fill="hold" nodeType="afterEffect">
                                  <p:stCondLst>
                                    <p:cond delay="0"/>
                                  </p:stCondLst>
                                  <p:childTnLst>
                                    <p:set>
                                      <p:cBhvr>
                                        <p:cTn id="80" dur="1" fill="hold">
                                          <p:stCondLst>
                                            <p:cond delay="0"/>
                                          </p:stCondLst>
                                        </p:cTn>
                                        <p:tgtEl>
                                          <p:spTgt spid="51"/>
                                        </p:tgtEl>
                                        <p:attrNameLst>
                                          <p:attrName>style.visibility</p:attrName>
                                        </p:attrNameLst>
                                      </p:cBhvr>
                                      <p:to>
                                        <p:strVal val="visible"/>
                                      </p:to>
                                    </p:set>
                                    <p:animEffect transition="in" filter="fade">
                                      <p:cBhvr>
                                        <p:cTn id="81"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animBg="1"/>
      <p:bldP spid="8" grpId="0" animBg="1"/>
      <p:bldP spid="9" grpId="0" animBg="1"/>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026120"/>
            <a:ext cx="12192000" cy="52729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圆角矩形 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0" y="0"/>
            <a:ext cx="12192000" cy="1026120"/>
          </a:xfrm>
          <a:prstGeom prst="roundRect">
            <a:avLst>
              <a:gd name="adj" fmla="val 0"/>
            </a:avLst>
          </a:prstGeom>
          <a:solidFill>
            <a:srgbClr val="35597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文本框 3"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txBox="1"/>
          <p:nvPr/>
        </p:nvSpPr>
        <p:spPr>
          <a:xfrm>
            <a:off x="1160398" y="133400"/>
            <a:ext cx="3801041" cy="769441"/>
          </a:xfrm>
          <a:prstGeom prst="rect">
            <a:avLst/>
          </a:prstGeom>
          <a:noFill/>
        </p:spPr>
        <p:txBody>
          <a:bodyPr wrap="none" rtlCol="0">
            <a:spAutoFit/>
          </a:bodyPr>
          <a:lstStyle/>
          <a:p>
            <a:r>
              <a:rPr lang="zh-CN" altLang="en-US" sz="4400" b="1" spc="300" dirty="0">
                <a:solidFill>
                  <a:srgbClr val="FEFEFE"/>
                </a:solidFill>
                <a:effectLst>
                  <a:outerShdw blurRad="38100" dist="38100" dir="2700000" algn="tl">
                    <a:srgbClr val="000000">
                      <a:alpha val="43137"/>
                    </a:srgbClr>
                  </a:outerShdw>
                </a:effectLst>
                <a:cs typeface="+mn-ea"/>
                <a:sym typeface="+mn-lt"/>
              </a:rPr>
              <a:t>社会就业环境</a:t>
            </a:r>
            <a:endParaRPr lang="zh-CN" altLang="en-US" sz="4400" b="1" spc="300" dirty="0">
              <a:solidFill>
                <a:srgbClr val="FEFEFE"/>
              </a:solidFill>
              <a:effectLst>
                <a:outerShdw blurRad="38100" dist="38100" dir="2700000" algn="tl">
                  <a:srgbClr val="000000">
                    <a:alpha val="43137"/>
                  </a:srgbClr>
                </a:outerShdw>
              </a:effectLst>
              <a:cs typeface="+mn-ea"/>
              <a:sym typeface="+mn-lt"/>
            </a:endParaRPr>
          </a:p>
        </p:txBody>
      </p:sp>
      <p:sp>
        <p:nvSpPr>
          <p:cNvPr id="5" name="圆角矩形 38"/>
          <p:cNvSpPr/>
          <p:nvPr/>
        </p:nvSpPr>
        <p:spPr>
          <a:xfrm rot="572624">
            <a:off x="195140" y="191809"/>
            <a:ext cx="755690" cy="744790"/>
          </a:xfrm>
          <a:custGeom>
            <a:avLst/>
            <a:gdLst/>
            <a:ahLst/>
            <a:cxnLst/>
            <a:rect l="l" t="t" r="r" b="b"/>
            <a:pathLst>
              <a:path w="1554798" h="1532371">
                <a:moveTo>
                  <a:pt x="260464" y="73817"/>
                </a:moveTo>
                <a:cubicBezTo>
                  <a:pt x="306072" y="28209"/>
                  <a:pt x="369078" y="0"/>
                  <a:pt x="438674" y="0"/>
                </a:cubicBezTo>
                <a:lnTo>
                  <a:pt x="1302770" y="0"/>
                </a:lnTo>
                <a:cubicBezTo>
                  <a:pt x="1441961" y="0"/>
                  <a:pt x="1554798" y="112837"/>
                  <a:pt x="1554798" y="252028"/>
                </a:cubicBezTo>
                <a:lnTo>
                  <a:pt x="1554798" y="252029"/>
                </a:lnTo>
                <a:lnTo>
                  <a:pt x="1554798" y="1116125"/>
                </a:lnTo>
                <a:cubicBezTo>
                  <a:pt x="1554798" y="1255316"/>
                  <a:pt x="1441961" y="1368153"/>
                  <a:pt x="1302770" y="1368153"/>
                </a:cubicBezTo>
                <a:cubicBezTo>
                  <a:pt x="1163579" y="1368153"/>
                  <a:pt x="1050742" y="1255316"/>
                  <a:pt x="1050742" y="1116125"/>
                </a:cubicBezTo>
                <a:lnTo>
                  <a:pt x="1050742" y="860250"/>
                </a:lnTo>
                <a:cubicBezTo>
                  <a:pt x="1050311" y="861013"/>
                  <a:pt x="1049708" y="861600"/>
                  <a:pt x="1049101" y="862186"/>
                </a:cubicBezTo>
                <a:lnTo>
                  <a:pt x="426920" y="1461813"/>
                </a:lnTo>
                <a:cubicBezTo>
                  <a:pt x="326697" y="1558402"/>
                  <a:pt x="167149" y="1555457"/>
                  <a:pt x="70559" y="1455234"/>
                </a:cubicBezTo>
                <a:cubicBezTo>
                  <a:pt x="-26031" y="1355012"/>
                  <a:pt x="-23086" y="1195463"/>
                  <a:pt x="77137" y="1098874"/>
                </a:cubicBezTo>
                <a:lnTo>
                  <a:pt x="694328" y="504056"/>
                </a:lnTo>
                <a:lnTo>
                  <a:pt x="438674" y="504056"/>
                </a:lnTo>
                <a:cubicBezTo>
                  <a:pt x="299483" y="504056"/>
                  <a:pt x="186646" y="391219"/>
                  <a:pt x="186646" y="252028"/>
                </a:cubicBezTo>
                <a:cubicBezTo>
                  <a:pt x="186646" y="182432"/>
                  <a:pt x="214855" y="119426"/>
                  <a:pt x="260464" y="73817"/>
                </a:cubicBezTo>
                <a:close/>
              </a:path>
            </a:pathLst>
          </a:custGeom>
          <a:solidFill>
            <a:srgbClr val="355979"/>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椭圆 5"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1734017" y="6466806"/>
            <a:ext cx="266706" cy="266706"/>
          </a:xfrm>
          <a:prstGeom prst="ellipse">
            <a:avLst/>
          </a:prstGeom>
          <a:solidFill>
            <a:srgbClr val="365B7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椭圆 6"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1364799" y="6466806"/>
            <a:ext cx="266706" cy="266706"/>
          </a:xfrm>
          <a:prstGeom prst="ellipse">
            <a:avLst/>
          </a:prstGeom>
          <a:solidFill>
            <a:srgbClr val="96648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995581" y="6466806"/>
            <a:ext cx="266706" cy="266706"/>
          </a:xfrm>
          <a:prstGeom prst="ellipse">
            <a:avLst/>
          </a:prstGeom>
          <a:solidFill>
            <a:srgbClr val="D06F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椭圆 8"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626363" y="6466806"/>
            <a:ext cx="266706" cy="266706"/>
          </a:xfrm>
          <a:prstGeom prst="ellipse">
            <a:avLst/>
          </a:prstGeom>
          <a:solidFill>
            <a:srgbClr val="F779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257451" y="6466806"/>
            <a:ext cx="266400" cy="266400"/>
          </a:xfrm>
          <a:prstGeom prst="ellipse">
            <a:avLst/>
          </a:prstGeom>
          <a:solidFill>
            <a:srgbClr val="F8AD9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1" name="组合 10"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4977613" y="3654694"/>
            <a:ext cx="2247029" cy="2247029"/>
            <a:chOff x="4977613" y="4119151"/>
            <a:chExt cx="2247029" cy="2247029"/>
          </a:xfrm>
        </p:grpSpPr>
        <p:sp>
          <p:nvSpPr>
            <p:cNvPr id="12" name="椭圆 11"/>
            <p:cNvSpPr/>
            <p:nvPr/>
          </p:nvSpPr>
          <p:spPr>
            <a:xfrm>
              <a:off x="4977613" y="4119151"/>
              <a:ext cx="2247029" cy="2247029"/>
            </a:xfrm>
            <a:prstGeom prst="ellipse">
              <a:avLst/>
            </a:prstGeom>
            <a:solidFill>
              <a:srgbClr val="365B7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Rectangle 42"/>
            <p:cNvSpPr/>
            <p:nvPr/>
          </p:nvSpPr>
          <p:spPr>
            <a:xfrm>
              <a:off x="5232544" y="5464326"/>
              <a:ext cx="1665516" cy="512281"/>
            </a:xfrm>
            <a:prstGeom prst="rect">
              <a:avLst/>
            </a:prstGeom>
            <a:noFill/>
            <a:ln w="12700" cap="flat" cmpd="sng" algn="ctr">
              <a:noFill/>
              <a:prstDash val="solid"/>
            </a:ln>
            <a:effectLst/>
          </p:spPr>
          <p:txBody>
            <a:bodyPr lIns="91440" tIns="0" rIns="91440" bIns="0" rtlCol="0" anchor="t"/>
            <a:lstStyle/>
            <a:p>
              <a:pPr algn="ctr"/>
              <a:r>
                <a:rPr lang="zh-CN" altLang="en-US" sz="2000" b="1" dirty="0">
                  <a:solidFill>
                    <a:schemeClr val="bg1"/>
                  </a:solidFill>
                  <a:cs typeface="+mn-ea"/>
                  <a:sym typeface="+mn-lt"/>
                </a:rPr>
                <a:t>就业环境</a:t>
              </a:r>
              <a:endParaRPr lang="zh-CN" altLang="en-US" sz="2000" b="1" dirty="0">
                <a:solidFill>
                  <a:schemeClr val="bg1"/>
                </a:solidFill>
                <a:cs typeface="+mn-ea"/>
                <a:sym typeface="+mn-lt"/>
              </a:endParaRPr>
            </a:p>
          </p:txBody>
        </p:sp>
      </p:grpSp>
      <p:grpSp>
        <p:nvGrpSpPr>
          <p:cNvPr id="14" name="组合 13"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3335358" y="3420463"/>
            <a:ext cx="2765770" cy="1792588"/>
            <a:chOff x="3335358" y="3884920"/>
            <a:chExt cx="2765770" cy="1792588"/>
          </a:xfrm>
        </p:grpSpPr>
        <p:sp>
          <p:nvSpPr>
            <p:cNvPr id="15" name="任意多边形 29"/>
            <p:cNvSpPr>
              <a:spLocks noChangeAspect="1"/>
            </p:cNvSpPr>
            <p:nvPr/>
          </p:nvSpPr>
          <p:spPr>
            <a:xfrm rot="16200000" flipH="1">
              <a:off x="3821949" y="3398329"/>
              <a:ext cx="1792588" cy="2765770"/>
            </a:xfrm>
            <a:custGeom>
              <a:avLst/>
              <a:gdLst>
                <a:gd name="connsiteX0" fmla="*/ 752620 w 1505240"/>
                <a:gd name="connsiteY0" fmla="*/ 0 h 2322423"/>
                <a:gd name="connsiteX1" fmla="*/ 1505240 w 1505240"/>
                <a:gd name="connsiteY1" fmla="*/ 752620 h 2322423"/>
                <a:gd name="connsiteX2" fmla="*/ 1446095 w 1505240"/>
                <a:gd name="connsiteY2" fmla="*/ 1045574 h 2322423"/>
                <a:gd name="connsiteX3" fmla="*/ 1426537 w 1505240"/>
                <a:gd name="connsiteY3" fmla="*/ 1081607 h 2322423"/>
                <a:gd name="connsiteX4" fmla="*/ 1430918 w 1505240"/>
                <a:gd name="connsiteY4" fmla="*/ 1081607 h 2322423"/>
                <a:gd name="connsiteX5" fmla="*/ 1390137 w 1505240"/>
                <a:gd name="connsiteY5" fmla="*/ 1177352 h 2322423"/>
                <a:gd name="connsiteX6" fmla="*/ 752620 w 1505240"/>
                <a:gd name="connsiteY6" fmla="*/ 2322423 h 2322423"/>
                <a:gd name="connsiteX7" fmla="*/ 115103 w 1505240"/>
                <a:gd name="connsiteY7" fmla="*/ 1177352 h 2322423"/>
                <a:gd name="connsiteX8" fmla="*/ 74322 w 1505240"/>
                <a:gd name="connsiteY8" fmla="*/ 1081607 h 2322423"/>
                <a:gd name="connsiteX9" fmla="*/ 78703 w 1505240"/>
                <a:gd name="connsiteY9" fmla="*/ 1081607 h 2322423"/>
                <a:gd name="connsiteX10" fmla="*/ 59145 w 1505240"/>
                <a:gd name="connsiteY10" fmla="*/ 1045574 h 2322423"/>
                <a:gd name="connsiteX11" fmla="*/ 0 w 1505240"/>
                <a:gd name="connsiteY11" fmla="*/ 752620 h 2322423"/>
                <a:gd name="connsiteX12" fmla="*/ 752620 w 1505240"/>
                <a:gd name="connsiteY12" fmla="*/ 0 h 2322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05240" h="2322423">
                  <a:moveTo>
                    <a:pt x="752620" y="0"/>
                  </a:moveTo>
                  <a:cubicBezTo>
                    <a:pt x="1168281" y="0"/>
                    <a:pt x="1505240" y="336959"/>
                    <a:pt x="1505240" y="752620"/>
                  </a:cubicBezTo>
                  <a:cubicBezTo>
                    <a:pt x="1505240" y="856535"/>
                    <a:pt x="1484180" y="955532"/>
                    <a:pt x="1446095" y="1045574"/>
                  </a:cubicBezTo>
                  <a:lnTo>
                    <a:pt x="1426537" y="1081607"/>
                  </a:lnTo>
                  <a:lnTo>
                    <a:pt x="1430918" y="1081607"/>
                  </a:lnTo>
                  <a:lnTo>
                    <a:pt x="1390137" y="1177352"/>
                  </a:lnTo>
                  <a:cubicBezTo>
                    <a:pt x="1254093" y="1482617"/>
                    <a:pt x="1075327" y="1830597"/>
                    <a:pt x="752620" y="2322423"/>
                  </a:cubicBezTo>
                  <a:cubicBezTo>
                    <a:pt x="429913" y="1830597"/>
                    <a:pt x="251148" y="1482617"/>
                    <a:pt x="115103" y="1177352"/>
                  </a:cubicBezTo>
                  <a:lnTo>
                    <a:pt x="74322" y="1081607"/>
                  </a:lnTo>
                  <a:lnTo>
                    <a:pt x="78703" y="1081607"/>
                  </a:lnTo>
                  <a:lnTo>
                    <a:pt x="59145" y="1045574"/>
                  </a:lnTo>
                  <a:cubicBezTo>
                    <a:pt x="21060" y="955532"/>
                    <a:pt x="0" y="856535"/>
                    <a:pt x="0" y="752620"/>
                  </a:cubicBezTo>
                  <a:cubicBezTo>
                    <a:pt x="0" y="336959"/>
                    <a:pt x="336959" y="0"/>
                    <a:pt x="752620" y="0"/>
                  </a:cubicBezTo>
                  <a:close/>
                </a:path>
              </a:pathLst>
            </a:custGeom>
            <a:solidFill>
              <a:srgbClr val="D06F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16" name="MH_Other_4" descr="e7d195523061f1c0deeec63e560781cfd59afb0ea006f2a87ABB68BF51EA6619813959095094C18C62A12F549504892A4AAA8C1554C6663626E05CA27F281A14E6983772AFC3FB97135759321DEA3D703E9D8D869A2273EEB2A0BB67749286FC6AC0CABC13E93DFA52684F44072F01AF674423D8E4F9F8BECABFE5771A30929D6D0D81E4AAAF4547CD35BA5A33B94A9D"/>
            <p:cNvSpPr>
              <a:spLocks noChangeAspect="1"/>
            </p:cNvSpPr>
            <p:nvPr>
              <p:custDataLst>
                <p:tags r:id="rId1"/>
              </p:custDataLst>
            </p:nvPr>
          </p:nvSpPr>
          <p:spPr>
            <a:xfrm rot="16200000" flipH="1">
              <a:off x="3679128" y="4213441"/>
              <a:ext cx="1105046" cy="1105046"/>
            </a:xfrm>
            <a:prstGeom prst="ellipse">
              <a:avLst/>
            </a:prstGeom>
            <a:gradFill flip="none" rotWithShape="1">
              <a:gsLst>
                <a:gs pos="100000">
                  <a:schemeClr val="bg1"/>
                </a:gs>
                <a:gs pos="0">
                  <a:srgbClr val="E0E0E0"/>
                </a:gs>
              </a:gsLst>
              <a:lin ang="8100000" scaled="0"/>
              <a:tileRect/>
            </a:gradFill>
            <a:ln w="952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cs typeface="+mn-ea"/>
                <a:sym typeface="+mn-lt"/>
              </a:endParaRPr>
            </a:p>
          </p:txBody>
        </p:sp>
        <p:sp>
          <p:nvSpPr>
            <p:cNvPr id="17" name="Freeform 26"/>
            <p:cNvSpPr>
              <a:spLocks noEditPoints="1"/>
            </p:cNvSpPr>
            <p:nvPr/>
          </p:nvSpPr>
          <p:spPr bwMode="auto">
            <a:xfrm>
              <a:off x="4031423" y="4569968"/>
              <a:ext cx="373097" cy="391989"/>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D06F83"/>
            </a:solidFill>
            <a:ln>
              <a:no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8" name="Rectangle 42"/>
            <p:cNvSpPr/>
            <p:nvPr/>
          </p:nvSpPr>
          <p:spPr>
            <a:xfrm>
              <a:off x="4561887" y="4640641"/>
              <a:ext cx="1092455" cy="512281"/>
            </a:xfrm>
            <a:prstGeom prst="rect">
              <a:avLst/>
            </a:prstGeom>
            <a:noFill/>
            <a:ln w="12700" cap="flat" cmpd="sng" algn="ctr">
              <a:noFill/>
              <a:prstDash val="solid"/>
            </a:ln>
            <a:effectLst/>
          </p:spPr>
          <p:txBody>
            <a:bodyPr lIns="91440" tIns="0" rIns="91440" bIns="0" rtlCol="0" anchor="t"/>
            <a:lstStyle/>
            <a:p>
              <a:pPr algn="r"/>
              <a:r>
                <a:rPr lang="en-US" altLang="zh-CN" sz="2000" dirty="0">
                  <a:solidFill>
                    <a:schemeClr val="bg1"/>
                  </a:solidFill>
                  <a:cs typeface="+mn-ea"/>
                  <a:sym typeface="+mn-lt"/>
                </a:rPr>
                <a:t>TEXT  </a:t>
              </a:r>
              <a:endParaRPr lang="en-US" altLang="zh-CN" sz="2000" dirty="0">
                <a:solidFill>
                  <a:schemeClr val="bg1"/>
                </a:solidFill>
                <a:cs typeface="+mn-ea"/>
                <a:sym typeface="+mn-lt"/>
              </a:endParaRPr>
            </a:p>
            <a:p>
              <a:pPr algn="r"/>
              <a:r>
                <a:rPr lang="en-US" altLang="zh-CN" sz="2000" b="1" dirty="0">
                  <a:solidFill>
                    <a:schemeClr val="bg1"/>
                  </a:solidFill>
                  <a:cs typeface="+mn-ea"/>
                  <a:sym typeface="+mn-lt"/>
                </a:rPr>
                <a:t>   </a:t>
              </a:r>
              <a:endParaRPr lang="zh-CN" altLang="en-US" sz="2000" b="1" dirty="0">
                <a:solidFill>
                  <a:schemeClr val="bg1"/>
                </a:solidFill>
                <a:cs typeface="+mn-ea"/>
                <a:sym typeface="+mn-lt"/>
              </a:endParaRPr>
            </a:p>
          </p:txBody>
        </p:sp>
      </p:grpSp>
      <p:grpSp>
        <p:nvGrpSpPr>
          <p:cNvPr id="19" name="组合 18"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6101128" y="3405213"/>
            <a:ext cx="2765770" cy="1792588"/>
            <a:chOff x="6101128" y="3869670"/>
            <a:chExt cx="2765770" cy="1792588"/>
          </a:xfrm>
        </p:grpSpPr>
        <p:sp>
          <p:nvSpPr>
            <p:cNvPr id="20" name="任意多边形 21"/>
            <p:cNvSpPr>
              <a:spLocks noChangeAspect="1"/>
            </p:cNvSpPr>
            <p:nvPr/>
          </p:nvSpPr>
          <p:spPr>
            <a:xfrm rot="5400000">
              <a:off x="6587719" y="3383079"/>
              <a:ext cx="1792588" cy="2765770"/>
            </a:xfrm>
            <a:custGeom>
              <a:avLst/>
              <a:gdLst>
                <a:gd name="connsiteX0" fmla="*/ 752620 w 1505240"/>
                <a:gd name="connsiteY0" fmla="*/ 0 h 2322423"/>
                <a:gd name="connsiteX1" fmla="*/ 1505240 w 1505240"/>
                <a:gd name="connsiteY1" fmla="*/ 752620 h 2322423"/>
                <a:gd name="connsiteX2" fmla="*/ 1446095 w 1505240"/>
                <a:gd name="connsiteY2" fmla="*/ 1045574 h 2322423"/>
                <a:gd name="connsiteX3" fmla="*/ 1426537 w 1505240"/>
                <a:gd name="connsiteY3" fmla="*/ 1081607 h 2322423"/>
                <a:gd name="connsiteX4" fmla="*/ 1430918 w 1505240"/>
                <a:gd name="connsiteY4" fmla="*/ 1081607 h 2322423"/>
                <a:gd name="connsiteX5" fmla="*/ 1390137 w 1505240"/>
                <a:gd name="connsiteY5" fmla="*/ 1177352 h 2322423"/>
                <a:gd name="connsiteX6" fmla="*/ 752620 w 1505240"/>
                <a:gd name="connsiteY6" fmla="*/ 2322423 h 2322423"/>
                <a:gd name="connsiteX7" fmla="*/ 115103 w 1505240"/>
                <a:gd name="connsiteY7" fmla="*/ 1177352 h 2322423"/>
                <a:gd name="connsiteX8" fmla="*/ 74322 w 1505240"/>
                <a:gd name="connsiteY8" fmla="*/ 1081607 h 2322423"/>
                <a:gd name="connsiteX9" fmla="*/ 78703 w 1505240"/>
                <a:gd name="connsiteY9" fmla="*/ 1081607 h 2322423"/>
                <a:gd name="connsiteX10" fmla="*/ 59145 w 1505240"/>
                <a:gd name="connsiteY10" fmla="*/ 1045574 h 2322423"/>
                <a:gd name="connsiteX11" fmla="*/ 0 w 1505240"/>
                <a:gd name="connsiteY11" fmla="*/ 752620 h 2322423"/>
                <a:gd name="connsiteX12" fmla="*/ 752620 w 1505240"/>
                <a:gd name="connsiteY12" fmla="*/ 0 h 2322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05240" h="2322423">
                  <a:moveTo>
                    <a:pt x="752620" y="0"/>
                  </a:moveTo>
                  <a:cubicBezTo>
                    <a:pt x="1168281" y="0"/>
                    <a:pt x="1505240" y="336959"/>
                    <a:pt x="1505240" y="752620"/>
                  </a:cubicBezTo>
                  <a:cubicBezTo>
                    <a:pt x="1505240" y="856535"/>
                    <a:pt x="1484180" y="955532"/>
                    <a:pt x="1446095" y="1045574"/>
                  </a:cubicBezTo>
                  <a:lnTo>
                    <a:pt x="1426537" y="1081607"/>
                  </a:lnTo>
                  <a:lnTo>
                    <a:pt x="1430918" y="1081607"/>
                  </a:lnTo>
                  <a:lnTo>
                    <a:pt x="1390137" y="1177352"/>
                  </a:lnTo>
                  <a:cubicBezTo>
                    <a:pt x="1254093" y="1482617"/>
                    <a:pt x="1075327" y="1830597"/>
                    <a:pt x="752620" y="2322423"/>
                  </a:cubicBezTo>
                  <a:cubicBezTo>
                    <a:pt x="429913" y="1830597"/>
                    <a:pt x="251148" y="1482617"/>
                    <a:pt x="115103" y="1177352"/>
                  </a:cubicBezTo>
                  <a:lnTo>
                    <a:pt x="74322" y="1081607"/>
                  </a:lnTo>
                  <a:lnTo>
                    <a:pt x="78703" y="1081607"/>
                  </a:lnTo>
                  <a:lnTo>
                    <a:pt x="59145" y="1045574"/>
                  </a:lnTo>
                  <a:cubicBezTo>
                    <a:pt x="21060" y="955532"/>
                    <a:pt x="0" y="856535"/>
                    <a:pt x="0" y="752620"/>
                  </a:cubicBezTo>
                  <a:cubicBezTo>
                    <a:pt x="0" y="336959"/>
                    <a:pt x="336959" y="0"/>
                    <a:pt x="752620" y="0"/>
                  </a:cubicBezTo>
                  <a:close/>
                </a:path>
              </a:pathLst>
            </a:custGeom>
            <a:solidFill>
              <a:srgbClr val="F8AD9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21" name="MH_Other_4" descr="e7d195523061f1c0deeec63e560781cfd59afb0ea006f2a87ABB68BF51EA6619813959095094C18C62A12F549504892A4AAA8C1554C6663626E05CA27F281A14E6983772AFC3FB97135759321DEA3D703E9D8D869A2273EEB2A0BB67749286FC6AC0CABC13E93DFA52684F44072F01AF674423D8E4F9F8BECABFE5771A30929D6D0D81E4AAAF4547CD35BA5A33B94A9D"/>
            <p:cNvSpPr>
              <a:spLocks noChangeAspect="1"/>
            </p:cNvSpPr>
            <p:nvPr>
              <p:custDataLst>
                <p:tags r:id="rId2"/>
              </p:custDataLst>
            </p:nvPr>
          </p:nvSpPr>
          <p:spPr>
            <a:xfrm rot="5400000">
              <a:off x="7418081" y="4213441"/>
              <a:ext cx="1105046" cy="1105046"/>
            </a:xfrm>
            <a:prstGeom prst="ellipse">
              <a:avLst/>
            </a:prstGeom>
            <a:gradFill flip="none" rotWithShape="1">
              <a:gsLst>
                <a:gs pos="100000">
                  <a:schemeClr val="bg1"/>
                </a:gs>
                <a:gs pos="0">
                  <a:srgbClr val="E0E0E0"/>
                </a:gs>
              </a:gsLst>
              <a:lin ang="8100000" scaled="0"/>
              <a:tileRect/>
            </a:gradFill>
            <a:ln w="952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cs typeface="+mn-ea"/>
                <a:sym typeface="+mn-lt"/>
              </a:endParaRPr>
            </a:p>
          </p:txBody>
        </p:sp>
        <p:sp>
          <p:nvSpPr>
            <p:cNvPr id="22" name="Freeform 16"/>
            <p:cNvSpPr>
              <a:spLocks noEditPoints="1"/>
            </p:cNvSpPr>
            <p:nvPr/>
          </p:nvSpPr>
          <p:spPr bwMode="auto">
            <a:xfrm>
              <a:off x="7736001" y="4564871"/>
              <a:ext cx="504322" cy="402181"/>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F8AD94"/>
            </a:solidFill>
            <a:ln>
              <a:no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3" name="Rectangle 42"/>
            <p:cNvSpPr/>
            <p:nvPr/>
          </p:nvSpPr>
          <p:spPr>
            <a:xfrm>
              <a:off x="6116657" y="4640638"/>
              <a:ext cx="1092455" cy="512281"/>
            </a:xfrm>
            <a:prstGeom prst="rect">
              <a:avLst/>
            </a:prstGeom>
            <a:noFill/>
            <a:ln w="12700" cap="flat" cmpd="sng" algn="ctr">
              <a:noFill/>
              <a:prstDash val="solid"/>
            </a:ln>
            <a:effectLst/>
          </p:spPr>
          <p:txBody>
            <a:bodyPr lIns="91440" tIns="0" rIns="91440" bIns="0" rtlCol="0" anchor="t"/>
            <a:lstStyle/>
            <a:p>
              <a:pPr algn="r"/>
              <a:r>
                <a:rPr lang="en-US" altLang="zh-CN" sz="2000" dirty="0">
                  <a:solidFill>
                    <a:schemeClr val="bg1"/>
                  </a:solidFill>
                  <a:cs typeface="+mn-ea"/>
                  <a:sym typeface="+mn-lt"/>
                </a:rPr>
                <a:t>TEXT  </a:t>
              </a:r>
              <a:endParaRPr lang="en-US" altLang="zh-CN" sz="2000" dirty="0">
                <a:solidFill>
                  <a:schemeClr val="bg1"/>
                </a:solidFill>
                <a:cs typeface="+mn-ea"/>
                <a:sym typeface="+mn-lt"/>
              </a:endParaRPr>
            </a:p>
            <a:p>
              <a:pPr algn="r"/>
              <a:r>
                <a:rPr lang="en-US" altLang="zh-CN" sz="2000" b="1" dirty="0">
                  <a:solidFill>
                    <a:schemeClr val="bg1"/>
                  </a:solidFill>
                  <a:cs typeface="+mn-ea"/>
                  <a:sym typeface="+mn-lt"/>
                </a:rPr>
                <a:t>   </a:t>
              </a:r>
              <a:endParaRPr lang="zh-CN" altLang="en-US" sz="2000" b="1" dirty="0">
                <a:solidFill>
                  <a:schemeClr val="bg1"/>
                </a:solidFill>
                <a:cs typeface="+mn-ea"/>
                <a:sym typeface="+mn-lt"/>
              </a:endParaRPr>
            </a:p>
          </p:txBody>
        </p:sp>
      </p:grpSp>
      <p:grpSp>
        <p:nvGrpSpPr>
          <p:cNvPr id="24" name="组合 23"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5204834" y="1535737"/>
            <a:ext cx="1792588" cy="2765770"/>
            <a:chOff x="5204834" y="2000194"/>
            <a:chExt cx="1792588" cy="2765770"/>
          </a:xfrm>
        </p:grpSpPr>
        <p:sp>
          <p:nvSpPr>
            <p:cNvPr id="25" name="任意多边形 17"/>
            <p:cNvSpPr>
              <a:spLocks noChangeAspect="1"/>
            </p:cNvSpPr>
            <p:nvPr/>
          </p:nvSpPr>
          <p:spPr>
            <a:xfrm>
              <a:off x="5204834" y="2000194"/>
              <a:ext cx="1792588" cy="2765770"/>
            </a:xfrm>
            <a:custGeom>
              <a:avLst/>
              <a:gdLst>
                <a:gd name="connsiteX0" fmla="*/ 752620 w 1505240"/>
                <a:gd name="connsiteY0" fmla="*/ 0 h 2322423"/>
                <a:gd name="connsiteX1" fmla="*/ 1505240 w 1505240"/>
                <a:gd name="connsiteY1" fmla="*/ 752620 h 2322423"/>
                <a:gd name="connsiteX2" fmla="*/ 1446095 w 1505240"/>
                <a:gd name="connsiteY2" fmla="*/ 1045574 h 2322423"/>
                <a:gd name="connsiteX3" fmla="*/ 1426537 w 1505240"/>
                <a:gd name="connsiteY3" fmla="*/ 1081607 h 2322423"/>
                <a:gd name="connsiteX4" fmla="*/ 1430918 w 1505240"/>
                <a:gd name="connsiteY4" fmla="*/ 1081607 h 2322423"/>
                <a:gd name="connsiteX5" fmla="*/ 1390137 w 1505240"/>
                <a:gd name="connsiteY5" fmla="*/ 1177352 h 2322423"/>
                <a:gd name="connsiteX6" fmla="*/ 752620 w 1505240"/>
                <a:gd name="connsiteY6" fmla="*/ 2322423 h 2322423"/>
                <a:gd name="connsiteX7" fmla="*/ 115103 w 1505240"/>
                <a:gd name="connsiteY7" fmla="*/ 1177352 h 2322423"/>
                <a:gd name="connsiteX8" fmla="*/ 74322 w 1505240"/>
                <a:gd name="connsiteY8" fmla="*/ 1081607 h 2322423"/>
                <a:gd name="connsiteX9" fmla="*/ 78703 w 1505240"/>
                <a:gd name="connsiteY9" fmla="*/ 1081607 h 2322423"/>
                <a:gd name="connsiteX10" fmla="*/ 59145 w 1505240"/>
                <a:gd name="connsiteY10" fmla="*/ 1045574 h 2322423"/>
                <a:gd name="connsiteX11" fmla="*/ 0 w 1505240"/>
                <a:gd name="connsiteY11" fmla="*/ 752620 h 2322423"/>
                <a:gd name="connsiteX12" fmla="*/ 752620 w 1505240"/>
                <a:gd name="connsiteY12" fmla="*/ 0 h 2322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05240" h="2322423">
                  <a:moveTo>
                    <a:pt x="752620" y="0"/>
                  </a:moveTo>
                  <a:cubicBezTo>
                    <a:pt x="1168281" y="0"/>
                    <a:pt x="1505240" y="336959"/>
                    <a:pt x="1505240" y="752620"/>
                  </a:cubicBezTo>
                  <a:cubicBezTo>
                    <a:pt x="1505240" y="856535"/>
                    <a:pt x="1484180" y="955532"/>
                    <a:pt x="1446095" y="1045574"/>
                  </a:cubicBezTo>
                  <a:lnTo>
                    <a:pt x="1426537" y="1081607"/>
                  </a:lnTo>
                  <a:lnTo>
                    <a:pt x="1430918" y="1081607"/>
                  </a:lnTo>
                  <a:lnTo>
                    <a:pt x="1390137" y="1177352"/>
                  </a:lnTo>
                  <a:cubicBezTo>
                    <a:pt x="1254093" y="1482617"/>
                    <a:pt x="1075327" y="1830597"/>
                    <a:pt x="752620" y="2322423"/>
                  </a:cubicBezTo>
                  <a:cubicBezTo>
                    <a:pt x="429913" y="1830597"/>
                    <a:pt x="251148" y="1482617"/>
                    <a:pt x="115103" y="1177352"/>
                  </a:cubicBezTo>
                  <a:lnTo>
                    <a:pt x="74322" y="1081607"/>
                  </a:lnTo>
                  <a:lnTo>
                    <a:pt x="78703" y="1081607"/>
                  </a:lnTo>
                  <a:lnTo>
                    <a:pt x="59145" y="1045574"/>
                  </a:lnTo>
                  <a:cubicBezTo>
                    <a:pt x="21060" y="955532"/>
                    <a:pt x="0" y="856535"/>
                    <a:pt x="0" y="752620"/>
                  </a:cubicBezTo>
                  <a:cubicBezTo>
                    <a:pt x="0" y="336959"/>
                    <a:pt x="336959" y="0"/>
                    <a:pt x="752620" y="0"/>
                  </a:cubicBezTo>
                  <a:close/>
                </a:path>
              </a:pathLst>
            </a:custGeom>
            <a:solidFill>
              <a:srgbClr val="F779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26" name="MH_Other_4" descr="e7d195523061f1c0deeec63e560781cfd59afb0ea006f2a87ABB68BF51EA6619813959095094C18C62A12F549504892A4AAA8C1554C6663626E05CA27F281A14E6983772AFC3FB97135759321DEA3D703E9D8D869A2273EEB2A0BB67749286FC6AC0CABC13E93DFA52684F44072F01AF674423D8E4F9F8BECABFE5771A30929D6D0D81E4AAAF4547CD35BA5A33B94A9D"/>
            <p:cNvSpPr>
              <a:spLocks noChangeAspect="1"/>
            </p:cNvSpPr>
            <p:nvPr>
              <p:custDataLst>
                <p:tags r:id="rId3"/>
              </p:custDataLst>
            </p:nvPr>
          </p:nvSpPr>
          <p:spPr>
            <a:xfrm>
              <a:off x="5548604" y="2285141"/>
              <a:ext cx="1105046" cy="1105046"/>
            </a:xfrm>
            <a:prstGeom prst="ellipse">
              <a:avLst/>
            </a:prstGeom>
            <a:gradFill flip="none" rotWithShape="1">
              <a:gsLst>
                <a:gs pos="100000">
                  <a:schemeClr val="bg1"/>
                </a:gs>
                <a:gs pos="0">
                  <a:srgbClr val="E0E0E0"/>
                </a:gs>
              </a:gsLst>
              <a:lin ang="8100000" scaled="0"/>
              <a:tileRect/>
            </a:gradFill>
            <a:ln w="952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cs typeface="+mn-ea"/>
                <a:sym typeface="+mn-lt"/>
              </a:endParaRPr>
            </a:p>
          </p:txBody>
        </p:sp>
        <p:sp>
          <p:nvSpPr>
            <p:cNvPr id="27" name="Freeform 48"/>
            <p:cNvSpPr>
              <a:spLocks noEditPoints="1"/>
            </p:cNvSpPr>
            <p:nvPr/>
          </p:nvSpPr>
          <p:spPr bwMode="auto">
            <a:xfrm>
              <a:off x="5878661" y="2547488"/>
              <a:ext cx="444931" cy="425887"/>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rgbClr val="F77983"/>
            </a:solidFill>
            <a:ln>
              <a:no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8" name="Rectangle 42"/>
            <p:cNvSpPr/>
            <p:nvPr/>
          </p:nvSpPr>
          <p:spPr>
            <a:xfrm>
              <a:off x="5384205" y="3701159"/>
              <a:ext cx="1092455" cy="512281"/>
            </a:xfrm>
            <a:prstGeom prst="rect">
              <a:avLst/>
            </a:prstGeom>
            <a:noFill/>
            <a:ln w="12700" cap="flat" cmpd="sng" algn="ctr">
              <a:noFill/>
              <a:prstDash val="solid"/>
            </a:ln>
            <a:effectLst/>
          </p:spPr>
          <p:txBody>
            <a:bodyPr lIns="91440" tIns="0" rIns="91440" bIns="0" rtlCol="0" anchor="t"/>
            <a:lstStyle/>
            <a:p>
              <a:pPr algn="r"/>
              <a:r>
                <a:rPr lang="en-US" altLang="zh-CN" sz="2000" dirty="0">
                  <a:solidFill>
                    <a:schemeClr val="bg1"/>
                  </a:solidFill>
                  <a:cs typeface="+mn-ea"/>
                  <a:sym typeface="+mn-lt"/>
                </a:rPr>
                <a:t>TEXT  </a:t>
              </a:r>
              <a:endParaRPr lang="en-US" altLang="zh-CN" sz="2000" dirty="0">
                <a:solidFill>
                  <a:schemeClr val="bg1"/>
                </a:solidFill>
                <a:cs typeface="+mn-ea"/>
                <a:sym typeface="+mn-lt"/>
              </a:endParaRPr>
            </a:p>
            <a:p>
              <a:pPr algn="r"/>
              <a:r>
                <a:rPr lang="en-US" altLang="zh-CN" sz="2000" b="1" dirty="0">
                  <a:solidFill>
                    <a:schemeClr val="bg1"/>
                  </a:solidFill>
                  <a:cs typeface="+mn-ea"/>
                  <a:sym typeface="+mn-lt"/>
                </a:rPr>
                <a:t>   </a:t>
              </a:r>
              <a:endParaRPr lang="zh-CN" altLang="en-US" sz="2000" b="1" dirty="0">
                <a:solidFill>
                  <a:schemeClr val="bg1"/>
                </a:solidFill>
                <a:cs typeface="+mn-ea"/>
                <a:sym typeface="+mn-lt"/>
              </a:endParaRPr>
            </a:p>
          </p:txBody>
        </p:sp>
      </p:grpSp>
      <p:sp>
        <p:nvSpPr>
          <p:cNvPr id="29" name="TextBox 21"/>
          <p:cNvSpPr txBox="1"/>
          <p:nvPr/>
        </p:nvSpPr>
        <p:spPr>
          <a:xfrm>
            <a:off x="2022359" y="3757531"/>
            <a:ext cx="1214830" cy="400110"/>
          </a:xfrm>
          <a:prstGeom prst="rect">
            <a:avLst/>
          </a:prstGeom>
          <a:noFill/>
        </p:spPr>
        <p:txBody>
          <a:bodyPr wrap="square" rtlCol="0">
            <a:spAutoFit/>
          </a:bodyPr>
          <a:lstStyle/>
          <a:p>
            <a:pPr algn="ctr"/>
            <a:r>
              <a:rPr lang="zh-CN" altLang="en-US" sz="2000" b="1" dirty="0">
                <a:solidFill>
                  <a:schemeClr val="tx1">
                    <a:lumMod val="75000"/>
                    <a:lumOff val="25000"/>
                  </a:schemeClr>
                </a:solidFill>
                <a:cs typeface="+mn-ea"/>
                <a:sym typeface="+mn-lt"/>
              </a:rPr>
              <a:t>就业压力</a:t>
            </a:r>
            <a:endParaRPr lang="zh-CN" altLang="en-US" sz="2000" b="1" dirty="0">
              <a:solidFill>
                <a:schemeClr val="tx1">
                  <a:lumMod val="75000"/>
                  <a:lumOff val="25000"/>
                </a:schemeClr>
              </a:solidFill>
              <a:cs typeface="+mn-ea"/>
              <a:sym typeface="+mn-lt"/>
            </a:endParaRPr>
          </a:p>
        </p:txBody>
      </p:sp>
      <p:sp>
        <p:nvSpPr>
          <p:cNvPr id="30" name="TextBox 22"/>
          <p:cNvSpPr txBox="1"/>
          <p:nvPr/>
        </p:nvSpPr>
        <p:spPr>
          <a:xfrm>
            <a:off x="7209112" y="1815556"/>
            <a:ext cx="1331711" cy="400110"/>
          </a:xfrm>
          <a:prstGeom prst="rect">
            <a:avLst/>
          </a:prstGeom>
          <a:noFill/>
        </p:spPr>
        <p:txBody>
          <a:bodyPr wrap="square" rtlCol="0">
            <a:spAutoFit/>
          </a:bodyPr>
          <a:lstStyle/>
          <a:p>
            <a:pPr algn="ctr"/>
            <a:r>
              <a:rPr lang="zh-CN" altLang="en-US" sz="2000" b="1" dirty="0">
                <a:solidFill>
                  <a:schemeClr val="tx1">
                    <a:lumMod val="75000"/>
                    <a:lumOff val="25000"/>
                  </a:schemeClr>
                </a:solidFill>
                <a:cs typeface="+mn-ea"/>
                <a:sym typeface="+mn-lt"/>
              </a:rPr>
              <a:t>未来发展</a:t>
            </a:r>
            <a:endParaRPr lang="zh-CN" altLang="en-US" sz="2000" b="1" dirty="0">
              <a:solidFill>
                <a:schemeClr val="tx1">
                  <a:lumMod val="75000"/>
                  <a:lumOff val="25000"/>
                </a:schemeClr>
              </a:solidFill>
              <a:cs typeface="+mn-ea"/>
              <a:sym typeface="+mn-lt"/>
            </a:endParaRPr>
          </a:p>
        </p:txBody>
      </p:sp>
      <p:sp>
        <p:nvSpPr>
          <p:cNvPr id="31" name="TextBox 23"/>
          <p:cNvSpPr txBox="1"/>
          <p:nvPr/>
        </p:nvSpPr>
        <p:spPr>
          <a:xfrm>
            <a:off x="9114433" y="3727534"/>
            <a:ext cx="1200968" cy="400110"/>
          </a:xfrm>
          <a:prstGeom prst="rect">
            <a:avLst/>
          </a:prstGeom>
          <a:noFill/>
        </p:spPr>
        <p:txBody>
          <a:bodyPr wrap="square" rtlCol="0">
            <a:spAutoFit/>
          </a:bodyPr>
          <a:lstStyle/>
          <a:p>
            <a:pPr algn="ctr"/>
            <a:r>
              <a:rPr lang="zh-CN" altLang="en-US" sz="2000" b="1" dirty="0">
                <a:solidFill>
                  <a:schemeClr val="tx1">
                    <a:lumMod val="75000"/>
                    <a:lumOff val="25000"/>
                  </a:schemeClr>
                </a:solidFill>
                <a:cs typeface="+mn-ea"/>
                <a:sym typeface="+mn-lt"/>
              </a:rPr>
              <a:t>竞争激烈</a:t>
            </a:r>
            <a:endParaRPr lang="zh-CN" altLang="en-US" sz="2000" b="1" dirty="0">
              <a:solidFill>
                <a:schemeClr val="tx1">
                  <a:lumMod val="75000"/>
                  <a:lumOff val="25000"/>
                </a:schemeClr>
              </a:solidFill>
              <a:cs typeface="+mn-ea"/>
              <a:sym typeface="+mn-lt"/>
            </a:endParaRPr>
          </a:p>
        </p:txBody>
      </p:sp>
      <p:sp>
        <p:nvSpPr>
          <p:cNvPr id="33" name="矩形 32"/>
          <p:cNvSpPr/>
          <p:nvPr/>
        </p:nvSpPr>
        <p:spPr>
          <a:xfrm>
            <a:off x="918004" y="4125287"/>
            <a:ext cx="2440578" cy="923330"/>
          </a:xfrm>
          <a:prstGeom prst="rect">
            <a:avLst/>
          </a:prstGeom>
        </p:spPr>
        <p:txBody>
          <a:bodyPr wrap="square">
            <a:spAutoFit/>
          </a:bodyPr>
          <a:lstStyle/>
          <a:p>
            <a:pPr lvl="0">
              <a:lnSpc>
                <a:spcPct val="150000"/>
              </a:lnSpc>
            </a:pPr>
            <a:r>
              <a:rPr lang="zh-CN" altLang="en-US" sz="1200" dirty="0">
                <a:solidFill>
                  <a:schemeClr val="tx1">
                    <a:lumMod val="75000"/>
                    <a:lumOff val="25000"/>
                  </a:schemeClr>
                </a:solidFill>
                <a:cs typeface="+mn-ea"/>
                <a:sym typeface="+mn-lt"/>
              </a:rPr>
              <a:t>用户可以在投影仪或者计算机上进行演示也可以将演示文稿打印出来制作成胶片用户以在投影仪</a:t>
            </a:r>
            <a:endParaRPr lang="zh-CN" altLang="en-US" sz="1200" dirty="0">
              <a:solidFill>
                <a:schemeClr val="tx1">
                  <a:lumMod val="75000"/>
                  <a:lumOff val="25000"/>
                </a:schemeClr>
              </a:solidFill>
              <a:cs typeface="+mn-ea"/>
              <a:sym typeface="+mn-lt"/>
            </a:endParaRPr>
          </a:p>
        </p:txBody>
      </p:sp>
      <p:sp>
        <p:nvSpPr>
          <p:cNvPr id="34" name="矩形 33"/>
          <p:cNvSpPr/>
          <p:nvPr/>
        </p:nvSpPr>
        <p:spPr>
          <a:xfrm>
            <a:off x="9094118" y="4125287"/>
            <a:ext cx="2440578" cy="923330"/>
          </a:xfrm>
          <a:prstGeom prst="rect">
            <a:avLst/>
          </a:prstGeom>
        </p:spPr>
        <p:txBody>
          <a:bodyPr wrap="square">
            <a:spAutoFit/>
          </a:bodyPr>
          <a:lstStyle/>
          <a:p>
            <a:pPr lvl="0">
              <a:lnSpc>
                <a:spcPct val="150000"/>
              </a:lnSpc>
            </a:pPr>
            <a:r>
              <a:rPr lang="zh-CN" altLang="en-US" sz="1200" dirty="0">
                <a:solidFill>
                  <a:schemeClr val="tx1">
                    <a:lumMod val="75000"/>
                    <a:lumOff val="25000"/>
                  </a:schemeClr>
                </a:solidFill>
                <a:cs typeface="+mn-ea"/>
                <a:sym typeface="+mn-lt"/>
              </a:rPr>
              <a:t>用户可以在投影仪或者计算机上进行演示也可以将演示文稿打印出来制作成胶片用户以在投影仪</a:t>
            </a:r>
            <a:endParaRPr lang="zh-CN" altLang="en-US" sz="1200" dirty="0">
              <a:solidFill>
                <a:schemeClr val="tx1">
                  <a:lumMod val="75000"/>
                  <a:lumOff val="25000"/>
                </a:schemeClr>
              </a:solidFill>
              <a:cs typeface="+mn-ea"/>
              <a:sym typeface="+mn-lt"/>
            </a:endParaRPr>
          </a:p>
        </p:txBody>
      </p:sp>
      <p:sp>
        <p:nvSpPr>
          <p:cNvPr id="35" name="矩形 34"/>
          <p:cNvSpPr/>
          <p:nvPr/>
        </p:nvSpPr>
        <p:spPr>
          <a:xfrm>
            <a:off x="7209112" y="2167534"/>
            <a:ext cx="2440578" cy="923330"/>
          </a:xfrm>
          <a:prstGeom prst="rect">
            <a:avLst/>
          </a:prstGeom>
        </p:spPr>
        <p:txBody>
          <a:bodyPr wrap="square">
            <a:spAutoFit/>
          </a:bodyPr>
          <a:lstStyle/>
          <a:p>
            <a:pPr lvl="0">
              <a:lnSpc>
                <a:spcPct val="150000"/>
              </a:lnSpc>
            </a:pPr>
            <a:r>
              <a:rPr lang="zh-CN" altLang="en-US" sz="1200" dirty="0">
                <a:solidFill>
                  <a:schemeClr val="tx1">
                    <a:lumMod val="75000"/>
                    <a:lumOff val="25000"/>
                  </a:schemeClr>
                </a:solidFill>
                <a:cs typeface="+mn-ea"/>
                <a:sym typeface="+mn-lt"/>
              </a:rPr>
              <a:t>用户可以在投影仪或者计算机上进行演示也可以将演示文稿打印出来制作成胶片用户以在投影仪</a:t>
            </a:r>
            <a:endParaRPr lang="zh-CN" altLang="en-US" sz="1200" dirty="0">
              <a:solidFill>
                <a:schemeClr val="tx1">
                  <a:lumMod val="75000"/>
                  <a:lumOff val="25000"/>
                </a:schemeClr>
              </a:solidFill>
              <a:cs typeface="+mn-ea"/>
              <a:sym typeface="+mn-lt"/>
            </a:endParaRPr>
          </a:p>
        </p:txBody>
      </p:sp>
      <p:sp>
        <p:nvSpPr>
          <p:cNvPr id="36" name="矩形 35"/>
          <p:cNvSpPr/>
          <p:nvPr/>
        </p:nvSpPr>
        <p:spPr>
          <a:xfrm>
            <a:off x="489125" y="1579177"/>
            <a:ext cx="4106369" cy="1200329"/>
          </a:xfrm>
          <a:prstGeom prst="rect">
            <a:avLst/>
          </a:prstGeom>
          <a:ln>
            <a:solidFill>
              <a:srgbClr val="355979"/>
            </a:solidFill>
          </a:ln>
        </p:spPr>
        <p:txBody>
          <a:bodyPr wrap="square">
            <a:spAutoFit/>
          </a:bodyPr>
          <a:lstStyle/>
          <a:p>
            <a:pPr lvl="0">
              <a:lnSpc>
                <a:spcPct val="150000"/>
              </a:lnSpc>
            </a:pPr>
            <a:r>
              <a:rPr lang="zh-CN" altLang="en-US" sz="1600" dirty="0">
                <a:solidFill>
                  <a:schemeClr val="tx1">
                    <a:lumMod val="75000"/>
                    <a:lumOff val="25000"/>
                  </a:schemeClr>
                </a:solidFill>
                <a:cs typeface="+mn-ea"/>
                <a:sym typeface="+mn-lt"/>
              </a:rPr>
              <a:t>用户可以在投影仪或者计算机上进行演示也可以将演示文稿打印出来制作成胶片用户以在投影仪</a:t>
            </a:r>
            <a:endParaRPr lang="zh-CN" altLang="en-US" sz="1600"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1+#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1+#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12" presetClass="entr" presetSubtype="8" fill="hold" grpId="0" nodeType="afterEffect">
                                  <p:stCondLst>
                                    <p:cond delay="0"/>
                                  </p:stCondLst>
                                  <p:iterate type="lt">
                                    <p:tmPct val="10000"/>
                                  </p:iterate>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p:tgtEl>
                                          <p:spTgt spid="4"/>
                                        </p:tgtEl>
                                        <p:attrNameLst>
                                          <p:attrName>ppt_x</p:attrName>
                                        </p:attrNameLst>
                                      </p:cBhvr>
                                      <p:tavLst>
                                        <p:tav tm="0">
                                          <p:val>
                                            <p:strVal val="#ppt_x-#ppt_w*1.125000"/>
                                          </p:val>
                                        </p:tav>
                                        <p:tav tm="100000">
                                          <p:val>
                                            <p:strVal val="#ppt_x"/>
                                          </p:val>
                                        </p:tav>
                                      </p:tavLst>
                                    </p:anim>
                                    <p:animEffect transition="in" filter="wipe(right)">
                                      <p:cBhvr>
                                        <p:cTn id="33" dur="500"/>
                                        <p:tgtEl>
                                          <p:spTgt spid="4"/>
                                        </p:tgtEl>
                                      </p:cBhvr>
                                    </p:animEffect>
                                  </p:childTnLst>
                                </p:cTn>
                              </p:par>
                            </p:childTnLst>
                          </p:cTn>
                        </p:par>
                        <p:par>
                          <p:cTn id="34" fill="hold">
                            <p:stCondLst>
                              <p:cond delay="750"/>
                            </p:stCondLst>
                            <p:childTnLst>
                              <p:par>
                                <p:cTn id="35" presetID="2" presetClass="entr" presetSubtype="4" fill="hold" grpId="0" nodeType="after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additive="base">
                                        <p:cTn id="37" dur="500" fill="hold"/>
                                        <p:tgtEl>
                                          <p:spTgt spid="36"/>
                                        </p:tgtEl>
                                        <p:attrNameLst>
                                          <p:attrName>ppt_x</p:attrName>
                                        </p:attrNameLst>
                                      </p:cBhvr>
                                      <p:tavLst>
                                        <p:tav tm="0">
                                          <p:val>
                                            <p:strVal val="#ppt_x"/>
                                          </p:val>
                                        </p:tav>
                                        <p:tav tm="100000">
                                          <p:val>
                                            <p:strVal val="#ppt_x"/>
                                          </p:val>
                                        </p:tav>
                                      </p:tavLst>
                                    </p:anim>
                                    <p:anim calcmode="lin" valueType="num">
                                      <p:cBhvr additive="base">
                                        <p:cTn id="38" dur="500" fill="hold"/>
                                        <p:tgtEl>
                                          <p:spTgt spid="36"/>
                                        </p:tgtEl>
                                        <p:attrNameLst>
                                          <p:attrName>ppt_y</p:attrName>
                                        </p:attrNameLst>
                                      </p:cBhvr>
                                      <p:tavLst>
                                        <p:tav tm="0">
                                          <p:val>
                                            <p:strVal val="1+#ppt_h/2"/>
                                          </p:val>
                                        </p:tav>
                                        <p:tav tm="100000">
                                          <p:val>
                                            <p:strVal val="#ppt_y"/>
                                          </p:val>
                                        </p:tav>
                                      </p:tavLst>
                                    </p:anim>
                                  </p:childTnLst>
                                </p:cTn>
                              </p:par>
                            </p:childTnLst>
                          </p:cTn>
                        </p:par>
                        <p:par>
                          <p:cTn id="39" fill="hold">
                            <p:stCondLst>
                              <p:cond delay="1250"/>
                            </p:stCondLst>
                            <p:childTnLst>
                              <p:par>
                                <p:cTn id="40" presetID="53" presetClass="entr" presetSubtype="16"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Effect transition="in" filter="fade">
                                      <p:cBhvr>
                                        <p:cTn id="44" dur="500"/>
                                        <p:tgtEl>
                                          <p:spTgt spid="11"/>
                                        </p:tgtEl>
                                      </p:cBhvr>
                                    </p:animEffect>
                                  </p:childTnLst>
                                </p:cTn>
                              </p:par>
                            </p:childTnLst>
                          </p:cTn>
                        </p:par>
                        <p:par>
                          <p:cTn id="45" fill="hold">
                            <p:stCondLst>
                              <p:cond delay="1750"/>
                            </p:stCondLst>
                            <p:childTnLst>
                              <p:par>
                                <p:cTn id="46" presetID="2" presetClass="entr" presetSubtype="1" decel="44000"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additive="base">
                                        <p:cTn id="48" dur="750" fill="hold"/>
                                        <p:tgtEl>
                                          <p:spTgt spid="24"/>
                                        </p:tgtEl>
                                        <p:attrNameLst>
                                          <p:attrName>ppt_x</p:attrName>
                                        </p:attrNameLst>
                                      </p:cBhvr>
                                      <p:tavLst>
                                        <p:tav tm="0">
                                          <p:val>
                                            <p:strVal val="#ppt_x"/>
                                          </p:val>
                                        </p:tav>
                                        <p:tav tm="100000">
                                          <p:val>
                                            <p:strVal val="#ppt_x"/>
                                          </p:val>
                                        </p:tav>
                                      </p:tavLst>
                                    </p:anim>
                                    <p:anim calcmode="lin" valueType="num">
                                      <p:cBhvr additive="base">
                                        <p:cTn id="49" dur="750" fill="hold"/>
                                        <p:tgtEl>
                                          <p:spTgt spid="24"/>
                                        </p:tgtEl>
                                        <p:attrNameLst>
                                          <p:attrName>ppt_y</p:attrName>
                                        </p:attrNameLst>
                                      </p:cBhvr>
                                      <p:tavLst>
                                        <p:tav tm="0">
                                          <p:val>
                                            <p:strVal val="0-#ppt_h/2"/>
                                          </p:val>
                                        </p:tav>
                                        <p:tav tm="100000">
                                          <p:val>
                                            <p:strVal val="#ppt_y"/>
                                          </p:val>
                                        </p:tav>
                                      </p:tavLst>
                                    </p:anim>
                                  </p:childTnLst>
                                </p:cTn>
                              </p:par>
                              <p:par>
                                <p:cTn id="50" presetID="2" presetClass="entr" presetSubtype="8" decel="44000" fill="hold" nodeType="withEffect">
                                  <p:stCondLst>
                                    <p:cond delay="25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750" fill="hold"/>
                                        <p:tgtEl>
                                          <p:spTgt spid="14"/>
                                        </p:tgtEl>
                                        <p:attrNameLst>
                                          <p:attrName>ppt_x</p:attrName>
                                        </p:attrNameLst>
                                      </p:cBhvr>
                                      <p:tavLst>
                                        <p:tav tm="0">
                                          <p:val>
                                            <p:strVal val="0-#ppt_w/2"/>
                                          </p:val>
                                        </p:tav>
                                        <p:tav tm="100000">
                                          <p:val>
                                            <p:strVal val="#ppt_x"/>
                                          </p:val>
                                        </p:tav>
                                      </p:tavLst>
                                    </p:anim>
                                    <p:anim calcmode="lin" valueType="num">
                                      <p:cBhvr additive="base">
                                        <p:cTn id="53" dur="750" fill="hold"/>
                                        <p:tgtEl>
                                          <p:spTgt spid="14"/>
                                        </p:tgtEl>
                                        <p:attrNameLst>
                                          <p:attrName>ppt_y</p:attrName>
                                        </p:attrNameLst>
                                      </p:cBhvr>
                                      <p:tavLst>
                                        <p:tav tm="0">
                                          <p:val>
                                            <p:strVal val="#ppt_y"/>
                                          </p:val>
                                        </p:tav>
                                        <p:tav tm="100000">
                                          <p:val>
                                            <p:strVal val="#ppt_y"/>
                                          </p:val>
                                        </p:tav>
                                      </p:tavLst>
                                    </p:anim>
                                  </p:childTnLst>
                                </p:cTn>
                              </p:par>
                              <p:par>
                                <p:cTn id="54" presetID="2" presetClass="entr" presetSubtype="2" decel="44000" fill="hold" nodeType="withEffect">
                                  <p:stCondLst>
                                    <p:cond delay="500"/>
                                  </p:stCondLst>
                                  <p:childTnLst>
                                    <p:set>
                                      <p:cBhvr>
                                        <p:cTn id="55" dur="1" fill="hold">
                                          <p:stCondLst>
                                            <p:cond delay="0"/>
                                          </p:stCondLst>
                                        </p:cTn>
                                        <p:tgtEl>
                                          <p:spTgt spid="19"/>
                                        </p:tgtEl>
                                        <p:attrNameLst>
                                          <p:attrName>style.visibility</p:attrName>
                                        </p:attrNameLst>
                                      </p:cBhvr>
                                      <p:to>
                                        <p:strVal val="visible"/>
                                      </p:to>
                                    </p:set>
                                    <p:anim calcmode="lin" valueType="num">
                                      <p:cBhvr additive="base">
                                        <p:cTn id="56" dur="750" fill="hold"/>
                                        <p:tgtEl>
                                          <p:spTgt spid="19"/>
                                        </p:tgtEl>
                                        <p:attrNameLst>
                                          <p:attrName>ppt_x</p:attrName>
                                        </p:attrNameLst>
                                      </p:cBhvr>
                                      <p:tavLst>
                                        <p:tav tm="0">
                                          <p:val>
                                            <p:strVal val="1+#ppt_w/2"/>
                                          </p:val>
                                        </p:tav>
                                        <p:tav tm="100000">
                                          <p:val>
                                            <p:strVal val="#ppt_x"/>
                                          </p:val>
                                        </p:tav>
                                      </p:tavLst>
                                    </p:anim>
                                    <p:anim calcmode="lin" valueType="num">
                                      <p:cBhvr additive="base">
                                        <p:cTn id="57" dur="750" fill="hold"/>
                                        <p:tgtEl>
                                          <p:spTgt spid="19"/>
                                        </p:tgtEl>
                                        <p:attrNameLst>
                                          <p:attrName>ppt_y</p:attrName>
                                        </p:attrNameLst>
                                      </p:cBhvr>
                                      <p:tavLst>
                                        <p:tav tm="0">
                                          <p:val>
                                            <p:strVal val="#ppt_y"/>
                                          </p:val>
                                        </p:tav>
                                        <p:tav tm="100000">
                                          <p:val>
                                            <p:strVal val="#ppt_y"/>
                                          </p:val>
                                        </p:tav>
                                      </p:tavLst>
                                    </p:anim>
                                  </p:childTnLst>
                                </p:cTn>
                              </p:par>
                            </p:childTnLst>
                          </p:cTn>
                        </p:par>
                        <p:par>
                          <p:cTn id="58" fill="hold">
                            <p:stCondLst>
                              <p:cond delay="2750"/>
                            </p:stCondLst>
                            <p:childTnLst>
                              <p:par>
                                <p:cTn id="59" presetID="53" presetClass="entr" presetSubtype="16" fill="hold" grpId="0" nodeType="afterEffect">
                                  <p:stCondLst>
                                    <p:cond delay="0"/>
                                  </p:stCondLst>
                                  <p:childTnLst>
                                    <p:set>
                                      <p:cBhvr>
                                        <p:cTn id="60" dur="1" fill="hold">
                                          <p:stCondLst>
                                            <p:cond delay="0"/>
                                          </p:stCondLst>
                                        </p:cTn>
                                        <p:tgtEl>
                                          <p:spTgt spid="30"/>
                                        </p:tgtEl>
                                        <p:attrNameLst>
                                          <p:attrName>style.visibility</p:attrName>
                                        </p:attrNameLst>
                                      </p:cBhvr>
                                      <p:to>
                                        <p:strVal val="visible"/>
                                      </p:to>
                                    </p:set>
                                    <p:anim calcmode="lin" valueType="num">
                                      <p:cBhvr>
                                        <p:cTn id="61" dur="500" fill="hold"/>
                                        <p:tgtEl>
                                          <p:spTgt spid="30"/>
                                        </p:tgtEl>
                                        <p:attrNameLst>
                                          <p:attrName>ppt_w</p:attrName>
                                        </p:attrNameLst>
                                      </p:cBhvr>
                                      <p:tavLst>
                                        <p:tav tm="0">
                                          <p:val>
                                            <p:fltVal val="0"/>
                                          </p:val>
                                        </p:tav>
                                        <p:tav tm="100000">
                                          <p:val>
                                            <p:strVal val="#ppt_w"/>
                                          </p:val>
                                        </p:tav>
                                      </p:tavLst>
                                    </p:anim>
                                    <p:anim calcmode="lin" valueType="num">
                                      <p:cBhvr>
                                        <p:cTn id="62" dur="500" fill="hold"/>
                                        <p:tgtEl>
                                          <p:spTgt spid="30"/>
                                        </p:tgtEl>
                                        <p:attrNameLst>
                                          <p:attrName>ppt_h</p:attrName>
                                        </p:attrNameLst>
                                      </p:cBhvr>
                                      <p:tavLst>
                                        <p:tav tm="0">
                                          <p:val>
                                            <p:fltVal val="0"/>
                                          </p:val>
                                        </p:tav>
                                        <p:tav tm="100000">
                                          <p:val>
                                            <p:strVal val="#ppt_h"/>
                                          </p:val>
                                        </p:tav>
                                      </p:tavLst>
                                    </p:anim>
                                    <p:animEffect transition="in" filter="fade">
                                      <p:cBhvr>
                                        <p:cTn id="63" dur="500"/>
                                        <p:tgtEl>
                                          <p:spTgt spid="30"/>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31"/>
                                        </p:tgtEl>
                                        <p:attrNameLst>
                                          <p:attrName>style.visibility</p:attrName>
                                        </p:attrNameLst>
                                      </p:cBhvr>
                                      <p:to>
                                        <p:strVal val="visible"/>
                                      </p:to>
                                    </p:set>
                                    <p:anim calcmode="lin" valueType="num">
                                      <p:cBhvr>
                                        <p:cTn id="66" dur="500" fill="hold"/>
                                        <p:tgtEl>
                                          <p:spTgt spid="31"/>
                                        </p:tgtEl>
                                        <p:attrNameLst>
                                          <p:attrName>ppt_w</p:attrName>
                                        </p:attrNameLst>
                                      </p:cBhvr>
                                      <p:tavLst>
                                        <p:tav tm="0">
                                          <p:val>
                                            <p:fltVal val="0"/>
                                          </p:val>
                                        </p:tav>
                                        <p:tav tm="100000">
                                          <p:val>
                                            <p:strVal val="#ppt_w"/>
                                          </p:val>
                                        </p:tav>
                                      </p:tavLst>
                                    </p:anim>
                                    <p:anim calcmode="lin" valueType="num">
                                      <p:cBhvr>
                                        <p:cTn id="67" dur="500" fill="hold"/>
                                        <p:tgtEl>
                                          <p:spTgt spid="31"/>
                                        </p:tgtEl>
                                        <p:attrNameLst>
                                          <p:attrName>ppt_h</p:attrName>
                                        </p:attrNameLst>
                                      </p:cBhvr>
                                      <p:tavLst>
                                        <p:tav tm="0">
                                          <p:val>
                                            <p:fltVal val="0"/>
                                          </p:val>
                                        </p:tav>
                                        <p:tav tm="100000">
                                          <p:val>
                                            <p:strVal val="#ppt_h"/>
                                          </p:val>
                                        </p:tav>
                                      </p:tavLst>
                                    </p:anim>
                                    <p:animEffect transition="in" filter="fade">
                                      <p:cBhvr>
                                        <p:cTn id="68" dur="500"/>
                                        <p:tgtEl>
                                          <p:spTgt spid="31"/>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29"/>
                                        </p:tgtEl>
                                        <p:attrNameLst>
                                          <p:attrName>style.visibility</p:attrName>
                                        </p:attrNameLst>
                                      </p:cBhvr>
                                      <p:to>
                                        <p:strVal val="visible"/>
                                      </p:to>
                                    </p:set>
                                    <p:anim calcmode="lin" valueType="num">
                                      <p:cBhvr>
                                        <p:cTn id="71" dur="500" fill="hold"/>
                                        <p:tgtEl>
                                          <p:spTgt spid="29"/>
                                        </p:tgtEl>
                                        <p:attrNameLst>
                                          <p:attrName>ppt_w</p:attrName>
                                        </p:attrNameLst>
                                      </p:cBhvr>
                                      <p:tavLst>
                                        <p:tav tm="0">
                                          <p:val>
                                            <p:fltVal val="0"/>
                                          </p:val>
                                        </p:tav>
                                        <p:tav tm="100000">
                                          <p:val>
                                            <p:strVal val="#ppt_w"/>
                                          </p:val>
                                        </p:tav>
                                      </p:tavLst>
                                    </p:anim>
                                    <p:anim calcmode="lin" valueType="num">
                                      <p:cBhvr>
                                        <p:cTn id="72" dur="500" fill="hold"/>
                                        <p:tgtEl>
                                          <p:spTgt spid="29"/>
                                        </p:tgtEl>
                                        <p:attrNameLst>
                                          <p:attrName>ppt_h</p:attrName>
                                        </p:attrNameLst>
                                      </p:cBhvr>
                                      <p:tavLst>
                                        <p:tav tm="0">
                                          <p:val>
                                            <p:fltVal val="0"/>
                                          </p:val>
                                        </p:tav>
                                        <p:tav tm="100000">
                                          <p:val>
                                            <p:strVal val="#ppt_h"/>
                                          </p:val>
                                        </p:tav>
                                      </p:tavLst>
                                    </p:anim>
                                    <p:animEffect transition="in" filter="fade">
                                      <p:cBhvr>
                                        <p:cTn id="73" dur="500"/>
                                        <p:tgtEl>
                                          <p:spTgt spid="29"/>
                                        </p:tgtEl>
                                      </p:cBhvr>
                                    </p:animEffect>
                                  </p:childTnLst>
                                </p:cTn>
                              </p:par>
                            </p:childTnLst>
                          </p:cTn>
                        </p:par>
                        <p:par>
                          <p:cTn id="74" fill="hold">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33"/>
                                        </p:tgtEl>
                                        <p:attrNameLst>
                                          <p:attrName>style.visibility</p:attrName>
                                        </p:attrNameLst>
                                      </p:cBhvr>
                                      <p:to>
                                        <p:strVal val="visible"/>
                                      </p:to>
                                    </p:set>
                                    <p:animEffect transition="in" filter="fade">
                                      <p:cBhvr>
                                        <p:cTn id="77" dur="500"/>
                                        <p:tgtEl>
                                          <p:spTgt spid="33"/>
                                        </p:tgtEl>
                                      </p:cBhvr>
                                    </p:animEffect>
                                    <p:anim calcmode="lin" valueType="num">
                                      <p:cBhvr>
                                        <p:cTn id="78" dur="500" fill="hold"/>
                                        <p:tgtEl>
                                          <p:spTgt spid="33"/>
                                        </p:tgtEl>
                                        <p:attrNameLst>
                                          <p:attrName>ppt_x</p:attrName>
                                        </p:attrNameLst>
                                      </p:cBhvr>
                                      <p:tavLst>
                                        <p:tav tm="0">
                                          <p:val>
                                            <p:strVal val="#ppt_x"/>
                                          </p:val>
                                        </p:tav>
                                        <p:tav tm="100000">
                                          <p:val>
                                            <p:strVal val="#ppt_x"/>
                                          </p:val>
                                        </p:tav>
                                      </p:tavLst>
                                    </p:anim>
                                    <p:anim calcmode="lin" valueType="num">
                                      <p:cBhvr>
                                        <p:cTn id="79" dur="500" fill="hold"/>
                                        <p:tgtEl>
                                          <p:spTgt spid="33"/>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35"/>
                                        </p:tgtEl>
                                        <p:attrNameLst>
                                          <p:attrName>style.visibility</p:attrName>
                                        </p:attrNameLst>
                                      </p:cBhvr>
                                      <p:to>
                                        <p:strVal val="visible"/>
                                      </p:to>
                                    </p:set>
                                    <p:animEffect transition="in" filter="fade">
                                      <p:cBhvr>
                                        <p:cTn id="82" dur="500"/>
                                        <p:tgtEl>
                                          <p:spTgt spid="35"/>
                                        </p:tgtEl>
                                      </p:cBhvr>
                                    </p:animEffect>
                                    <p:anim calcmode="lin" valueType="num">
                                      <p:cBhvr>
                                        <p:cTn id="83" dur="500" fill="hold"/>
                                        <p:tgtEl>
                                          <p:spTgt spid="35"/>
                                        </p:tgtEl>
                                        <p:attrNameLst>
                                          <p:attrName>ppt_x</p:attrName>
                                        </p:attrNameLst>
                                      </p:cBhvr>
                                      <p:tavLst>
                                        <p:tav tm="0">
                                          <p:val>
                                            <p:strVal val="#ppt_x"/>
                                          </p:val>
                                        </p:tav>
                                        <p:tav tm="100000">
                                          <p:val>
                                            <p:strVal val="#ppt_x"/>
                                          </p:val>
                                        </p:tav>
                                      </p:tavLst>
                                    </p:anim>
                                    <p:anim calcmode="lin" valueType="num">
                                      <p:cBhvr>
                                        <p:cTn id="84" dur="500" fill="hold"/>
                                        <p:tgtEl>
                                          <p:spTgt spid="35"/>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34"/>
                                        </p:tgtEl>
                                        <p:attrNameLst>
                                          <p:attrName>style.visibility</p:attrName>
                                        </p:attrNameLst>
                                      </p:cBhvr>
                                      <p:to>
                                        <p:strVal val="visible"/>
                                      </p:to>
                                    </p:set>
                                    <p:animEffect transition="in" filter="fade">
                                      <p:cBhvr>
                                        <p:cTn id="87" dur="500"/>
                                        <p:tgtEl>
                                          <p:spTgt spid="34"/>
                                        </p:tgtEl>
                                      </p:cBhvr>
                                    </p:animEffect>
                                    <p:anim calcmode="lin" valueType="num">
                                      <p:cBhvr>
                                        <p:cTn id="88" dur="500" fill="hold"/>
                                        <p:tgtEl>
                                          <p:spTgt spid="34"/>
                                        </p:tgtEl>
                                        <p:attrNameLst>
                                          <p:attrName>ppt_x</p:attrName>
                                        </p:attrNameLst>
                                      </p:cBhvr>
                                      <p:tavLst>
                                        <p:tav tm="0">
                                          <p:val>
                                            <p:strVal val="#ppt_x"/>
                                          </p:val>
                                        </p:tav>
                                        <p:tav tm="100000">
                                          <p:val>
                                            <p:strVal val="#ppt_x"/>
                                          </p:val>
                                        </p:tav>
                                      </p:tavLst>
                                    </p:anim>
                                    <p:anim calcmode="lin" valueType="num">
                                      <p:cBhvr>
                                        <p:cTn id="89" dur="5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animBg="1"/>
      <p:bldP spid="8" grpId="0" animBg="1"/>
      <p:bldP spid="9" grpId="0" animBg="1"/>
      <p:bldP spid="10" grpId="0" animBg="1"/>
      <p:bldP spid="29" grpId="0"/>
      <p:bldP spid="30" grpId="0"/>
      <p:bldP spid="31" grpId="0"/>
      <p:bldP spid="33" grpId="0"/>
      <p:bldP spid="34" grpId="0"/>
      <p:bldP spid="35" grpId="0"/>
      <p:bldP spid="3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026120"/>
            <a:ext cx="12192000" cy="52729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圆角矩形 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0" y="0"/>
            <a:ext cx="12192000" cy="1026120"/>
          </a:xfrm>
          <a:prstGeom prst="roundRect">
            <a:avLst>
              <a:gd name="adj" fmla="val 0"/>
            </a:avLst>
          </a:prstGeom>
          <a:solidFill>
            <a:srgbClr val="35597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文本框 3"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txBox="1"/>
          <p:nvPr/>
        </p:nvSpPr>
        <p:spPr>
          <a:xfrm>
            <a:off x="1160398" y="133400"/>
            <a:ext cx="3801041" cy="769441"/>
          </a:xfrm>
          <a:prstGeom prst="rect">
            <a:avLst/>
          </a:prstGeom>
          <a:noFill/>
        </p:spPr>
        <p:txBody>
          <a:bodyPr wrap="none" rtlCol="0">
            <a:spAutoFit/>
          </a:bodyPr>
          <a:lstStyle/>
          <a:p>
            <a:r>
              <a:rPr lang="zh-CN" altLang="en-US" sz="4400" b="1" spc="300" dirty="0">
                <a:solidFill>
                  <a:srgbClr val="FEFEFE"/>
                </a:solidFill>
                <a:effectLst>
                  <a:outerShdw blurRad="38100" dist="38100" dir="2700000" algn="tl">
                    <a:srgbClr val="000000">
                      <a:alpha val="43137"/>
                    </a:srgbClr>
                  </a:outerShdw>
                </a:effectLst>
                <a:cs typeface="+mn-ea"/>
                <a:sym typeface="+mn-lt"/>
              </a:rPr>
              <a:t>职业环境分析</a:t>
            </a:r>
            <a:endParaRPr lang="zh-CN" altLang="en-US" sz="4400" b="1" spc="300" dirty="0">
              <a:solidFill>
                <a:srgbClr val="FEFEFE"/>
              </a:solidFill>
              <a:effectLst>
                <a:outerShdw blurRad="38100" dist="38100" dir="2700000" algn="tl">
                  <a:srgbClr val="000000">
                    <a:alpha val="43137"/>
                  </a:srgbClr>
                </a:outerShdw>
              </a:effectLst>
              <a:cs typeface="+mn-ea"/>
              <a:sym typeface="+mn-lt"/>
            </a:endParaRPr>
          </a:p>
        </p:txBody>
      </p:sp>
      <p:sp>
        <p:nvSpPr>
          <p:cNvPr id="5" name="圆角矩形 38"/>
          <p:cNvSpPr/>
          <p:nvPr/>
        </p:nvSpPr>
        <p:spPr>
          <a:xfrm rot="572624">
            <a:off x="195140" y="191809"/>
            <a:ext cx="755690" cy="744790"/>
          </a:xfrm>
          <a:custGeom>
            <a:avLst/>
            <a:gdLst/>
            <a:ahLst/>
            <a:cxnLst/>
            <a:rect l="l" t="t" r="r" b="b"/>
            <a:pathLst>
              <a:path w="1554798" h="1532371">
                <a:moveTo>
                  <a:pt x="260464" y="73817"/>
                </a:moveTo>
                <a:cubicBezTo>
                  <a:pt x="306072" y="28209"/>
                  <a:pt x="369078" y="0"/>
                  <a:pt x="438674" y="0"/>
                </a:cubicBezTo>
                <a:lnTo>
                  <a:pt x="1302770" y="0"/>
                </a:lnTo>
                <a:cubicBezTo>
                  <a:pt x="1441961" y="0"/>
                  <a:pt x="1554798" y="112837"/>
                  <a:pt x="1554798" y="252028"/>
                </a:cubicBezTo>
                <a:lnTo>
                  <a:pt x="1554798" y="252029"/>
                </a:lnTo>
                <a:lnTo>
                  <a:pt x="1554798" y="1116125"/>
                </a:lnTo>
                <a:cubicBezTo>
                  <a:pt x="1554798" y="1255316"/>
                  <a:pt x="1441961" y="1368153"/>
                  <a:pt x="1302770" y="1368153"/>
                </a:cubicBezTo>
                <a:cubicBezTo>
                  <a:pt x="1163579" y="1368153"/>
                  <a:pt x="1050742" y="1255316"/>
                  <a:pt x="1050742" y="1116125"/>
                </a:cubicBezTo>
                <a:lnTo>
                  <a:pt x="1050742" y="860250"/>
                </a:lnTo>
                <a:cubicBezTo>
                  <a:pt x="1050311" y="861013"/>
                  <a:pt x="1049708" y="861600"/>
                  <a:pt x="1049101" y="862186"/>
                </a:cubicBezTo>
                <a:lnTo>
                  <a:pt x="426920" y="1461813"/>
                </a:lnTo>
                <a:cubicBezTo>
                  <a:pt x="326697" y="1558402"/>
                  <a:pt x="167149" y="1555457"/>
                  <a:pt x="70559" y="1455234"/>
                </a:cubicBezTo>
                <a:cubicBezTo>
                  <a:pt x="-26031" y="1355012"/>
                  <a:pt x="-23086" y="1195463"/>
                  <a:pt x="77137" y="1098874"/>
                </a:cubicBezTo>
                <a:lnTo>
                  <a:pt x="694328" y="504056"/>
                </a:lnTo>
                <a:lnTo>
                  <a:pt x="438674" y="504056"/>
                </a:lnTo>
                <a:cubicBezTo>
                  <a:pt x="299483" y="504056"/>
                  <a:pt x="186646" y="391219"/>
                  <a:pt x="186646" y="252028"/>
                </a:cubicBezTo>
                <a:cubicBezTo>
                  <a:pt x="186646" y="182432"/>
                  <a:pt x="214855" y="119426"/>
                  <a:pt x="260464" y="73817"/>
                </a:cubicBezTo>
                <a:close/>
              </a:path>
            </a:pathLst>
          </a:custGeom>
          <a:solidFill>
            <a:srgbClr val="355979"/>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椭圆 5"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1734017" y="6466806"/>
            <a:ext cx="266706" cy="266706"/>
          </a:xfrm>
          <a:prstGeom prst="ellipse">
            <a:avLst/>
          </a:prstGeom>
          <a:solidFill>
            <a:srgbClr val="365B7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椭圆 6"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1364799" y="6466806"/>
            <a:ext cx="266706" cy="266706"/>
          </a:xfrm>
          <a:prstGeom prst="ellipse">
            <a:avLst/>
          </a:prstGeom>
          <a:solidFill>
            <a:srgbClr val="96648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995581" y="6466806"/>
            <a:ext cx="266706" cy="266706"/>
          </a:xfrm>
          <a:prstGeom prst="ellipse">
            <a:avLst/>
          </a:prstGeom>
          <a:solidFill>
            <a:srgbClr val="D06F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椭圆 8"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626363" y="6466806"/>
            <a:ext cx="266706" cy="266706"/>
          </a:xfrm>
          <a:prstGeom prst="ellipse">
            <a:avLst/>
          </a:prstGeom>
          <a:solidFill>
            <a:srgbClr val="F779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257451" y="6466806"/>
            <a:ext cx="266400" cy="266400"/>
          </a:xfrm>
          <a:prstGeom prst="ellipse">
            <a:avLst/>
          </a:prstGeom>
          <a:solidFill>
            <a:srgbClr val="F8AD9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11" name="直接箭头连接符 10"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CxnSpPr/>
          <p:nvPr/>
        </p:nvCxnSpPr>
        <p:spPr>
          <a:xfrm>
            <a:off x="2068918" y="2834340"/>
            <a:ext cx="0" cy="594660"/>
          </a:xfrm>
          <a:prstGeom prst="straightConnector1">
            <a:avLst/>
          </a:prstGeom>
          <a:ln w="22225">
            <a:solidFill>
              <a:schemeClr val="bg1">
                <a:lumMod val="65000"/>
              </a:schemeClr>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2" name="直接箭头连接符 11"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CxnSpPr/>
          <p:nvPr/>
        </p:nvCxnSpPr>
        <p:spPr>
          <a:xfrm>
            <a:off x="4758453" y="2834340"/>
            <a:ext cx="0" cy="594660"/>
          </a:xfrm>
          <a:prstGeom prst="straightConnector1">
            <a:avLst/>
          </a:prstGeom>
          <a:ln w="22225">
            <a:solidFill>
              <a:schemeClr val="bg1">
                <a:lumMod val="65000"/>
              </a:schemeClr>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3" name="直接箭头连接符 12"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CxnSpPr/>
          <p:nvPr/>
        </p:nvCxnSpPr>
        <p:spPr>
          <a:xfrm>
            <a:off x="7447508" y="2834340"/>
            <a:ext cx="0" cy="594660"/>
          </a:xfrm>
          <a:prstGeom prst="straightConnector1">
            <a:avLst/>
          </a:prstGeom>
          <a:ln w="22225">
            <a:solidFill>
              <a:schemeClr val="bg1">
                <a:lumMod val="65000"/>
              </a:schemeClr>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4" name="直接箭头连接符 13"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CxnSpPr/>
          <p:nvPr/>
        </p:nvCxnSpPr>
        <p:spPr>
          <a:xfrm>
            <a:off x="10136562" y="2834340"/>
            <a:ext cx="0" cy="594660"/>
          </a:xfrm>
          <a:prstGeom prst="straightConnector1">
            <a:avLst/>
          </a:prstGeom>
          <a:ln w="22225">
            <a:solidFill>
              <a:schemeClr val="bg1">
                <a:lumMod val="65000"/>
              </a:schemeClr>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15" name="组合 14"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1514082" y="1459750"/>
            <a:ext cx="1124180" cy="1513137"/>
            <a:chOff x="1514082" y="1769241"/>
            <a:chExt cx="1124180" cy="1513137"/>
          </a:xfrm>
        </p:grpSpPr>
        <p:sp>
          <p:nvSpPr>
            <p:cNvPr id="16" name="Freeform 17"/>
            <p:cNvSpPr/>
            <p:nvPr/>
          </p:nvSpPr>
          <p:spPr bwMode="auto">
            <a:xfrm>
              <a:off x="1514082" y="1769241"/>
              <a:ext cx="1124180" cy="1513137"/>
            </a:xfrm>
            <a:custGeom>
              <a:avLst/>
              <a:gdLst>
                <a:gd name="T0" fmla="*/ 300 w 599"/>
                <a:gd name="T1" fmla="*/ 0 h 807"/>
                <a:gd name="T2" fmla="*/ 0 w 599"/>
                <a:gd name="T3" fmla="*/ 300 h 807"/>
                <a:gd name="T4" fmla="*/ 41 w 599"/>
                <a:gd name="T5" fmla="*/ 450 h 807"/>
                <a:gd name="T6" fmla="*/ 147 w 599"/>
                <a:gd name="T7" fmla="*/ 557 h 807"/>
                <a:gd name="T8" fmla="*/ 147 w 599"/>
                <a:gd name="T9" fmla="*/ 557 h 807"/>
                <a:gd name="T10" fmla="*/ 153 w 599"/>
                <a:gd name="T11" fmla="*/ 561 h 807"/>
                <a:gd name="T12" fmla="*/ 284 w 599"/>
                <a:gd name="T13" fmla="*/ 791 h 807"/>
                <a:gd name="T14" fmla="*/ 300 w 599"/>
                <a:gd name="T15" fmla="*/ 807 h 807"/>
                <a:gd name="T16" fmla="*/ 316 w 599"/>
                <a:gd name="T17" fmla="*/ 791 h 807"/>
                <a:gd name="T18" fmla="*/ 446 w 599"/>
                <a:gd name="T19" fmla="*/ 561 h 807"/>
                <a:gd name="T20" fmla="*/ 453 w 599"/>
                <a:gd name="T21" fmla="*/ 557 h 807"/>
                <a:gd name="T22" fmla="*/ 453 w 599"/>
                <a:gd name="T23" fmla="*/ 557 h 807"/>
                <a:gd name="T24" fmla="*/ 559 w 599"/>
                <a:gd name="T25" fmla="*/ 450 h 807"/>
                <a:gd name="T26" fmla="*/ 599 w 599"/>
                <a:gd name="T27" fmla="*/ 300 h 807"/>
                <a:gd name="T28" fmla="*/ 300 w 599"/>
                <a:gd name="T29" fmla="*/ 0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9" h="807">
                  <a:moveTo>
                    <a:pt x="300" y="0"/>
                  </a:moveTo>
                  <a:cubicBezTo>
                    <a:pt x="135" y="0"/>
                    <a:pt x="0" y="135"/>
                    <a:pt x="0" y="300"/>
                  </a:cubicBezTo>
                  <a:cubicBezTo>
                    <a:pt x="0" y="353"/>
                    <a:pt x="14" y="404"/>
                    <a:pt x="41" y="450"/>
                  </a:cubicBezTo>
                  <a:cubicBezTo>
                    <a:pt x="66" y="494"/>
                    <a:pt x="103" y="531"/>
                    <a:pt x="147" y="557"/>
                  </a:cubicBezTo>
                  <a:cubicBezTo>
                    <a:pt x="147" y="557"/>
                    <a:pt x="147" y="557"/>
                    <a:pt x="147" y="557"/>
                  </a:cubicBezTo>
                  <a:cubicBezTo>
                    <a:pt x="149" y="558"/>
                    <a:pt x="151" y="560"/>
                    <a:pt x="153" y="561"/>
                  </a:cubicBezTo>
                  <a:cubicBezTo>
                    <a:pt x="234" y="609"/>
                    <a:pt x="284" y="697"/>
                    <a:pt x="284" y="791"/>
                  </a:cubicBezTo>
                  <a:cubicBezTo>
                    <a:pt x="284" y="799"/>
                    <a:pt x="291" y="807"/>
                    <a:pt x="300" y="807"/>
                  </a:cubicBezTo>
                  <a:cubicBezTo>
                    <a:pt x="309" y="807"/>
                    <a:pt x="316" y="799"/>
                    <a:pt x="316" y="791"/>
                  </a:cubicBezTo>
                  <a:cubicBezTo>
                    <a:pt x="316" y="697"/>
                    <a:pt x="366" y="609"/>
                    <a:pt x="446" y="561"/>
                  </a:cubicBezTo>
                  <a:cubicBezTo>
                    <a:pt x="449" y="560"/>
                    <a:pt x="451" y="558"/>
                    <a:pt x="453" y="557"/>
                  </a:cubicBezTo>
                  <a:cubicBezTo>
                    <a:pt x="453" y="557"/>
                    <a:pt x="453" y="557"/>
                    <a:pt x="453" y="557"/>
                  </a:cubicBezTo>
                  <a:cubicBezTo>
                    <a:pt x="497" y="531"/>
                    <a:pt x="534" y="494"/>
                    <a:pt x="559" y="450"/>
                  </a:cubicBezTo>
                  <a:cubicBezTo>
                    <a:pt x="586" y="404"/>
                    <a:pt x="599" y="353"/>
                    <a:pt x="599" y="300"/>
                  </a:cubicBezTo>
                  <a:cubicBezTo>
                    <a:pt x="599" y="135"/>
                    <a:pt x="465" y="0"/>
                    <a:pt x="300" y="0"/>
                  </a:cubicBezTo>
                  <a:close/>
                </a:path>
              </a:pathLst>
            </a:custGeom>
            <a:solidFill>
              <a:srgbClr val="365B7C"/>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7" name="Freeform 48"/>
            <p:cNvSpPr>
              <a:spLocks noEditPoints="1"/>
            </p:cNvSpPr>
            <p:nvPr/>
          </p:nvSpPr>
          <p:spPr bwMode="auto">
            <a:xfrm>
              <a:off x="1815280" y="2053956"/>
              <a:ext cx="490056" cy="469081"/>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rgbClr val="FFFFFF"/>
            </a:solidFill>
            <a:ln>
              <a:no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grpSp>
      <p:grpSp>
        <p:nvGrpSpPr>
          <p:cNvPr id="18" name="组合 1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4203617" y="1459750"/>
            <a:ext cx="1124180" cy="1513137"/>
            <a:chOff x="4203617" y="1769241"/>
            <a:chExt cx="1124180" cy="1513137"/>
          </a:xfrm>
        </p:grpSpPr>
        <p:sp>
          <p:nvSpPr>
            <p:cNvPr id="19" name="Freeform 17"/>
            <p:cNvSpPr/>
            <p:nvPr/>
          </p:nvSpPr>
          <p:spPr bwMode="auto">
            <a:xfrm>
              <a:off x="4203617" y="1769241"/>
              <a:ext cx="1124180" cy="1513137"/>
            </a:xfrm>
            <a:custGeom>
              <a:avLst/>
              <a:gdLst>
                <a:gd name="T0" fmla="*/ 300 w 599"/>
                <a:gd name="T1" fmla="*/ 0 h 807"/>
                <a:gd name="T2" fmla="*/ 0 w 599"/>
                <a:gd name="T3" fmla="*/ 300 h 807"/>
                <a:gd name="T4" fmla="*/ 41 w 599"/>
                <a:gd name="T5" fmla="*/ 450 h 807"/>
                <a:gd name="T6" fmla="*/ 147 w 599"/>
                <a:gd name="T7" fmla="*/ 557 h 807"/>
                <a:gd name="T8" fmla="*/ 147 w 599"/>
                <a:gd name="T9" fmla="*/ 557 h 807"/>
                <a:gd name="T10" fmla="*/ 153 w 599"/>
                <a:gd name="T11" fmla="*/ 561 h 807"/>
                <a:gd name="T12" fmla="*/ 284 w 599"/>
                <a:gd name="T13" fmla="*/ 791 h 807"/>
                <a:gd name="T14" fmla="*/ 300 w 599"/>
                <a:gd name="T15" fmla="*/ 807 h 807"/>
                <a:gd name="T16" fmla="*/ 316 w 599"/>
                <a:gd name="T17" fmla="*/ 791 h 807"/>
                <a:gd name="T18" fmla="*/ 446 w 599"/>
                <a:gd name="T19" fmla="*/ 561 h 807"/>
                <a:gd name="T20" fmla="*/ 453 w 599"/>
                <a:gd name="T21" fmla="*/ 557 h 807"/>
                <a:gd name="T22" fmla="*/ 453 w 599"/>
                <a:gd name="T23" fmla="*/ 557 h 807"/>
                <a:gd name="T24" fmla="*/ 559 w 599"/>
                <a:gd name="T25" fmla="*/ 450 h 807"/>
                <a:gd name="T26" fmla="*/ 599 w 599"/>
                <a:gd name="T27" fmla="*/ 300 h 807"/>
                <a:gd name="T28" fmla="*/ 300 w 599"/>
                <a:gd name="T29" fmla="*/ 0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9" h="807">
                  <a:moveTo>
                    <a:pt x="300" y="0"/>
                  </a:moveTo>
                  <a:cubicBezTo>
                    <a:pt x="135" y="0"/>
                    <a:pt x="0" y="135"/>
                    <a:pt x="0" y="300"/>
                  </a:cubicBezTo>
                  <a:cubicBezTo>
                    <a:pt x="0" y="353"/>
                    <a:pt x="14" y="404"/>
                    <a:pt x="41" y="450"/>
                  </a:cubicBezTo>
                  <a:cubicBezTo>
                    <a:pt x="66" y="494"/>
                    <a:pt x="103" y="531"/>
                    <a:pt x="147" y="557"/>
                  </a:cubicBezTo>
                  <a:cubicBezTo>
                    <a:pt x="147" y="557"/>
                    <a:pt x="147" y="557"/>
                    <a:pt x="147" y="557"/>
                  </a:cubicBezTo>
                  <a:cubicBezTo>
                    <a:pt x="149" y="558"/>
                    <a:pt x="151" y="560"/>
                    <a:pt x="153" y="561"/>
                  </a:cubicBezTo>
                  <a:cubicBezTo>
                    <a:pt x="234" y="609"/>
                    <a:pt x="284" y="697"/>
                    <a:pt x="284" y="791"/>
                  </a:cubicBezTo>
                  <a:cubicBezTo>
                    <a:pt x="284" y="799"/>
                    <a:pt x="291" y="807"/>
                    <a:pt x="300" y="807"/>
                  </a:cubicBezTo>
                  <a:cubicBezTo>
                    <a:pt x="309" y="807"/>
                    <a:pt x="316" y="799"/>
                    <a:pt x="316" y="791"/>
                  </a:cubicBezTo>
                  <a:cubicBezTo>
                    <a:pt x="316" y="697"/>
                    <a:pt x="366" y="609"/>
                    <a:pt x="446" y="561"/>
                  </a:cubicBezTo>
                  <a:cubicBezTo>
                    <a:pt x="449" y="560"/>
                    <a:pt x="451" y="558"/>
                    <a:pt x="453" y="557"/>
                  </a:cubicBezTo>
                  <a:cubicBezTo>
                    <a:pt x="453" y="557"/>
                    <a:pt x="453" y="557"/>
                    <a:pt x="453" y="557"/>
                  </a:cubicBezTo>
                  <a:cubicBezTo>
                    <a:pt x="497" y="531"/>
                    <a:pt x="534" y="494"/>
                    <a:pt x="559" y="450"/>
                  </a:cubicBezTo>
                  <a:cubicBezTo>
                    <a:pt x="586" y="404"/>
                    <a:pt x="599" y="353"/>
                    <a:pt x="599" y="300"/>
                  </a:cubicBezTo>
                  <a:cubicBezTo>
                    <a:pt x="599" y="135"/>
                    <a:pt x="465" y="0"/>
                    <a:pt x="300" y="0"/>
                  </a:cubicBezTo>
                  <a:close/>
                </a:path>
              </a:pathLst>
            </a:custGeom>
            <a:solidFill>
              <a:srgbClr val="96648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20" name="Freeform 26"/>
            <p:cNvSpPr>
              <a:spLocks noEditPoints="1"/>
            </p:cNvSpPr>
            <p:nvPr/>
          </p:nvSpPr>
          <p:spPr bwMode="auto">
            <a:xfrm>
              <a:off x="4536112" y="2126135"/>
              <a:ext cx="410937" cy="431745"/>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FFFFF"/>
            </a:solidFill>
            <a:ln>
              <a:no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grpSp>
      <p:grpSp>
        <p:nvGrpSpPr>
          <p:cNvPr id="21" name="组合 20"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6892672" y="1459750"/>
            <a:ext cx="1124180" cy="1513137"/>
            <a:chOff x="6892672" y="1769241"/>
            <a:chExt cx="1124180" cy="1513137"/>
          </a:xfrm>
        </p:grpSpPr>
        <p:sp>
          <p:nvSpPr>
            <p:cNvPr id="22" name="Freeform 17"/>
            <p:cNvSpPr/>
            <p:nvPr/>
          </p:nvSpPr>
          <p:spPr bwMode="auto">
            <a:xfrm>
              <a:off x="6892672" y="1769241"/>
              <a:ext cx="1124180" cy="1513137"/>
            </a:xfrm>
            <a:custGeom>
              <a:avLst/>
              <a:gdLst>
                <a:gd name="T0" fmla="*/ 300 w 599"/>
                <a:gd name="T1" fmla="*/ 0 h 807"/>
                <a:gd name="T2" fmla="*/ 0 w 599"/>
                <a:gd name="T3" fmla="*/ 300 h 807"/>
                <a:gd name="T4" fmla="*/ 41 w 599"/>
                <a:gd name="T5" fmla="*/ 450 h 807"/>
                <a:gd name="T6" fmla="*/ 147 w 599"/>
                <a:gd name="T7" fmla="*/ 557 h 807"/>
                <a:gd name="T8" fmla="*/ 147 w 599"/>
                <a:gd name="T9" fmla="*/ 557 h 807"/>
                <a:gd name="T10" fmla="*/ 153 w 599"/>
                <a:gd name="T11" fmla="*/ 561 h 807"/>
                <a:gd name="T12" fmla="*/ 284 w 599"/>
                <a:gd name="T13" fmla="*/ 791 h 807"/>
                <a:gd name="T14" fmla="*/ 300 w 599"/>
                <a:gd name="T15" fmla="*/ 807 h 807"/>
                <a:gd name="T16" fmla="*/ 316 w 599"/>
                <a:gd name="T17" fmla="*/ 791 h 807"/>
                <a:gd name="T18" fmla="*/ 446 w 599"/>
                <a:gd name="T19" fmla="*/ 561 h 807"/>
                <a:gd name="T20" fmla="*/ 453 w 599"/>
                <a:gd name="T21" fmla="*/ 557 h 807"/>
                <a:gd name="T22" fmla="*/ 453 w 599"/>
                <a:gd name="T23" fmla="*/ 557 h 807"/>
                <a:gd name="T24" fmla="*/ 559 w 599"/>
                <a:gd name="T25" fmla="*/ 450 h 807"/>
                <a:gd name="T26" fmla="*/ 599 w 599"/>
                <a:gd name="T27" fmla="*/ 300 h 807"/>
                <a:gd name="T28" fmla="*/ 300 w 599"/>
                <a:gd name="T29" fmla="*/ 0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9" h="807">
                  <a:moveTo>
                    <a:pt x="300" y="0"/>
                  </a:moveTo>
                  <a:cubicBezTo>
                    <a:pt x="135" y="0"/>
                    <a:pt x="0" y="135"/>
                    <a:pt x="0" y="300"/>
                  </a:cubicBezTo>
                  <a:cubicBezTo>
                    <a:pt x="0" y="353"/>
                    <a:pt x="14" y="404"/>
                    <a:pt x="41" y="450"/>
                  </a:cubicBezTo>
                  <a:cubicBezTo>
                    <a:pt x="66" y="494"/>
                    <a:pt x="103" y="531"/>
                    <a:pt x="147" y="557"/>
                  </a:cubicBezTo>
                  <a:cubicBezTo>
                    <a:pt x="147" y="557"/>
                    <a:pt x="147" y="557"/>
                    <a:pt x="147" y="557"/>
                  </a:cubicBezTo>
                  <a:cubicBezTo>
                    <a:pt x="149" y="558"/>
                    <a:pt x="151" y="560"/>
                    <a:pt x="153" y="561"/>
                  </a:cubicBezTo>
                  <a:cubicBezTo>
                    <a:pt x="234" y="609"/>
                    <a:pt x="284" y="697"/>
                    <a:pt x="284" y="791"/>
                  </a:cubicBezTo>
                  <a:cubicBezTo>
                    <a:pt x="284" y="799"/>
                    <a:pt x="291" y="807"/>
                    <a:pt x="300" y="807"/>
                  </a:cubicBezTo>
                  <a:cubicBezTo>
                    <a:pt x="309" y="807"/>
                    <a:pt x="316" y="799"/>
                    <a:pt x="316" y="791"/>
                  </a:cubicBezTo>
                  <a:cubicBezTo>
                    <a:pt x="316" y="697"/>
                    <a:pt x="366" y="609"/>
                    <a:pt x="446" y="561"/>
                  </a:cubicBezTo>
                  <a:cubicBezTo>
                    <a:pt x="449" y="560"/>
                    <a:pt x="451" y="558"/>
                    <a:pt x="453" y="557"/>
                  </a:cubicBezTo>
                  <a:cubicBezTo>
                    <a:pt x="453" y="557"/>
                    <a:pt x="453" y="557"/>
                    <a:pt x="453" y="557"/>
                  </a:cubicBezTo>
                  <a:cubicBezTo>
                    <a:pt x="497" y="531"/>
                    <a:pt x="534" y="494"/>
                    <a:pt x="559" y="450"/>
                  </a:cubicBezTo>
                  <a:cubicBezTo>
                    <a:pt x="586" y="404"/>
                    <a:pt x="599" y="353"/>
                    <a:pt x="599" y="300"/>
                  </a:cubicBezTo>
                  <a:cubicBezTo>
                    <a:pt x="599" y="135"/>
                    <a:pt x="465" y="0"/>
                    <a:pt x="300" y="0"/>
                  </a:cubicBezTo>
                  <a:close/>
                </a:path>
              </a:pathLst>
            </a:custGeom>
            <a:solidFill>
              <a:srgbClr val="D06F83"/>
            </a:solidFill>
            <a:ln>
              <a:noFill/>
            </a:ln>
          </p:spPr>
          <p:txBody>
            <a:bodyPr vert="horz" wrap="square" lIns="91440" tIns="45720" rIns="91440" bIns="45720" numCol="1" anchor="t" anchorCtr="0" compatLnSpc="1"/>
            <a:lstStyle/>
            <a:p>
              <a:endParaRPr lang="zh-CN" altLang="en-US">
                <a:cs typeface="+mn-ea"/>
                <a:sym typeface="+mn-lt"/>
              </a:endParaRPr>
            </a:p>
          </p:txBody>
        </p:sp>
        <p:sp>
          <p:nvSpPr>
            <p:cNvPr id="23" name="Freeform 31"/>
            <p:cNvSpPr>
              <a:spLocks noEditPoints="1"/>
            </p:cNvSpPr>
            <p:nvPr/>
          </p:nvSpPr>
          <p:spPr bwMode="auto">
            <a:xfrm>
              <a:off x="7265984" y="2112297"/>
              <a:ext cx="377553" cy="474802"/>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FFFFFF"/>
            </a:solidFill>
            <a:ln>
              <a:no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grpSp>
      <p:grpSp>
        <p:nvGrpSpPr>
          <p:cNvPr id="24" name="组合 23"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9581726" y="1459750"/>
            <a:ext cx="1124180" cy="1513137"/>
            <a:chOff x="9581726" y="1769241"/>
            <a:chExt cx="1124180" cy="1513137"/>
          </a:xfrm>
        </p:grpSpPr>
        <p:sp>
          <p:nvSpPr>
            <p:cNvPr id="25" name="Freeform 17"/>
            <p:cNvSpPr/>
            <p:nvPr/>
          </p:nvSpPr>
          <p:spPr bwMode="auto">
            <a:xfrm>
              <a:off x="9581726" y="1769241"/>
              <a:ext cx="1124180" cy="1513137"/>
            </a:xfrm>
            <a:custGeom>
              <a:avLst/>
              <a:gdLst>
                <a:gd name="T0" fmla="*/ 300 w 599"/>
                <a:gd name="T1" fmla="*/ 0 h 807"/>
                <a:gd name="T2" fmla="*/ 0 w 599"/>
                <a:gd name="T3" fmla="*/ 300 h 807"/>
                <a:gd name="T4" fmla="*/ 41 w 599"/>
                <a:gd name="T5" fmla="*/ 450 h 807"/>
                <a:gd name="T6" fmla="*/ 147 w 599"/>
                <a:gd name="T7" fmla="*/ 557 h 807"/>
                <a:gd name="T8" fmla="*/ 147 w 599"/>
                <a:gd name="T9" fmla="*/ 557 h 807"/>
                <a:gd name="T10" fmla="*/ 153 w 599"/>
                <a:gd name="T11" fmla="*/ 561 h 807"/>
                <a:gd name="T12" fmla="*/ 284 w 599"/>
                <a:gd name="T13" fmla="*/ 791 h 807"/>
                <a:gd name="T14" fmla="*/ 300 w 599"/>
                <a:gd name="T15" fmla="*/ 807 h 807"/>
                <a:gd name="T16" fmla="*/ 316 w 599"/>
                <a:gd name="T17" fmla="*/ 791 h 807"/>
                <a:gd name="T18" fmla="*/ 446 w 599"/>
                <a:gd name="T19" fmla="*/ 561 h 807"/>
                <a:gd name="T20" fmla="*/ 453 w 599"/>
                <a:gd name="T21" fmla="*/ 557 h 807"/>
                <a:gd name="T22" fmla="*/ 453 w 599"/>
                <a:gd name="T23" fmla="*/ 557 h 807"/>
                <a:gd name="T24" fmla="*/ 559 w 599"/>
                <a:gd name="T25" fmla="*/ 450 h 807"/>
                <a:gd name="T26" fmla="*/ 599 w 599"/>
                <a:gd name="T27" fmla="*/ 300 h 807"/>
                <a:gd name="T28" fmla="*/ 300 w 599"/>
                <a:gd name="T29" fmla="*/ 0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9" h="807">
                  <a:moveTo>
                    <a:pt x="300" y="0"/>
                  </a:moveTo>
                  <a:cubicBezTo>
                    <a:pt x="135" y="0"/>
                    <a:pt x="0" y="135"/>
                    <a:pt x="0" y="300"/>
                  </a:cubicBezTo>
                  <a:cubicBezTo>
                    <a:pt x="0" y="353"/>
                    <a:pt x="14" y="404"/>
                    <a:pt x="41" y="450"/>
                  </a:cubicBezTo>
                  <a:cubicBezTo>
                    <a:pt x="66" y="494"/>
                    <a:pt x="103" y="531"/>
                    <a:pt x="147" y="557"/>
                  </a:cubicBezTo>
                  <a:cubicBezTo>
                    <a:pt x="147" y="557"/>
                    <a:pt x="147" y="557"/>
                    <a:pt x="147" y="557"/>
                  </a:cubicBezTo>
                  <a:cubicBezTo>
                    <a:pt x="149" y="558"/>
                    <a:pt x="151" y="560"/>
                    <a:pt x="153" y="561"/>
                  </a:cubicBezTo>
                  <a:cubicBezTo>
                    <a:pt x="234" y="609"/>
                    <a:pt x="284" y="697"/>
                    <a:pt x="284" y="791"/>
                  </a:cubicBezTo>
                  <a:cubicBezTo>
                    <a:pt x="284" y="799"/>
                    <a:pt x="291" y="807"/>
                    <a:pt x="300" y="807"/>
                  </a:cubicBezTo>
                  <a:cubicBezTo>
                    <a:pt x="309" y="807"/>
                    <a:pt x="316" y="799"/>
                    <a:pt x="316" y="791"/>
                  </a:cubicBezTo>
                  <a:cubicBezTo>
                    <a:pt x="316" y="697"/>
                    <a:pt x="366" y="609"/>
                    <a:pt x="446" y="561"/>
                  </a:cubicBezTo>
                  <a:cubicBezTo>
                    <a:pt x="449" y="560"/>
                    <a:pt x="451" y="558"/>
                    <a:pt x="453" y="557"/>
                  </a:cubicBezTo>
                  <a:cubicBezTo>
                    <a:pt x="453" y="557"/>
                    <a:pt x="453" y="557"/>
                    <a:pt x="453" y="557"/>
                  </a:cubicBezTo>
                  <a:cubicBezTo>
                    <a:pt x="497" y="531"/>
                    <a:pt x="534" y="494"/>
                    <a:pt x="559" y="450"/>
                  </a:cubicBezTo>
                  <a:cubicBezTo>
                    <a:pt x="586" y="404"/>
                    <a:pt x="599" y="353"/>
                    <a:pt x="599" y="300"/>
                  </a:cubicBezTo>
                  <a:cubicBezTo>
                    <a:pt x="599" y="135"/>
                    <a:pt x="465" y="0"/>
                    <a:pt x="300" y="0"/>
                  </a:cubicBezTo>
                  <a:close/>
                </a:path>
              </a:pathLst>
            </a:custGeom>
            <a:solidFill>
              <a:srgbClr val="F77983"/>
            </a:solidFill>
            <a:ln>
              <a:noFill/>
            </a:ln>
          </p:spPr>
          <p:txBody>
            <a:bodyPr vert="horz" wrap="square" lIns="91440" tIns="45720" rIns="91440" bIns="45720" numCol="1" anchor="t" anchorCtr="0" compatLnSpc="1"/>
            <a:lstStyle/>
            <a:p>
              <a:endParaRPr lang="zh-CN" altLang="en-US">
                <a:cs typeface="+mn-ea"/>
                <a:sym typeface="+mn-lt"/>
              </a:endParaRPr>
            </a:p>
          </p:txBody>
        </p:sp>
        <p:sp>
          <p:nvSpPr>
            <p:cNvPr id="26" name="Freeform 16"/>
            <p:cNvSpPr>
              <a:spLocks noEditPoints="1"/>
            </p:cNvSpPr>
            <p:nvPr/>
          </p:nvSpPr>
          <p:spPr bwMode="auto">
            <a:xfrm>
              <a:off x="9858826" y="2120521"/>
              <a:ext cx="555471" cy="442971"/>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FFFFFF"/>
            </a:solidFill>
            <a:ln>
              <a:no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grpSp>
      <p:grpSp>
        <p:nvGrpSpPr>
          <p:cNvPr id="27" name="组合 26"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1128287" y="3419235"/>
            <a:ext cx="2002432" cy="2264113"/>
            <a:chOff x="1128287" y="4024151"/>
            <a:chExt cx="2002432" cy="2698190"/>
          </a:xfrm>
        </p:grpSpPr>
        <p:grpSp>
          <p:nvGrpSpPr>
            <p:cNvPr id="28" name="组合 27"/>
            <p:cNvGrpSpPr/>
            <p:nvPr/>
          </p:nvGrpSpPr>
          <p:grpSpPr>
            <a:xfrm>
              <a:off x="1128287" y="4024151"/>
              <a:ext cx="1895770" cy="2698190"/>
              <a:chOff x="1059012" y="4024151"/>
              <a:chExt cx="1895770" cy="2698190"/>
            </a:xfrm>
            <a:effectLst>
              <a:outerShdw blurRad="254000" dist="127000" dir="2700000" algn="tl" rotWithShape="0">
                <a:prstClr val="black">
                  <a:alpha val="40000"/>
                </a:prstClr>
              </a:outerShdw>
            </a:effectLst>
          </p:grpSpPr>
          <p:sp>
            <p:nvSpPr>
              <p:cNvPr id="31" name="Freeform 5"/>
              <p:cNvSpPr/>
              <p:nvPr/>
            </p:nvSpPr>
            <p:spPr bwMode="auto">
              <a:xfrm>
                <a:off x="1059013" y="4024151"/>
                <a:ext cx="1895769" cy="2544030"/>
              </a:xfrm>
              <a:custGeom>
                <a:avLst/>
                <a:gdLst>
                  <a:gd name="T0" fmla="*/ 933 w 1012"/>
                  <a:gd name="T1" fmla="*/ 410 h 1359"/>
                  <a:gd name="T2" fmla="*/ 915 w 1012"/>
                  <a:gd name="T3" fmla="*/ 410 h 1359"/>
                  <a:gd name="T4" fmla="*/ 515 w 1012"/>
                  <a:gd name="T5" fmla="*/ 10 h 1359"/>
                  <a:gd name="T6" fmla="*/ 506 w 1012"/>
                  <a:gd name="T7" fmla="*/ 0 h 1359"/>
                  <a:gd name="T8" fmla="*/ 497 w 1012"/>
                  <a:gd name="T9" fmla="*/ 10 h 1359"/>
                  <a:gd name="T10" fmla="*/ 97 w 1012"/>
                  <a:gd name="T11" fmla="*/ 410 h 1359"/>
                  <a:gd name="T12" fmla="*/ 79 w 1012"/>
                  <a:gd name="T13" fmla="*/ 410 h 1359"/>
                  <a:gd name="T14" fmla="*/ 0 w 1012"/>
                  <a:gd name="T15" fmla="*/ 489 h 1359"/>
                  <a:gd name="T16" fmla="*/ 0 w 1012"/>
                  <a:gd name="T17" fmla="*/ 1359 h 1359"/>
                  <a:gd name="T18" fmla="*/ 1012 w 1012"/>
                  <a:gd name="T19" fmla="*/ 1359 h 1359"/>
                  <a:gd name="T20" fmla="*/ 1012 w 1012"/>
                  <a:gd name="T21" fmla="*/ 489 h 1359"/>
                  <a:gd name="T22" fmla="*/ 933 w 1012"/>
                  <a:gd name="T23" fmla="*/ 410 h 1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2" h="1359">
                    <a:moveTo>
                      <a:pt x="933" y="410"/>
                    </a:moveTo>
                    <a:cubicBezTo>
                      <a:pt x="915" y="410"/>
                      <a:pt x="915" y="410"/>
                      <a:pt x="915" y="410"/>
                    </a:cubicBezTo>
                    <a:cubicBezTo>
                      <a:pt x="695" y="410"/>
                      <a:pt x="515" y="230"/>
                      <a:pt x="515" y="10"/>
                    </a:cubicBezTo>
                    <a:cubicBezTo>
                      <a:pt x="515" y="5"/>
                      <a:pt x="511" y="0"/>
                      <a:pt x="506" y="0"/>
                    </a:cubicBezTo>
                    <a:cubicBezTo>
                      <a:pt x="501" y="0"/>
                      <a:pt x="497" y="5"/>
                      <a:pt x="497" y="10"/>
                    </a:cubicBezTo>
                    <a:cubicBezTo>
                      <a:pt x="497" y="230"/>
                      <a:pt x="317" y="410"/>
                      <a:pt x="97" y="410"/>
                    </a:cubicBezTo>
                    <a:cubicBezTo>
                      <a:pt x="79" y="410"/>
                      <a:pt x="79" y="410"/>
                      <a:pt x="79" y="410"/>
                    </a:cubicBezTo>
                    <a:cubicBezTo>
                      <a:pt x="35" y="410"/>
                      <a:pt x="0" y="445"/>
                      <a:pt x="0" y="489"/>
                    </a:cubicBezTo>
                    <a:cubicBezTo>
                      <a:pt x="0" y="1359"/>
                      <a:pt x="0" y="1359"/>
                      <a:pt x="0" y="1359"/>
                    </a:cubicBezTo>
                    <a:cubicBezTo>
                      <a:pt x="1012" y="1359"/>
                      <a:pt x="1012" y="1359"/>
                      <a:pt x="1012" y="1359"/>
                    </a:cubicBezTo>
                    <a:cubicBezTo>
                      <a:pt x="1012" y="489"/>
                      <a:pt x="1012" y="489"/>
                      <a:pt x="1012" y="489"/>
                    </a:cubicBezTo>
                    <a:cubicBezTo>
                      <a:pt x="1012" y="445"/>
                      <a:pt x="977" y="410"/>
                      <a:pt x="933" y="410"/>
                    </a:cubicBezTo>
                    <a:close/>
                  </a:path>
                </a:pathLst>
              </a:custGeom>
              <a:solidFill>
                <a:srgbClr val="FFFFFF"/>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32" name="Freeform 21"/>
              <p:cNvSpPr/>
              <p:nvPr/>
            </p:nvSpPr>
            <p:spPr bwMode="auto">
              <a:xfrm>
                <a:off x="1059012" y="6568181"/>
                <a:ext cx="1895769" cy="154160"/>
              </a:xfrm>
              <a:custGeom>
                <a:avLst/>
                <a:gdLst>
                  <a:gd name="T0" fmla="*/ 79 w 1012"/>
                  <a:gd name="T1" fmla="*/ 79 h 79"/>
                  <a:gd name="T2" fmla="*/ 933 w 1012"/>
                  <a:gd name="T3" fmla="*/ 79 h 79"/>
                  <a:gd name="T4" fmla="*/ 1012 w 1012"/>
                  <a:gd name="T5" fmla="*/ 0 h 79"/>
                  <a:gd name="T6" fmla="*/ 0 w 1012"/>
                  <a:gd name="T7" fmla="*/ 0 h 79"/>
                  <a:gd name="T8" fmla="*/ 79 w 1012"/>
                  <a:gd name="T9" fmla="*/ 79 h 79"/>
                </a:gdLst>
                <a:ahLst/>
                <a:cxnLst>
                  <a:cxn ang="0">
                    <a:pos x="T0" y="T1"/>
                  </a:cxn>
                  <a:cxn ang="0">
                    <a:pos x="T2" y="T3"/>
                  </a:cxn>
                  <a:cxn ang="0">
                    <a:pos x="T4" y="T5"/>
                  </a:cxn>
                  <a:cxn ang="0">
                    <a:pos x="T6" y="T7"/>
                  </a:cxn>
                  <a:cxn ang="0">
                    <a:pos x="T8" y="T9"/>
                  </a:cxn>
                </a:cxnLst>
                <a:rect l="0" t="0" r="r" b="b"/>
                <a:pathLst>
                  <a:path w="1012" h="79">
                    <a:moveTo>
                      <a:pt x="79" y="79"/>
                    </a:moveTo>
                    <a:cubicBezTo>
                      <a:pt x="933" y="79"/>
                      <a:pt x="933" y="79"/>
                      <a:pt x="933" y="79"/>
                    </a:cubicBezTo>
                    <a:cubicBezTo>
                      <a:pt x="977" y="79"/>
                      <a:pt x="1012" y="44"/>
                      <a:pt x="1012" y="0"/>
                    </a:cubicBezTo>
                    <a:cubicBezTo>
                      <a:pt x="0" y="0"/>
                      <a:pt x="0" y="0"/>
                      <a:pt x="0" y="0"/>
                    </a:cubicBezTo>
                    <a:cubicBezTo>
                      <a:pt x="0" y="44"/>
                      <a:pt x="35" y="79"/>
                      <a:pt x="79" y="79"/>
                    </a:cubicBezTo>
                    <a:close/>
                  </a:path>
                </a:pathLst>
              </a:custGeom>
              <a:solidFill>
                <a:srgbClr val="365B7C"/>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grpSp>
        <p:sp>
          <p:nvSpPr>
            <p:cNvPr id="29" name="Rectangle 42"/>
            <p:cNvSpPr/>
            <p:nvPr/>
          </p:nvSpPr>
          <p:spPr>
            <a:xfrm flipH="1">
              <a:off x="1292354" y="5531581"/>
              <a:ext cx="1725015" cy="589653"/>
            </a:xfrm>
            <a:prstGeom prst="rect">
              <a:avLst/>
            </a:prstGeom>
            <a:noFill/>
            <a:ln w="12700" cap="flat" cmpd="sng" algn="ctr">
              <a:noFill/>
              <a:prstDash val="solid"/>
            </a:ln>
            <a:effectLst/>
          </p:spPr>
          <p:txBody>
            <a:bodyPr lIns="91440" tIns="0" rIns="91440" bIns="0" rtlCol="0" anchor="t"/>
            <a:lstStyle/>
            <a:p>
              <a:pPr>
                <a:defRPr/>
              </a:pPr>
              <a:r>
                <a:rPr lang="zh-CN" altLang="en-US" sz="1050" kern="0" dirty="0">
                  <a:solidFill>
                    <a:schemeClr val="tx1">
                      <a:lumMod val="75000"/>
                      <a:lumOff val="25000"/>
                    </a:schemeClr>
                  </a:solidFill>
                  <a:cs typeface="+mn-ea"/>
                  <a:sym typeface="+mn-lt"/>
                </a:rPr>
                <a:t>用户可以在投影仪或者计算机上进行演示也可以将演示文稿打印出来制作成胶片用户以在投影仪</a:t>
              </a:r>
              <a:endParaRPr lang="zh-CN" altLang="en-US" sz="1050" kern="0" dirty="0">
                <a:solidFill>
                  <a:schemeClr val="tx1">
                    <a:lumMod val="75000"/>
                    <a:lumOff val="25000"/>
                  </a:schemeClr>
                </a:solidFill>
                <a:cs typeface="+mn-ea"/>
                <a:sym typeface="+mn-lt"/>
              </a:endParaRPr>
            </a:p>
          </p:txBody>
        </p:sp>
        <p:sp>
          <p:nvSpPr>
            <p:cNvPr id="30" name="Rectangle 42"/>
            <p:cNvSpPr/>
            <p:nvPr/>
          </p:nvSpPr>
          <p:spPr>
            <a:xfrm flipH="1">
              <a:off x="1280666" y="5067067"/>
              <a:ext cx="1850053" cy="229011"/>
            </a:xfrm>
            <a:prstGeom prst="rect">
              <a:avLst/>
            </a:prstGeom>
            <a:noFill/>
            <a:ln w="12700" cap="flat" cmpd="sng" algn="ctr">
              <a:noFill/>
              <a:prstDash val="solid"/>
            </a:ln>
            <a:effectLst/>
          </p:spPr>
          <p:txBody>
            <a:bodyPr lIns="91440" tIns="0" rIns="91440" bIns="0" rtlCol="0" anchor="t"/>
            <a:lstStyle/>
            <a:p>
              <a:r>
                <a:rPr lang="zh-CN" altLang="en-US" b="1" dirty="0">
                  <a:solidFill>
                    <a:schemeClr val="tx1">
                      <a:lumMod val="75000"/>
                      <a:lumOff val="25000"/>
                    </a:schemeClr>
                  </a:solidFill>
                  <a:cs typeface="+mn-ea"/>
                  <a:sym typeface="+mn-lt"/>
                </a:rPr>
                <a:t>市场需求量大</a:t>
              </a:r>
              <a:endParaRPr lang="zh-CN" altLang="en-US" b="1" dirty="0">
                <a:solidFill>
                  <a:schemeClr val="tx1">
                    <a:lumMod val="75000"/>
                    <a:lumOff val="25000"/>
                  </a:schemeClr>
                </a:solidFill>
                <a:cs typeface="+mn-ea"/>
                <a:sym typeface="+mn-lt"/>
              </a:endParaRPr>
            </a:p>
          </p:txBody>
        </p:sp>
      </p:grpSp>
      <p:grpSp>
        <p:nvGrpSpPr>
          <p:cNvPr id="33" name="组合 32"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3803967" y="3419235"/>
            <a:ext cx="1983946" cy="2264113"/>
            <a:chOff x="3803967" y="4024151"/>
            <a:chExt cx="1983946" cy="2698190"/>
          </a:xfrm>
        </p:grpSpPr>
        <p:grpSp>
          <p:nvGrpSpPr>
            <p:cNvPr id="34" name="组合 33"/>
            <p:cNvGrpSpPr/>
            <p:nvPr/>
          </p:nvGrpSpPr>
          <p:grpSpPr>
            <a:xfrm>
              <a:off x="3803967" y="4024151"/>
              <a:ext cx="1895770" cy="2698190"/>
              <a:chOff x="1059012" y="4024151"/>
              <a:chExt cx="1895770" cy="2698190"/>
            </a:xfrm>
            <a:effectLst>
              <a:outerShdw blurRad="254000" dist="127000" dir="2700000" algn="tl" rotWithShape="0">
                <a:prstClr val="black">
                  <a:alpha val="40000"/>
                </a:prstClr>
              </a:outerShdw>
            </a:effectLst>
          </p:grpSpPr>
          <p:sp>
            <p:nvSpPr>
              <p:cNvPr id="37" name="Freeform 5"/>
              <p:cNvSpPr/>
              <p:nvPr/>
            </p:nvSpPr>
            <p:spPr bwMode="auto">
              <a:xfrm>
                <a:off x="1059013" y="4024151"/>
                <a:ext cx="1895769" cy="2544030"/>
              </a:xfrm>
              <a:custGeom>
                <a:avLst/>
                <a:gdLst>
                  <a:gd name="T0" fmla="*/ 933 w 1012"/>
                  <a:gd name="T1" fmla="*/ 410 h 1359"/>
                  <a:gd name="T2" fmla="*/ 915 w 1012"/>
                  <a:gd name="T3" fmla="*/ 410 h 1359"/>
                  <a:gd name="T4" fmla="*/ 515 w 1012"/>
                  <a:gd name="T5" fmla="*/ 10 h 1359"/>
                  <a:gd name="T6" fmla="*/ 506 w 1012"/>
                  <a:gd name="T7" fmla="*/ 0 h 1359"/>
                  <a:gd name="T8" fmla="*/ 497 w 1012"/>
                  <a:gd name="T9" fmla="*/ 10 h 1359"/>
                  <a:gd name="T10" fmla="*/ 97 w 1012"/>
                  <a:gd name="T11" fmla="*/ 410 h 1359"/>
                  <a:gd name="T12" fmla="*/ 79 w 1012"/>
                  <a:gd name="T13" fmla="*/ 410 h 1359"/>
                  <a:gd name="T14" fmla="*/ 0 w 1012"/>
                  <a:gd name="T15" fmla="*/ 489 h 1359"/>
                  <a:gd name="T16" fmla="*/ 0 w 1012"/>
                  <a:gd name="T17" fmla="*/ 1359 h 1359"/>
                  <a:gd name="T18" fmla="*/ 1012 w 1012"/>
                  <a:gd name="T19" fmla="*/ 1359 h 1359"/>
                  <a:gd name="T20" fmla="*/ 1012 w 1012"/>
                  <a:gd name="T21" fmla="*/ 489 h 1359"/>
                  <a:gd name="T22" fmla="*/ 933 w 1012"/>
                  <a:gd name="T23" fmla="*/ 410 h 1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2" h="1359">
                    <a:moveTo>
                      <a:pt x="933" y="410"/>
                    </a:moveTo>
                    <a:cubicBezTo>
                      <a:pt x="915" y="410"/>
                      <a:pt x="915" y="410"/>
                      <a:pt x="915" y="410"/>
                    </a:cubicBezTo>
                    <a:cubicBezTo>
                      <a:pt x="695" y="410"/>
                      <a:pt x="515" y="230"/>
                      <a:pt x="515" y="10"/>
                    </a:cubicBezTo>
                    <a:cubicBezTo>
                      <a:pt x="515" y="5"/>
                      <a:pt x="511" y="0"/>
                      <a:pt x="506" y="0"/>
                    </a:cubicBezTo>
                    <a:cubicBezTo>
                      <a:pt x="501" y="0"/>
                      <a:pt x="497" y="5"/>
                      <a:pt x="497" y="10"/>
                    </a:cubicBezTo>
                    <a:cubicBezTo>
                      <a:pt x="497" y="230"/>
                      <a:pt x="317" y="410"/>
                      <a:pt x="97" y="410"/>
                    </a:cubicBezTo>
                    <a:cubicBezTo>
                      <a:pt x="79" y="410"/>
                      <a:pt x="79" y="410"/>
                      <a:pt x="79" y="410"/>
                    </a:cubicBezTo>
                    <a:cubicBezTo>
                      <a:pt x="35" y="410"/>
                      <a:pt x="0" y="445"/>
                      <a:pt x="0" y="489"/>
                    </a:cubicBezTo>
                    <a:cubicBezTo>
                      <a:pt x="0" y="1359"/>
                      <a:pt x="0" y="1359"/>
                      <a:pt x="0" y="1359"/>
                    </a:cubicBezTo>
                    <a:cubicBezTo>
                      <a:pt x="1012" y="1359"/>
                      <a:pt x="1012" y="1359"/>
                      <a:pt x="1012" y="1359"/>
                    </a:cubicBezTo>
                    <a:cubicBezTo>
                      <a:pt x="1012" y="489"/>
                      <a:pt x="1012" y="489"/>
                      <a:pt x="1012" y="489"/>
                    </a:cubicBezTo>
                    <a:cubicBezTo>
                      <a:pt x="1012" y="445"/>
                      <a:pt x="977" y="410"/>
                      <a:pt x="933" y="410"/>
                    </a:cubicBezTo>
                    <a:close/>
                  </a:path>
                </a:pathLst>
              </a:custGeom>
              <a:solidFill>
                <a:srgbClr val="FFFFFF"/>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38" name="Freeform 21"/>
              <p:cNvSpPr/>
              <p:nvPr/>
            </p:nvSpPr>
            <p:spPr bwMode="auto">
              <a:xfrm>
                <a:off x="1059012" y="6568181"/>
                <a:ext cx="1895769" cy="154160"/>
              </a:xfrm>
              <a:custGeom>
                <a:avLst/>
                <a:gdLst>
                  <a:gd name="T0" fmla="*/ 79 w 1012"/>
                  <a:gd name="T1" fmla="*/ 79 h 79"/>
                  <a:gd name="T2" fmla="*/ 933 w 1012"/>
                  <a:gd name="T3" fmla="*/ 79 h 79"/>
                  <a:gd name="T4" fmla="*/ 1012 w 1012"/>
                  <a:gd name="T5" fmla="*/ 0 h 79"/>
                  <a:gd name="T6" fmla="*/ 0 w 1012"/>
                  <a:gd name="T7" fmla="*/ 0 h 79"/>
                  <a:gd name="T8" fmla="*/ 79 w 1012"/>
                  <a:gd name="T9" fmla="*/ 79 h 79"/>
                </a:gdLst>
                <a:ahLst/>
                <a:cxnLst>
                  <a:cxn ang="0">
                    <a:pos x="T0" y="T1"/>
                  </a:cxn>
                  <a:cxn ang="0">
                    <a:pos x="T2" y="T3"/>
                  </a:cxn>
                  <a:cxn ang="0">
                    <a:pos x="T4" y="T5"/>
                  </a:cxn>
                  <a:cxn ang="0">
                    <a:pos x="T6" y="T7"/>
                  </a:cxn>
                  <a:cxn ang="0">
                    <a:pos x="T8" y="T9"/>
                  </a:cxn>
                </a:cxnLst>
                <a:rect l="0" t="0" r="r" b="b"/>
                <a:pathLst>
                  <a:path w="1012" h="79">
                    <a:moveTo>
                      <a:pt x="79" y="79"/>
                    </a:moveTo>
                    <a:cubicBezTo>
                      <a:pt x="933" y="79"/>
                      <a:pt x="933" y="79"/>
                      <a:pt x="933" y="79"/>
                    </a:cubicBezTo>
                    <a:cubicBezTo>
                      <a:pt x="977" y="79"/>
                      <a:pt x="1012" y="44"/>
                      <a:pt x="1012" y="0"/>
                    </a:cubicBezTo>
                    <a:cubicBezTo>
                      <a:pt x="0" y="0"/>
                      <a:pt x="0" y="0"/>
                      <a:pt x="0" y="0"/>
                    </a:cubicBezTo>
                    <a:cubicBezTo>
                      <a:pt x="0" y="44"/>
                      <a:pt x="35" y="79"/>
                      <a:pt x="79" y="79"/>
                    </a:cubicBezTo>
                    <a:close/>
                  </a:path>
                </a:pathLst>
              </a:custGeom>
              <a:solidFill>
                <a:srgbClr val="966481"/>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grpSp>
        <p:sp>
          <p:nvSpPr>
            <p:cNvPr id="35" name="Rectangle 42"/>
            <p:cNvSpPr/>
            <p:nvPr/>
          </p:nvSpPr>
          <p:spPr>
            <a:xfrm flipH="1">
              <a:off x="3949548" y="5531581"/>
              <a:ext cx="1725015" cy="589653"/>
            </a:xfrm>
            <a:prstGeom prst="rect">
              <a:avLst/>
            </a:prstGeom>
            <a:noFill/>
            <a:ln w="12700" cap="flat" cmpd="sng" algn="ctr">
              <a:noFill/>
              <a:prstDash val="solid"/>
            </a:ln>
            <a:effectLst/>
          </p:spPr>
          <p:txBody>
            <a:bodyPr lIns="91440" tIns="0" rIns="91440" bIns="0" rtlCol="0" anchor="t"/>
            <a:lstStyle/>
            <a:p>
              <a:pPr>
                <a:defRPr/>
              </a:pPr>
              <a:r>
                <a:rPr lang="zh-CN" altLang="en-US" sz="1050" kern="0" dirty="0">
                  <a:solidFill>
                    <a:schemeClr val="tx1">
                      <a:lumMod val="75000"/>
                      <a:lumOff val="25000"/>
                    </a:schemeClr>
                  </a:solidFill>
                  <a:cs typeface="+mn-ea"/>
                  <a:sym typeface="+mn-lt"/>
                </a:rPr>
                <a:t>用户可以在投影仪或者计算机上进行演示也可以将演示文稿打印出来制作成胶片用户以在投影仪</a:t>
              </a:r>
              <a:endParaRPr lang="zh-CN" altLang="en-US" sz="1050" kern="0" dirty="0">
                <a:solidFill>
                  <a:schemeClr val="tx1">
                    <a:lumMod val="75000"/>
                    <a:lumOff val="25000"/>
                  </a:schemeClr>
                </a:solidFill>
                <a:cs typeface="+mn-ea"/>
                <a:sym typeface="+mn-lt"/>
              </a:endParaRPr>
            </a:p>
          </p:txBody>
        </p:sp>
        <p:sp>
          <p:nvSpPr>
            <p:cNvPr id="36" name="Rectangle 42"/>
            <p:cNvSpPr/>
            <p:nvPr/>
          </p:nvSpPr>
          <p:spPr>
            <a:xfrm flipH="1">
              <a:off x="3937860" y="5067067"/>
              <a:ext cx="1850053" cy="229011"/>
            </a:xfrm>
            <a:prstGeom prst="rect">
              <a:avLst/>
            </a:prstGeom>
            <a:noFill/>
            <a:ln w="12700" cap="flat" cmpd="sng" algn="ctr">
              <a:noFill/>
              <a:prstDash val="solid"/>
            </a:ln>
            <a:effectLst/>
          </p:spPr>
          <p:txBody>
            <a:bodyPr lIns="91440" tIns="0" rIns="91440" bIns="0" rtlCol="0" anchor="t"/>
            <a:lstStyle/>
            <a:p>
              <a:r>
                <a:rPr lang="zh-CN" altLang="en-US" b="1" dirty="0">
                  <a:solidFill>
                    <a:schemeClr val="tx1">
                      <a:lumMod val="75000"/>
                      <a:lumOff val="25000"/>
                    </a:schemeClr>
                  </a:solidFill>
                  <a:cs typeface="+mn-ea"/>
                  <a:sym typeface="+mn-lt"/>
                </a:rPr>
                <a:t>新型发展行业</a:t>
              </a:r>
              <a:endParaRPr lang="zh-CN" altLang="en-US" b="1" dirty="0">
                <a:solidFill>
                  <a:schemeClr val="tx1">
                    <a:lumMod val="75000"/>
                    <a:lumOff val="25000"/>
                  </a:schemeClr>
                </a:solidFill>
                <a:cs typeface="+mn-ea"/>
                <a:sym typeface="+mn-lt"/>
              </a:endParaRPr>
            </a:p>
          </p:txBody>
        </p:sp>
      </p:grpSp>
      <p:grpSp>
        <p:nvGrpSpPr>
          <p:cNvPr id="39" name="组合 38"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6492363" y="3419235"/>
            <a:ext cx="2006266" cy="2264113"/>
            <a:chOff x="6506877" y="4024151"/>
            <a:chExt cx="2006266" cy="2698190"/>
          </a:xfrm>
        </p:grpSpPr>
        <p:grpSp>
          <p:nvGrpSpPr>
            <p:cNvPr id="40" name="组合 39"/>
            <p:cNvGrpSpPr/>
            <p:nvPr/>
          </p:nvGrpSpPr>
          <p:grpSpPr>
            <a:xfrm>
              <a:off x="6506877" y="4024151"/>
              <a:ext cx="1895770" cy="2698190"/>
              <a:chOff x="1059012" y="4024151"/>
              <a:chExt cx="1895770" cy="2698190"/>
            </a:xfrm>
            <a:effectLst>
              <a:outerShdw blurRad="254000" dist="127000" dir="2700000" algn="tl" rotWithShape="0">
                <a:prstClr val="black">
                  <a:alpha val="40000"/>
                </a:prstClr>
              </a:outerShdw>
            </a:effectLst>
          </p:grpSpPr>
          <p:sp>
            <p:nvSpPr>
              <p:cNvPr id="43" name="Freeform 5"/>
              <p:cNvSpPr/>
              <p:nvPr/>
            </p:nvSpPr>
            <p:spPr bwMode="auto">
              <a:xfrm>
                <a:off x="1059013" y="4024151"/>
                <a:ext cx="1895769" cy="2544030"/>
              </a:xfrm>
              <a:custGeom>
                <a:avLst/>
                <a:gdLst>
                  <a:gd name="T0" fmla="*/ 933 w 1012"/>
                  <a:gd name="T1" fmla="*/ 410 h 1359"/>
                  <a:gd name="T2" fmla="*/ 915 w 1012"/>
                  <a:gd name="T3" fmla="*/ 410 h 1359"/>
                  <a:gd name="T4" fmla="*/ 515 w 1012"/>
                  <a:gd name="T5" fmla="*/ 10 h 1359"/>
                  <a:gd name="T6" fmla="*/ 506 w 1012"/>
                  <a:gd name="T7" fmla="*/ 0 h 1359"/>
                  <a:gd name="T8" fmla="*/ 497 w 1012"/>
                  <a:gd name="T9" fmla="*/ 10 h 1359"/>
                  <a:gd name="T10" fmla="*/ 97 w 1012"/>
                  <a:gd name="T11" fmla="*/ 410 h 1359"/>
                  <a:gd name="T12" fmla="*/ 79 w 1012"/>
                  <a:gd name="T13" fmla="*/ 410 h 1359"/>
                  <a:gd name="T14" fmla="*/ 0 w 1012"/>
                  <a:gd name="T15" fmla="*/ 489 h 1359"/>
                  <a:gd name="T16" fmla="*/ 0 w 1012"/>
                  <a:gd name="T17" fmla="*/ 1359 h 1359"/>
                  <a:gd name="T18" fmla="*/ 1012 w 1012"/>
                  <a:gd name="T19" fmla="*/ 1359 h 1359"/>
                  <a:gd name="T20" fmla="*/ 1012 w 1012"/>
                  <a:gd name="T21" fmla="*/ 489 h 1359"/>
                  <a:gd name="T22" fmla="*/ 933 w 1012"/>
                  <a:gd name="T23" fmla="*/ 410 h 1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2" h="1359">
                    <a:moveTo>
                      <a:pt x="933" y="410"/>
                    </a:moveTo>
                    <a:cubicBezTo>
                      <a:pt x="915" y="410"/>
                      <a:pt x="915" y="410"/>
                      <a:pt x="915" y="410"/>
                    </a:cubicBezTo>
                    <a:cubicBezTo>
                      <a:pt x="695" y="410"/>
                      <a:pt x="515" y="230"/>
                      <a:pt x="515" y="10"/>
                    </a:cubicBezTo>
                    <a:cubicBezTo>
                      <a:pt x="515" y="5"/>
                      <a:pt x="511" y="0"/>
                      <a:pt x="506" y="0"/>
                    </a:cubicBezTo>
                    <a:cubicBezTo>
                      <a:pt x="501" y="0"/>
                      <a:pt x="497" y="5"/>
                      <a:pt x="497" y="10"/>
                    </a:cubicBezTo>
                    <a:cubicBezTo>
                      <a:pt x="497" y="230"/>
                      <a:pt x="317" y="410"/>
                      <a:pt x="97" y="410"/>
                    </a:cubicBezTo>
                    <a:cubicBezTo>
                      <a:pt x="79" y="410"/>
                      <a:pt x="79" y="410"/>
                      <a:pt x="79" y="410"/>
                    </a:cubicBezTo>
                    <a:cubicBezTo>
                      <a:pt x="35" y="410"/>
                      <a:pt x="0" y="445"/>
                      <a:pt x="0" y="489"/>
                    </a:cubicBezTo>
                    <a:cubicBezTo>
                      <a:pt x="0" y="1359"/>
                      <a:pt x="0" y="1359"/>
                      <a:pt x="0" y="1359"/>
                    </a:cubicBezTo>
                    <a:cubicBezTo>
                      <a:pt x="1012" y="1359"/>
                      <a:pt x="1012" y="1359"/>
                      <a:pt x="1012" y="1359"/>
                    </a:cubicBezTo>
                    <a:cubicBezTo>
                      <a:pt x="1012" y="489"/>
                      <a:pt x="1012" y="489"/>
                      <a:pt x="1012" y="489"/>
                    </a:cubicBezTo>
                    <a:cubicBezTo>
                      <a:pt x="1012" y="445"/>
                      <a:pt x="977" y="410"/>
                      <a:pt x="933" y="410"/>
                    </a:cubicBezTo>
                    <a:close/>
                  </a:path>
                </a:pathLst>
              </a:custGeom>
              <a:solidFill>
                <a:srgbClr val="FFFFFF"/>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44" name="Freeform 21"/>
              <p:cNvSpPr/>
              <p:nvPr/>
            </p:nvSpPr>
            <p:spPr bwMode="auto">
              <a:xfrm>
                <a:off x="1059012" y="6568181"/>
                <a:ext cx="1895769" cy="154160"/>
              </a:xfrm>
              <a:custGeom>
                <a:avLst/>
                <a:gdLst>
                  <a:gd name="T0" fmla="*/ 79 w 1012"/>
                  <a:gd name="T1" fmla="*/ 79 h 79"/>
                  <a:gd name="T2" fmla="*/ 933 w 1012"/>
                  <a:gd name="T3" fmla="*/ 79 h 79"/>
                  <a:gd name="T4" fmla="*/ 1012 w 1012"/>
                  <a:gd name="T5" fmla="*/ 0 h 79"/>
                  <a:gd name="T6" fmla="*/ 0 w 1012"/>
                  <a:gd name="T7" fmla="*/ 0 h 79"/>
                  <a:gd name="T8" fmla="*/ 79 w 1012"/>
                  <a:gd name="T9" fmla="*/ 79 h 79"/>
                </a:gdLst>
                <a:ahLst/>
                <a:cxnLst>
                  <a:cxn ang="0">
                    <a:pos x="T0" y="T1"/>
                  </a:cxn>
                  <a:cxn ang="0">
                    <a:pos x="T2" y="T3"/>
                  </a:cxn>
                  <a:cxn ang="0">
                    <a:pos x="T4" y="T5"/>
                  </a:cxn>
                  <a:cxn ang="0">
                    <a:pos x="T6" y="T7"/>
                  </a:cxn>
                  <a:cxn ang="0">
                    <a:pos x="T8" y="T9"/>
                  </a:cxn>
                </a:cxnLst>
                <a:rect l="0" t="0" r="r" b="b"/>
                <a:pathLst>
                  <a:path w="1012" h="79">
                    <a:moveTo>
                      <a:pt x="79" y="79"/>
                    </a:moveTo>
                    <a:cubicBezTo>
                      <a:pt x="933" y="79"/>
                      <a:pt x="933" y="79"/>
                      <a:pt x="933" y="79"/>
                    </a:cubicBezTo>
                    <a:cubicBezTo>
                      <a:pt x="977" y="79"/>
                      <a:pt x="1012" y="44"/>
                      <a:pt x="1012" y="0"/>
                    </a:cubicBezTo>
                    <a:cubicBezTo>
                      <a:pt x="0" y="0"/>
                      <a:pt x="0" y="0"/>
                      <a:pt x="0" y="0"/>
                    </a:cubicBezTo>
                    <a:cubicBezTo>
                      <a:pt x="0" y="44"/>
                      <a:pt x="35" y="79"/>
                      <a:pt x="79" y="79"/>
                    </a:cubicBezTo>
                    <a:close/>
                  </a:path>
                </a:pathLst>
              </a:custGeom>
              <a:solidFill>
                <a:srgbClr val="D06F83"/>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grpSp>
        <p:sp>
          <p:nvSpPr>
            <p:cNvPr id="41" name="Rectangle 42"/>
            <p:cNvSpPr/>
            <p:nvPr/>
          </p:nvSpPr>
          <p:spPr>
            <a:xfrm flipH="1">
              <a:off x="6674778" y="5531581"/>
              <a:ext cx="1725015" cy="589653"/>
            </a:xfrm>
            <a:prstGeom prst="rect">
              <a:avLst/>
            </a:prstGeom>
            <a:noFill/>
            <a:ln w="12700" cap="flat" cmpd="sng" algn="ctr">
              <a:noFill/>
              <a:prstDash val="solid"/>
            </a:ln>
            <a:effectLst/>
          </p:spPr>
          <p:txBody>
            <a:bodyPr lIns="91440" tIns="0" rIns="91440" bIns="0" rtlCol="0" anchor="t"/>
            <a:lstStyle/>
            <a:p>
              <a:pPr>
                <a:defRPr/>
              </a:pPr>
              <a:r>
                <a:rPr lang="zh-CN" altLang="en-US" sz="1050" kern="0" dirty="0">
                  <a:solidFill>
                    <a:schemeClr val="tx1">
                      <a:lumMod val="75000"/>
                      <a:lumOff val="25000"/>
                    </a:schemeClr>
                  </a:solidFill>
                  <a:cs typeface="+mn-ea"/>
                  <a:sym typeface="+mn-lt"/>
                </a:rPr>
                <a:t>用户可以在投影仪或者计算机上进行演示也可以将演示文稿打印出来制作成胶片用户以在投影仪</a:t>
              </a:r>
              <a:endParaRPr lang="zh-CN" altLang="en-US" sz="1050" kern="0" dirty="0">
                <a:solidFill>
                  <a:schemeClr val="tx1">
                    <a:lumMod val="75000"/>
                    <a:lumOff val="25000"/>
                  </a:schemeClr>
                </a:solidFill>
                <a:cs typeface="+mn-ea"/>
                <a:sym typeface="+mn-lt"/>
              </a:endParaRPr>
            </a:p>
          </p:txBody>
        </p:sp>
        <p:sp>
          <p:nvSpPr>
            <p:cNvPr id="42" name="Rectangle 42"/>
            <p:cNvSpPr/>
            <p:nvPr/>
          </p:nvSpPr>
          <p:spPr>
            <a:xfrm flipH="1">
              <a:off x="6663090" y="5067067"/>
              <a:ext cx="1850053" cy="229011"/>
            </a:xfrm>
            <a:prstGeom prst="rect">
              <a:avLst/>
            </a:prstGeom>
            <a:noFill/>
            <a:ln w="12700" cap="flat" cmpd="sng" algn="ctr">
              <a:noFill/>
              <a:prstDash val="solid"/>
            </a:ln>
            <a:effectLst/>
          </p:spPr>
          <p:txBody>
            <a:bodyPr lIns="91440" tIns="0" rIns="91440" bIns="0" rtlCol="0" anchor="t"/>
            <a:lstStyle/>
            <a:p>
              <a:r>
                <a:rPr lang="zh-CN" altLang="en-US" b="1" dirty="0">
                  <a:solidFill>
                    <a:schemeClr val="tx1">
                      <a:lumMod val="75000"/>
                      <a:lumOff val="25000"/>
                    </a:schemeClr>
                  </a:solidFill>
                  <a:cs typeface="+mn-ea"/>
                  <a:sym typeface="+mn-lt"/>
                </a:rPr>
                <a:t>发展前景良好</a:t>
              </a:r>
              <a:endParaRPr lang="zh-CN" altLang="en-US" b="1" dirty="0">
                <a:solidFill>
                  <a:schemeClr val="tx1">
                    <a:lumMod val="75000"/>
                    <a:lumOff val="25000"/>
                  </a:schemeClr>
                </a:solidFill>
                <a:cs typeface="+mn-ea"/>
                <a:sym typeface="+mn-lt"/>
              </a:endParaRPr>
            </a:p>
          </p:txBody>
        </p:sp>
      </p:grpSp>
      <p:grpSp>
        <p:nvGrpSpPr>
          <p:cNvPr id="45" name="组合 44"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9195485" y="3419235"/>
            <a:ext cx="2015711" cy="2264113"/>
            <a:chOff x="9195931" y="4024151"/>
            <a:chExt cx="2015711" cy="2698190"/>
          </a:xfrm>
        </p:grpSpPr>
        <p:grpSp>
          <p:nvGrpSpPr>
            <p:cNvPr id="46" name="组合 45"/>
            <p:cNvGrpSpPr/>
            <p:nvPr/>
          </p:nvGrpSpPr>
          <p:grpSpPr>
            <a:xfrm>
              <a:off x="9195931" y="4024151"/>
              <a:ext cx="1895770" cy="2698190"/>
              <a:chOff x="1059012" y="4024151"/>
              <a:chExt cx="1895770" cy="2698190"/>
            </a:xfrm>
            <a:effectLst>
              <a:outerShdw blurRad="254000" dist="127000" dir="2700000" algn="tl" rotWithShape="0">
                <a:prstClr val="black">
                  <a:alpha val="40000"/>
                </a:prstClr>
              </a:outerShdw>
            </a:effectLst>
          </p:grpSpPr>
          <p:sp>
            <p:nvSpPr>
              <p:cNvPr id="49" name="Freeform 5"/>
              <p:cNvSpPr/>
              <p:nvPr/>
            </p:nvSpPr>
            <p:spPr bwMode="auto">
              <a:xfrm>
                <a:off x="1059013" y="4024151"/>
                <a:ext cx="1895769" cy="2544030"/>
              </a:xfrm>
              <a:custGeom>
                <a:avLst/>
                <a:gdLst>
                  <a:gd name="T0" fmla="*/ 933 w 1012"/>
                  <a:gd name="T1" fmla="*/ 410 h 1359"/>
                  <a:gd name="T2" fmla="*/ 915 w 1012"/>
                  <a:gd name="T3" fmla="*/ 410 h 1359"/>
                  <a:gd name="T4" fmla="*/ 515 w 1012"/>
                  <a:gd name="T5" fmla="*/ 10 h 1359"/>
                  <a:gd name="T6" fmla="*/ 506 w 1012"/>
                  <a:gd name="T7" fmla="*/ 0 h 1359"/>
                  <a:gd name="T8" fmla="*/ 497 w 1012"/>
                  <a:gd name="T9" fmla="*/ 10 h 1359"/>
                  <a:gd name="T10" fmla="*/ 97 w 1012"/>
                  <a:gd name="T11" fmla="*/ 410 h 1359"/>
                  <a:gd name="T12" fmla="*/ 79 w 1012"/>
                  <a:gd name="T13" fmla="*/ 410 h 1359"/>
                  <a:gd name="T14" fmla="*/ 0 w 1012"/>
                  <a:gd name="T15" fmla="*/ 489 h 1359"/>
                  <a:gd name="T16" fmla="*/ 0 w 1012"/>
                  <a:gd name="T17" fmla="*/ 1359 h 1359"/>
                  <a:gd name="T18" fmla="*/ 1012 w 1012"/>
                  <a:gd name="T19" fmla="*/ 1359 h 1359"/>
                  <a:gd name="T20" fmla="*/ 1012 w 1012"/>
                  <a:gd name="T21" fmla="*/ 489 h 1359"/>
                  <a:gd name="T22" fmla="*/ 933 w 1012"/>
                  <a:gd name="T23" fmla="*/ 410 h 1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2" h="1359">
                    <a:moveTo>
                      <a:pt x="933" y="410"/>
                    </a:moveTo>
                    <a:cubicBezTo>
                      <a:pt x="915" y="410"/>
                      <a:pt x="915" y="410"/>
                      <a:pt x="915" y="410"/>
                    </a:cubicBezTo>
                    <a:cubicBezTo>
                      <a:pt x="695" y="410"/>
                      <a:pt x="515" y="230"/>
                      <a:pt x="515" y="10"/>
                    </a:cubicBezTo>
                    <a:cubicBezTo>
                      <a:pt x="515" y="5"/>
                      <a:pt x="511" y="0"/>
                      <a:pt x="506" y="0"/>
                    </a:cubicBezTo>
                    <a:cubicBezTo>
                      <a:pt x="501" y="0"/>
                      <a:pt x="497" y="5"/>
                      <a:pt x="497" y="10"/>
                    </a:cubicBezTo>
                    <a:cubicBezTo>
                      <a:pt x="497" y="230"/>
                      <a:pt x="317" y="410"/>
                      <a:pt x="97" y="410"/>
                    </a:cubicBezTo>
                    <a:cubicBezTo>
                      <a:pt x="79" y="410"/>
                      <a:pt x="79" y="410"/>
                      <a:pt x="79" y="410"/>
                    </a:cubicBezTo>
                    <a:cubicBezTo>
                      <a:pt x="35" y="410"/>
                      <a:pt x="0" y="445"/>
                      <a:pt x="0" y="489"/>
                    </a:cubicBezTo>
                    <a:cubicBezTo>
                      <a:pt x="0" y="1359"/>
                      <a:pt x="0" y="1359"/>
                      <a:pt x="0" y="1359"/>
                    </a:cubicBezTo>
                    <a:cubicBezTo>
                      <a:pt x="1012" y="1359"/>
                      <a:pt x="1012" y="1359"/>
                      <a:pt x="1012" y="1359"/>
                    </a:cubicBezTo>
                    <a:cubicBezTo>
                      <a:pt x="1012" y="489"/>
                      <a:pt x="1012" y="489"/>
                      <a:pt x="1012" y="489"/>
                    </a:cubicBezTo>
                    <a:cubicBezTo>
                      <a:pt x="1012" y="445"/>
                      <a:pt x="977" y="410"/>
                      <a:pt x="933" y="410"/>
                    </a:cubicBezTo>
                    <a:close/>
                  </a:path>
                </a:pathLst>
              </a:custGeom>
              <a:solidFill>
                <a:srgbClr val="FFFFFF"/>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50" name="Freeform 21"/>
              <p:cNvSpPr/>
              <p:nvPr/>
            </p:nvSpPr>
            <p:spPr bwMode="auto">
              <a:xfrm>
                <a:off x="1059012" y="6568181"/>
                <a:ext cx="1895769" cy="154160"/>
              </a:xfrm>
              <a:custGeom>
                <a:avLst/>
                <a:gdLst>
                  <a:gd name="T0" fmla="*/ 79 w 1012"/>
                  <a:gd name="T1" fmla="*/ 79 h 79"/>
                  <a:gd name="T2" fmla="*/ 933 w 1012"/>
                  <a:gd name="T3" fmla="*/ 79 h 79"/>
                  <a:gd name="T4" fmla="*/ 1012 w 1012"/>
                  <a:gd name="T5" fmla="*/ 0 h 79"/>
                  <a:gd name="T6" fmla="*/ 0 w 1012"/>
                  <a:gd name="T7" fmla="*/ 0 h 79"/>
                  <a:gd name="T8" fmla="*/ 79 w 1012"/>
                  <a:gd name="T9" fmla="*/ 79 h 79"/>
                </a:gdLst>
                <a:ahLst/>
                <a:cxnLst>
                  <a:cxn ang="0">
                    <a:pos x="T0" y="T1"/>
                  </a:cxn>
                  <a:cxn ang="0">
                    <a:pos x="T2" y="T3"/>
                  </a:cxn>
                  <a:cxn ang="0">
                    <a:pos x="T4" y="T5"/>
                  </a:cxn>
                  <a:cxn ang="0">
                    <a:pos x="T6" y="T7"/>
                  </a:cxn>
                  <a:cxn ang="0">
                    <a:pos x="T8" y="T9"/>
                  </a:cxn>
                </a:cxnLst>
                <a:rect l="0" t="0" r="r" b="b"/>
                <a:pathLst>
                  <a:path w="1012" h="79">
                    <a:moveTo>
                      <a:pt x="79" y="79"/>
                    </a:moveTo>
                    <a:cubicBezTo>
                      <a:pt x="933" y="79"/>
                      <a:pt x="933" y="79"/>
                      <a:pt x="933" y="79"/>
                    </a:cubicBezTo>
                    <a:cubicBezTo>
                      <a:pt x="977" y="79"/>
                      <a:pt x="1012" y="44"/>
                      <a:pt x="1012" y="0"/>
                    </a:cubicBezTo>
                    <a:cubicBezTo>
                      <a:pt x="0" y="0"/>
                      <a:pt x="0" y="0"/>
                      <a:pt x="0" y="0"/>
                    </a:cubicBezTo>
                    <a:cubicBezTo>
                      <a:pt x="0" y="44"/>
                      <a:pt x="35" y="79"/>
                      <a:pt x="79" y="79"/>
                    </a:cubicBezTo>
                    <a:close/>
                  </a:path>
                </a:pathLst>
              </a:custGeom>
              <a:solidFill>
                <a:srgbClr val="F77983"/>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grpSp>
        <p:sp>
          <p:nvSpPr>
            <p:cNvPr id="47" name="Rectangle 42"/>
            <p:cNvSpPr/>
            <p:nvPr/>
          </p:nvSpPr>
          <p:spPr>
            <a:xfrm flipH="1">
              <a:off x="9373277" y="5531581"/>
              <a:ext cx="1725015" cy="589653"/>
            </a:xfrm>
            <a:prstGeom prst="rect">
              <a:avLst/>
            </a:prstGeom>
            <a:noFill/>
            <a:ln w="12700" cap="flat" cmpd="sng" algn="ctr">
              <a:noFill/>
              <a:prstDash val="solid"/>
            </a:ln>
            <a:effectLst/>
          </p:spPr>
          <p:txBody>
            <a:bodyPr lIns="91440" tIns="0" rIns="91440" bIns="0" rtlCol="0" anchor="t"/>
            <a:lstStyle/>
            <a:p>
              <a:pPr>
                <a:defRPr/>
              </a:pPr>
              <a:r>
                <a:rPr lang="zh-CN" altLang="en-US" sz="1050" kern="0" dirty="0">
                  <a:solidFill>
                    <a:schemeClr val="tx1">
                      <a:lumMod val="75000"/>
                      <a:lumOff val="25000"/>
                    </a:schemeClr>
                  </a:solidFill>
                  <a:cs typeface="+mn-ea"/>
                  <a:sym typeface="+mn-lt"/>
                </a:rPr>
                <a:t>用户可以在投影仪或者计算机上进行演示也可以将演示文稿打印出来制作成胶片用户以在投影仪</a:t>
              </a:r>
              <a:endParaRPr lang="zh-CN" altLang="en-US" sz="1050" kern="0" dirty="0">
                <a:solidFill>
                  <a:schemeClr val="tx1">
                    <a:lumMod val="75000"/>
                    <a:lumOff val="25000"/>
                  </a:schemeClr>
                </a:solidFill>
                <a:cs typeface="+mn-ea"/>
                <a:sym typeface="+mn-lt"/>
              </a:endParaRPr>
            </a:p>
          </p:txBody>
        </p:sp>
        <p:sp>
          <p:nvSpPr>
            <p:cNvPr id="48" name="Rectangle 42"/>
            <p:cNvSpPr/>
            <p:nvPr/>
          </p:nvSpPr>
          <p:spPr>
            <a:xfrm flipH="1">
              <a:off x="9361589" y="5067067"/>
              <a:ext cx="1850053" cy="229011"/>
            </a:xfrm>
            <a:prstGeom prst="rect">
              <a:avLst/>
            </a:prstGeom>
            <a:noFill/>
            <a:ln w="12700" cap="flat" cmpd="sng" algn="ctr">
              <a:noFill/>
              <a:prstDash val="solid"/>
            </a:ln>
            <a:effectLst/>
          </p:spPr>
          <p:txBody>
            <a:bodyPr lIns="91440" tIns="0" rIns="91440" bIns="0" rtlCol="0" anchor="t"/>
            <a:lstStyle/>
            <a:p>
              <a:r>
                <a:rPr lang="zh-CN" altLang="en-US" b="1" dirty="0">
                  <a:solidFill>
                    <a:schemeClr val="tx1">
                      <a:lumMod val="75000"/>
                      <a:lumOff val="25000"/>
                    </a:schemeClr>
                  </a:solidFill>
                  <a:cs typeface="+mn-ea"/>
                  <a:sym typeface="+mn-lt"/>
                </a:rPr>
                <a:t>专业职业对口</a:t>
              </a:r>
              <a:endParaRPr lang="zh-CN" altLang="en-US" b="1" dirty="0">
                <a:solidFill>
                  <a:schemeClr val="tx1">
                    <a:lumMod val="75000"/>
                    <a:lumOff val="25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1+#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1+#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12" presetClass="entr" presetSubtype="8" fill="hold" grpId="0" nodeType="afterEffect">
                                  <p:stCondLst>
                                    <p:cond delay="0"/>
                                  </p:stCondLst>
                                  <p:iterate type="lt">
                                    <p:tmPct val="10000"/>
                                  </p:iterate>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p:tgtEl>
                                          <p:spTgt spid="4"/>
                                        </p:tgtEl>
                                        <p:attrNameLst>
                                          <p:attrName>ppt_x</p:attrName>
                                        </p:attrNameLst>
                                      </p:cBhvr>
                                      <p:tavLst>
                                        <p:tav tm="0">
                                          <p:val>
                                            <p:strVal val="#ppt_x-#ppt_w*1.125000"/>
                                          </p:val>
                                        </p:tav>
                                        <p:tav tm="100000">
                                          <p:val>
                                            <p:strVal val="#ppt_x"/>
                                          </p:val>
                                        </p:tav>
                                      </p:tavLst>
                                    </p:anim>
                                    <p:animEffect transition="in" filter="wipe(right)">
                                      <p:cBhvr>
                                        <p:cTn id="33" dur="500"/>
                                        <p:tgtEl>
                                          <p:spTgt spid="4"/>
                                        </p:tgtEl>
                                      </p:cBhvr>
                                    </p:animEffect>
                                  </p:childTnLst>
                                </p:cTn>
                              </p:par>
                            </p:childTnLst>
                          </p:cTn>
                        </p:par>
                        <p:par>
                          <p:cTn id="34" fill="hold">
                            <p:stCondLst>
                              <p:cond delay="750"/>
                            </p:stCondLst>
                            <p:childTnLst>
                              <p:par>
                                <p:cTn id="35" presetID="47" presetClass="entr" presetSubtype="0"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anim calcmode="lin" valueType="num">
                                      <p:cBhvr>
                                        <p:cTn id="38" dur="1000" fill="hold"/>
                                        <p:tgtEl>
                                          <p:spTgt spid="15"/>
                                        </p:tgtEl>
                                        <p:attrNameLst>
                                          <p:attrName>ppt_x</p:attrName>
                                        </p:attrNameLst>
                                      </p:cBhvr>
                                      <p:tavLst>
                                        <p:tav tm="0">
                                          <p:val>
                                            <p:strVal val="#ppt_x"/>
                                          </p:val>
                                        </p:tav>
                                        <p:tav tm="100000">
                                          <p:val>
                                            <p:strVal val="#ppt_x"/>
                                          </p:val>
                                        </p:tav>
                                      </p:tavLst>
                                    </p:anim>
                                    <p:anim calcmode="lin" valueType="num">
                                      <p:cBhvr>
                                        <p:cTn id="39" dur="1000" fill="hold"/>
                                        <p:tgtEl>
                                          <p:spTgt spid="15"/>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25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1000"/>
                                        <p:tgtEl>
                                          <p:spTgt spid="18"/>
                                        </p:tgtEl>
                                      </p:cBhvr>
                                    </p:animEffect>
                                    <p:anim calcmode="lin" valueType="num">
                                      <p:cBhvr>
                                        <p:cTn id="43" dur="1000" fill="hold"/>
                                        <p:tgtEl>
                                          <p:spTgt spid="18"/>
                                        </p:tgtEl>
                                        <p:attrNameLst>
                                          <p:attrName>ppt_x</p:attrName>
                                        </p:attrNameLst>
                                      </p:cBhvr>
                                      <p:tavLst>
                                        <p:tav tm="0">
                                          <p:val>
                                            <p:strVal val="#ppt_x"/>
                                          </p:val>
                                        </p:tav>
                                        <p:tav tm="100000">
                                          <p:val>
                                            <p:strVal val="#ppt_x"/>
                                          </p:val>
                                        </p:tav>
                                      </p:tavLst>
                                    </p:anim>
                                    <p:anim calcmode="lin" valueType="num">
                                      <p:cBhvr>
                                        <p:cTn id="44" dur="1000" fill="hold"/>
                                        <p:tgtEl>
                                          <p:spTgt spid="18"/>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50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1000"/>
                                        <p:tgtEl>
                                          <p:spTgt spid="21"/>
                                        </p:tgtEl>
                                      </p:cBhvr>
                                    </p:animEffect>
                                    <p:anim calcmode="lin" valueType="num">
                                      <p:cBhvr>
                                        <p:cTn id="48" dur="1000" fill="hold"/>
                                        <p:tgtEl>
                                          <p:spTgt spid="21"/>
                                        </p:tgtEl>
                                        <p:attrNameLst>
                                          <p:attrName>ppt_x</p:attrName>
                                        </p:attrNameLst>
                                      </p:cBhvr>
                                      <p:tavLst>
                                        <p:tav tm="0">
                                          <p:val>
                                            <p:strVal val="#ppt_x"/>
                                          </p:val>
                                        </p:tav>
                                        <p:tav tm="100000">
                                          <p:val>
                                            <p:strVal val="#ppt_x"/>
                                          </p:val>
                                        </p:tav>
                                      </p:tavLst>
                                    </p:anim>
                                    <p:anim calcmode="lin" valueType="num">
                                      <p:cBhvr>
                                        <p:cTn id="49" dur="1000" fill="hold"/>
                                        <p:tgtEl>
                                          <p:spTgt spid="21"/>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75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1000"/>
                                        <p:tgtEl>
                                          <p:spTgt spid="24"/>
                                        </p:tgtEl>
                                      </p:cBhvr>
                                    </p:animEffect>
                                    <p:anim calcmode="lin" valueType="num">
                                      <p:cBhvr>
                                        <p:cTn id="53" dur="1000" fill="hold"/>
                                        <p:tgtEl>
                                          <p:spTgt spid="24"/>
                                        </p:tgtEl>
                                        <p:attrNameLst>
                                          <p:attrName>ppt_x</p:attrName>
                                        </p:attrNameLst>
                                      </p:cBhvr>
                                      <p:tavLst>
                                        <p:tav tm="0">
                                          <p:val>
                                            <p:strVal val="#ppt_x"/>
                                          </p:val>
                                        </p:tav>
                                        <p:tav tm="100000">
                                          <p:val>
                                            <p:strVal val="#ppt_x"/>
                                          </p:val>
                                        </p:tav>
                                      </p:tavLst>
                                    </p:anim>
                                    <p:anim calcmode="lin" valueType="num">
                                      <p:cBhvr>
                                        <p:cTn id="54" dur="1000" fill="hold"/>
                                        <p:tgtEl>
                                          <p:spTgt spid="24"/>
                                        </p:tgtEl>
                                        <p:attrNameLst>
                                          <p:attrName>ppt_y</p:attrName>
                                        </p:attrNameLst>
                                      </p:cBhvr>
                                      <p:tavLst>
                                        <p:tav tm="0">
                                          <p:val>
                                            <p:strVal val="#ppt_y-.1"/>
                                          </p:val>
                                        </p:tav>
                                        <p:tav tm="100000">
                                          <p:val>
                                            <p:strVal val="#ppt_y"/>
                                          </p:val>
                                        </p:tav>
                                      </p:tavLst>
                                    </p:anim>
                                  </p:childTnLst>
                                </p:cTn>
                              </p:par>
                            </p:childTnLst>
                          </p:cTn>
                        </p:par>
                        <p:par>
                          <p:cTn id="55" fill="hold">
                            <p:stCondLst>
                              <p:cond delay="1750"/>
                            </p:stCondLst>
                            <p:childTnLst>
                              <p:par>
                                <p:cTn id="56" presetID="22" presetClass="entr" presetSubtype="1" fill="hold" nodeType="after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wipe(up)">
                                      <p:cBhvr>
                                        <p:cTn id="58" dur="500"/>
                                        <p:tgtEl>
                                          <p:spTgt spid="11"/>
                                        </p:tgtEl>
                                      </p:cBhvr>
                                    </p:animEffect>
                                  </p:childTnLst>
                                </p:cTn>
                              </p:par>
                              <p:par>
                                <p:cTn id="59" presetID="22" presetClass="entr" presetSubtype="1" fill="hold" nodeType="with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wipe(up)">
                                      <p:cBhvr>
                                        <p:cTn id="61" dur="500"/>
                                        <p:tgtEl>
                                          <p:spTgt spid="12"/>
                                        </p:tgtEl>
                                      </p:cBhvr>
                                    </p:animEffect>
                                  </p:childTnLst>
                                </p:cTn>
                              </p:par>
                              <p:par>
                                <p:cTn id="62" presetID="22" presetClass="entr" presetSubtype="1" fill="hold" nodeType="with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wipe(up)">
                                      <p:cBhvr>
                                        <p:cTn id="64" dur="500"/>
                                        <p:tgtEl>
                                          <p:spTgt spid="13"/>
                                        </p:tgtEl>
                                      </p:cBhvr>
                                    </p:animEffect>
                                  </p:childTnLst>
                                </p:cTn>
                              </p:par>
                              <p:par>
                                <p:cTn id="65" presetID="22" presetClass="entr" presetSubtype="1" fill="hold" nodeType="with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wipe(up)">
                                      <p:cBhvr>
                                        <p:cTn id="67" dur="500"/>
                                        <p:tgtEl>
                                          <p:spTgt spid="14"/>
                                        </p:tgtEl>
                                      </p:cBhvr>
                                    </p:animEffect>
                                  </p:childTnLst>
                                </p:cTn>
                              </p:par>
                            </p:childTnLst>
                          </p:cTn>
                        </p:par>
                        <p:par>
                          <p:cTn id="68" fill="hold">
                            <p:stCondLst>
                              <p:cond delay="2250"/>
                            </p:stCondLst>
                            <p:childTnLst>
                              <p:par>
                                <p:cTn id="69" presetID="2" presetClass="entr" presetSubtype="4" decel="44000" fill="hold" nodeType="afterEffect">
                                  <p:stCondLst>
                                    <p:cond delay="0"/>
                                  </p:stCondLst>
                                  <p:childTnLst>
                                    <p:set>
                                      <p:cBhvr>
                                        <p:cTn id="70" dur="1" fill="hold">
                                          <p:stCondLst>
                                            <p:cond delay="0"/>
                                          </p:stCondLst>
                                        </p:cTn>
                                        <p:tgtEl>
                                          <p:spTgt spid="27"/>
                                        </p:tgtEl>
                                        <p:attrNameLst>
                                          <p:attrName>style.visibility</p:attrName>
                                        </p:attrNameLst>
                                      </p:cBhvr>
                                      <p:to>
                                        <p:strVal val="visible"/>
                                      </p:to>
                                    </p:set>
                                    <p:anim calcmode="lin" valueType="num">
                                      <p:cBhvr additive="base">
                                        <p:cTn id="71" dur="750" fill="hold"/>
                                        <p:tgtEl>
                                          <p:spTgt spid="27"/>
                                        </p:tgtEl>
                                        <p:attrNameLst>
                                          <p:attrName>ppt_x</p:attrName>
                                        </p:attrNameLst>
                                      </p:cBhvr>
                                      <p:tavLst>
                                        <p:tav tm="0">
                                          <p:val>
                                            <p:strVal val="#ppt_x"/>
                                          </p:val>
                                        </p:tav>
                                        <p:tav tm="100000">
                                          <p:val>
                                            <p:strVal val="#ppt_x"/>
                                          </p:val>
                                        </p:tav>
                                      </p:tavLst>
                                    </p:anim>
                                    <p:anim calcmode="lin" valueType="num">
                                      <p:cBhvr additive="base">
                                        <p:cTn id="72" dur="750" fill="hold"/>
                                        <p:tgtEl>
                                          <p:spTgt spid="27"/>
                                        </p:tgtEl>
                                        <p:attrNameLst>
                                          <p:attrName>ppt_y</p:attrName>
                                        </p:attrNameLst>
                                      </p:cBhvr>
                                      <p:tavLst>
                                        <p:tav tm="0">
                                          <p:val>
                                            <p:strVal val="1+#ppt_h/2"/>
                                          </p:val>
                                        </p:tav>
                                        <p:tav tm="100000">
                                          <p:val>
                                            <p:strVal val="#ppt_y"/>
                                          </p:val>
                                        </p:tav>
                                      </p:tavLst>
                                    </p:anim>
                                  </p:childTnLst>
                                </p:cTn>
                              </p:par>
                              <p:par>
                                <p:cTn id="73" presetID="2" presetClass="entr" presetSubtype="4" decel="44000" fill="hold" nodeType="withEffect">
                                  <p:stCondLst>
                                    <p:cond delay="250"/>
                                  </p:stCondLst>
                                  <p:childTnLst>
                                    <p:set>
                                      <p:cBhvr>
                                        <p:cTn id="74" dur="1" fill="hold">
                                          <p:stCondLst>
                                            <p:cond delay="0"/>
                                          </p:stCondLst>
                                        </p:cTn>
                                        <p:tgtEl>
                                          <p:spTgt spid="33"/>
                                        </p:tgtEl>
                                        <p:attrNameLst>
                                          <p:attrName>style.visibility</p:attrName>
                                        </p:attrNameLst>
                                      </p:cBhvr>
                                      <p:to>
                                        <p:strVal val="visible"/>
                                      </p:to>
                                    </p:set>
                                    <p:anim calcmode="lin" valueType="num">
                                      <p:cBhvr additive="base">
                                        <p:cTn id="75" dur="750" fill="hold"/>
                                        <p:tgtEl>
                                          <p:spTgt spid="33"/>
                                        </p:tgtEl>
                                        <p:attrNameLst>
                                          <p:attrName>ppt_x</p:attrName>
                                        </p:attrNameLst>
                                      </p:cBhvr>
                                      <p:tavLst>
                                        <p:tav tm="0">
                                          <p:val>
                                            <p:strVal val="#ppt_x"/>
                                          </p:val>
                                        </p:tav>
                                        <p:tav tm="100000">
                                          <p:val>
                                            <p:strVal val="#ppt_x"/>
                                          </p:val>
                                        </p:tav>
                                      </p:tavLst>
                                    </p:anim>
                                    <p:anim calcmode="lin" valueType="num">
                                      <p:cBhvr additive="base">
                                        <p:cTn id="76" dur="750" fill="hold"/>
                                        <p:tgtEl>
                                          <p:spTgt spid="33"/>
                                        </p:tgtEl>
                                        <p:attrNameLst>
                                          <p:attrName>ppt_y</p:attrName>
                                        </p:attrNameLst>
                                      </p:cBhvr>
                                      <p:tavLst>
                                        <p:tav tm="0">
                                          <p:val>
                                            <p:strVal val="1+#ppt_h/2"/>
                                          </p:val>
                                        </p:tav>
                                        <p:tav tm="100000">
                                          <p:val>
                                            <p:strVal val="#ppt_y"/>
                                          </p:val>
                                        </p:tav>
                                      </p:tavLst>
                                    </p:anim>
                                  </p:childTnLst>
                                </p:cTn>
                              </p:par>
                              <p:par>
                                <p:cTn id="77" presetID="2" presetClass="entr" presetSubtype="4" decel="44000" fill="hold" nodeType="withEffect">
                                  <p:stCondLst>
                                    <p:cond delay="500"/>
                                  </p:stCondLst>
                                  <p:childTnLst>
                                    <p:set>
                                      <p:cBhvr>
                                        <p:cTn id="78" dur="1" fill="hold">
                                          <p:stCondLst>
                                            <p:cond delay="0"/>
                                          </p:stCondLst>
                                        </p:cTn>
                                        <p:tgtEl>
                                          <p:spTgt spid="39"/>
                                        </p:tgtEl>
                                        <p:attrNameLst>
                                          <p:attrName>style.visibility</p:attrName>
                                        </p:attrNameLst>
                                      </p:cBhvr>
                                      <p:to>
                                        <p:strVal val="visible"/>
                                      </p:to>
                                    </p:set>
                                    <p:anim calcmode="lin" valueType="num">
                                      <p:cBhvr additive="base">
                                        <p:cTn id="79" dur="750" fill="hold"/>
                                        <p:tgtEl>
                                          <p:spTgt spid="39"/>
                                        </p:tgtEl>
                                        <p:attrNameLst>
                                          <p:attrName>ppt_x</p:attrName>
                                        </p:attrNameLst>
                                      </p:cBhvr>
                                      <p:tavLst>
                                        <p:tav tm="0">
                                          <p:val>
                                            <p:strVal val="#ppt_x"/>
                                          </p:val>
                                        </p:tav>
                                        <p:tav tm="100000">
                                          <p:val>
                                            <p:strVal val="#ppt_x"/>
                                          </p:val>
                                        </p:tav>
                                      </p:tavLst>
                                    </p:anim>
                                    <p:anim calcmode="lin" valueType="num">
                                      <p:cBhvr additive="base">
                                        <p:cTn id="80" dur="750" fill="hold"/>
                                        <p:tgtEl>
                                          <p:spTgt spid="39"/>
                                        </p:tgtEl>
                                        <p:attrNameLst>
                                          <p:attrName>ppt_y</p:attrName>
                                        </p:attrNameLst>
                                      </p:cBhvr>
                                      <p:tavLst>
                                        <p:tav tm="0">
                                          <p:val>
                                            <p:strVal val="1+#ppt_h/2"/>
                                          </p:val>
                                        </p:tav>
                                        <p:tav tm="100000">
                                          <p:val>
                                            <p:strVal val="#ppt_y"/>
                                          </p:val>
                                        </p:tav>
                                      </p:tavLst>
                                    </p:anim>
                                  </p:childTnLst>
                                </p:cTn>
                              </p:par>
                              <p:par>
                                <p:cTn id="81" presetID="2" presetClass="entr" presetSubtype="4" decel="44000" fill="hold" nodeType="withEffect">
                                  <p:stCondLst>
                                    <p:cond delay="750"/>
                                  </p:stCondLst>
                                  <p:childTnLst>
                                    <p:set>
                                      <p:cBhvr>
                                        <p:cTn id="82" dur="1" fill="hold">
                                          <p:stCondLst>
                                            <p:cond delay="0"/>
                                          </p:stCondLst>
                                        </p:cTn>
                                        <p:tgtEl>
                                          <p:spTgt spid="45"/>
                                        </p:tgtEl>
                                        <p:attrNameLst>
                                          <p:attrName>style.visibility</p:attrName>
                                        </p:attrNameLst>
                                      </p:cBhvr>
                                      <p:to>
                                        <p:strVal val="visible"/>
                                      </p:to>
                                    </p:set>
                                    <p:anim calcmode="lin" valueType="num">
                                      <p:cBhvr additive="base">
                                        <p:cTn id="83" dur="750" fill="hold"/>
                                        <p:tgtEl>
                                          <p:spTgt spid="45"/>
                                        </p:tgtEl>
                                        <p:attrNameLst>
                                          <p:attrName>ppt_x</p:attrName>
                                        </p:attrNameLst>
                                      </p:cBhvr>
                                      <p:tavLst>
                                        <p:tav tm="0">
                                          <p:val>
                                            <p:strVal val="#ppt_x"/>
                                          </p:val>
                                        </p:tav>
                                        <p:tav tm="100000">
                                          <p:val>
                                            <p:strVal val="#ppt_x"/>
                                          </p:val>
                                        </p:tav>
                                      </p:tavLst>
                                    </p:anim>
                                    <p:anim calcmode="lin" valueType="num">
                                      <p:cBhvr additive="base">
                                        <p:cTn id="84" dur="750" fill="hold"/>
                                        <p:tgtEl>
                                          <p:spTgt spid="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animBg="1"/>
      <p:bldP spid="8" grpId="0" animBg="1"/>
      <p:bldP spid="9" grpId="0" animBg="1"/>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3841129" y="563605"/>
            <a:ext cx="4509743" cy="4509743"/>
          </a:xfrm>
          <a:prstGeom prst="ellipse">
            <a:avLst/>
          </a:prstGeom>
          <a:noFill/>
          <a:ln w="28575">
            <a:solidFill>
              <a:schemeClr val="tx1">
                <a:lumMod val="65000"/>
                <a:lumOff val="3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 name="椭圆 4"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a:spLocks noChangeAspect="1"/>
          </p:cNvSpPr>
          <p:nvPr/>
        </p:nvSpPr>
        <p:spPr>
          <a:xfrm>
            <a:off x="4156791" y="864793"/>
            <a:ext cx="3868357" cy="3868357"/>
          </a:xfrm>
          <a:prstGeom prst="ellipse">
            <a:avLst/>
          </a:prstGeom>
          <a:gradFill>
            <a:gsLst>
              <a:gs pos="0">
                <a:schemeClr val="bg1"/>
              </a:gs>
              <a:gs pos="100000">
                <a:srgbClr val="C7C7C7"/>
              </a:gs>
            </a:gsLst>
            <a:lin ang="13200000" scaled="0"/>
          </a:gradFill>
          <a:ln w="22225">
            <a:solidFill>
              <a:schemeClr val="bg1"/>
            </a:solidFill>
          </a:ln>
          <a:effectLst>
            <a:outerShdw blurRad="3937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3" name="文本框 12"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txBox="1"/>
          <p:nvPr/>
        </p:nvSpPr>
        <p:spPr>
          <a:xfrm>
            <a:off x="4541728" y="2967335"/>
            <a:ext cx="3108543" cy="923330"/>
          </a:xfrm>
          <a:prstGeom prst="rect">
            <a:avLst/>
          </a:prstGeom>
          <a:noFill/>
        </p:spPr>
        <p:txBody>
          <a:bodyPr wrap="none" rtlCol="0">
            <a:spAutoFit/>
          </a:bodyPr>
          <a:lstStyle/>
          <a:p>
            <a:pPr algn="ctr"/>
            <a:r>
              <a:rPr lang="zh-CN" altLang="en-US" sz="5400" b="1" spc="300" dirty="0">
                <a:solidFill>
                  <a:srgbClr val="D06F83"/>
                </a:solidFill>
                <a:cs typeface="+mn-ea"/>
                <a:sym typeface="+mn-lt"/>
              </a:rPr>
              <a:t>环境分析</a:t>
            </a:r>
            <a:endParaRPr lang="zh-CN" altLang="en-US" sz="5400" b="1" spc="300" dirty="0">
              <a:solidFill>
                <a:srgbClr val="D06F83"/>
              </a:solidFill>
              <a:cs typeface="+mn-ea"/>
              <a:sym typeface="+mn-lt"/>
            </a:endParaRPr>
          </a:p>
        </p:txBody>
      </p:sp>
      <p:sp>
        <p:nvSpPr>
          <p:cNvPr id="17" name="椭圆 16"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4813657" y="1726002"/>
            <a:ext cx="380124" cy="380124"/>
          </a:xfrm>
          <a:prstGeom prst="ellipse">
            <a:avLst/>
          </a:prstGeom>
          <a:solidFill>
            <a:srgbClr val="CA6B7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椭圆 1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6920547" y="1726002"/>
            <a:ext cx="380124" cy="380124"/>
          </a:xfrm>
          <a:prstGeom prst="ellipse">
            <a:avLst/>
          </a:prstGeom>
          <a:solidFill>
            <a:srgbClr val="F8AD9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椭圆 20"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6708447" y="6207036"/>
            <a:ext cx="266706" cy="266706"/>
          </a:xfrm>
          <a:prstGeom prst="ellipse">
            <a:avLst/>
          </a:prstGeom>
          <a:solidFill>
            <a:srgbClr val="365B7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椭圆 21"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6339229" y="6207036"/>
            <a:ext cx="266706" cy="266706"/>
          </a:xfrm>
          <a:prstGeom prst="ellipse">
            <a:avLst/>
          </a:prstGeom>
          <a:solidFill>
            <a:srgbClr val="96648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椭圆 22"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5970011" y="6207036"/>
            <a:ext cx="266706" cy="266706"/>
          </a:xfrm>
          <a:prstGeom prst="ellipse">
            <a:avLst/>
          </a:prstGeom>
          <a:solidFill>
            <a:srgbClr val="D06F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椭圆 23"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5600793" y="6207036"/>
            <a:ext cx="266706" cy="266706"/>
          </a:xfrm>
          <a:prstGeom prst="ellipse">
            <a:avLst/>
          </a:prstGeom>
          <a:solidFill>
            <a:srgbClr val="F779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椭圆 24"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5231881" y="6207036"/>
            <a:ext cx="266400" cy="266400"/>
          </a:xfrm>
          <a:prstGeom prst="ellipse">
            <a:avLst/>
          </a:prstGeom>
          <a:solidFill>
            <a:srgbClr val="F8AD9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Freeform 22"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bwMode="auto">
          <a:xfrm>
            <a:off x="5540440" y="1293534"/>
            <a:ext cx="1125847" cy="1268727"/>
          </a:xfrm>
          <a:custGeom>
            <a:avLst/>
            <a:gdLst>
              <a:gd name="T0" fmla="*/ 35 w 35"/>
              <a:gd name="T1" fmla="*/ 13 h 38"/>
              <a:gd name="T2" fmla="*/ 35 w 35"/>
              <a:gd name="T3" fmla="*/ 9 h 38"/>
              <a:gd name="T4" fmla="*/ 34 w 35"/>
              <a:gd name="T5" fmla="*/ 5 h 38"/>
              <a:gd name="T6" fmla="*/ 31 w 35"/>
              <a:gd name="T7" fmla="*/ 3 h 38"/>
              <a:gd name="T8" fmla="*/ 28 w 35"/>
              <a:gd name="T9" fmla="*/ 1 h 38"/>
              <a:gd name="T10" fmla="*/ 24 w 35"/>
              <a:gd name="T11" fmla="*/ 0 h 38"/>
              <a:gd name="T12" fmla="*/ 2 w 35"/>
              <a:gd name="T13" fmla="*/ 0 h 38"/>
              <a:gd name="T14" fmla="*/ 0 w 35"/>
              <a:gd name="T15" fmla="*/ 3 h 38"/>
              <a:gd name="T16" fmla="*/ 2 w 35"/>
              <a:gd name="T17" fmla="*/ 5 h 38"/>
              <a:gd name="T18" fmla="*/ 24 w 35"/>
              <a:gd name="T19" fmla="*/ 5 h 38"/>
              <a:gd name="T20" fmla="*/ 26 w 35"/>
              <a:gd name="T21" fmla="*/ 5 h 38"/>
              <a:gd name="T22" fmla="*/ 28 w 35"/>
              <a:gd name="T23" fmla="*/ 6 h 38"/>
              <a:gd name="T24" fmla="*/ 29 w 35"/>
              <a:gd name="T25" fmla="*/ 7 h 38"/>
              <a:gd name="T26" fmla="*/ 29 w 35"/>
              <a:gd name="T27" fmla="*/ 9 h 38"/>
              <a:gd name="T28" fmla="*/ 29 w 35"/>
              <a:gd name="T29" fmla="*/ 13 h 38"/>
              <a:gd name="T30" fmla="*/ 29 w 35"/>
              <a:gd name="T31" fmla="*/ 15 h 38"/>
              <a:gd name="T32" fmla="*/ 28 w 35"/>
              <a:gd name="T33" fmla="*/ 16 h 38"/>
              <a:gd name="T34" fmla="*/ 26 w 35"/>
              <a:gd name="T35" fmla="*/ 16 h 38"/>
              <a:gd name="T36" fmla="*/ 24 w 35"/>
              <a:gd name="T37" fmla="*/ 17 h 38"/>
              <a:gd name="T38" fmla="*/ 6 w 35"/>
              <a:gd name="T39" fmla="*/ 17 h 38"/>
              <a:gd name="T40" fmla="*/ 4 w 35"/>
              <a:gd name="T41" fmla="*/ 19 h 38"/>
              <a:gd name="T42" fmla="*/ 6 w 35"/>
              <a:gd name="T43" fmla="*/ 22 h 38"/>
              <a:gd name="T44" fmla="*/ 24 w 35"/>
              <a:gd name="T45" fmla="*/ 22 h 38"/>
              <a:gd name="T46" fmla="*/ 26 w 35"/>
              <a:gd name="T47" fmla="*/ 22 h 38"/>
              <a:gd name="T48" fmla="*/ 28 w 35"/>
              <a:gd name="T49" fmla="*/ 23 h 38"/>
              <a:gd name="T50" fmla="*/ 29 w 35"/>
              <a:gd name="T51" fmla="*/ 24 h 38"/>
              <a:gd name="T52" fmla="*/ 29 w 35"/>
              <a:gd name="T53" fmla="*/ 25 h 38"/>
              <a:gd name="T54" fmla="*/ 29 w 35"/>
              <a:gd name="T55" fmla="*/ 30 h 38"/>
              <a:gd name="T56" fmla="*/ 29 w 35"/>
              <a:gd name="T57" fmla="*/ 31 h 38"/>
              <a:gd name="T58" fmla="*/ 28 w 35"/>
              <a:gd name="T59" fmla="*/ 32 h 38"/>
              <a:gd name="T60" fmla="*/ 26 w 35"/>
              <a:gd name="T61" fmla="*/ 33 h 38"/>
              <a:gd name="T62" fmla="*/ 24 w 35"/>
              <a:gd name="T63" fmla="*/ 33 h 38"/>
              <a:gd name="T64" fmla="*/ 2 w 35"/>
              <a:gd name="T65" fmla="*/ 33 h 38"/>
              <a:gd name="T66" fmla="*/ 0 w 35"/>
              <a:gd name="T67" fmla="*/ 36 h 38"/>
              <a:gd name="T68" fmla="*/ 2 w 35"/>
              <a:gd name="T69" fmla="*/ 38 h 38"/>
              <a:gd name="T70" fmla="*/ 24 w 35"/>
              <a:gd name="T71" fmla="*/ 38 h 38"/>
              <a:gd name="T72" fmla="*/ 28 w 35"/>
              <a:gd name="T73" fmla="*/ 38 h 38"/>
              <a:gd name="T74" fmla="*/ 31 w 35"/>
              <a:gd name="T75" fmla="*/ 36 h 38"/>
              <a:gd name="T76" fmla="*/ 34 w 35"/>
              <a:gd name="T77" fmla="*/ 33 h 38"/>
              <a:gd name="T78" fmla="*/ 35 w 35"/>
              <a:gd name="T79" fmla="*/ 30 h 38"/>
              <a:gd name="T80" fmla="*/ 35 w 35"/>
              <a:gd name="T81" fmla="*/ 25 h 38"/>
              <a:gd name="T82" fmla="*/ 32 w 35"/>
              <a:gd name="T83" fmla="*/ 19 h 38"/>
              <a:gd name="T84" fmla="*/ 35 w 35"/>
              <a:gd name="T85" fmla="*/ 1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 h="38">
                <a:moveTo>
                  <a:pt x="35" y="13"/>
                </a:moveTo>
                <a:cubicBezTo>
                  <a:pt x="35" y="9"/>
                  <a:pt x="35" y="9"/>
                  <a:pt x="35" y="9"/>
                </a:cubicBezTo>
                <a:cubicBezTo>
                  <a:pt x="35" y="7"/>
                  <a:pt x="34" y="6"/>
                  <a:pt x="34" y="5"/>
                </a:cubicBezTo>
                <a:cubicBezTo>
                  <a:pt x="33" y="4"/>
                  <a:pt x="32" y="3"/>
                  <a:pt x="31" y="3"/>
                </a:cubicBezTo>
                <a:cubicBezTo>
                  <a:pt x="31" y="2"/>
                  <a:pt x="29" y="1"/>
                  <a:pt x="28" y="1"/>
                </a:cubicBezTo>
                <a:cubicBezTo>
                  <a:pt x="27" y="0"/>
                  <a:pt x="26" y="0"/>
                  <a:pt x="24" y="0"/>
                </a:cubicBezTo>
                <a:cubicBezTo>
                  <a:pt x="2" y="0"/>
                  <a:pt x="2" y="0"/>
                  <a:pt x="2" y="0"/>
                </a:cubicBezTo>
                <a:cubicBezTo>
                  <a:pt x="1" y="0"/>
                  <a:pt x="0" y="1"/>
                  <a:pt x="0" y="3"/>
                </a:cubicBezTo>
                <a:cubicBezTo>
                  <a:pt x="0" y="4"/>
                  <a:pt x="1" y="5"/>
                  <a:pt x="2" y="5"/>
                </a:cubicBezTo>
                <a:cubicBezTo>
                  <a:pt x="24" y="5"/>
                  <a:pt x="24" y="5"/>
                  <a:pt x="24" y="5"/>
                </a:cubicBezTo>
                <a:cubicBezTo>
                  <a:pt x="25" y="5"/>
                  <a:pt x="26" y="5"/>
                  <a:pt x="26" y="5"/>
                </a:cubicBezTo>
                <a:cubicBezTo>
                  <a:pt x="27" y="6"/>
                  <a:pt x="28" y="6"/>
                  <a:pt x="28" y="6"/>
                </a:cubicBezTo>
                <a:cubicBezTo>
                  <a:pt x="28" y="6"/>
                  <a:pt x="29" y="7"/>
                  <a:pt x="29" y="7"/>
                </a:cubicBezTo>
                <a:cubicBezTo>
                  <a:pt x="29" y="8"/>
                  <a:pt x="29" y="8"/>
                  <a:pt x="29" y="9"/>
                </a:cubicBezTo>
                <a:cubicBezTo>
                  <a:pt x="29" y="13"/>
                  <a:pt x="29" y="13"/>
                  <a:pt x="29" y="13"/>
                </a:cubicBezTo>
                <a:cubicBezTo>
                  <a:pt x="29" y="14"/>
                  <a:pt x="29" y="14"/>
                  <a:pt x="29" y="15"/>
                </a:cubicBezTo>
                <a:cubicBezTo>
                  <a:pt x="29" y="15"/>
                  <a:pt x="28" y="15"/>
                  <a:pt x="28" y="16"/>
                </a:cubicBezTo>
                <a:cubicBezTo>
                  <a:pt x="28" y="16"/>
                  <a:pt x="27" y="16"/>
                  <a:pt x="26" y="16"/>
                </a:cubicBezTo>
                <a:cubicBezTo>
                  <a:pt x="26" y="17"/>
                  <a:pt x="25" y="17"/>
                  <a:pt x="24" y="17"/>
                </a:cubicBezTo>
                <a:cubicBezTo>
                  <a:pt x="6" y="17"/>
                  <a:pt x="6" y="17"/>
                  <a:pt x="6" y="17"/>
                </a:cubicBezTo>
                <a:cubicBezTo>
                  <a:pt x="5" y="17"/>
                  <a:pt x="4" y="18"/>
                  <a:pt x="4" y="19"/>
                </a:cubicBezTo>
                <a:cubicBezTo>
                  <a:pt x="4" y="21"/>
                  <a:pt x="5" y="22"/>
                  <a:pt x="6" y="22"/>
                </a:cubicBezTo>
                <a:cubicBezTo>
                  <a:pt x="24" y="22"/>
                  <a:pt x="24" y="22"/>
                  <a:pt x="24" y="22"/>
                </a:cubicBezTo>
                <a:cubicBezTo>
                  <a:pt x="25" y="22"/>
                  <a:pt x="26" y="22"/>
                  <a:pt x="26" y="22"/>
                </a:cubicBezTo>
                <a:cubicBezTo>
                  <a:pt x="27" y="22"/>
                  <a:pt x="28" y="22"/>
                  <a:pt x="28" y="23"/>
                </a:cubicBezTo>
                <a:cubicBezTo>
                  <a:pt x="28" y="23"/>
                  <a:pt x="29" y="23"/>
                  <a:pt x="29" y="24"/>
                </a:cubicBezTo>
                <a:cubicBezTo>
                  <a:pt x="29" y="24"/>
                  <a:pt x="29" y="25"/>
                  <a:pt x="29" y="25"/>
                </a:cubicBezTo>
                <a:cubicBezTo>
                  <a:pt x="29" y="30"/>
                  <a:pt x="29" y="30"/>
                  <a:pt x="29" y="30"/>
                </a:cubicBezTo>
                <a:cubicBezTo>
                  <a:pt x="29" y="30"/>
                  <a:pt x="29" y="31"/>
                  <a:pt x="29" y="31"/>
                </a:cubicBezTo>
                <a:cubicBezTo>
                  <a:pt x="29" y="32"/>
                  <a:pt x="28" y="32"/>
                  <a:pt x="28" y="32"/>
                </a:cubicBezTo>
                <a:cubicBezTo>
                  <a:pt x="28" y="33"/>
                  <a:pt x="27" y="33"/>
                  <a:pt x="26" y="33"/>
                </a:cubicBezTo>
                <a:cubicBezTo>
                  <a:pt x="26" y="33"/>
                  <a:pt x="25" y="33"/>
                  <a:pt x="24" y="33"/>
                </a:cubicBezTo>
                <a:cubicBezTo>
                  <a:pt x="2" y="33"/>
                  <a:pt x="2" y="33"/>
                  <a:pt x="2" y="33"/>
                </a:cubicBezTo>
                <a:cubicBezTo>
                  <a:pt x="1" y="33"/>
                  <a:pt x="0" y="34"/>
                  <a:pt x="0" y="36"/>
                </a:cubicBezTo>
                <a:cubicBezTo>
                  <a:pt x="0" y="37"/>
                  <a:pt x="1" y="38"/>
                  <a:pt x="2" y="38"/>
                </a:cubicBezTo>
                <a:cubicBezTo>
                  <a:pt x="24" y="38"/>
                  <a:pt x="24" y="38"/>
                  <a:pt x="24" y="38"/>
                </a:cubicBezTo>
                <a:cubicBezTo>
                  <a:pt x="26" y="38"/>
                  <a:pt x="27" y="38"/>
                  <a:pt x="28" y="38"/>
                </a:cubicBezTo>
                <a:cubicBezTo>
                  <a:pt x="29" y="37"/>
                  <a:pt x="31" y="37"/>
                  <a:pt x="31" y="36"/>
                </a:cubicBezTo>
                <a:cubicBezTo>
                  <a:pt x="32" y="35"/>
                  <a:pt x="33" y="34"/>
                  <a:pt x="34" y="33"/>
                </a:cubicBezTo>
                <a:cubicBezTo>
                  <a:pt x="34" y="32"/>
                  <a:pt x="35" y="31"/>
                  <a:pt x="35" y="30"/>
                </a:cubicBezTo>
                <a:cubicBezTo>
                  <a:pt x="35" y="25"/>
                  <a:pt x="35" y="25"/>
                  <a:pt x="35" y="25"/>
                </a:cubicBezTo>
                <a:cubicBezTo>
                  <a:pt x="35" y="23"/>
                  <a:pt x="34" y="21"/>
                  <a:pt x="32" y="19"/>
                </a:cubicBezTo>
                <a:cubicBezTo>
                  <a:pt x="34" y="18"/>
                  <a:pt x="35" y="16"/>
                  <a:pt x="35" y="13"/>
                </a:cubicBezTo>
                <a:close/>
              </a:path>
            </a:pathLst>
          </a:custGeom>
          <a:solidFill>
            <a:srgbClr val="D06F83"/>
          </a:solidFill>
          <a:ln>
            <a:noFill/>
          </a:ln>
        </p:spPr>
        <p:txBody>
          <a:bodyPr vert="horz" wrap="square" lIns="91440" tIns="45720" rIns="91440" bIns="45720" numCol="1" anchor="t" anchorCtr="0" compatLnSpc="1"/>
          <a:lstStyle/>
          <a:p>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26" presetClass="emph" presetSubtype="0" fill="hold" grpId="1" nodeType="withEffect">
                                  <p:stCondLst>
                                    <p:cond delay="250"/>
                                  </p:stCondLst>
                                  <p:childTnLst>
                                    <p:animEffect transition="out" filter="fade">
                                      <p:cBhvr>
                                        <p:cTn id="16" dur="500" tmFilter="0, 0; .2, .5; .8, .5; 1, 0"/>
                                        <p:tgtEl>
                                          <p:spTgt spid="5"/>
                                        </p:tgtEl>
                                      </p:cBhvr>
                                    </p:animEffect>
                                    <p:animScale>
                                      <p:cBhvr>
                                        <p:cTn id="17" dur="250" autoRev="1" fill="hold"/>
                                        <p:tgtEl>
                                          <p:spTgt spid="5"/>
                                        </p:tgtEl>
                                      </p:cBhvr>
                                      <p:by x="105000" y="105000"/>
                                    </p:animScale>
                                  </p:childTnLst>
                                </p:cTn>
                              </p:par>
                            </p:childTnLst>
                          </p:cTn>
                        </p:par>
                        <p:par>
                          <p:cTn id="18" fill="hold">
                            <p:stCondLst>
                              <p:cond delay="500"/>
                            </p:stCondLst>
                            <p:childTnLst>
                              <p:par>
                                <p:cTn id="19" presetID="2" presetClass="entr" presetSubtype="2"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1+#ppt_w/2"/>
                                          </p:val>
                                        </p:tav>
                                        <p:tav tm="100000">
                                          <p:val>
                                            <p:strVal val="#ppt_x"/>
                                          </p:val>
                                        </p:tav>
                                      </p:tavLst>
                                    </p:anim>
                                    <p:anim calcmode="lin" valueType="num">
                                      <p:cBhvr additive="base">
                                        <p:cTn id="22" dur="500" fill="hold"/>
                                        <p:tgtEl>
                                          <p:spTgt spid="17"/>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0-#ppt_w/2"/>
                                          </p:val>
                                        </p:tav>
                                        <p:tav tm="100000">
                                          <p:val>
                                            <p:strVal val="#ppt_x"/>
                                          </p:val>
                                        </p:tav>
                                      </p:tavLst>
                                    </p:anim>
                                    <p:anim calcmode="lin" valueType="num">
                                      <p:cBhvr additive="base">
                                        <p:cTn id="26" dur="500" fill="hold"/>
                                        <p:tgtEl>
                                          <p:spTgt spid="18"/>
                                        </p:tgtEl>
                                        <p:attrNameLst>
                                          <p:attrName>ppt_y</p:attrName>
                                        </p:attrNameLst>
                                      </p:cBhvr>
                                      <p:tavLst>
                                        <p:tav tm="0">
                                          <p:val>
                                            <p:strVal val="#ppt_y"/>
                                          </p:val>
                                        </p:tav>
                                        <p:tav tm="100000">
                                          <p:val>
                                            <p:strVal val="#ppt_y"/>
                                          </p:val>
                                        </p:tav>
                                      </p:tavLst>
                                    </p:anim>
                                  </p:childTnLst>
                                </p:cTn>
                              </p:par>
                              <p:par>
                                <p:cTn id="27" presetID="53" presetClass="entr" presetSubtype="16" fill="hold" grpId="0" nodeType="withEffect">
                                  <p:stCondLst>
                                    <p:cond delay="250"/>
                                  </p:stCondLst>
                                  <p:childTnLst>
                                    <p:set>
                                      <p:cBhvr>
                                        <p:cTn id="28" dur="1" fill="hold">
                                          <p:stCondLst>
                                            <p:cond delay="0"/>
                                          </p:stCondLst>
                                        </p:cTn>
                                        <p:tgtEl>
                                          <p:spTgt spid="15"/>
                                        </p:tgtEl>
                                        <p:attrNameLst>
                                          <p:attrName>style.visibility</p:attrName>
                                        </p:attrNameLst>
                                      </p:cBhvr>
                                      <p:to>
                                        <p:strVal val="visible"/>
                                      </p:to>
                                    </p:set>
                                    <p:anim calcmode="lin" valueType="num">
                                      <p:cBhvr>
                                        <p:cTn id="29" dur="500" fill="hold"/>
                                        <p:tgtEl>
                                          <p:spTgt spid="15"/>
                                        </p:tgtEl>
                                        <p:attrNameLst>
                                          <p:attrName>ppt_w</p:attrName>
                                        </p:attrNameLst>
                                      </p:cBhvr>
                                      <p:tavLst>
                                        <p:tav tm="0">
                                          <p:val>
                                            <p:fltVal val="0"/>
                                          </p:val>
                                        </p:tav>
                                        <p:tav tm="100000">
                                          <p:val>
                                            <p:strVal val="#ppt_w"/>
                                          </p:val>
                                        </p:tav>
                                      </p:tavLst>
                                    </p:anim>
                                    <p:anim calcmode="lin" valueType="num">
                                      <p:cBhvr>
                                        <p:cTn id="30" dur="500" fill="hold"/>
                                        <p:tgtEl>
                                          <p:spTgt spid="15"/>
                                        </p:tgtEl>
                                        <p:attrNameLst>
                                          <p:attrName>ppt_h</p:attrName>
                                        </p:attrNameLst>
                                      </p:cBhvr>
                                      <p:tavLst>
                                        <p:tav tm="0">
                                          <p:val>
                                            <p:fltVal val="0"/>
                                          </p:val>
                                        </p:tav>
                                        <p:tav tm="100000">
                                          <p:val>
                                            <p:strVal val="#ppt_h"/>
                                          </p:val>
                                        </p:tav>
                                      </p:tavLst>
                                    </p:anim>
                                    <p:animEffect transition="in" filter="fade">
                                      <p:cBhvr>
                                        <p:cTn id="31" dur="500"/>
                                        <p:tgtEl>
                                          <p:spTgt spid="15"/>
                                        </p:tgtEl>
                                      </p:cBhvr>
                                    </p:animEffect>
                                  </p:childTnLst>
                                </p:cTn>
                              </p:par>
                            </p:childTnLst>
                          </p:cTn>
                        </p:par>
                        <p:par>
                          <p:cTn id="32" fill="hold">
                            <p:stCondLst>
                              <p:cond delay="1000"/>
                            </p:stCondLst>
                            <p:childTnLst>
                              <p:par>
                                <p:cTn id="33" presetID="50" presetClass="entr" presetSubtype="0" decel="100000"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1000" fill="hold"/>
                                        <p:tgtEl>
                                          <p:spTgt spid="13"/>
                                        </p:tgtEl>
                                        <p:attrNameLst>
                                          <p:attrName>ppt_w</p:attrName>
                                        </p:attrNameLst>
                                      </p:cBhvr>
                                      <p:tavLst>
                                        <p:tav tm="0">
                                          <p:val>
                                            <p:strVal val="#ppt_w+.3"/>
                                          </p:val>
                                        </p:tav>
                                        <p:tav tm="100000">
                                          <p:val>
                                            <p:strVal val="#ppt_w"/>
                                          </p:val>
                                        </p:tav>
                                      </p:tavLst>
                                    </p:anim>
                                    <p:anim calcmode="lin" valueType="num">
                                      <p:cBhvr>
                                        <p:cTn id="36" dur="1000" fill="hold"/>
                                        <p:tgtEl>
                                          <p:spTgt spid="13"/>
                                        </p:tgtEl>
                                        <p:attrNameLst>
                                          <p:attrName>ppt_h</p:attrName>
                                        </p:attrNameLst>
                                      </p:cBhvr>
                                      <p:tavLst>
                                        <p:tav tm="0">
                                          <p:val>
                                            <p:strVal val="#ppt_h"/>
                                          </p:val>
                                        </p:tav>
                                        <p:tav tm="100000">
                                          <p:val>
                                            <p:strVal val="#ppt_h"/>
                                          </p:val>
                                        </p:tav>
                                      </p:tavLst>
                                    </p:anim>
                                    <p:animEffect transition="in" filter="fade">
                                      <p:cBhvr>
                                        <p:cTn id="37" dur="1000"/>
                                        <p:tgtEl>
                                          <p:spTgt spid="13"/>
                                        </p:tgtEl>
                                      </p:cBhvr>
                                    </p:animEffect>
                                  </p:childTnLst>
                                </p:cTn>
                              </p:par>
                            </p:childTnLst>
                          </p:cTn>
                        </p:par>
                        <p:par>
                          <p:cTn id="38" fill="hold">
                            <p:stCondLst>
                              <p:cond delay="2000"/>
                            </p:stCondLst>
                            <p:childTnLst>
                              <p:par>
                                <p:cTn id="39" presetID="2" presetClass="entr" presetSubtype="4"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250" fill="hold"/>
                                        <p:tgtEl>
                                          <p:spTgt spid="23"/>
                                        </p:tgtEl>
                                        <p:attrNameLst>
                                          <p:attrName>ppt_x</p:attrName>
                                        </p:attrNameLst>
                                      </p:cBhvr>
                                      <p:tavLst>
                                        <p:tav tm="0">
                                          <p:val>
                                            <p:strVal val="#ppt_x"/>
                                          </p:val>
                                        </p:tav>
                                        <p:tav tm="100000">
                                          <p:val>
                                            <p:strVal val="#ppt_x"/>
                                          </p:val>
                                        </p:tav>
                                      </p:tavLst>
                                    </p:anim>
                                    <p:anim calcmode="lin" valueType="num">
                                      <p:cBhvr additive="base">
                                        <p:cTn id="42" dur="250" fill="hold"/>
                                        <p:tgtEl>
                                          <p:spTgt spid="23"/>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250"/>
                                  </p:stCondLst>
                                  <p:childTnLst>
                                    <p:set>
                                      <p:cBhvr>
                                        <p:cTn id="44" dur="1" fill="hold">
                                          <p:stCondLst>
                                            <p:cond delay="0"/>
                                          </p:stCondLst>
                                        </p:cTn>
                                        <p:tgtEl>
                                          <p:spTgt spid="24"/>
                                        </p:tgtEl>
                                        <p:attrNameLst>
                                          <p:attrName>style.visibility</p:attrName>
                                        </p:attrNameLst>
                                      </p:cBhvr>
                                      <p:to>
                                        <p:strVal val="visible"/>
                                      </p:to>
                                    </p:set>
                                    <p:anim calcmode="lin" valueType="num">
                                      <p:cBhvr additive="base">
                                        <p:cTn id="45" dur="250" fill="hold"/>
                                        <p:tgtEl>
                                          <p:spTgt spid="24"/>
                                        </p:tgtEl>
                                        <p:attrNameLst>
                                          <p:attrName>ppt_x</p:attrName>
                                        </p:attrNameLst>
                                      </p:cBhvr>
                                      <p:tavLst>
                                        <p:tav tm="0">
                                          <p:val>
                                            <p:strVal val="#ppt_x"/>
                                          </p:val>
                                        </p:tav>
                                        <p:tav tm="100000">
                                          <p:val>
                                            <p:strVal val="#ppt_x"/>
                                          </p:val>
                                        </p:tav>
                                      </p:tavLst>
                                    </p:anim>
                                    <p:anim calcmode="lin" valueType="num">
                                      <p:cBhvr additive="base">
                                        <p:cTn id="46" dur="250" fill="hold"/>
                                        <p:tgtEl>
                                          <p:spTgt spid="24"/>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250"/>
                                  </p:stCondLst>
                                  <p:childTnLst>
                                    <p:set>
                                      <p:cBhvr>
                                        <p:cTn id="48" dur="1" fill="hold">
                                          <p:stCondLst>
                                            <p:cond delay="0"/>
                                          </p:stCondLst>
                                        </p:cTn>
                                        <p:tgtEl>
                                          <p:spTgt spid="22"/>
                                        </p:tgtEl>
                                        <p:attrNameLst>
                                          <p:attrName>style.visibility</p:attrName>
                                        </p:attrNameLst>
                                      </p:cBhvr>
                                      <p:to>
                                        <p:strVal val="visible"/>
                                      </p:to>
                                    </p:set>
                                    <p:anim calcmode="lin" valueType="num">
                                      <p:cBhvr additive="base">
                                        <p:cTn id="49" dur="250" fill="hold"/>
                                        <p:tgtEl>
                                          <p:spTgt spid="22"/>
                                        </p:tgtEl>
                                        <p:attrNameLst>
                                          <p:attrName>ppt_x</p:attrName>
                                        </p:attrNameLst>
                                      </p:cBhvr>
                                      <p:tavLst>
                                        <p:tav tm="0">
                                          <p:val>
                                            <p:strVal val="#ppt_x"/>
                                          </p:val>
                                        </p:tav>
                                        <p:tav tm="100000">
                                          <p:val>
                                            <p:strVal val="#ppt_x"/>
                                          </p:val>
                                        </p:tav>
                                      </p:tavLst>
                                    </p:anim>
                                    <p:anim calcmode="lin" valueType="num">
                                      <p:cBhvr additive="base">
                                        <p:cTn id="50" dur="250" fill="hold"/>
                                        <p:tgtEl>
                                          <p:spTgt spid="22"/>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500"/>
                                  </p:stCondLst>
                                  <p:childTnLst>
                                    <p:set>
                                      <p:cBhvr>
                                        <p:cTn id="52" dur="1" fill="hold">
                                          <p:stCondLst>
                                            <p:cond delay="0"/>
                                          </p:stCondLst>
                                        </p:cTn>
                                        <p:tgtEl>
                                          <p:spTgt spid="25"/>
                                        </p:tgtEl>
                                        <p:attrNameLst>
                                          <p:attrName>style.visibility</p:attrName>
                                        </p:attrNameLst>
                                      </p:cBhvr>
                                      <p:to>
                                        <p:strVal val="visible"/>
                                      </p:to>
                                    </p:set>
                                    <p:anim calcmode="lin" valueType="num">
                                      <p:cBhvr additive="base">
                                        <p:cTn id="53" dur="250" fill="hold"/>
                                        <p:tgtEl>
                                          <p:spTgt spid="25"/>
                                        </p:tgtEl>
                                        <p:attrNameLst>
                                          <p:attrName>ppt_x</p:attrName>
                                        </p:attrNameLst>
                                      </p:cBhvr>
                                      <p:tavLst>
                                        <p:tav tm="0">
                                          <p:val>
                                            <p:strVal val="#ppt_x"/>
                                          </p:val>
                                        </p:tav>
                                        <p:tav tm="100000">
                                          <p:val>
                                            <p:strVal val="#ppt_x"/>
                                          </p:val>
                                        </p:tav>
                                      </p:tavLst>
                                    </p:anim>
                                    <p:anim calcmode="lin" valueType="num">
                                      <p:cBhvr additive="base">
                                        <p:cTn id="54" dur="250" fill="hold"/>
                                        <p:tgtEl>
                                          <p:spTgt spid="25"/>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500"/>
                                  </p:stCondLst>
                                  <p:childTnLst>
                                    <p:set>
                                      <p:cBhvr>
                                        <p:cTn id="56" dur="1" fill="hold">
                                          <p:stCondLst>
                                            <p:cond delay="0"/>
                                          </p:stCondLst>
                                        </p:cTn>
                                        <p:tgtEl>
                                          <p:spTgt spid="21"/>
                                        </p:tgtEl>
                                        <p:attrNameLst>
                                          <p:attrName>style.visibility</p:attrName>
                                        </p:attrNameLst>
                                      </p:cBhvr>
                                      <p:to>
                                        <p:strVal val="visible"/>
                                      </p:to>
                                    </p:set>
                                    <p:anim calcmode="lin" valueType="num">
                                      <p:cBhvr additive="base">
                                        <p:cTn id="57" dur="250" fill="hold"/>
                                        <p:tgtEl>
                                          <p:spTgt spid="21"/>
                                        </p:tgtEl>
                                        <p:attrNameLst>
                                          <p:attrName>ppt_x</p:attrName>
                                        </p:attrNameLst>
                                      </p:cBhvr>
                                      <p:tavLst>
                                        <p:tav tm="0">
                                          <p:val>
                                            <p:strVal val="#ppt_x"/>
                                          </p:val>
                                        </p:tav>
                                        <p:tav tm="100000">
                                          <p:val>
                                            <p:strVal val="#ppt_x"/>
                                          </p:val>
                                        </p:tav>
                                      </p:tavLst>
                                    </p:anim>
                                    <p:anim calcmode="lin" valueType="num">
                                      <p:cBhvr additive="base">
                                        <p:cTn id="58" dur="25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5" grpId="1" animBg="1"/>
      <p:bldP spid="13" grpId="0"/>
      <p:bldP spid="17" grpId="0" animBg="1"/>
      <p:bldP spid="18" grpId="0" animBg="1"/>
      <p:bldP spid="21" grpId="0" animBg="1"/>
      <p:bldP spid="22" grpId="0" animBg="1"/>
      <p:bldP spid="23" grpId="0" animBg="1"/>
      <p:bldP spid="24" grpId="0" animBg="1"/>
      <p:bldP spid="25" grpId="0" animBg="1"/>
      <p:bldP spid="1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026120"/>
            <a:ext cx="12192000" cy="52729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圆角矩形 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0" y="0"/>
            <a:ext cx="12192000" cy="1026120"/>
          </a:xfrm>
          <a:prstGeom prst="roundRect">
            <a:avLst>
              <a:gd name="adj" fmla="val 0"/>
            </a:avLst>
          </a:prstGeom>
          <a:solidFill>
            <a:srgbClr val="35597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文本框 3"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txBox="1"/>
          <p:nvPr/>
        </p:nvSpPr>
        <p:spPr>
          <a:xfrm>
            <a:off x="1160398" y="133400"/>
            <a:ext cx="2595582" cy="769441"/>
          </a:xfrm>
          <a:prstGeom prst="rect">
            <a:avLst/>
          </a:prstGeom>
          <a:noFill/>
        </p:spPr>
        <p:txBody>
          <a:bodyPr wrap="none" rtlCol="0">
            <a:spAutoFit/>
          </a:bodyPr>
          <a:lstStyle/>
          <a:p>
            <a:r>
              <a:rPr lang="zh-CN" altLang="en-US" sz="4400" b="1" spc="300" dirty="0">
                <a:solidFill>
                  <a:srgbClr val="FEFEFE"/>
                </a:solidFill>
                <a:effectLst>
                  <a:outerShdw blurRad="38100" dist="38100" dir="2700000" algn="tl">
                    <a:srgbClr val="000000">
                      <a:alpha val="43137"/>
                    </a:srgbClr>
                  </a:outerShdw>
                </a:effectLst>
                <a:cs typeface="+mn-ea"/>
                <a:sym typeface="+mn-lt"/>
              </a:rPr>
              <a:t>职业展望</a:t>
            </a:r>
            <a:endParaRPr lang="zh-CN" altLang="en-US" sz="4400" b="1" spc="300" dirty="0">
              <a:solidFill>
                <a:srgbClr val="FEFEFE"/>
              </a:solidFill>
              <a:effectLst>
                <a:outerShdw blurRad="38100" dist="38100" dir="2700000" algn="tl">
                  <a:srgbClr val="000000">
                    <a:alpha val="43137"/>
                  </a:srgbClr>
                </a:outerShdw>
              </a:effectLst>
              <a:cs typeface="+mn-ea"/>
              <a:sym typeface="+mn-lt"/>
            </a:endParaRPr>
          </a:p>
        </p:txBody>
      </p:sp>
      <p:sp>
        <p:nvSpPr>
          <p:cNvPr id="5" name="圆角矩形 38"/>
          <p:cNvSpPr/>
          <p:nvPr/>
        </p:nvSpPr>
        <p:spPr>
          <a:xfrm rot="572624">
            <a:off x="195140" y="191809"/>
            <a:ext cx="755690" cy="744790"/>
          </a:xfrm>
          <a:custGeom>
            <a:avLst/>
            <a:gdLst/>
            <a:ahLst/>
            <a:cxnLst/>
            <a:rect l="l" t="t" r="r" b="b"/>
            <a:pathLst>
              <a:path w="1554798" h="1532371">
                <a:moveTo>
                  <a:pt x="260464" y="73817"/>
                </a:moveTo>
                <a:cubicBezTo>
                  <a:pt x="306072" y="28209"/>
                  <a:pt x="369078" y="0"/>
                  <a:pt x="438674" y="0"/>
                </a:cubicBezTo>
                <a:lnTo>
                  <a:pt x="1302770" y="0"/>
                </a:lnTo>
                <a:cubicBezTo>
                  <a:pt x="1441961" y="0"/>
                  <a:pt x="1554798" y="112837"/>
                  <a:pt x="1554798" y="252028"/>
                </a:cubicBezTo>
                <a:lnTo>
                  <a:pt x="1554798" y="252029"/>
                </a:lnTo>
                <a:lnTo>
                  <a:pt x="1554798" y="1116125"/>
                </a:lnTo>
                <a:cubicBezTo>
                  <a:pt x="1554798" y="1255316"/>
                  <a:pt x="1441961" y="1368153"/>
                  <a:pt x="1302770" y="1368153"/>
                </a:cubicBezTo>
                <a:cubicBezTo>
                  <a:pt x="1163579" y="1368153"/>
                  <a:pt x="1050742" y="1255316"/>
                  <a:pt x="1050742" y="1116125"/>
                </a:cubicBezTo>
                <a:lnTo>
                  <a:pt x="1050742" y="860250"/>
                </a:lnTo>
                <a:cubicBezTo>
                  <a:pt x="1050311" y="861013"/>
                  <a:pt x="1049708" y="861600"/>
                  <a:pt x="1049101" y="862186"/>
                </a:cubicBezTo>
                <a:lnTo>
                  <a:pt x="426920" y="1461813"/>
                </a:lnTo>
                <a:cubicBezTo>
                  <a:pt x="326697" y="1558402"/>
                  <a:pt x="167149" y="1555457"/>
                  <a:pt x="70559" y="1455234"/>
                </a:cubicBezTo>
                <a:cubicBezTo>
                  <a:pt x="-26031" y="1355012"/>
                  <a:pt x="-23086" y="1195463"/>
                  <a:pt x="77137" y="1098874"/>
                </a:cubicBezTo>
                <a:lnTo>
                  <a:pt x="694328" y="504056"/>
                </a:lnTo>
                <a:lnTo>
                  <a:pt x="438674" y="504056"/>
                </a:lnTo>
                <a:cubicBezTo>
                  <a:pt x="299483" y="504056"/>
                  <a:pt x="186646" y="391219"/>
                  <a:pt x="186646" y="252028"/>
                </a:cubicBezTo>
                <a:cubicBezTo>
                  <a:pt x="186646" y="182432"/>
                  <a:pt x="214855" y="119426"/>
                  <a:pt x="260464" y="73817"/>
                </a:cubicBezTo>
                <a:close/>
              </a:path>
            </a:pathLst>
          </a:custGeom>
          <a:solidFill>
            <a:srgbClr val="355979"/>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椭圆 5"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1734017" y="6466806"/>
            <a:ext cx="266706" cy="266706"/>
          </a:xfrm>
          <a:prstGeom prst="ellipse">
            <a:avLst/>
          </a:prstGeom>
          <a:solidFill>
            <a:srgbClr val="365B7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椭圆 6"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1364799" y="6466806"/>
            <a:ext cx="266706" cy="266706"/>
          </a:xfrm>
          <a:prstGeom prst="ellipse">
            <a:avLst/>
          </a:prstGeom>
          <a:solidFill>
            <a:srgbClr val="96648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995581" y="6466806"/>
            <a:ext cx="266706" cy="266706"/>
          </a:xfrm>
          <a:prstGeom prst="ellipse">
            <a:avLst/>
          </a:prstGeom>
          <a:solidFill>
            <a:srgbClr val="D06F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椭圆 8"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626363" y="6466806"/>
            <a:ext cx="266706" cy="266706"/>
          </a:xfrm>
          <a:prstGeom prst="ellipse">
            <a:avLst/>
          </a:prstGeom>
          <a:solidFill>
            <a:srgbClr val="F779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257451" y="6466806"/>
            <a:ext cx="266400" cy="266400"/>
          </a:xfrm>
          <a:prstGeom prst="ellipse">
            <a:avLst/>
          </a:prstGeom>
          <a:solidFill>
            <a:srgbClr val="F8AD9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1" name="组合 10"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4035418" y="1515948"/>
            <a:ext cx="4121163" cy="4293328"/>
            <a:chOff x="4025311" y="2004908"/>
            <a:chExt cx="4121163" cy="4293328"/>
          </a:xfrm>
        </p:grpSpPr>
        <p:sp>
          <p:nvSpPr>
            <p:cNvPr id="12" name="任意多边形 6"/>
            <p:cNvSpPr/>
            <p:nvPr/>
          </p:nvSpPr>
          <p:spPr>
            <a:xfrm>
              <a:off x="4848244" y="2004911"/>
              <a:ext cx="3166913" cy="1298171"/>
            </a:xfrm>
            <a:custGeom>
              <a:avLst/>
              <a:gdLst>
                <a:gd name="connsiteX0" fmla="*/ 480802 w 2736322"/>
                <a:gd name="connsiteY0" fmla="*/ 0 h 1121664"/>
                <a:gd name="connsiteX1" fmla="*/ 1132931 w 2736322"/>
                <a:gd name="connsiteY1" fmla="*/ 0 h 1121664"/>
                <a:gd name="connsiteX2" fmla="*/ 1132931 w 2736322"/>
                <a:gd name="connsiteY2" fmla="*/ 48051 h 1121664"/>
                <a:gd name="connsiteX3" fmla="*/ 1081909 w 2736322"/>
                <a:gd name="connsiteY3" fmla="*/ 74926 h 1121664"/>
                <a:gd name="connsiteX4" fmla="*/ 1024774 w 2736322"/>
                <a:gd name="connsiteY4" fmla="*/ 182689 h 1121664"/>
                <a:gd name="connsiteX5" fmla="*/ 1219846 w 2736322"/>
                <a:gd name="connsiteY5" fmla="*/ 335089 h 1121664"/>
                <a:gd name="connsiteX6" fmla="*/ 1414918 w 2736322"/>
                <a:gd name="connsiteY6" fmla="*/ 182689 h 1121664"/>
                <a:gd name="connsiteX7" fmla="*/ 1357783 w 2736322"/>
                <a:gd name="connsiteY7" fmla="*/ 74926 h 1121664"/>
                <a:gd name="connsiteX8" fmla="*/ 1306762 w 2736322"/>
                <a:gd name="connsiteY8" fmla="*/ 48052 h 1121664"/>
                <a:gd name="connsiteX9" fmla="*/ 1306762 w 2736322"/>
                <a:gd name="connsiteY9" fmla="*/ 0 h 1121664"/>
                <a:gd name="connsiteX10" fmla="*/ 2736322 w 2736322"/>
                <a:gd name="connsiteY10" fmla="*/ 0 h 1121664"/>
                <a:gd name="connsiteX11" fmla="*/ 2736322 w 2736322"/>
                <a:gd name="connsiteY11" fmla="*/ 1121664 h 1121664"/>
                <a:gd name="connsiteX12" fmla="*/ 480802 w 2736322"/>
                <a:gd name="connsiteY12" fmla="*/ 1121664 h 1121664"/>
                <a:gd name="connsiteX13" fmla="*/ 480802 w 2736322"/>
                <a:gd name="connsiteY13" fmla="*/ 592171 h 1121664"/>
                <a:gd name="connsiteX14" fmla="*/ 233183 w 2736322"/>
                <a:gd name="connsiteY14" fmla="*/ 592171 h 1121664"/>
                <a:gd name="connsiteX15" fmla="*/ 228769 w 2736322"/>
                <a:gd name="connsiteY15" fmla="*/ 620154 h 1121664"/>
                <a:gd name="connsiteX16" fmla="*/ 119063 w 2736322"/>
                <a:gd name="connsiteY16" fmla="*/ 713233 h 1121664"/>
                <a:gd name="connsiteX17" fmla="*/ 0 w 2736322"/>
                <a:gd name="connsiteY17" fmla="*/ 560833 h 1121664"/>
                <a:gd name="connsiteX18" fmla="*/ 119063 w 2736322"/>
                <a:gd name="connsiteY18" fmla="*/ 408433 h 1121664"/>
                <a:gd name="connsiteX19" fmla="*/ 228769 w 2736322"/>
                <a:gd name="connsiteY19" fmla="*/ 501512 h 1121664"/>
                <a:gd name="connsiteX20" fmla="*/ 232552 w 2736322"/>
                <a:gd name="connsiteY20" fmla="*/ 525496 h 1121664"/>
                <a:gd name="connsiteX21" fmla="*/ 480802 w 2736322"/>
                <a:gd name="connsiteY21" fmla="*/ 525496 h 112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36322" h="1121664">
                  <a:moveTo>
                    <a:pt x="480802" y="0"/>
                  </a:moveTo>
                  <a:lnTo>
                    <a:pt x="1132931" y="0"/>
                  </a:lnTo>
                  <a:lnTo>
                    <a:pt x="1132931" y="48051"/>
                  </a:lnTo>
                  <a:lnTo>
                    <a:pt x="1081909" y="74926"/>
                  </a:lnTo>
                  <a:cubicBezTo>
                    <a:pt x="1046608" y="102505"/>
                    <a:pt x="1024774" y="140605"/>
                    <a:pt x="1024774" y="182689"/>
                  </a:cubicBezTo>
                  <a:cubicBezTo>
                    <a:pt x="1024774" y="266857"/>
                    <a:pt x="1112111" y="335089"/>
                    <a:pt x="1219846" y="335089"/>
                  </a:cubicBezTo>
                  <a:cubicBezTo>
                    <a:pt x="1327581" y="335089"/>
                    <a:pt x="1414918" y="266857"/>
                    <a:pt x="1414918" y="182689"/>
                  </a:cubicBezTo>
                  <a:cubicBezTo>
                    <a:pt x="1414918" y="140605"/>
                    <a:pt x="1393084" y="102505"/>
                    <a:pt x="1357783" y="74926"/>
                  </a:cubicBezTo>
                  <a:lnTo>
                    <a:pt x="1306762" y="48052"/>
                  </a:lnTo>
                  <a:lnTo>
                    <a:pt x="1306762" y="0"/>
                  </a:lnTo>
                  <a:lnTo>
                    <a:pt x="2736322" y="0"/>
                  </a:lnTo>
                  <a:lnTo>
                    <a:pt x="2736322" y="1121664"/>
                  </a:lnTo>
                  <a:lnTo>
                    <a:pt x="480802" y="1121664"/>
                  </a:lnTo>
                  <a:lnTo>
                    <a:pt x="480802" y="592171"/>
                  </a:lnTo>
                  <a:lnTo>
                    <a:pt x="233183" y="592171"/>
                  </a:lnTo>
                  <a:lnTo>
                    <a:pt x="228769" y="620154"/>
                  </a:lnTo>
                  <a:cubicBezTo>
                    <a:pt x="210695" y="674853"/>
                    <a:pt x="168381" y="713233"/>
                    <a:pt x="119063" y="713233"/>
                  </a:cubicBezTo>
                  <a:cubicBezTo>
                    <a:pt x="53306" y="713233"/>
                    <a:pt x="0" y="645001"/>
                    <a:pt x="0" y="560833"/>
                  </a:cubicBezTo>
                  <a:cubicBezTo>
                    <a:pt x="0" y="476665"/>
                    <a:pt x="53306" y="408433"/>
                    <a:pt x="119063" y="408433"/>
                  </a:cubicBezTo>
                  <a:cubicBezTo>
                    <a:pt x="168381" y="408433"/>
                    <a:pt x="210695" y="446813"/>
                    <a:pt x="228769" y="501512"/>
                  </a:cubicBezTo>
                  <a:lnTo>
                    <a:pt x="232552" y="525496"/>
                  </a:lnTo>
                  <a:lnTo>
                    <a:pt x="480802" y="525496"/>
                  </a:lnTo>
                  <a:close/>
                </a:path>
              </a:pathLst>
            </a:custGeom>
            <a:solidFill>
              <a:srgbClr val="365B7C"/>
            </a:solidFill>
            <a:ln>
              <a:noFill/>
            </a:ln>
            <a:effectLst>
              <a:innerShdw blurRad="114300">
                <a:prstClr val="black">
                  <a:alpha val="5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任意多边形 7"/>
            <p:cNvSpPr/>
            <p:nvPr/>
          </p:nvSpPr>
          <p:spPr>
            <a:xfrm>
              <a:off x="4027435" y="2004908"/>
              <a:ext cx="1289794" cy="1828640"/>
            </a:xfrm>
            <a:custGeom>
              <a:avLst/>
              <a:gdLst>
                <a:gd name="connsiteX0" fmla="*/ 834199 w 1114426"/>
                <a:gd name="connsiteY0" fmla="*/ 364618 h 1580008"/>
                <a:gd name="connsiteX1" fmla="*/ 681799 w 1114426"/>
                <a:gd name="connsiteY1" fmla="*/ 559690 h 1580008"/>
                <a:gd name="connsiteX2" fmla="*/ 834199 w 1114426"/>
                <a:gd name="connsiteY2" fmla="*/ 754762 h 1580008"/>
                <a:gd name="connsiteX3" fmla="*/ 941962 w 1114426"/>
                <a:gd name="connsiteY3" fmla="*/ 697627 h 1580008"/>
                <a:gd name="connsiteX4" fmla="*/ 968836 w 1114426"/>
                <a:gd name="connsiteY4" fmla="*/ 646606 h 1580008"/>
                <a:gd name="connsiteX5" fmla="*/ 1114425 w 1114426"/>
                <a:gd name="connsiteY5" fmla="*/ 646606 h 1580008"/>
                <a:gd name="connsiteX6" fmla="*/ 1114425 w 1114426"/>
                <a:gd name="connsiteY6" fmla="*/ 472775 h 1580008"/>
                <a:gd name="connsiteX7" fmla="*/ 968837 w 1114426"/>
                <a:gd name="connsiteY7" fmla="*/ 472775 h 1580008"/>
                <a:gd name="connsiteX8" fmla="*/ 941962 w 1114426"/>
                <a:gd name="connsiteY8" fmla="*/ 421753 h 1580008"/>
                <a:gd name="connsiteX9" fmla="*/ 834199 w 1114426"/>
                <a:gd name="connsiteY9" fmla="*/ 364618 h 1580008"/>
                <a:gd name="connsiteX10" fmla="*/ 1114426 w 1114426"/>
                <a:gd name="connsiteY10" fmla="*/ 0 h 1580008"/>
                <a:gd name="connsiteX11" fmla="*/ 1114426 w 1114426"/>
                <a:gd name="connsiteY11" fmla="*/ 1033479 h 1580008"/>
                <a:gd name="connsiteX12" fmla="*/ 1089811 w 1114426"/>
                <a:gd name="connsiteY12" fmla="*/ 1028509 h 1580008"/>
                <a:gd name="connsiteX13" fmla="*/ 983966 w 1114426"/>
                <a:gd name="connsiteY13" fmla="*/ 1098668 h 1580008"/>
                <a:gd name="connsiteX14" fmla="*/ 980785 w 1114426"/>
                <a:gd name="connsiteY14" fmla="*/ 1114427 h 1580008"/>
                <a:gd name="connsiteX15" fmla="*/ 588551 w 1114426"/>
                <a:gd name="connsiteY15" fmla="*/ 1114427 h 1580008"/>
                <a:gd name="connsiteX16" fmla="*/ 588551 w 1114426"/>
                <a:gd name="connsiteY16" fmla="*/ 1346825 h 1580008"/>
                <a:gd name="connsiteX17" fmla="*/ 616534 w 1114426"/>
                <a:gd name="connsiteY17" fmla="*/ 1351239 h 1580008"/>
                <a:gd name="connsiteX18" fmla="*/ 709613 w 1114426"/>
                <a:gd name="connsiteY18" fmla="*/ 1460945 h 1580008"/>
                <a:gd name="connsiteX19" fmla="*/ 557213 w 1114426"/>
                <a:gd name="connsiteY19" fmla="*/ 1580008 h 1580008"/>
                <a:gd name="connsiteX20" fmla="*/ 404813 w 1114426"/>
                <a:gd name="connsiteY20" fmla="*/ 1460945 h 1580008"/>
                <a:gd name="connsiteX21" fmla="*/ 497892 w 1114426"/>
                <a:gd name="connsiteY21" fmla="*/ 1351239 h 1580008"/>
                <a:gd name="connsiteX22" fmla="*/ 521876 w 1114426"/>
                <a:gd name="connsiteY22" fmla="*/ 1347456 h 1580008"/>
                <a:gd name="connsiteX23" fmla="*/ 521876 w 1114426"/>
                <a:gd name="connsiteY23" fmla="*/ 1114427 h 1580008"/>
                <a:gd name="connsiteX24" fmla="*/ 0 w 1114426"/>
                <a:gd name="connsiteY24" fmla="*/ 1114427 h 1580008"/>
                <a:gd name="connsiteX25" fmla="*/ 326408 w 1114426"/>
                <a:gd name="connsiteY25" fmla="*/ 326408 h 1580008"/>
                <a:gd name="connsiteX26" fmla="*/ 1114426 w 1114426"/>
                <a:gd name="connsiteY26" fmla="*/ 0 h 1580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14426" h="1580008">
                  <a:moveTo>
                    <a:pt x="834199" y="364618"/>
                  </a:moveTo>
                  <a:cubicBezTo>
                    <a:pt x="750031" y="364618"/>
                    <a:pt x="681799" y="451955"/>
                    <a:pt x="681799" y="559690"/>
                  </a:cubicBezTo>
                  <a:cubicBezTo>
                    <a:pt x="681799" y="667425"/>
                    <a:pt x="750031" y="754762"/>
                    <a:pt x="834199" y="754762"/>
                  </a:cubicBezTo>
                  <a:cubicBezTo>
                    <a:pt x="876283" y="754762"/>
                    <a:pt x="914383" y="732928"/>
                    <a:pt x="941962" y="697627"/>
                  </a:cubicBezTo>
                  <a:lnTo>
                    <a:pt x="968836" y="646606"/>
                  </a:lnTo>
                  <a:lnTo>
                    <a:pt x="1114425" y="646606"/>
                  </a:lnTo>
                  <a:lnTo>
                    <a:pt x="1114425" y="472775"/>
                  </a:lnTo>
                  <a:lnTo>
                    <a:pt x="968837" y="472775"/>
                  </a:lnTo>
                  <a:lnTo>
                    <a:pt x="941962" y="421753"/>
                  </a:lnTo>
                  <a:cubicBezTo>
                    <a:pt x="914383" y="386452"/>
                    <a:pt x="876283" y="364618"/>
                    <a:pt x="834199" y="364618"/>
                  </a:cubicBezTo>
                  <a:close/>
                  <a:moveTo>
                    <a:pt x="1114426" y="0"/>
                  </a:moveTo>
                  <a:lnTo>
                    <a:pt x="1114426" y="1033479"/>
                  </a:lnTo>
                  <a:lnTo>
                    <a:pt x="1089811" y="1028509"/>
                  </a:lnTo>
                  <a:cubicBezTo>
                    <a:pt x="1042230" y="1028509"/>
                    <a:pt x="1001405" y="1057439"/>
                    <a:pt x="983966" y="1098668"/>
                  </a:cubicBezTo>
                  <a:lnTo>
                    <a:pt x="980785" y="1114427"/>
                  </a:lnTo>
                  <a:lnTo>
                    <a:pt x="588551" y="1114427"/>
                  </a:lnTo>
                  <a:lnTo>
                    <a:pt x="588551" y="1346825"/>
                  </a:lnTo>
                  <a:lnTo>
                    <a:pt x="616534" y="1351239"/>
                  </a:lnTo>
                  <a:cubicBezTo>
                    <a:pt x="671233" y="1369313"/>
                    <a:pt x="709613" y="1411627"/>
                    <a:pt x="709613" y="1460945"/>
                  </a:cubicBezTo>
                  <a:cubicBezTo>
                    <a:pt x="709613" y="1526702"/>
                    <a:pt x="641381" y="1580008"/>
                    <a:pt x="557213" y="1580008"/>
                  </a:cubicBezTo>
                  <a:cubicBezTo>
                    <a:pt x="473045" y="1580008"/>
                    <a:pt x="404813" y="1526702"/>
                    <a:pt x="404813" y="1460945"/>
                  </a:cubicBezTo>
                  <a:cubicBezTo>
                    <a:pt x="404813" y="1411627"/>
                    <a:pt x="443193" y="1369313"/>
                    <a:pt x="497892" y="1351239"/>
                  </a:cubicBezTo>
                  <a:lnTo>
                    <a:pt x="521876" y="1347456"/>
                  </a:lnTo>
                  <a:lnTo>
                    <a:pt x="521876" y="1114427"/>
                  </a:lnTo>
                  <a:lnTo>
                    <a:pt x="0" y="1114427"/>
                  </a:lnTo>
                  <a:cubicBezTo>
                    <a:pt x="0" y="818863"/>
                    <a:pt x="117412" y="535404"/>
                    <a:pt x="326408" y="326408"/>
                  </a:cubicBezTo>
                  <a:cubicBezTo>
                    <a:pt x="535403" y="117412"/>
                    <a:pt x="818862" y="0"/>
                    <a:pt x="1114426" y="0"/>
                  </a:cubicBezTo>
                  <a:close/>
                </a:path>
              </a:pathLst>
            </a:custGeom>
            <a:solidFill>
              <a:srgbClr val="966481"/>
            </a:solidFill>
            <a:ln>
              <a:noFill/>
            </a:ln>
            <a:effectLst>
              <a:innerShdw blurRad="152400" dist="50800" dir="135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4" name="任意多边形 8"/>
            <p:cNvSpPr/>
            <p:nvPr/>
          </p:nvSpPr>
          <p:spPr>
            <a:xfrm>
              <a:off x="5404706" y="3476127"/>
              <a:ext cx="2730744" cy="1915397"/>
            </a:xfrm>
            <a:custGeom>
              <a:avLst/>
              <a:gdLst>
                <a:gd name="connsiteX0" fmla="*/ 0 w 2359457"/>
                <a:gd name="connsiteY0" fmla="*/ 0 h 1654969"/>
                <a:gd name="connsiteX1" fmla="*/ 1192159 w 2359457"/>
                <a:gd name="connsiteY1" fmla="*/ 0 h 1654969"/>
                <a:gd name="connsiteX2" fmla="*/ 2017563 w 2359457"/>
                <a:gd name="connsiteY2" fmla="*/ 341894 h 1654969"/>
                <a:gd name="connsiteX3" fmla="*/ 2359457 w 2359457"/>
                <a:gd name="connsiteY3" fmla="*/ 1167299 h 1654969"/>
                <a:gd name="connsiteX4" fmla="*/ 1812822 w 2359457"/>
                <a:gd name="connsiteY4" fmla="*/ 1167299 h 1654969"/>
                <a:gd name="connsiteX5" fmla="*/ 1812822 w 2359457"/>
                <a:gd name="connsiteY5" fmla="*/ 1411384 h 1654969"/>
                <a:gd name="connsiteX6" fmla="*/ 1837943 w 2359457"/>
                <a:gd name="connsiteY6" fmla="*/ 1415347 h 1654969"/>
                <a:gd name="connsiteX7" fmla="*/ 1935438 w 2359457"/>
                <a:gd name="connsiteY7" fmla="*/ 1530257 h 1654969"/>
                <a:gd name="connsiteX8" fmla="*/ 1775808 w 2359457"/>
                <a:gd name="connsiteY8" fmla="*/ 1654969 h 1654969"/>
                <a:gd name="connsiteX9" fmla="*/ 1616178 w 2359457"/>
                <a:gd name="connsiteY9" fmla="*/ 1530257 h 1654969"/>
                <a:gd name="connsiteX10" fmla="*/ 1713673 w 2359457"/>
                <a:gd name="connsiteY10" fmla="*/ 1415347 h 1654969"/>
                <a:gd name="connsiteX11" fmla="*/ 1742983 w 2359457"/>
                <a:gd name="connsiteY11" fmla="*/ 1410723 h 1654969"/>
                <a:gd name="connsiteX12" fmla="*/ 1742983 w 2359457"/>
                <a:gd name="connsiteY12" fmla="*/ 1167299 h 1654969"/>
                <a:gd name="connsiteX13" fmla="*/ 1283857 w 2359457"/>
                <a:gd name="connsiteY13" fmla="*/ 1167299 h 1654969"/>
                <a:gd name="connsiteX14" fmla="*/ 1289736 w 2359457"/>
                <a:gd name="connsiteY14" fmla="*/ 1138185 h 1654969"/>
                <a:gd name="connsiteX15" fmla="*/ 1216248 w 2359457"/>
                <a:gd name="connsiteY15" fmla="*/ 1027318 h 1654969"/>
                <a:gd name="connsiteX16" fmla="*/ 1192159 w 2359457"/>
                <a:gd name="connsiteY16" fmla="*/ 1022455 h 1654969"/>
                <a:gd name="connsiteX17" fmla="*/ 1192159 w 2359457"/>
                <a:gd name="connsiteY17" fmla="*/ 1024506 h 1654969"/>
                <a:gd name="connsiteX18" fmla="*/ 0 w 2359457"/>
                <a:gd name="connsiteY18" fmla="*/ 1024506 h 1654969"/>
                <a:gd name="connsiteX19" fmla="*/ 0 w 2359457"/>
                <a:gd name="connsiteY19" fmla="*/ 554207 h 1654969"/>
                <a:gd name="connsiteX20" fmla="*/ 145588 w 2359457"/>
                <a:gd name="connsiteY20" fmla="*/ 554207 h 1654969"/>
                <a:gd name="connsiteX21" fmla="*/ 172463 w 2359457"/>
                <a:gd name="connsiteY21" fmla="*/ 605229 h 1654969"/>
                <a:gd name="connsiteX22" fmla="*/ 280226 w 2359457"/>
                <a:gd name="connsiteY22" fmla="*/ 662364 h 1654969"/>
                <a:gd name="connsiteX23" fmla="*/ 432626 w 2359457"/>
                <a:gd name="connsiteY23" fmla="*/ 467292 h 1654969"/>
                <a:gd name="connsiteX24" fmla="*/ 280226 w 2359457"/>
                <a:gd name="connsiteY24" fmla="*/ 272220 h 1654969"/>
                <a:gd name="connsiteX25" fmla="*/ 172463 w 2359457"/>
                <a:gd name="connsiteY25" fmla="*/ 329355 h 1654969"/>
                <a:gd name="connsiteX26" fmla="*/ 145589 w 2359457"/>
                <a:gd name="connsiteY26" fmla="*/ 380376 h 1654969"/>
                <a:gd name="connsiteX27" fmla="*/ 0 w 2359457"/>
                <a:gd name="connsiteY27" fmla="*/ 380376 h 1654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359457" h="1654969">
                  <a:moveTo>
                    <a:pt x="0" y="0"/>
                  </a:moveTo>
                  <a:lnTo>
                    <a:pt x="1192159" y="0"/>
                  </a:lnTo>
                  <a:cubicBezTo>
                    <a:pt x="1501746" y="0"/>
                    <a:pt x="1798653" y="122983"/>
                    <a:pt x="2017563" y="341894"/>
                  </a:cubicBezTo>
                  <a:cubicBezTo>
                    <a:pt x="2236475" y="560806"/>
                    <a:pt x="2359457" y="857713"/>
                    <a:pt x="2359457" y="1167299"/>
                  </a:cubicBezTo>
                  <a:lnTo>
                    <a:pt x="1812822" y="1167299"/>
                  </a:lnTo>
                  <a:lnTo>
                    <a:pt x="1812822" y="1411384"/>
                  </a:lnTo>
                  <a:lnTo>
                    <a:pt x="1837943" y="1415347"/>
                  </a:lnTo>
                  <a:cubicBezTo>
                    <a:pt x="1895237" y="1434278"/>
                    <a:pt x="1935438" y="1478600"/>
                    <a:pt x="1935438" y="1530257"/>
                  </a:cubicBezTo>
                  <a:cubicBezTo>
                    <a:pt x="1935438" y="1599134"/>
                    <a:pt x="1863969" y="1654969"/>
                    <a:pt x="1775808" y="1654969"/>
                  </a:cubicBezTo>
                  <a:cubicBezTo>
                    <a:pt x="1687647" y="1654969"/>
                    <a:pt x="1616178" y="1599134"/>
                    <a:pt x="1616178" y="1530257"/>
                  </a:cubicBezTo>
                  <a:cubicBezTo>
                    <a:pt x="1616178" y="1478600"/>
                    <a:pt x="1656378" y="1434278"/>
                    <a:pt x="1713673" y="1415347"/>
                  </a:cubicBezTo>
                  <a:lnTo>
                    <a:pt x="1742983" y="1410723"/>
                  </a:lnTo>
                  <a:lnTo>
                    <a:pt x="1742983" y="1167299"/>
                  </a:lnTo>
                  <a:lnTo>
                    <a:pt x="1283857" y="1167299"/>
                  </a:lnTo>
                  <a:lnTo>
                    <a:pt x="1289736" y="1138185"/>
                  </a:lnTo>
                  <a:cubicBezTo>
                    <a:pt x="1289736" y="1088346"/>
                    <a:pt x="1259434" y="1045584"/>
                    <a:pt x="1216248" y="1027318"/>
                  </a:cubicBezTo>
                  <a:lnTo>
                    <a:pt x="1192159" y="1022455"/>
                  </a:lnTo>
                  <a:lnTo>
                    <a:pt x="1192159" y="1024506"/>
                  </a:lnTo>
                  <a:lnTo>
                    <a:pt x="0" y="1024506"/>
                  </a:lnTo>
                  <a:lnTo>
                    <a:pt x="0" y="554207"/>
                  </a:lnTo>
                  <a:lnTo>
                    <a:pt x="145588" y="554207"/>
                  </a:lnTo>
                  <a:lnTo>
                    <a:pt x="172463" y="605229"/>
                  </a:lnTo>
                  <a:cubicBezTo>
                    <a:pt x="200042" y="640530"/>
                    <a:pt x="238142" y="662364"/>
                    <a:pt x="280226" y="662364"/>
                  </a:cubicBezTo>
                  <a:cubicBezTo>
                    <a:pt x="364394" y="662364"/>
                    <a:pt x="432626" y="575027"/>
                    <a:pt x="432626" y="467292"/>
                  </a:cubicBezTo>
                  <a:cubicBezTo>
                    <a:pt x="432626" y="359557"/>
                    <a:pt x="364394" y="272220"/>
                    <a:pt x="280226" y="272220"/>
                  </a:cubicBezTo>
                  <a:cubicBezTo>
                    <a:pt x="238142" y="272220"/>
                    <a:pt x="200042" y="294054"/>
                    <a:pt x="172463" y="329355"/>
                  </a:cubicBezTo>
                  <a:lnTo>
                    <a:pt x="145589" y="380376"/>
                  </a:lnTo>
                  <a:lnTo>
                    <a:pt x="0" y="380376"/>
                  </a:lnTo>
                  <a:close/>
                </a:path>
              </a:pathLst>
            </a:custGeom>
            <a:solidFill>
              <a:srgbClr val="D06F83"/>
            </a:solidFill>
            <a:ln>
              <a:noFill/>
            </a:ln>
            <a:effectLst>
              <a:innerShdw blurRad="114300">
                <a:prstClr val="black">
                  <a:alpha val="5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任意多边形 9"/>
            <p:cNvSpPr/>
            <p:nvPr/>
          </p:nvSpPr>
          <p:spPr>
            <a:xfrm rot="16200000">
              <a:off x="4294734" y="3102633"/>
              <a:ext cx="1289794" cy="1828640"/>
            </a:xfrm>
            <a:custGeom>
              <a:avLst/>
              <a:gdLst>
                <a:gd name="connsiteX0" fmla="*/ 1114425 w 1114426"/>
                <a:gd name="connsiteY0" fmla="*/ 472775 h 1580008"/>
                <a:gd name="connsiteX1" fmla="*/ 968837 w 1114426"/>
                <a:gd name="connsiteY1" fmla="*/ 472775 h 1580008"/>
                <a:gd name="connsiteX2" fmla="*/ 941962 w 1114426"/>
                <a:gd name="connsiteY2" fmla="*/ 421753 h 1580008"/>
                <a:gd name="connsiteX3" fmla="*/ 834199 w 1114426"/>
                <a:gd name="connsiteY3" fmla="*/ 364618 h 1580008"/>
                <a:gd name="connsiteX4" fmla="*/ 681799 w 1114426"/>
                <a:gd name="connsiteY4" fmla="*/ 559690 h 1580008"/>
                <a:gd name="connsiteX5" fmla="*/ 834199 w 1114426"/>
                <a:gd name="connsiteY5" fmla="*/ 754762 h 1580008"/>
                <a:gd name="connsiteX6" fmla="*/ 941962 w 1114426"/>
                <a:gd name="connsiteY6" fmla="*/ 697627 h 1580008"/>
                <a:gd name="connsiteX7" fmla="*/ 968836 w 1114426"/>
                <a:gd name="connsiteY7" fmla="*/ 646606 h 1580008"/>
                <a:gd name="connsiteX8" fmla="*/ 1114425 w 1114426"/>
                <a:gd name="connsiteY8" fmla="*/ 646606 h 1580008"/>
                <a:gd name="connsiteX9" fmla="*/ 1114426 w 1114426"/>
                <a:gd name="connsiteY9" fmla="*/ 0 h 1580008"/>
                <a:gd name="connsiteX10" fmla="*/ 1114426 w 1114426"/>
                <a:gd name="connsiteY10" fmla="*/ 976143 h 1580008"/>
                <a:gd name="connsiteX11" fmla="*/ 1091428 w 1114426"/>
                <a:gd name="connsiteY11" fmla="*/ 980786 h 1580008"/>
                <a:gd name="connsiteX12" fmla="*/ 1021269 w 1114426"/>
                <a:gd name="connsiteY12" fmla="*/ 1086631 h 1580008"/>
                <a:gd name="connsiteX13" fmla="*/ 1026881 w 1114426"/>
                <a:gd name="connsiteY13" fmla="*/ 1114427 h 1580008"/>
                <a:gd name="connsiteX14" fmla="*/ 588551 w 1114426"/>
                <a:gd name="connsiteY14" fmla="*/ 1114427 h 1580008"/>
                <a:gd name="connsiteX15" fmla="*/ 588551 w 1114426"/>
                <a:gd name="connsiteY15" fmla="*/ 1346825 h 1580008"/>
                <a:gd name="connsiteX16" fmla="*/ 616534 w 1114426"/>
                <a:gd name="connsiteY16" fmla="*/ 1351239 h 1580008"/>
                <a:gd name="connsiteX17" fmla="*/ 709613 w 1114426"/>
                <a:gd name="connsiteY17" fmla="*/ 1460945 h 1580008"/>
                <a:gd name="connsiteX18" fmla="*/ 557213 w 1114426"/>
                <a:gd name="connsiteY18" fmla="*/ 1580008 h 1580008"/>
                <a:gd name="connsiteX19" fmla="*/ 404813 w 1114426"/>
                <a:gd name="connsiteY19" fmla="*/ 1460945 h 1580008"/>
                <a:gd name="connsiteX20" fmla="*/ 497892 w 1114426"/>
                <a:gd name="connsiteY20" fmla="*/ 1351239 h 1580008"/>
                <a:gd name="connsiteX21" fmla="*/ 521876 w 1114426"/>
                <a:gd name="connsiteY21" fmla="*/ 1347456 h 1580008"/>
                <a:gd name="connsiteX22" fmla="*/ 521876 w 1114426"/>
                <a:gd name="connsiteY22" fmla="*/ 1114427 h 1580008"/>
                <a:gd name="connsiteX23" fmla="*/ 0 w 1114426"/>
                <a:gd name="connsiteY23" fmla="*/ 1114427 h 1580008"/>
                <a:gd name="connsiteX24" fmla="*/ 326408 w 1114426"/>
                <a:gd name="connsiteY24" fmla="*/ 326408 h 1580008"/>
                <a:gd name="connsiteX25" fmla="*/ 1114426 w 1114426"/>
                <a:gd name="connsiteY25" fmla="*/ 0 h 1580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14426" h="1580008">
                  <a:moveTo>
                    <a:pt x="1114425" y="472775"/>
                  </a:moveTo>
                  <a:lnTo>
                    <a:pt x="968837" y="472775"/>
                  </a:lnTo>
                  <a:lnTo>
                    <a:pt x="941962" y="421753"/>
                  </a:lnTo>
                  <a:cubicBezTo>
                    <a:pt x="914383" y="386452"/>
                    <a:pt x="876283" y="364618"/>
                    <a:pt x="834199" y="364618"/>
                  </a:cubicBezTo>
                  <a:cubicBezTo>
                    <a:pt x="750031" y="364618"/>
                    <a:pt x="681799" y="451955"/>
                    <a:pt x="681799" y="559690"/>
                  </a:cubicBezTo>
                  <a:cubicBezTo>
                    <a:pt x="681799" y="667425"/>
                    <a:pt x="750031" y="754762"/>
                    <a:pt x="834199" y="754762"/>
                  </a:cubicBezTo>
                  <a:cubicBezTo>
                    <a:pt x="876283" y="754762"/>
                    <a:pt x="914383" y="732928"/>
                    <a:pt x="941962" y="697627"/>
                  </a:cubicBezTo>
                  <a:lnTo>
                    <a:pt x="968836" y="646606"/>
                  </a:lnTo>
                  <a:lnTo>
                    <a:pt x="1114425" y="646606"/>
                  </a:lnTo>
                  <a:close/>
                  <a:moveTo>
                    <a:pt x="1114426" y="0"/>
                  </a:moveTo>
                  <a:lnTo>
                    <a:pt x="1114426" y="976143"/>
                  </a:lnTo>
                  <a:lnTo>
                    <a:pt x="1091428" y="980786"/>
                  </a:lnTo>
                  <a:cubicBezTo>
                    <a:pt x="1050198" y="998225"/>
                    <a:pt x="1021269" y="1039050"/>
                    <a:pt x="1021269" y="1086631"/>
                  </a:cubicBezTo>
                  <a:lnTo>
                    <a:pt x="1026881" y="1114427"/>
                  </a:lnTo>
                  <a:lnTo>
                    <a:pt x="588551" y="1114427"/>
                  </a:lnTo>
                  <a:lnTo>
                    <a:pt x="588551" y="1346825"/>
                  </a:lnTo>
                  <a:lnTo>
                    <a:pt x="616534" y="1351239"/>
                  </a:lnTo>
                  <a:cubicBezTo>
                    <a:pt x="671233" y="1369313"/>
                    <a:pt x="709613" y="1411627"/>
                    <a:pt x="709613" y="1460945"/>
                  </a:cubicBezTo>
                  <a:cubicBezTo>
                    <a:pt x="709613" y="1526702"/>
                    <a:pt x="641381" y="1580008"/>
                    <a:pt x="557213" y="1580008"/>
                  </a:cubicBezTo>
                  <a:cubicBezTo>
                    <a:pt x="473045" y="1580008"/>
                    <a:pt x="404813" y="1526702"/>
                    <a:pt x="404813" y="1460945"/>
                  </a:cubicBezTo>
                  <a:cubicBezTo>
                    <a:pt x="404813" y="1411627"/>
                    <a:pt x="443193" y="1369313"/>
                    <a:pt x="497892" y="1351239"/>
                  </a:cubicBezTo>
                  <a:lnTo>
                    <a:pt x="521876" y="1347456"/>
                  </a:lnTo>
                  <a:lnTo>
                    <a:pt x="521876" y="1114427"/>
                  </a:lnTo>
                  <a:lnTo>
                    <a:pt x="0" y="1114427"/>
                  </a:lnTo>
                  <a:cubicBezTo>
                    <a:pt x="0" y="818863"/>
                    <a:pt x="117412" y="535404"/>
                    <a:pt x="326408" y="326408"/>
                  </a:cubicBezTo>
                  <a:cubicBezTo>
                    <a:pt x="535403" y="117412"/>
                    <a:pt x="818862" y="0"/>
                    <a:pt x="1114426" y="0"/>
                  </a:cubicBezTo>
                  <a:close/>
                </a:path>
              </a:pathLst>
            </a:custGeom>
            <a:solidFill>
              <a:srgbClr val="966481"/>
            </a:solidFill>
            <a:ln>
              <a:noFill/>
            </a:ln>
            <a:effectLst>
              <a:innerShdw blurRad="152400" dist="50800" dir="135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6" name="任意多边形 10"/>
            <p:cNvSpPr/>
            <p:nvPr/>
          </p:nvSpPr>
          <p:spPr>
            <a:xfrm>
              <a:off x="4025311" y="5019468"/>
              <a:ext cx="2636115" cy="1278768"/>
            </a:xfrm>
            <a:custGeom>
              <a:avLst/>
              <a:gdLst>
                <a:gd name="connsiteX0" fmla="*/ 0 w 2277695"/>
                <a:gd name="connsiteY0" fmla="*/ 0 h 1104900"/>
                <a:gd name="connsiteX1" fmla="*/ 2277695 w 2277695"/>
                <a:gd name="connsiteY1" fmla="*/ 0 h 1104900"/>
                <a:gd name="connsiteX2" fmla="*/ 2277695 w 2277695"/>
                <a:gd name="connsiteY2" fmla="*/ 417909 h 1104900"/>
                <a:gd name="connsiteX3" fmla="*/ 2231604 w 2277695"/>
                <a:gd name="connsiteY3" fmla="*/ 417909 h 1104900"/>
                <a:gd name="connsiteX4" fmla="*/ 2231604 w 2277695"/>
                <a:gd name="connsiteY4" fmla="*/ 417910 h 1104900"/>
                <a:gd name="connsiteX5" fmla="*/ 2106707 w 2277695"/>
                <a:gd name="connsiteY5" fmla="*/ 417910 h 1104900"/>
                <a:gd name="connsiteX6" fmla="*/ 2079832 w 2277695"/>
                <a:gd name="connsiteY6" fmla="*/ 366888 h 1104900"/>
                <a:gd name="connsiteX7" fmla="*/ 1972069 w 2277695"/>
                <a:gd name="connsiteY7" fmla="*/ 309753 h 1104900"/>
                <a:gd name="connsiteX8" fmla="*/ 1819669 w 2277695"/>
                <a:gd name="connsiteY8" fmla="*/ 504825 h 1104900"/>
                <a:gd name="connsiteX9" fmla="*/ 1972069 w 2277695"/>
                <a:gd name="connsiteY9" fmla="*/ 699897 h 1104900"/>
                <a:gd name="connsiteX10" fmla="*/ 2079832 w 2277695"/>
                <a:gd name="connsiteY10" fmla="*/ 642762 h 1104900"/>
                <a:gd name="connsiteX11" fmla="*/ 2106706 w 2277695"/>
                <a:gd name="connsiteY11" fmla="*/ 591741 h 1104900"/>
                <a:gd name="connsiteX12" fmla="*/ 2252295 w 2277695"/>
                <a:gd name="connsiteY12" fmla="*/ 591741 h 1104900"/>
                <a:gd name="connsiteX13" fmla="*/ 2252295 w 2277695"/>
                <a:gd name="connsiteY13" fmla="*/ 591740 h 1104900"/>
                <a:gd name="connsiteX14" fmla="*/ 2277695 w 2277695"/>
                <a:gd name="connsiteY14" fmla="*/ 591740 h 1104900"/>
                <a:gd name="connsiteX15" fmla="*/ 2277695 w 2277695"/>
                <a:gd name="connsiteY15" fmla="*/ 1104900 h 1104900"/>
                <a:gd name="connsiteX16" fmla="*/ 0 w 2277695"/>
                <a:gd name="connsiteY16" fmla="*/ 1104900 h 1104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77695" h="1104900">
                  <a:moveTo>
                    <a:pt x="0" y="0"/>
                  </a:moveTo>
                  <a:lnTo>
                    <a:pt x="2277695" y="0"/>
                  </a:lnTo>
                  <a:lnTo>
                    <a:pt x="2277695" y="417909"/>
                  </a:lnTo>
                  <a:lnTo>
                    <a:pt x="2231604" y="417909"/>
                  </a:lnTo>
                  <a:lnTo>
                    <a:pt x="2231604" y="417910"/>
                  </a:lnTo>
                  <a:lnTo>
                    <a:pt x="2106707" y="417910"/>
                  </a:lnTo>
                  <a:lnTo>
                    <a:pt x="2079832" y="366888"/>
                  </a:lnTo>
                  <a:cubicBezTo>
                    <a:pt x="2052253" y="331587"/>
                    <a:pt x="2014153" y="309753"/>
                    <a:pt x="1972069" y="309753"/>
                  </a:cubicBezTo>
                  <a:cubicBezTo>
                    <a:pt x="1887901" y="309753"/>
                    <a:pt x="1819669" y="397090"/>
                    <a:pt x="1819669" y="504825"/>
                  </a:cubicBezTo>
                  <a:cubicBezTo>
                    <a:pt x="1819669" y="612560"/>
                    <a:pt x="1887901" y="699897"/>
                    <a:pt x="1972069" y="699897"/>
                  </a:cubicBezTo>
                  <a:cubicBezTo>
                    <a:pt x="2014153" y="699897"/>
                    <a:pt x="2052253" y="678063"/>
                    <a:pt x="2079832" y="642762"/>
                  </a:cubicBezTo>
                  <a:lnTo>
                    <a:pt x="2106706" y="591741"/>
                  </a:lnTo>
                  <a:lnTo>
                    <a:pt x="2252295" y="591741"/>
                  </a:lnTo>
                  <a:lnTo>
                    <a:pt x="2252295" y="591740"/>
                  </a:lnTo>
                  <a:lnTo>
                    <a:pt x="2277695" y="591740"/>
                  </a:lnTo>
                  <a:lnTo>
                    <a:pt x="2277695" y="1104900"/>
                  </a:lnTo>
                  <a:lnTo>
                    <a:pt x="0" y="1104900"/>
                  </a:lnTo>
                  <a:close/>
                </a:path>
              </a:pathLst>
            </a:custGeom>
            <a:solidFill>
              <a:srgbClr val="F8AD94"/>
            </a:solidFill>
            <a:ln>
              <a:noFill/>
            </a:ln>
            <a:effectLst>
              <a:innerShdw blurRad="114300">
                <a:prstClr val="black">
                  <a:alpha val="5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任意多边形 11"/>
            <p:cNvSpPr/>
            <p:nvPr/>
          </p:nvSpPr>
          <p:spPr>
            <a:xfrm rot="5400000" flipH="1">
              <a:off x="6457324" y="4609086"/>
              <a:ext cx="1397275" cy="1981024"/>
            </a:xfrm>
            <a:custGeom>
              <a:avLst/>
              <a:gdLst>
                <a:gd name="connsiteX0" fmla="*/ 1114425 w 1114426"/>
                <a:gd name="connsiteY0" fmla="*/ 472775 h 1580008"/>
                <a:gd name="connsiteX1" fmla="*/ 968837 w 1114426"/>
                <a:gd name="connsiteY1" fmla="*/ 472775 h 1580008"/>
                <a:gd name="connsiteX2" fmla="*/ 941962 w 1114426"/>
                <a:gd name="connsiteY2" fmla="*/ 421753 h 1580008"/>
                <a:gd name="connsiteX3" fmla="*/ 834199 w 1114426"/>
                <a:gd name="connsiteY3" fmla="*/ 364618 h 1580008"/>
                <a:gd name="connsiteX4" fmla="*/ 681799 w 1114426"/>
                <a:gd name="connsiteY4" fmla="*/ 559690 h 1580008"/>
                <a:gd name="connsiteX5" fmla="*/ 834199 w 1114426"/>
                <a:gd name="connsiteY5" fmla="*/ 754762 h 1580008"/>
                <a:gd name="connsiteX6" fmla="*/ 941962 w 1114426"/>
                <a:gd name="connsiteY6" fmla="*/ 697627 h 1580008"/>
                <a:gd name="connsiteX7" fmla="*/ 968836 w 1114426"/>
                <a:gd name="connsiteY7" fmla="*/ 646606 h 1580008"/>
                <a:gd name="connsiteX8" fmla="*/ 1114425 w 1114426"/>
                <a:gd name="connsiteY8" fmla="*/ 646606 h 1580008"/>
                <a:gd name="connsiteX9" fmla="*/ 1114426 w 1114426"/>
                <a:gd name="connsiteY9" fmla="*/ 0 h 1580008"/>
                <a:gd name="connsiteX10" fmla="*/ 1114426 w 1114426"/>
                <a:gd name="connsiteY10" fmla="*/ 976143 h 1580008"/>
                <a:gd name="connsiteX11" fmla="*/ 1091428 w 1114426"/>
                <a:gd name="connsiteY11" fmla="*/ 980786 h 1580008"/>
                <a:gd name="connsiteX12" fmla="*/ 1021269 w 1114426"/>
                <a:gd name="connsiteY12" fmla="*/ 1086631 h 1580008"/>
                <a:gd name="connsiteX13" fmla="*/ 1026881 w 1114426"/>
                <a:gd name="connsiteY13" fmla="*/ 1114427 h 1580008"/>
                <a:gd name="connsiteX14" fmla="*/ 588551 w 1114426"/>
                <a:gd name="connsiteY14" fmla="*/ 1114427 h 1580008"/>
                <a:gd name="connsiteX15" fmla="*/ 588551 w 1114426"/>
                <a:gd name="connsiteY15" fmla="*/ 1346825 h 1580008"/>
                <a:gd name="connsiteX16" fmla="*/ 616534 w 1114426"/>
                <a:gd name="connsiteY16" fmla="*/ 1351239 h 1580008"/>
                <a:gd name="connsiteX17" fmla="*/ 709613 w 1114426"/>
                <a:gd name="connsiteY17" fmla="*/ 1460945 h 1580008"/>
                <a:gd name="connsiteX18" fmla="*/ 557213 w 1114426"/>
                <a:gd name="connsiteY18" fmla="*/ 1580008 h 1580008"/>
                <a:gd name="connsiteX19" fmla="*/ 404813 w 1114426"/>
                <a:gd name="connsiteY19" fmla="*/ 1460945 h 1580008"/>
                <a:gd name="connsiteX20" fmla="*/ 497892 w 1114426"/>
                <a:gd name="connsiteY20" fmla="*/ 1351239 h 1580008"/>
                <a:gd name="connsiteX21" fmla="*/ 521876 w 1114426"/>
                <a:gd name="connsiteY21" fmla="*/ 1347456 h 1580008"/>
                <a:gd name="connsiteX22" fmla="*/ 521876 w 1114426"/>
                <a:gd name="connsiteY22" fmla="*/ 1114427 h 1580008"/>
                <a:gd name="connsiteX23" fmla="*/ 0 w 1114426"/>
                <a:gd name="connsiteY23" fmla="*/ 1114427 h 1580008"/>
                <a:gd name="connsiteX24" fmla="*/ 326408 w 1114426"/>
                <a:gd name="connsiteY24" fmla="*/ 326408 h 1580008"/>
                <a:gd name="connsiteX25" fmla="*/ 1114426 w 1114426"/>
                <a:gd name="connsiteY25" fmla="*/ 0 h 1580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14426" h="1580008">
                  <a:moveTo>
                    <a:pt x="1114425" y="472775"/>
                  </a:moveTo>
                  <a:lnTo>
                    <a:pt x="968837" y="472775"/>
                  </a:lnTo>
                  <a:lnTo>
                    <a:pt x="941962" y="421753"/>
                  </a:lnTo>
                  <a:cubicBezTo>
                    <a:pt x="914383" y="386452"/>
                    <a:pt x="876283" y="364618"/>
                    <a:pt x="834199" y="364618"/>
                  </a:cubicBezTo>
                  <a:cubicBezTo>
                    <a:pt x="750031" y="364618"/>
                    <a:pt x="681799" y="451955"/>
                    <a:pt x="681799" y="559690"/>
                  </a:cubicBezTo>
                  <a:cubicBezTo>
                    <a:pt x="681799" y="667425"/>
                    <a:pt x="750031" y="754762"/>
                    <a:pt x="834199" y="754762"/>
                  </a:cubicBezTo>
                  <a:cubicBezTo>
                    <a:pt x="876283" y="754762"/>
                    <a:pt x="914383" y="732928"/>
                    <a:pt x="941962" y="697627"/>
                  </a:cubicBezTo>
                  <a:lnTo>
                    <a:pt x="968836" y="646606"/>
                  </a:lnTo>
                  <a:lnTo>
                    <a:pt x="1114425" y="646606"/>
                  </a:lnTo>
                  <a:close/>
                  <a:moveTo>
                    <a:pt x="1114426" y="0"/>
                  </a:moveTo>
                  <a:lnTo>
                    <a:pt x="1114426" y="976143"/>
                  </a:lnTo>
                  <a:lnTo>
                    <a:pt x="1091428" y="980786"/>
                  </a:lnTo>
                  <a:cubicBezTo>
                    <a:pt x="1050198" y="998225"/>
                    <a:pt x="1021269" y="1039050"/>
                    <a:pt x="1021269" y="1086631"/>
                  </a:cubicBezTo>
                  <a:lnTo>
                    <a:pt x="1026881" y="1114427"/>
                  </a:lnTo>
                  <a:lnTo>
                    <a:pt x="588551" y="1114427"/>
                  </a:lnTo>
                  <a:lnTo>
                    <a:pt x="588551" y="1346825"/>
                  </a:lnTo>
                  <a:lnTo>
                    <a:pt x="616534" y="1351239"/>
                  </a:lnTo>
                  <a:cubicBezTo>
                    <a:pt x="671233" y="1369313"/>
                    <a:pt x="709613" y="1411627"/>
                    <a:pt x="709613" y="1460945"/>
                  </a:cubicBezTo>
                  <a:cubicBezTo>
                    <a:pt x="709613" y="1526702"/>
                    <a:pt x="641381" y="1580008"/>
                    <a:pt x="557213" y="1580008"/>
                  </a:cubicBezTo>
                  <a:cubicBezTo>
                    <a:pt x="473045" y="1580008"/>
                    <a:pt x="404813" y="1526702"/>
                    <a:pt x="404813" y="1460945"/>
                  </a:cubicBezTo>
                  <a:cubicBezTo>
                    <a:pt x="404813" y="1411627"/>
                    <a:pt x="443193" y="1369313"/>
                    <a:pt x="497892" y="1351239"/>
                  </a:cubicBezTo>
                  <a:lnTo>
                    <a:pt x="521876" y="1347456"/>
                  </a:lnTo>
                  <a:lnTo>
                    <a:pt x="521876" y="1114427"/>
                  </a:lnTo>
                  <a:lnTo>
                    <a:pt x="0" y="1114427"/>
                  </a:lnTo>
                  <a:cubicBezTo>
                    <a:pt x="0" y="818863"/>
                    <a:pt x="117412" y="535404"/>
                    <a:pt x="326408" y="326408"/>
                  </a:cubicBezTo>
                  <a:cubicBezTo>
                    <a:pt x="535403" y="117412"/>
                    <a:pt x="818862" y="0"/>
                    <a:pt x="1114426" y="0"/>
                  </a:cubicBezTo>
                  <a:close/>
                </a:path>
              </a:pathLst>
            </a:custGeom>
            <a:solidFill>
              <a:srgbClr val="F77983"/>
            </a:solidFill>
            <a:ln>
              <a:noFill/>
            </a:ln>
            <a:effectLst>
              <a:innerShdw blurRad="215900" dist="50800" dir="27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nvGrpSpPr>
            <p:cNvPr id="18" name="组合 17"/>
            <p:cNvGrpSpPr/>
            <p:nvPr/>
          </p:nvGrpSpPr>
          <p:grpSpPr>
            <a:xfrm>
              <a:off x="4713572" y="3817897"/>
              <a:ext cx="406112" cy="406113"/>
              <a:chOff x="8146929" y="3160395"/>
              <a:chExt cx="477656" cy="477657"/>
            </a:xfrm>
            <a:effectLst>
              <a:outerShdw blurRad="63500" sx="102000" sy="102000" algn="ctr" rotWithShape="0">
                <a:prstClr val="black">
                  <a:alpha val="40000"/>
                </a:prstClr>
              </a:outerShdw>
            </a:effectLst>
          </p:grpSpPr>
          <p:sp>
            <p:nvSpPr>
              <p:cNvPr id="26" name="Rectangle 211"/>
              <p:cNvSpPr>
                <a:spLocks noChangeArrowheads="1"/>
              </p:cNvSpPr>
              <p:nvPr/>
            </p:nvSpPr>
            <p:spPr bwMode="auto">
              <a:xfrm>
                <a:off x="8167744" y="3575605"/>
                <a:ext cx="62446" cy="62446"/>
              </a:xfrm>
              <a:prstGeom prst="rect">
                <a:avLst/>
              </a:prstGeom>
              <a:noFill/>
              <a:ln w="30163"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27" name="Rectangle 212"/>
              <p:cNvSpPr>
                <a:spLocks noChangeArrowheads="1"/>
              </p:cNvSpPr>
              <p:nvPr/>
            </p:nvSpPr>
            <p:spPr bwMode="auto">
              <a:xfrm>
                <a:off x="8292636" y="3492344"/>
                <a:ext cx="62446" cy="145707"/>
              </a:xfrm>
              <a:prstGeom prst="rect">
                <a:avLst/>
              </a:prstGeom>
              <a:noFill/>
              <a:ln w="30163"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28" name="Rectangle 213"/>
              <p:cNvSpPr>
                <a:spLocks noChangeArrowheads="1"/>
              </p:cNvSpPr>
              <p:nvPr/>
            </p:nvSpPr>
            <p:spPr bwMode="auto">
              <a:xfrm>
                <a:off x="8417528" y="3389363"/>
                <a:ext cx="61350" cy="248688"/>
              </a:xfrm>
              <a:prstGeom prst="rect">
                <a:avLst/>
              </a:prstGeom>
              <a:noFill/>
              <a:ln w="30163"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29" name="Rectangle 214"/>
              <p:cNvSpPr>
                <a:spLocks noChangeArrowheads="1"/>
              </p:cNvSpPr>
              <p:nvPr/>
            </p:nvSpPr>
            <p:spPr bwMode="auto">
              <a:xfrm>
                <a:off x="8541324" y="3285287"/>
                <a:ext cx="62446" cy="352765"/>
              </a:xfrm>
              <a:prstGeom prst="rect">
                <a:avLst/>
              </a:prstGeom>
              <a:noFill/>
              <a:ln w="30163"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0" name="Line 215"/>
              <p:cNvSpPr>
                <a:spLocks noChangeShapeType="1"/>
              </p:cNvSpPr>
              <p:nvPr/>
            </p:nvSpPr>
            <p:spPr bwMode="auto">
              <a:xfrm flipH="1">
                <a:off x="8146929" y="3638051"/>
                <a:ext cx="477656" cy="0"/>
              </a:xfrm>
              <a:prstGeom prst="line">
                <a:avLst/>
              </a:prstGeom>
              <a:noFill/>
              <a:ln w="30163" cap="rnd">
                <a:solidFill>
                  <a:srgbClr val="FFFFFF"/>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1" name="Line 216"/>
              <p:cNvSpPr>
                <a:spLocks noChangeShapeType="1"/>
              </p:cNvSpPr>
              <p:nvPr/>
            </p:nvSpPr>
            <p:spPr bwMode="auto">
              <a:xfrm flipH="1">
                <a:off x="8167744" y="3160395"/>
                <a:ext cx="436026" cy="373580"/>
              </a:xfrm>
              <a:prstGeom prst="line">
                <a:avLst/>
              </a:prstGeom>
              <a:noFill/>
              <a:ln w="30163" cap="rnd">
                <a:solidFill>
                  <a:srgbClr val="FFFFFF"/>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2" name="Freeform 217"/>
              <p:cNvSpPr/>
              <p:nvPr/>
            </p:nvSpPr>
            <p:spPr bwMode="auto">
              <a:xfrm>
                <a:off x="8541324" y="3160395"/>
                <a:ext cx="62446" cy="62446"/>
              </a:xfrm>
              <a:custGeom>
                <a:avLst/>
                <a:gdLst>
                  <a:gd name="T0" fmla="*/ 0 w 57"/>
                  <a:gd name="T1" fmla="*/ 0 h 57"/>
                  <a:gd name="T2" fmla="*/ 57 w 57"/>
                  <a:gd name="T3" fmla="*/ 0 h 57"/>
                  <a:gd name="T4" fmla="*/ 57 w 57"/>
                  <a:gd name="T5" fmla="*/ 57 h 57"/>
                </a:gdLst>
                <a:ahLst/>
                <a:cxnLst>
                  <a:cxn ang="0">
                    <a:pos x="T0" y="T1"/>
                  </a:cxn>
                  <a:cxn ang="0">
                    <a:pos x="T2" y="T3"/>
                  </a:cxn>
                  <a:cxn ang="0">
                    <a:pos x="T4" y="T5"/>
                  </a:cxn>
                </a:cxnLst>
                <a:rect l="0" t="0" r="r" b="b"/>
                <a:pathLst>
                  <a:path w="57" h="57">
                    <a:moveTo>
                      <a:pt x="0" y="0"/>
                    </a:moveTo>
                    <a:lnTo>
                      <a:pt x="57" y="0"/>
                    </a:lnTo>
                    <a:lnTo>
                      <a:pt x="57" y="57"/>
                    </a:lnTo>
                  </a:path>
                </a:pathLst>
              </a:custGeom>
              <a:noFill/>
              <a:ln w="30163"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grpSp>
        <p:grpSp>
          <p:nvGrpSpPr>
            <p:cNvPr id="19" name="组合 18"/>
            <p:cNvGrpSpPr/>
            <p:nvPr/>
          </p:nvGrpSpPr>
          <p:grpSpPr>
            <a:xfrm>
              <a:off x="7117943" y="2354512"/>
              <a:ext cx="417070" cy="624685"/>
              <a:chOff x="658813" y="3189288"/>
              <a:chExt cx="360363" cy="539750"/>
            </a:xfrm>
            <a:effectLst>
              <a:outerShdw blurRad="63500" sx="102000" sy="102000" algn="ctr" rotWithShape="0">
                <a:prstClr val="black">
                  <a:alpha val="40000"/>
                </a:prstClr>
              </a:outerShdw>
            </a:effectLst>
          </p:grpSpPr>
          <p:sp>
            <p:nvSpPr>
              <p:cNvPr id="24" name="Freeform 35"/>
              <p:cNvSpPr/>
              <p:nvPr/>
            </p:nvSpPr>
            <p:spPr bwMode="auto">
              <a:xfrm>
                <a:off x="749300" y="3594100"/>
                <a:ext cx="179388" cy="134938"/>
              </a:xfrm>
              <a:custGeom>
                <a:avLst/>
                <a:gdLst>
                  <a:gd name="T0" fmla="*/ 0 w 64"/>
                  <a:gd name="T1" fmla="*/ 4 h 48"/>
                  <a:gd name="T2" fmla="*/ 0 w 64"/>
                  <a:gd name="T3" fmla="*/ 28 h 48"/>
                  <a:gd name="T4" fmla="*/ 4 w 64"/>
                  <a:gd name="T5" fmla="*/ 32 h 48"/>
                  <a:gd name="T6" fmla="*/ 8 w 64"/>
                  <a:gd name="T7" fmla="*/ 32 h 48"/>
                  <a:gd name="T8" fmla="*/ 8 w 64"/>
                  <a:gd name="T9" fmla="*/ 36 h 48"/>
                  <a:gd name="T10" fmla="*/ 20 w 64"/>
                  <a:gd name="T11" fmla="*/ 48 h 48"/>
                  <a:gd name="T12" fmla="*/ 44 w 64"/>
                  <a:gd name="T13" fmla="*/ 48 h 48"/>
                  <a:gd name="T14" fmla="*/ 56 w 64"/>
                  <a:gd name="T15" fmla="*/ 36 h 48"/>
                  <a:gd name="T16" fmla="*/ 56 w 64"/>
                  <a:gd name="T17" fmla="*/ 32 h 48"/>
                  <a:gd name="T18" fmla="*/ 60 w 64"/>
                  <a:gd name="T19" fmla="*/ 32 h 48"/>
                  <a:gd name="T20" fmla="*/ 64 w 64"/>
                  <a:gd name="T21" fmla="*/ 28 h 48"/>
                  <a:gd name="T22" fmla="*/ 64 w 64"/>
                  <a:gd name="T23" fmla="*/ 4 h 48"/>
                  <a:gd name="T24" fmla="*/ 64 w 64"/>
                  <a:gd name="T25" fmla="*/ 0 h 48"/>
                  <a:gd name="T26" fmla="*/ 0 w 64"/>
                  <a:gd name="T27" fmla="*/ 0 h 48"/>
                  <a:gd name="T28" fmla="*/ 0 w 64"/>
                  <a:gd name="T29"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4" h="48">
                    <a:moveTo>
                      <a:pt x="0" y="4"/>
                    </a:moveTo>
                    <a:cubicBezTo>
                      <a:pt x="0" y="28"/>
                      <a:pt x="0" y="28"/>
                      <a:pt x="0" y="28"/>
                    </a:cubicBezTo>
                    <a:cubicBezTo>
                      <a:pt x="0" y="30"/>
                      <a:pt x="2" y="32"/>
                      <a:pt x="4" y="32"/>
                    </a:cubicBezTo>
                    <a:cubicBezTo>
                      <a:pt x="8" y="32"/>
                      <a:pt x="8" y="32"/>
                      <a:pt x="8" y="32"/>
                    </a:cubicBezTo>
                    <a:cubicBezTo>
                      <a:pt x="8" y="36"/>
                      <a:pt x="8" y="36"/>
                      <a:pt x="8" y="36"/>
                    </a:cubicBezTo>
                    <a:cubicBezTo>
                      <a:pt x="8" y="42"/>
                      <a:pt x="14" y="48"/>
                      <a:pt x="20" y="48"/>
                    </a:cubicBezTo>
                    <a:cubicBezTo>
                      <a:pt x="44" y="48"/>
                      <a:pt x="44" y="48"/>
                      <a:pt x="44" y="48"/>
                    </a:cubicBezTo>
                    <a:cubicBezTo>
                      <a:pt x="51" y="48"/>
                      <a:pt x="56" y="42"/>
                      <a:pt x="56" y="36"/>
                    </a:cubicBezTo>
                    <a:cubicBezTo>
                      <a:pt x="56" y="32"/>
                      <a:pt x="56" y="32"/>
                      <a:pt x="56" y="32"/>
                    </a:cubicBezTo>
                    <a:cubicBezTo>
                      <a:pt x="60" y="32"/>
                      <a:pt x="60" y="32"/>
                      <a:pt x="60" y="32"/>
                    </a:cubicBezTo>
                    <a:cubicBezTo>
                      <a:pt x="62" y="32"/>
                      <a:pt x="64" y="30"/>
                      <a:pt x="64" y="28"/>
                    </a:cubicBezTo>
                    <a:cubicBezTo>
                      <a:pt x="64" y="4"/>
                      <a:pt x="64" y="4"/>
                      <a:pt x="64" y="4"/>
                    </a:cubicBezTo>
                    <a:cubicBezTo>
                      <a:pt x="64" y="3"/>
                      <a:pt x="64" y="1"/>
                      <a:pt x="64" y="0"/>
                    </a:cubicBezTo>
                    <a:cubicBezTo>
                      <a:pt x="0" y="0"/>
                      <a:pt x="0" y="0"/>
                      <a:pt x="0" y="0"/>
                    </a:cubicBezTo>
                    <a:cubicBezTo>
                      <a:pt x="0" y="1"/>
                      <a:pt x="0" y="3"/>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36"/>
              <p:cNvSpPr>
                <a:spLocks noEditPoints="1"/>
              </p:cNvSpPr>
              <p:nvPr/>
            </p:nvSpPr>
            <p:spPr bwMode="auto">
              <a:xfrm>
                <a:off x="658813" y="3189288"/>
                <a:ext cx="360363" cy="382588"/>
              </a:xfrm>
              <a:custGeom>
                <a:avLst/>
                <a:gdLst>
                  <a:gd name="T0" fmla="*/ 64 w 128"/>
                  <a:gd name="T1" fmla="*/ 0 h 136"/>
                  <a:gd name="T2" fmla="*/ 0 w 128"/>
                  <a:gd name="T3" fmla="*/ 64 h 136"/>
                  <a:gd name="T4" fmla="*/ 19 w 128"/>
                  <a:gd name="T5" fmla="*/ 115 h 136"/>
                  <a:gd name="T6" fmla="*/ 30 w 128"/>
                  <a:gd name="T7" fmla="*/ 136 h 136"/>
                  <a:gd name="T8" fmla="*/ 99 w 128"/>
                  <a:gd name="T9" fmla="*/ 136 h 136"/>
                  <a:gd name="T10" fmla="*/ 110 w 128"/>
                  <a:gd name="T11" fmla="*/ 115 h 136"/>
                  <a:gd name="T12" fmla="*/ 128 w 128"/>
                  <a:gd name="T13" fmla="*/ 64 h 136"/>
                  <a:gd name="T14" fmla="*/ 64 w 128"/>
                  <a:gd name="T15" fmla="*/ 0 h 136"/>
                  <a:gd name="T16" fmla="*/ 61 w 128"/>
                  <a:gd name="T17" fmla="*/ 32 h 136"/>
                  <a:gd name="T18" fmla="*/ 32 w 128"/>
                  <a:gd name="T19" fmla="*/ 64 h 136"/>
                  <a:gd name="T20" fmla="*/ 45 w 128"/>
                  <a:gd name="T21" fmla="*/ 94 h 136"/>
                  <a:gd name="T22" fmla="*/ 48 w 128"/>
                  <a:gd name="T23" fmla="*/ 98 h 136"/>
                  <a:gd name="T24" fmla="*/ 46 w 128"/>
                  <a:gd name="T25" fmla="*/ 104 h 136"/>
                  <a:gd name="T26" fmla="*/ 44 w 128"/>
                  <a:gd name="T27" fmla="*/ 104 h 136"/>
                  <a:gd name="T28" fmla="*/ 41 w 128"/>
                  <a:gd name="T29" fmla="*/ 102 h 136"/>
                  <a:gd name="T30" fmla="*/ 38 w 128"/>
                  <a:gd name="T31" fmla="*/ 98 h 136"/>
                  <a:gd name="T32" fmla="*/ 24 w 128"/>
                  <a:gd name="T33" fmla="*/ 64 h 136"/>
                  <a:gd name="T34" fmla="*/ 60 w 128"/>
                  <a:gd name="T35" fmla="*/ 24 h 136"/>
                  <a:gd name="T36" fmla="*/ 64 w 128"/>
                  <a:gd name="T37" fmla="*/ 28 h 136"/>
                  <a:gd name="T38" fmla="*/ 61 w 128"/>
                  <a:gd name="T39" fmla="*/ 3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136">
                    <a:moveTo>
                      <a:pt x="64" y="0"/>
                    </a:moveTo>
                    <a:cubicBezTo>
                      <a:pt x="29" y="0"/>
                      <a:pt x="0" y="29"/>
                      <a:pt x="0" y="64"/>
                    </a:cubicBezTo>
                    <a:cubicBezTo>
                      <a:pt x="0" y="83"/>
                      <a:pt x="10" y="100"/>
                      <a:pt x="19" y="115"/>
                    </a:cubicBezTo>
                    <a:cubicBezTo>
                      <a:pt x="23" y="122"/>
                      <a:pt x="27" y="129"/>
                      <a:pt x="30" y="136"/>
                    </a:cubicBezTo>
                    <a:cubicBezTo>
                      <a:pt x="99" y="136"/>
                      <a:pt x="99" y="136"/>
                      <a:pt x="99" y="136"/>
                    </a:cubicBezTo>
                    <a:cubicBezTo>
                      <a:pt x="101" y="129"/>
                      <a:pt x="105" y="122"/>
                      <a:pt x="110" y="115"/>
                    </a:cubicBezTo>
                    <a:cubicBezTo>
                      <a:pt x="118" y="100"/>
                      <a:pt x="128" y="83"/>
                      <a:pt x="128" y="64"/>
                    </a:cubicBezTo>
                    <a:cubicBezTo>
                      <a:pt x="128" y="29"/>
                      <a:pt x="99" y="0"/>
                      <a:pt x="64" y="0"/>
                    </a:cubicBezTo>
                    <a:close/>
                    <a:moveTo>
                      <a:pt x="61" y="32"/>
                    </a:moveTo>
                    <a:cubicBezTo>
                      <a:pt x="44" y="34"/>
                      <a:pt x="32" y="47"/>
                      <a:pt x="32" y="64"/>
                    </a:cubicBezTo>
                    <a:cubicBezTo>
                      <a:pt x="32" y="72"/>
                      <a:pt x="39" y="84"/>
                      <a:pt x="45" y="94"/>
                    </a:cubicBezTo>
                    <a:cubicBezTo>
                      <a:pt x="46" y="95"/>
                      <a:pt x="47" y="97"/>
                      <a:pt x="48" y="98"/>
                    </a:cubicBezTo>
                    <a:cubicBezTo>
                      <a:pt x="49" y="100"/>
                      <a:pt x="48" y="102"/>
                      <a:pt x="46" y="104"/>
                    </a:cubicBezTo>
                    <a:cubicBezTo>
                      <a:pt x="45" y="104"/>
                      <a:pt x="45" y="104"/>
                      <a:pt x="44" y="104"/>
                    </a:cubicBezTo>
                    <a:cubicBezTo>
                      <a:pt x="43" y="104"/>
                      <a:pt x="41" y="103"/>
                      <a:pt x="41" y="102"/>
                    </a:cubicBezTo>
                    <a:cubicBezTo>
                      <a:pt x="40" y="101"/>
                      <a:pt x="39" y="99"/>
                      <a:pt x="38" y="98"/>
                    </a:cubicBezTo>
                    <a:cubicBezTo>
                      <a:pt x="32" y="87"/>
                      <a:pt x="24" y="74"/>
                      <a:pt x="24" y="64"/>
                    </a:cubicBezTo>
                    <a:cubicBezTo>
                      <a:pt x="24" y="43"/>
                      <a:pt x="39" y="26"/>
                      <a:pt x="60" y="24"/>
                    </a:cubicBezTo>
                    <a:cubicBezTo>
                      <a:pt x="62" y="24"/>
                      <a:pt x="64" y="25"/>
                      <a:pt x="64" y="28"/>
                    </a:cubicBezTo>
                    <a:cubicBezTo>
                      <a:pt x="64" y="30"/>
                      <a:pt x="63" y="32"/>
                      <a:pt x="61"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20" name="任意多边形 23"/>
            <p:cNvSpPr/>
            <p:nvPr/>
          </p:nvSpPr>
          <p:spPr>
            <a:xfrm rot="2700000">
              <a:off x="6912308" y="3857675"/>
              <a:ext cx="577671" cy="577671"/>
            </a:xfrm>
            <a:custGeom>
              <a:avLst/>
              <a:gdLst>
                <a:gd name="connsiteX0" fmla="*/ 704234 w 1072230"/>
                <a:gd name="connsiteY0" fmla="*/ 548838 h 1072230"/>
                <a:gd name="connsiteX1" fmla="*/ 693389 w 1072230"/>
                <a:gd name="connsiteY1" fmla="*/ 602554 h 1072230"/>
                <a:gd name="connsiteX2" fmla="*/ 602554 w 1072230"/>
                <a:gd name="connsiteY2" fmla="*/ 693389 h 1072230"/>
                <a:gd name="connsiteX3" fmla="*/ 568998 w 1072230"/>
                <a:gd name="connsiteY3" fmla="*/ 700164 h 1072230"/>
                <a:gd name="connsiteX4" fmla="*/ 568998 w 1072230"/>
                <a:gd name="connsiteY4" fmla="*/ 879092 h 1072230"/>
                <a:gd name="connsiteX5" fmla="*/ 598094 w 1072230"/>
                <a:gd name="connsiteY5" fmla="*/ 876524 h 1072230"/>
                <a:gd name="connsiteX6" fmla="*/ 879131 w 1072230"/>
                <a:gd name="connsiteY6" fmla="*/ 602427 h 1072230"/>
                <a:gd name="connsiteX7" fmla="*/ 884533 w 1072230"/>
                <a:gd name="connsiteY7" fmla="*/ 548838 h 1072230"/>
                <a:gd name="connsiteX8" fmla="*/ 187697 w 1072230"/>
                <a:gd name="connsiteY8" fmla="*/ 548838 h 1072230"/>
                <a:gd name="connsiteX9" fmla="*/ 193099 w 1072230"/>
                <a:gd name="connsiteY9" fmla="*/ 602427 h 1072230"/>
                <a:gd name="connsiteX10" fmla="*/ 474136 w 1072230"/>
                <a:gd name="connsiteY10" fmla="*/ 876524 h 1072230"/>
                <a:gd name="connsiteX11" fmla="*/ 509616 w 1072230"/>
                <a:gd name="connsiteY11" fmla="*/ 879655 h 1072230"/>
                <a:gd name="connsiteX12" fmla="*/ 509616 w 1072230"/>
                <a:gd name="connsiteY12" fmla="*/ 701453 h 1072230"/>
                <a:gd name="connsiteX13" fmla="*/ 469676 w 1072230"/>
                <a:gd name="connsiteY13" fmla="*/ 693389 h 1072230"/>
                <a:gd name="connsiteX14" fmla="*/ 378841 w 1072230"/>
                <a:gd name="connsiteY14" fmla="*/ 602554 h 1072230"/>
                <a:gd name="connsiteX15" fmla="*/ 367996 w 1072230"/>
                <a:gd name="connsiteY15" fmla="*/ 548838 h 1072230"/>
                <a:gd name="connsiteX16" fmla="*/ 536115 w 1072230"/>
                <a:gd name="connsiteY16" fmla="*/ 450771 h 1072230"/>
                <a:gd name="connsiteX17" fmla="*/ 450771 w 1072230"/>
                <a:gd name="connsiteY17" fmla="*/ 536115 h 1072230"/>
                <a:gd name="connsiteX18" fmla="*/ 536115 w 1072230"/>
                <a:gd name="connsiteY18" fmla="*/ 621459 h 1072230"/>
                <a:gd name="connsiteX19" fmla="*/ 621459 w 1072230"/>
                <a:gd name="connsiteY19" fmla="*/ 536115 h 1072230"/>
                <a:gd name="connsiteX20" fmla="*/ 536115 w 1072230"/>
                <a:gd name="connsiteY20" fmla="*/ 450771 h 1072230"/>
                <a:gd name="connsiteX21" fmla="*/ 568998 w 1072230"/>
                <a:gd name="connsiteY21" fmla="*/ 185050 h 1072230"/>
                <a:gd name="connsiteX22" fmla="*/ 568998 w 1072230"/>
                <a:gd name="connsiteY22" fmla="*/ 372066 h 1072230"/>
                <a:gd name="connsiteX23" fmla="*/ 602554 w 1072230"/>
                <a:gd name="connsiteY23" fmla="*/ 378841 h 1072230"/>
                <a:gd name="connsiteX24" fmla="*/ 693389 w 1072230"/>
                <a:gd name="connsiteY24" fmla="*/ 469676 h 1072230"/>
                <a:gd name="connsiteX25" fmla="*/ 697383 w 1072230"/>
                <a:gd name="connsiteY25" fmla="*/ 489456 h 1072230"/>
                <a:gd name="connsiteX26" fmla="*/ 882502 w 1072230"/>
                <a:gd name="connsiteY26" fmla="*/ 489456 h 1072230"/>
                <a:gd name="connsiteX27" fmla="*/ 880775 w 1072230"/>
                <a:gd name="connsiteY27" fmla="*/ 469885 h 1072230"/>
                <a:gd name="connsiteX28" fmla="*/ 606678 w 1072230"/>
                <a:gd name="connsiteY28" fmla="*/ 188848 h 1072230"/>
                <a:gd name="connsiteX29" fmla="*/ 509616 w 1072230"/>
                <a:gd name="connsiteY29" fmla="*/ 184073 h 1072230"/>
                <a:gd name="connsiteX30" fmla="*/ 474136 w 1072230"/>
                <a:gd name="connsiteY30" fmla="*/ 187204 h 1072230"/>
                <a:gd name="connsiteX31" fmla="*/ 193099 w 1072230"/>
                <a:gd name="connsiteY31" fmla="*/ 461301 h 1072230"/>
                <a:gd name="connsiteX32" fmla="*/ 190261 w 1072230"/>
                <a:gd name="connsiteY32" fmla="*/ 489456 h 1072230"/>
                <a:gd name="connsiteX33" fmla="*/ 374847 w 1072230"/>
                <a:gd name="connsiteY33" fmla="*/ 489456 h 1072230"/>
                <a:gd name="connsiteX34" fmla="*/ 378841 w 1072230"/>
                <a:gd name="connsiteY34" fmla="*/ 469676 h 1072230"/>
                <a:gd name="connsiteX35" fmla="*/ 469676 w 1072230"/>
                <a:gd name="connsiteY35" fmla="*/ 378841 h 1072230"/>
                <a:gd name="connsiteX36" fmla="*/ 509616 w 1072230"/>
                <a:gd name="connsiteY36" fmla="*/ 370777 h 1072230"/>
                <a:gd name="connsiteX37" fmla="*/ 536115 w 1072230"/>
                <a:gd name="connsiteY37" fmla="*/ 0 h 1072230"/>
                <a:gd name="connsiteX38" fmla="*/ 560453 w 1072230"/>
                <a:gd name="connsiteY38" fmla="*/ 2453 h 1072230"/>
                <a:gd name="connsiteX39" fmla="*/ 594600 w 1072230"/>
                <a:gd name="connsiteY39" fmla="*/ 91894 h 1072230"/>
                <a:gd name="connsiteX40" fmla="*/ 651562 w 1072230"/>
                <a:gd name="connsiteY40" fmla="*/ 13189 h 1072230"/>
                <a:gd name="connsiteX41" fmla="*/ 697807 w 1072230"/>
                <a:gd name="connsiteY41" fmla="*/ 27545 h 1072230"/>
                <a:gd name="connsiteX42" fmla="*/ 707577 w 1072230"/>
                <a:gd name="connsiteY42" fmla="*/ 122165 h 1072230"/>
                <a:gd name="connsiteX43" fmla="*/ 781521 w 1072230"/>
                <a:gd name="connsiteY43" fmla="*/ 62065 h 1072230"/>
                <a:gd name="connsiteX44" fmla="*/ 824168 w 1072230"/>
                <a:gd name="connsiteY44" fmla="*/ 85213 h 1072230"/>
                <a:gd name="connsiteX45" fmla="*/ 808874 w 1072230"/>
                <a:gd name="connsiteY45" fmla="*/ 180650 h 1072230"/>
                <a:gd name="connsiteX46" fmla="*/ 896385 w 1072230"/>
                <a:gd name="connsiteY46" fmla="*/ 141496 h 1072230"/>
                <a:gd name="connsiteX47" fmla="*/ 915206 w 1072230"/>
                <a:gd name="connsiteY47" fmla="*/ 157025 h 1072230"/>
                <a:gd name="connsiteX48" fmla="*/ 930734 w 1072230"/>
                <a:gd name="connsiteY48" fmla="*/ 175845 h 1072230"/>
                <a:gd name="connsiteX49" fmla="*/ 891580 w 1072230"/>
                <a:gd name="connsiteY49" fmla="*/ 263356 h 1072230"/>
                <a:gd name="connsiteX50" fmla="*/ 987017 w 1072230"/>
                <a:gd name="connsiteY50" fmla="*/ 248062 h 1072230"/>
                <a:gd name="connsiteX51" fmla="*/ 1010166 w 1072230"/>
                <a:gd name="connsiteY51" fmla="*/ 290710 h 1072230"/>
                <a:gd name="connsiteX52" fmla="*/ 950065 w 1072230"/>
                <a:gd name="connsiteY52" fmla="*/ 364653 h 1072230"/>
                <a:gd name="connsiteX53" fmla="*/ 1044685 w 1072230"/>
                <a:gd name="connsiteY53" fmla="*/ 374423 h 1072230"/>
                <a:gd name="connsiteX54" fmla="*/ 1059041 w 1072230"/>
                <a:gd name="connsiteY54" fmla="*/ 420668 h 1072230"/>
                <a:gd name="connsiteX55" fmla="*/ 980336 w 1072230"/>
                <a:gd name="connsiteY55" fmla="*/ 477630 h 1072230"/>
                <a:gd name="connsiteX56" fmla="*/ 1069777 w 1072230"/>
                <a:gd name="connsiteY56" fmla="*/ 511777 h 1072230"/>
                <a:gd name="connsiteX57" fmla="*/ 1072230 w 1072230"/>
                <a:gd name="connsiteY57" fmla="*/ 536115 h 1072230"/>
                <a:gd name="connsiteX58" fmla="*/ 1069777 w 1072230"/>
                <a:gd name="connsiteY58" fmla="*/ 560453 h 1072230"/>
                <a:gd name="connsiteX59" fmla="*/ 980336 w 1072230"/>
                <a:gd name="connsiteY59" fmla="*/ 594600 h 1072230"/>
                <a:gd name="connsiteX60" fmla="*/ 1059041 w 1072230"/>
                <a:gd name="connsiteY60" fmla="*/ 651562 h 1072230"/>
                <a:gd name="connsiteX61" fmla="*/ 1044685 w 1072230"/>
                <a:gd name="connsiteY61" fmla="*/ 697807 h 1072230"/>
                <a:gd name="connsiteX62" fmla="*/ 950065 w 1072230"/>
                <a:gd name="connsiteY62" fmla="*/ 707577 h 1072230"/>
                <a:gd name="connsiteX63" fmla="*/ 1010166 w 1072230"/>
                <a:gd name="connsiteY63" fmla="*/ 781521 h 1072230"/>
                <a:gd name="connsiteX64" fmla="*/ 987017 w 1072230"/>
                <a:gd name="connsiteY64" fmla="*/ 824168 h 1072230"/>
                <a:gd name="connsiteX65" fmla="*/ 891580 w 1072230"/>
                <a:gd name="connsiteY65" fmla="*/ 808874 h 1072230"/>
                <a:gd name="connsiteX66" fmla="*/ 930734 w 1072230"/>
                <a:gd name="connsiteY66" fmla="*/ 896385 h 1072230"/>
                <a:gd name="connsiteX67" fmla="*/ 915206 w 1072230"/>
                <a:gd name="connsiteY67" fmla="*/ 915206 h 1072230"/>
                <a:gd name="connsiteX68" fmla="*/ 896385 w 1072230"/>
                <a:gd name="connsiteY68" fmla="*/ 930734 h 1072230"/>
                <a:gd name="connsiteX69" fmla="*/ 808874 w 1072230"/>
                <a:gd name="connsiteY69" fmla="*/ 891580 h 1072230"/>
                <a:gd name="connsiteX70" fmla="*/ 824168 w 1072230"/>
                <a:gd name="connsiteY70" fmla="*/ 987017 h 1072230"/>
                <a:gd name="connsiteX71" fmla="*/ 781520 w 1072230"/>
                <a:gd name="connsiteY71" fmla="*/ 1010166 h 1072230"/>
                <a:gd name="connsiteX72" fmla="*/ 707577 w 1072230"/>
                <a:gd name="connsiteY72" fmla="*/ 950065 h 1072230"/>
                <a:gd name="connsiteX73" fmla="*/ 697807 w 1072230"/>
                <a:gd name="connsiteY73" fmla="*/ 1044685 h 1072230"/>
                <a:gd name="connsiteX74" fmla="*/ 651562 w 1072230"/>
                <a:gd name="connsiteY74" fmla="*/ 1059041 h 1072230"/>
                <a:gd name="connsiteX75" fmla="*/ 594600 w 1072230"/>
                <a:gd name="connsiteY75" fmla="*/ 980336 h 1072230"/>
                <a:gd name="connsiteX76" fmla="*/ 560453 w 1072230"/>
                <a:gd name="connsiteY76" fmla="*/ 1069777 h 1072230"/>
                <a:gd name="connsiteX77" fmla="*/ 536115 w 1072230"/>
                <a:gd name="connsiteY77" fmla="*/ 1072230 h 1072230"/>
                <a:gd name="connsiteX78" fmla="*/ 511777 w 1072230"/>
                <a:gd name="connsiteY78" fmla="*/ 1069777 h 1072230"/>
                <a:gd name="connsiteX79" fmla="*/ 477630 w 1072230"/>
                <a:gd name="connsiteY79" fmla="*/ 980336 h 1072230"/>
                <a:gd name="connsiteX80" fmla="*/ 420668 w 1072230"/>
                <a:gd name="connsiteY80" fmla="*/ 1059041 h 1072230"/>
                <a:gd name="connsiteX81" fmla="*/ 374423 w 1072230"/>
                <a:gd name="connsiteY81" fmla="*/ 1044685 h 1072230"/>
                <a:gd name="connsiteX82" fmla="*/ 364653 w 1072230"/>
                <a:gd name="connsiteY82" fmla="*/ 950065 h 1072230"/>
                <a:gd name="connsiteX83" fmla="*/ 290710 w 1072230"/>
                <a:gd name="connsiteY83" fmla="*/ 1010166 h 1072230"/>
                <a:gd name="connsiteX84" fmla="*/ 248062 w 1072230"/>
                <a:gd name="connsiteY84" fmla="*/ 987017 h 1072230"/>
                <a:gd name="connsiteX85" fmla="*/ 263356 w 1072230"/>
                <a:gd name="connsiteY85" fmla="*/ 891580 h 1072230"/>
                <a:gd name="connsiteX86" fmla="*/ 175845 w 1072230"/>
                <a:gd name="connsiteY86" fmla="*/ 930734 h 1072230"/>
                <a:gd name="connsiteX87" fmla="*/ 157025 w 1072230"/>
                <a:gd name="connsiteY87" fmla="*/ 915206 h 1072230"/>
                <a:gd name="connsiteX88" fmla="*/ 141496 w 1072230"/>
                <a:gd name="connsiteY88" fmla="*/ 896385 h 1072230"/>
                <a:gd name="connsiteX89" fmla="*/ 180650 w 1072230"/>
                <a:gd name="connsiteY89" fmla="*/ 808874 h 1072230"/>
                <a:gd name="connsiteX90" fmla="*/ 85213 w 1072230"/>
                <a:gd name="connsiteY90" fmla="*/ 824168 h 1072230"/>
                <a:gd name="connsiteX91" fmla="*/ 62065 w 1072230"/>
                <a:gd name="connsiteY91" fmla="*/ 781521 h 1072230"/>
                <a:gd name="connsiteX92" fmla="*/ 122165 w 1072230"/>
                <a:gd name="connsiteY92" fmla="*/ 707577 h 1072230"/>
                <a:gd name="connsiteX93" fmla="*/ 27545 w 1072230"/>
                <a:gd name="connsiteY93" fmla="*/ 697807 h 1072230"/>
                <a:gd name="connsiteX94" fmla="*/ 13189 w 1072230"/>
                <a:gd name="connsiteY94" fmla="*/ 651562 h 1072230"/>
                <a:gd name="connsiteX95" fmla="*/ 91894 w 1072230"/>
                <a:gd name="connsiteY95" fmla="*/ 594600 h 1072230"/>
                <a:gd name="connsiteX96" fmla="*/ 2453 w 1072230"/>
                <a:gd name="connsiteY96" fmla="*/ 560453 h 1072230"/>
                <a:gd name="connsiteX97" fmla="*/ 0 w 1072230"/>
                <a:gd name="connsiteY97" fmla="*/ 536115 h 1072230"/>
                <a:gd name="connsiteX98" fmla="*/ 2453 w 1072230"/>
                <a:gd name="connsiteY98" fmla="*/ 511777 h 1072230"/>
                <a:gd name="connsiteX99" fmla="*/ 91894 w 1072230"/>
                <a:gd name="connsiteY99" fmla="*/ 477630 h 1072230"/>
                <a:gd name="connsiteX100" fmla="*/ 13189 w 1072230"/>
                <a:gd name="connsiteY100" fmla="*/ 420668 h 1072230"/>
                <a:gd name="connsiteX101" fmla="*/ 27545 w 1072230"/>
                <a:gd name="connsiteY101" fmla="*/ 374423 h 1072230"/>
                <a:gd name="connsiteX102" fmla="*/ 122165 w 1072230"/>
                <a:gd name="connsiteY102" fmla="*/ 364653 h 1072230"/>
                <a:gd name="connsiteX103" fmla="*/ 62065 w 1072230"/>
                <a:gd name="connsiteY103" fmla="*/ 290710 h 1072230"/>
                <a:gd name="connsiteX104" fmla="*/ 85213 w 1072230"/>
                <a:gd name="connsiteY104" fmla="*/ 248062 h 1072230"/>
                <a:gd name="connsiteX105" fmla="*/ 180650 w 1072230"/>
                <a:gd name="connsiteY105" fmla="*/ 263356 h 1072230"/>
                <a:gd name="connsiteX106" fmla="*/ 141496 w 1072230"/>
                <a:gd name="connsiteY106" fmla="*/ 175845 h 1072230"/>
                <a:gd name="connsiteX107" fmla="*/ 157025 w 1072230"/>
                <a:gd name="connsiteY107" fmla="*/ 157025 h 1072230"/>
                <a:gd name="connsiteX108" fmla="*/ 175845 w 1072230"/>
                <a:gd name="connsiteY108" fmla="*/ 141496 h 1072230"/>
                <a:gd name="connsiteX109" fmla="*/ 263356 w 1072230"/>
                <a:gd name="connsiteY109" fmla="*/ 180650 h 1072230"/>
                <a:gd name="connsiteX110" fmla="*/ 248062 w 1072230"/>
                <a:gd name="connsiteY110" fmla="*/ 85213 h 1072230"/>
                <a:gd name="connsiteX111" fmla="*/ 290710 w 1072230"/>
                <a:gd name="connsiteY111" fmla="*/ 62065 h 1072230"/>
                <a:gd name="connsiteX112" fmla="*/ 364653 w 1072230"/>
                <a:gd name="connsiteY112" fmla="*/ 122165 h 1072230"/>
                <a:gd name="connsiteX113" fmla="*/ 374423 w 1072230"/>
                <a:gd name="connsiteY113" fmla="*/ 27545 h 1072230"/>
                <a:gd name="connsiteX114" fmla="*/ 420668 w 1072230"/>
                <a:gd name="connsiteY114" fmla="*/ 13189 h 1072230"/>
                <a:gd name="connsiteX115" fmla="*/ 477630 w 1072230"/>
                <a:gd name="connsiteY115" fmla="*/ 91894 h 1072230"/>
                <a:gd name="connsiteX116" fmla="*/ 511777 w 1072230"/>
                <a:gd name="connsiteY116" fmla="*/ 2453 h 1072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1072230" h="1072230">
                  <a:moveTo>
                    <a:pt x="704234" y="548838"/>
                  </a:moveTo>
                  <a:lnTo>
                    <a:pt x="693389" y="602554"/>
                  </a:lnTo>
                  <a:cubicBezTo>
                    <a:pt x="676115" y="643396"/>
                    <a:pt x="643396" y="676115"/>
                    <a:pt x="602554" y="693389"/>
                  </a:cubicBezTo>
                  <a:lnTo>
                    <a:pt x="568998" y="700164"/>
                  </a:lnTo>
                  <a:lnTo>
                    <a:pt x="568998" y="879092"/>
                  </a:lnTo>
                  <a:lnTo>
                    <a:pt x="598094" y="876524"/>
                  </a:lnTo>
                  <a:cubicBezTo>
                    <a:pt x="738911" y="851371"/>
                    <a:pt x="850563" y="742032"/>
                    <a:pt x="879131" y="602427"/>
                  </a:cubicBezTo>
                  <a:lnTo>
                    <a:pt x="884533" y="548838"/>
                  </a:lnTo>
                  <a:close/>
                  <a:moveTo>
                    <a:pt x="187697" y="548838"/>
                  </a:moveTo>
                  <a:lnTo>
                    <a:pt x="193099" y="602427"/>
                  </a:lnTo>
                  <a:cubicBezTo>
                    <a:pt x="221667" y="742032"/>
                    <a:pt x="333319" y="851371"/>
                    <a:pt x="474136" y="876524"/>
                  </a:cubicBezTo>
                  <a:lnTo>
                    <a:pt x="509616" y="879655"/>
                  </a:lnTo>
                  <a:lnTo>
                    <a:pt x="509616" y="701453"/>
                  </a:lnTo>
                  <a:lnTo>
                    <a:pt x="469676" y="693389"/>
                  </a:lnTo>
                  <a:cubicBezTo>
                    <a:pt x="428834" y="676115"/>
                    <a:pt x="396115" y="643396"/>
                    <a:pt x="378841" y="602554"/>
                  </a:cubicBezTo>
                  <a:lnTo>
                    <a:pt x="367996" y="548838"/>
                  </a:lnTo>
                  <a:close/>
                  <a:moveTo>
                    <a:pt x="536115" y="450771"/>
                  </a:moveTo>
                  <a:cubicBezTo>
                    <a:pt x="488981" y="450771"/>
                    <a:pt x="450771" y="488981"/>
                    <a:pt x="450771" y="536115"/>
                  </a:cubicBezTo>
                  <a:cubicBezTo>
                    <a:pt x="450771" y="583249"/>
                    <a:pt x="488981" y="621459"/>
                    <a:pt x="536115" y="621459"/>
                  </a:cubicBezTo>
                  <a:cubicBezTo>
                    <a:pt x="583249" y="621459"/>
                    <a:pt x="621459" y="583249"/>
                    <a:pt x="621459" y="536115"/>
                  </a:cubicBezTo>
                  <a:cubicBezTo>
                    <a:pt x="621459" y="488981"/>
                    <a:pt x="583249" y="450771"/>
                    <a:pt x="536115" y="450771"/>
                  </a:cubicBezTo>
                  <a:close/>
                  <a:moveTo>
                    <a:pt x="568998" y="185050"/>
                  </a:moveTo>
                  <a:lnTo>
                    <a:pt x="568998" y="372066"/>
                  </a:lnTo>
                  <a:lnTo>
                    <a:pt x="602554" y="378841"/>
                  </a:lnTo>
                  <a:cubicBezTo>
                    <a:pt x="643396" y="396115"/>
                    <a:pt x="676115" y="428834"/>
                    <a:pt x="693389" y="469676"/>
                  </a:cubicBezTo>
                  <a:lnTo>
                    <a:pt x="697383" y="489456"/>
                  </a:lnTo>
                  <a:lnTo>
                    <a:pt x="882502" y="489456"/>
                  </a:lnTo>
                  <a:lnTo>
                    <a:pt x="880775" y="469885"/>
                  </a:lnTo>
                  <a:cubicBezTo>
                    <a:pt x="855622" y="329068"/>
                    <a:pt x="746282" y="217416"/>
                    <a:pt x="606678" y="188848"/>
                  </a:cubicBezTo>
                  <a:close/>
                  <a:moveTo>
                    <a:pt x="509616" y="184073"/>
                  </a:moveTo>
                  <a:lnTo>
                    <a:pt x="474136" y="187204"/>
                  </a:lnTo>
                  <a:cubicBezTo>
                    <a:pt x="333319" y="212357"/>
                    <a:pt x="221667" y="321696"/>
                    <a:pt x="193099" y="461301"/>
                  </a:cubicBezTo>
                  <a:lnTo>
                    <a:pt x="190261" y="489456"/>
                  </a:lnTo>
                  <a:lnTo>
                    <a:pt x="374847" y="489456"/>
                  </a:lnTo>
                  <a:lnTo>
                    <a:pt x="378841" y="469676"/>
                  </a:lnTo>
                  <a:cubicBezTo>
                    <a:pt x="396115" y="428834"/>
                    <a:pt x="428834" y="396115"/>
                    <a:pt x="469676" y="378841"/>
                  </a:cubicBezTo>
                  <a:lnTo>
                    <a:pt x="509616" y="370777"/>
                  </a:lnTo>
                  <a:close/>
                  <a:moveTo>
                    <a:pt x="536115" y="0"/>
                  </a:moveTo>
                  <a:lnTo>
                    <a:pt x="560453" y="2453"/>
                  </a:lnTo>
                  <a:lnTo>
                    <a:pt x="594600" y="91894"/>
                  </a:lnTo>
                  <a:lnTo>
                    <a:pt x="651562" y="13189"/>
                  </a:lnTo>
                  <a:lnTo>
                    <a:pt x="697807" y="27545"/>
                  </a:lnTo>
                  <a:lnTo>
                    <a:pt x="707577" y="122165"/>
                  </a:lnTo>
                  <a:lnTo>
                    <a:pt x="781521" y="62065"/>
                  </a:lnTo>
                  <a:lnTo>
                    <a:pt x="824168" y="85213"/>
                  </a:lnTo>
                  <a:lnTo>
                    <a:pt x="808874" y="180650"/>
                  </a:lnTo>
                  <a:lnTo>
                    <a:pt x="896385" y="141496"/>
                  </a:lnTo>
                  <a:lnTo>
                    <a:pt x="915206" y="157025"/>
                  </a:lnTo>
                  <a:lnTo>
                    <a:pt x="930734" y="175845"/>
                  </a:lnTo>
                  <a:lnTo>
                    <a:pt x="891580" y="263356"/>
                  </a:lnTo>
                  <a:lnTo>
                    <a:pt x="987017" y="248062"/>
                  </a:lnTo>
                  <a:lnTo>
                    <a:pt x="1010166" y="290710"/>
                  </a:lnTo>
                  <a:lnTo>
                    <a:pt x="950065" y="364653"/>
                  </a:lnTo>
                  <a:lnTo>
                    <a:pt x="1044685" y="374423"/>
                  </a:lnTo>
                  <a:lnTo>
                    <a:pt x="1059041" y="420668"/>
                  </a:lnTo>
                  <a:lnTo>
                    <a:pt x="980336" y="477630"/>
                  </a:lnTo>
                  <a:lnTo>
                    <a:pt x="1069777" y="511777"/>
                  </a:lnTo>
                  <a:lnTo>
                    <a:pt x="1072230" y="536115"/>
                  </a:lnTo>
                  <a:lnTo>
                    <a:pt x="1069777" y="560453"/>
                  </a:lnTo>
                  <a:lnTo>
                    <a:pt x="980336" y="594600"/>
                  </a:lnTo>
                  <a:lnTo>
                    <a:pt x="1059041" y="651562"/>
                  </a:lnTo>
                  <a:lnTo>
                    <a:pt x="1044685" y="697807"/>
                  </a:lnTo>
                  <a:lnTo>
                    <a:pt x="950065" y="707577"/>
                  </a:lnTo>
                  <a:lnTo>
                    <a:pt x="1010166" y="781521"/>
                  </a:lnTo>
                  <a:lnTo>
                    <a:pt x="987017" y="824168"/>
                  </a:lnTo>
                  <a:lnTo>
                    <a:pt x="891580" y="808874"/>
                  </a:lnTo>
                  <a:lnTo>
                    <a:pt x="930734" y="896385"/>
                  </a:lnTo>
                  <a:lnTo>
                    <a:pt x="915206" y="915206"/>
                  </a:lnTo>
                  <a:lnTo>
                    <a:pt x="896385" y="930734"/>
                  </a:lnTo>
                  <a:lnTo>
                    <a:pt x="808874" y="891580"/>
                  </a:lnTo>
                  <a:lnTo>
                    <a:pt x="824168" y="987017"/>
                  </a:lnTo>
                  <a:lnTo>
                    <a:pt x="781520" y="1010166"/>
                  </a:lnTo>
                  <a:lnTo>
                    <a:pt x="707577" y="950065"/>
                  </a:lnTo>
                  <a:lnTo>
                    <a:pt x="697807" y="1044685"/>
                  </a:lnTo>
                  <a:lnTo>
                    <a:pt x="651562" y="1059041"/>
                  </a:lnTo>
                  <a:lnTo>
                    <a:pt x="594600" y="980336"/>
                  </a:lnTo>
                  <a:lnTo>
                    <a:pt x="560453" y="1069777"/>
                  </a:lnTo>
                  <a:lnTo>
                    <a:pt x="536115" y="1072230"/>
                  </a:lnTo>
                  <a:lnTo>
                    <a:pt x="511777" y="1069777"/>
                  </a:lnTo>
                  <a:lnTo>
                    <a:pt x="477630" y="980336"/>
                  </a:lnTo>
                  <a:lnTo>
                    <a:pt x="420668" y="1059041"/>
                  </a:lnTo>
                  <a:lnTo>
                    <a:pt x="374423" y="1044685"/>
                  </a:lnTo>
                  <a:lnTo>
                    <a:pt x="364653" y="950065"/>
                  </a:lnTo>
                  <a:lnTo>
                    <a:pt x="290710" y="1010166"/>
                  </a:lnTo>
                  <a:lnTo>
                    <a:pt x="248062" y="987017"/>
                  </a:lnTo>
                  <a:lnTo>
                    <a:pt x="263356" y="891580"/>
                  </a:lnTo>
                  <a:lnTo>
                    <a:pt x="175845" y="930734"/>
                  </a:lnTo>
                  <a:lnTo>
                    <a:pt x="157025" y="915206"/>
                  </a:lnTo>
                  <a:lnTo>
                    <a:pt x="141496" y="896385"/>
                  </a:lnTo>
                  <a:lnTo>
                    <a:pt x="180650" y="808874"/>
                  </a:lnTo>
                  <a:lnTo>
                    <a:pt x="85213" y="824168"/>
                  </a:lnTo>
                  <a:lnTo>
                    <a:pt x="62065" y="781521"/>
                  </a:lnTo>
                  <a:lnTo>
                    <a:pt x="122165" y="707577"/>
                  </a:lnTo>
                  <a:lnTo>
                    <a:pt x="27545" y="697807"/>
                  </a:lnTo>
                  <a:lnTo>
                    <a:pt x="13189" y="651562"/>
                  </a:lnTo>
                  <a:lnTo>
                    <a:pt x="91894" y="594600"/>
                  </a:lnTo>
                  <a:lnTo>
                    <a:pt x="2453" y="560453"/>
                  </a:lnTo>
                  <a:lnTo>
                    <a:pt x="0" y="536115"/>
                  </a:lnTo>
                  <a:lnTo>
                    <a:pt x="2453" y="511777"/>
                  </a:lnTo>
                  <a:lnTo>
                    <a:pt x="91894" y="477630"/>
                  </a:lnTo>
                  <a:lnTo>
                    <a:pt x="13189" y="420668"/>
                  </a:lnTo>
                  <a:lnTo>
                    <a:pt x="27545" y="374423"/>
                  </a:lnTo>
                  <a:lnTo>
                    <a:pt x="122165" y="364653"/>
                  </a:lnTo>
                  <a:lnTo>
                    <a:pt x="62065" y="290710"/>
                  </a:lnTo>
                  <a:lnTo>
                    <a:pt x="85213" y="248062"/>
                  </a:lnTo>
                  <a:lnTo>
                    <a:pt x="180650" y="263356"/>
                  </a:lnTo>
                  <a:lnTo>
                    <a:pt x="141496" y="175845"/>
                  </a:lnTo>
                  <a:lnTo>
                    <a:pt x="157025" y="157025"/>
                  </a:lnTo>
                  <a:lnTo>
                    <a:pt x="175845" y="141496"/>
                  </a:lnTo>
                  <a:lnTo>
                    <a:pt x="263356" y="180650"/>
                  </a:lnTo>
                  <a:lnTo>
                    <a:pt x="248062" y="85213"/>
                  </a:lnTo>
                  <a:lnTo>
                    <a:pt x="290710" y="62065"/>
                  </a:lnTo>
                  <a:lnTo>
                    <a:pt x="364653" y="122165"/>
                  </a:lnTo>
                  <a:lnTo>
                    <a:pt x="374423" y="27545"/>
                  </a:lnTo>
                  <a:lnTo>
                    <a:pt x="420668" y="13189"/>
                  </a:lnTo>
                  <a:lnTo>
                    <a:pt x="477630" y="91894"/>
                  </a:lnTo>
                  <a:lnTo>
                    <a:pt x="511777" y="2453"/>
                  </a:lnTo>
                  <a:close/>
                </a:path>
              </a:pathLst>
            </a:cu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1" name="组合 20"/>
            <p:cNvGrpSpPr/>
            <p:nvPr/>
          </p:nvGrpSpPr>
          <p:grpSpPr>
            <a:xfrm>
              <a:off x="4397167" y="5426877"/>
              <a:ext cx="439072" cy="426528"/>
              <a:chOff x="6796375" y="5745283"/>
              <a:chExt cx="555625" cy="539750"/>
            </a:xfrm>
            <a:effectLst>
              <a:outerShdw blurRad="63500" sx="102000" sy="102000" algn="ctr" rotWithShape="0">
                <a:prstClr val="black">
                  <a:alpha val="40000"/>
                </a:prstClr>
              </a:outerShdw>
            </a:effectLst>
          </p:grpSpPr>
          <p:sp>
            <p:nvSpPr>
              <p:cNvPr id="22" name="Freeform 31"/>
              <p:cNvSpPr/>
              <p:nvPr/>
            </p:nvSpPr>
            <p:spPr bwMode="auto">
              <a:xfrm>
                <a:off x="7051962" y="6015158"/>
                <a:ext cx="44450" cy="46038"/>
              </a:xfrm>
              <a:custGeom>
                <a:avLst/>
                <a:gdLst>
                  <a:gd name="T0" fmla="*/ 8 w 16"/>
                  <a:gd name="T1" fmla="*/ 0 h 16"/>
                  <a:gd name="T2" fmla="*/ 2 w 16"/>
                  <a:gd name="T3" fmla="*/ 2 h 16"/>
                  <a:gd name="T4" fmla="*/ 0 w 16"/>
                  <a:gd name="T5" fmla="*/ 8 h 16"/>
                  <a:gd name="T6" fmla="*/ 8 w 16"/>
                  <a:gd name="T7" fmla="*/ 16 h 16"/>
                  <a:gd name="T8" fmla="*/ 14 w 16"/>
                  <a:gd name="T9" fmla="*/ 14 h 16"/>
                  <a:gd name="T10" fmla="*/ 16 w 16"/>
                  <a:gd name="T11" fmla="*/ 8 h 16"/>
                  <a:gd name="T12" fmla="*/ 8 w 16"/>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16" h="16">
                    <a:moveTo>
                      <a:pt x="8" y="0"/>
                    </a:moveTo>
                    <a:cubicBezTo>
                      <a:pt x="6" y="0"/>
                      <a:pt x="4" y="1"/>
                      <a:pt x="2" y="2"/>
                    </a:cubicBezTo>
                    <a:cubicBezTo>
                      <a:pt x="1" y="4"/>
                      <a:pt x="0" y="6"/>
                      <a:pt x="0" y="8"/>
                    </a:cubicBezTo>
                    <a:cubicBezTo>
                      <a:pt x="0" y="12"/>
                      <a:pt x="4" y="16"/>
                      <a:pt x="8" y="16"/>
                    </a:cubicBezTo>
                    <a:cubicBezTo>
                      <a:pt x="10" y="16"/>
                      <a:pt x="12" y="15"/>
                      <a:pt x="14" y="14"/>
                    </a:cubicBezTo>
                    <a:cubicBezTo>
                      <a:pt x="15" y="12"/>
                      <a:pt x="16" y="10"/>
                      <a:pt x="16" y="8"/>
                    </a:cubicBezTo>
                    <a:cubicBezTo>
                      <a:pt x="16" y="3"/>
                      <a:pt x="13" y="0"/>
                      <a:pt x="8"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32"/>
              <p:cNvSpPr>
                <a:spLocks noEditPoints="1"/>
              </p:cNvSpPr>
              <p:nvPr/>
            </p:nvSpPr>
            <p:spPr bwMode="auto">
              <a:xfrm>
                <a:off x="6796375" y="5745283"/>
                <a:ext cx="555625" cy="539750"/>
              </a:xfrm>
              <a:custGeom>
                <a:avLst/>
                <a:gdLst>
                  <a:gd name="T0" fmla="*/ 187 w 198"/>
                  <a:gd name="T1" fmla="*/ 104 h 192"/>
                  <a:gd name="T2" fmla="*/ 168 w 198"/>
                  <a:gd name="T3" fmla="*/ 33 h 192"/>
                  <a:gd name="T4" fmla="*/ 184 w 198"/>
                  <a:gd name="T5" fmla="*/ 48 h 192"/>
                  <a:gd name="T6" fmla="*/ 187 w 198"/>
                  <a:gd name="T7" fmla="*/ 8 h 192"/>
                  <a:gd name="T8" fmla="*/ 148 w 198"/>
                  <a:gd name="T9" fmla="*/ 8 h 192"/>
                  <a:gd name="T10" fmla="*/ 162 w 198"/>
                  <a:gd name="T11" fmla="*/ 27 h 192"/>
                  <a:gd name="T12" fmla="*/ 99 w 198"/>
                  <a:gd name="T13" fmla="*/ 16 h 192"/>
                  <a:gd name="T14" fmla="*/ 36 w 198"/>
                  <a:gd name="T15" fmla="*/ 27 h 192"/>
                  <a:gd name="T16" fmla="*/ 50 w 198"/>
                  <a:gd name="T17" fmla="*/ 8 h 192"/>
                  <a:gd name="T18" fmla="*/ 11 w 198"/>
                  <a:gd name="T19" fmla="*/ 8 h 192"/>
                  <a:gd name="T20" fmla="*/ 14 w 198"/>
                  <a:gd name="T21" fmla="*/ 48 h 192"/>
                  <a:gd name="T22" fmla="*/ 31 w 198"/>
                  <a:gd name="T23" fmla="*/ 33 h 192"/>
                  <a:gd name="T24" fmla="*/ 11 w 198"/>
                  <a:gd name="T25" fmla="*/ 104 h 192"/>
                  <a:gd name="T26" fmla="*/ 49 w 198"/>
                  <a:gd name="T27" fmla="*/ 176 h 192"/>
                  <a:gd name="T28" fmla="*/ 36 w 198"/>
                  <a:gd name="T29" fmla="*/ 190 h 192"/>
                  <a:gd name="T30" fmla="*/ 42 w 198"/>
                  <a:gd name="T31" fmla="*/ 191 h 192"/>
                  <a:gd name="T32" fmla="*/ 56 w 198"/>
                  <a:gd name="T33" fmla="*/ 180 h 192"/>
                  <a:gd name="T34" fmla="*/ 142 w 198"/>
                  <a:gd name="T35" fmla="*/ 180 h 192"/>
                  <a:gd name="T36" fmla="*/ 157 w 198"/>
                  <a:gd name="T37" fmla="*/ 191 h 192"/>
                  <a:gd name="T38" fmla="*/ 162 w 198"/>
                  <a:gd name="T39" fmla="*/ 190 h 192"/>
                  <a:gd name="T40" fmla="*/ 150 w 198"/>
                  <a:gd name="T41" fmla="*/ 176 h 192"/>
                  <a:gd name="T42" fmla="*/ 65 w 198"/>
                  <a:gd name="T43" fmla="*/ 49 h 192"/>
                  <a:gd name="T44" fmla="*/ 103 w 198"/>
                  <a:gd name="T45" fmla="*/ 44 h 192"/>
                  <a:gd name="T46" fmla="*/ 99 w 198"/>
                  <a:gd name="T47" fmla="*/ 64 h 192"/>
                  <a:gd name="T48" fmla="*/ 95 w 198"/>
                  <a:gd name="T49" fmla="*/ 48 h 192"/>
                  <a:gd name="T50" fmla="*/ 67 w 198"/>
                  <a:gd name="T51" fmla="*/ 56 h 192"/>
                  <a:gd name="T52" fmla="*/ 65 w 198"/>
                  <a:gd name="T53" fmla="*/ 49 h 192"/>
                  <a:gd name="T54" fmla="*/ 119 w 198"/>
                  <a:gd name="T55" fmla="*/ 128 h 192"/>
                  <a:gd name="T56" fmla="*/ 107 w 198"/>
                  <a:gd name="T57" fmla="*/ 118 h 192"/>
                  <a:gd name="T58" fmla="*/ 83 w 198"/>
                  <a:gd name="T59" fmla="*/ 104 h 192"/>
                  <a:gd name="T60" fmla="*/ 52 w 198"/>
                  <a:gd name="T61" fmla="*/ 63 h 192"/>
                  <a:gd name="T62" fmla="*/ 58 w 198"/>
                  <a:gd name="T63" fmla="*/ 57 h 192"/>
                  <a:gd name="T64" fmla="*/ 99 w 198"/>
                  <a:gd name="T65" fmla="*/ 88 h 192"/>
                  <a:gd name="T66" fmla="*/ 113 w 198"/>
                  <a:gd name="T67" fmla="*/ 112 h 192"/>
                  <a:gd name="T68" fmla="*/ 122 w 198"/>
                  <a:gd name="T69" fmla="*/ 127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8" h="192">
                    <a:moveTo>
                      <a:pt x="150" y="176"/>
                    </a:moveTo>
                    <a:cubicBezTo>
                      <a:pt x="172" y="160"/>
                      <a:pt x="187" y="134"/>
                      <a:pt x="187" y="104"/>
                    </a:cubicBezTo>
                    <a:cubicBezTo>
                      <a:pt x="187" y="79"/>
                      <a:pt x="177" y="57"/>
                      <a:pt x="160" y="41"/>
                    </a:cubicBezTo>
                    <a:cubicBezTo>
                      <a:pt x="168" y="33"/>
                      <a:pt x="168" y="33"/>
                      <a:pt x="168" y="33"/>
                    </a:cubicBezTo>
                    <a:cubicBezTo>
                      <a:pt x="181" y="47"/>
                      <a:pt x="181" y="47"/>
                      <a:pt x="181" y="47"/>
                    </a:cubicBezTo>
                    <a:cubicBezTo>
                      <a:pt x="182" y="47"/>
                      <a:pt x="183" y="48"/>
                      <a:pt x="184" y="48"/>
                    </a:cubicBezTo>
                    <a:cubicBezTo>
                      <a:pt x="185" y="48"/>
                      <a:pt x="186" y="47"/>
                      <a:pt x="187" y="47"/>
                    </a:cubicBezTo>
                    <a:cubicBezTo>
                      <a:pt x="198" y="36"/>
                      <a:pt x="198" y="19"/>
                      <a:pt x="187" y="8"/>
                    </a:cubicBezTo>
                    <a:cubicBezTo>
                      <a:pt x="182" y="3"/>
                      <a:pt x="175" y="0"/>
                      <a:pt x="168" y="0"/>
                    </a:cubicBezTo>
                    <a:cubicBezTo>
                      <a:pt x="160" y="0"/>
                      <a:pt x="153" y="3"/>
                      <a:pt x="148" y="8"/>
                    </a:cubicBezTo>
                    <a:cubicBezTo>
                      <a:pt x="147" y="9"/>
                      <a:pt x="147" y="12"/>
                      <a:pt x="148" y="14"/>
                    </a:cubicBezTo>
                    <a:cubicBezTo>
                      <a:pt x="162" y="27"/>
                      <a:pt x="162" y="27"/>
                      <a:pt x="162" y="27"/>
                    </a:cubicBezTo>
                    <a:cubicBezTo>
                      <a:pt x="154" y="35"/>
                      <a:pt x="154" y="35"/>
                      <a:pt x="154" y="35"/>
                    </a:cubicBezTo>
                    <a:cubicBezTo>
                      <a:pt x="139" y="23"/>
                      <a:pt x="120" y="16"/>
                      <a:pt x="99" y="16"/>
                    </a:cubicBezTo>
                    <a:cubicBezTo>
                      <a:pt x="78" y="16"/>
                      <a:pt x="59" y="23"/>
                      <a:pt x="44" y="35"/>
                    </a:cubicBezTo>
                    <a:cubicBezTo>
                      <a:pt x="36" y="27"/>
                      <a:pt x="36" y="27"/>
                      <a:pt x="36" y="27"/>
                    </a:cubicBezTo>
                    <a:cubicBezTo>
                      <a:pt x="50" y="14"/>
                      <a:pt x="50" y="14"/>
                      <a:pt x="50" y="14"/>
                    </a:cubicBezTo>
                    <a:cubicBezTo>
                      <a:pt x="52" y="12"/>
                      <a:pt x="52" y="9"/>
                      <a:pt x="50" y="8"/>
                    </a:cubicBezTo>
                    <a:cubicBezTo>
                      <a:pt x="45" y="3"/>
                      <a:pt x="38" y="0"/>
                      <a:pt x="31" y="0"/>
                    </a:cubicBezTo>
                    <a:cubicBezTo>
                      <a:pt x="23" y="0"/>
                      <a:pt x="16" y="3"/>
                      <a:pt x="11" y="8"/>
                    </a:cubicBezTo>
                    <a:cubicBezTo>
                      <a:pt x="0" y="19"/>
                      <a:pt x="0" y="36"/>
                      <a:pt x="11" y="47"/>
                    </a:cubicBezTo>
                    <a:cubicBezTo>
                      <a:pt x="12" y="47"/>
                      <a:pt x="13" y="48"/>
                      <a:pt x="14" y="48"/>
                    </a:cubicBezTo>
                    <a:cubicBezTo>
                      <a:pt x="15" y="48"/>
                      <a:pt x="16" y="47"/>
                      <a:pt x="17" y="47"/>
                    </a:cubicBezTo>
                    <a:cubicBezTo>
                      <a:pt x="31" y="33"/>
                      <a:pt x="31" y="33"/>
                      <a:pt x="31" y="33"/>
                    </a:cubicBezTo>
                    <a:cubicBezTo>
                      <a:pt x="38" y="41"/>
                      <a:pt x="38" y="41"/>
                      <a:pt x="38" y="41"/>
                    </a:cubicBezTo>
                    <a:cubicBezTo>
                      <a:pt x="21" y="57"/>
                      <a:pt x="11" y="79"/>
                      <a:pt x="11" y="104"/>
                    </a:cubicBezTo>
                    <a:cubicBezTo>
                      <a:pt x="11" y="134"/>
                      <a:pt x="26" y="160"/>
                      <a:pt x="49" y="176"/>
                    </a:cubicBezTo>
                    <a:cubicBezTo>
                      <a:pt x="49" y="176"/>
                      <a:pt x="49" y="176"/>
                      <a:pt x="49" y="176"/>
                    </a:cubicBezTo>
                    <a:cubicBezTo>
                      <a:pt x="37" y="185"/>
                      <a:pt x="37" y="185"/>
                      <a:pt x="37" y="185"/>
                    </a:cubicBezTo>
                    <a:cubicBezTo>
                      <a:pt x="35" y="186"/>
                      <a:pt x="35" y="188"/>
                      <a:pt x="36" y="190"/>
                    </a:cubicBezTo>
                    <a:cubicBezTo>
                      <a:pt x="37" y="191"/>
                      <a:pt x="38" y="192"/>
                      <a:pt x="39" y="192"/>
                    </a:cubicBezTo>
                    <a:cubicBezTo>
                      <a:pt x="40" y="192"/>
                      <a:pt x="41" y="192"/>
                      <a:pt x="42" y="191"/>
                    </a:cubicBezTo>
                    <a:cubicBezTo>
                      <a:pt x="56" y="180"/>
                      <a:pt x="56" y="180"/>
                      <a:pt x="56" y="180"/>
                    </a:cubicBezTo>
                    <a:cubicBezTo>
                      <a:pt x="56" y="180"/>
                      <a:pt x="56" y="180"/>
                      <a:pt x="56" y="180"/>
                    </a:cubicBezTo>
                    <a:cubicBezTo>
                      <a:pt x="69" y="188"/>
                      <a:pt x="83" y="192"/>
                      <a:pt x="99" y="192"/>
                    </a:cubicBezTo>
                    <a:cubicBezTo>
                      <a:pt x="115" y="192"/>
                      <a:pt x="130" y="188"/>
                      <a:pt x="142" y="180"/>
                    </a:cubicBezTo>
                    <a:cubicBezTo>
                      <a:pt x="142" y="180"/>
                      <a:pt x="142" y="180"/>
                      <a:pt x="142" y="180"/>
                    </a:cubicBezTo>
                    <a:cubicBezTo>
                      <a:pt x="157" y="191"/>
                      <a:pt x="157" y="191"/>
                      <a:pt x="157" y="191"/>
                    </a:cubicBezTo>
                    <a:cubicBezTo>
                      <a:pt x="157" y="192"/>
                      <a:pt x="158" y="192"/>
                      <a:pt x="159" y="192"/>
                    </a:cubicBezTo>
                    <a:cubicBezTo>
                      <a:pt x="160" y="192"/>
                      <a:pt x="162" y="191"/>
                      <a:pt x="162" y="190"/>
                    </a:cubicBezTo>
                    <a:cubicBezTo>
                      <a:pt x="164" y="188"/>
                      <a:pt x="163" y="186"/>
                      <a:pt x="162" y="185"/>
                    </a:cubicBezTo>
                    <a:cubicBezTo>
                      <a:pt x="150" y="176"/>
                      <a:pt x="150" y="176"/>
                      <a:pt x="150" y="176"/>
                    </a:cubicBezTo>
                    <a:cubicBezTo>
                      <a:pt x="150" y="176"/>
                      <a:pt x="150" y="176"/>
                      <a:pt x="150" y="176"/>
                    </a:cubicBezTo>
                    <a:close/>
                    <a:moveTo>
                      <a:pt x="65" y="49"/>
                    </a:moveTo>
                    <a:cubicBezTo>
                      <a:pt x="74" y="43"/>
                      <a:pt x="85" y="40"/>
                      <a:pt x="99" y="40"/>
                    </a:cubicBezTo>
                    <a:cubicBezTo>
                      <a:pt x="101" y="40"/>
                      <a:pt x="103" y="42"/>
                      <a:pt x="103" y="44"/>
                    </a:cubicBezTo>
                    <a:cubicBezTo>
                      <a:pt x="103" y="60"/>
                      <a:pt x="103" y="60"/>
                      <a:pt x="103" y="60"/>
                    </a:cubicBezTo>
                    <a:cubicBezTo>
                      <a:pt x="103" y="62"/>
                      <a:pt x="101" y="64"/>
                      <a:pt x="99" y="64"/>
                    </a:cubicBezTo>
                    <a:cubicBezTo>
                      <a:pt x="97" y="64"/>
                      <a:pt x="95" y="62"/>
                      <a:pt x="95" y="60"/>
                    </a:cubicBezTo>
                    <a:cubicBezTo>
                      <a:pt x="95" y="48"/>
                      <a:pt x="95" y="48"/>
                      <a:pt x="95" y="48"/>
                    </a:cubicBezTo>
                    <a:cubicBezTo>
                      <a:pt x="85" y="48"/>
                      <a:pt x="76" y="51"/>
                      <a:pt x="69" y="55"/>
                    </a:cubicBezTo>
                    <a:cubicBezTo>
                      <a:pt x="69" y="56"/>
                      <a:pt x="68" y="56"/>
                      <a:pt x="67" y="56"/>
                    </a:cubicBezTo>
                    <a:cubicBezTo>
                      <a:pt x="66" y="56"/>
                      <a:pt x="65" y="55"/>
                      <a:pt x="64" y="54"/>
                    </a:cubicBezTo>
                    <a:cubicBezTo>
                      <a:pt x="63" y="52"/>
                      <a:pt x="63" y="50"/>
                      <a:pt x="65" y="49"/>
                    </a:cubicBezTo>
                    <a:close/>
                    <a:moveTo>
                      <a:pt x="122" y="127"/>
                    </a:moveTo>
                    <a:cubicBezTo>
                      <a:pt x="121" y="127"/>
                      <a:pt x="120" y="128"/>
                      <a:pt x="119" y="128"/>
                    </a:cubicBezTo>
                    <a:cubicBezTo>
                      <a:pt x="118" y="128"/>
                      <a:pt x="117" y="127"/>
                      <a:pt x="116" y="127"/>
                    </a:cubicBezTo>
                    <a:cubicBezTo>
                      <a:pt x="107" y="118"/>
                      <a:pt x="107" y="118"/>
                      <a:pt x="107" y="118"/>
                    </a:cubicBezTo>
                    <a:cubicBezTo>
                      <a:pt x="105" y="119"/>
                      <a:pt x="102" y="120"/>
                      <a:pt x="99" y="120"/>
                    </a:cubicBezTo>
                    <a:cubicBezTo>
                      <a:pt x="90" y="120"/>
                      <a:pt x="83" y="113"/>
                      <a:pt x="83" y="104"/>
                    </a:cubicBezTo>
                    <a:cubicBezTo>
                      <a:pt x="83" y="101"/>
                      <a:pt x="84" y="98"/>
                      <a:pt x="85" y="96"/>
                    </a:cubicBezTo>
                    <a:cubicBezTo>
                      <a:pt x="52" y="63"/>
                      <a:pt x="52" y="63"/>
                      <a:pt x="52" y="63"/>
                    </a:cubicBezTo>
                    <a:cubicBezTo>
                      <a:pt x="51" y="61"/>
                      <a:pt x="51" y="59"/>
                      <a:pt x="52" y="57"/>
                    </a:cubicBezTo>
                    <a:cubicBezTo>
                      <a:pt x="54" y="55"/>
                      <a:pt x="56" y="55"/>
                      <a:pt x="58" y="57"/>
                    </a:cubicBezTo>
                    <a:cubicBezTo>
                      <a:pt x="91" y="90"/>
                      <a:pt x="91" y="90"/>
                      <a:pt x="91" y="90"/>
                    </a:cubicBezTo>
                    <a:cubicBezTo>
                      <a:pt x="93" y="89"/>
                      <a:pt x="96" y="88"/>
                      <a:pt x="99" y="88"/>
                    </a:cubicBezTo>
                    <a:cubicBezTo>
                      <a:pt x="108" y="88"/>
                      <a:pt x="115" y="95"/>
                      <a:pt x="115" y="104"/>
                    </a:cubicBezTo>
                    <a:cubicBezTo>
                      <a:pt x="115" y="107"/>
                      <a:pt x="114" y="110"/>
                      <a:pt x="113" y="112"/>
                    </a:cubicBezTo>
                    <a:cubicBezTo>
                      <a:pt x="122" y="121"/>
                      <a:pt x="122" y="121"/>
                      <a:pt x="122" y="121"/>
                    </a:cubicBezTo>
                    <a:cubicBezTo>
                      <a:pt x="124" y="123"/>
                      <a:pt x="124" y="125"/>
                      <a:pt x="122" y="1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sp>
        <p:nvSpPr>
          <p:cNvPr id="33" name="TextBox 55"/>
          <p:cNvSpPr txBox="1"/>
          <p:nvPr/>
        </p:nvSpPr>
        <p:spPr>
          <a:xfrm>
            <a:off x="8353152" y="1782179"/>
            <a:ext cx="1723549" cy="400110"/>
          </a:xfrm>
          <a:prstGeom prst="rect">
            <a:avLst/>
          </a:prstGeom>
          <a:noFill/>
        </p:spPr>
        <p:txBody>
          <a:bodyPr wrap="none" rtlCol="0">
            <a:spAutoFit/>
          </a:bodyPr>
          <a:lstStyle/>
          <a:p>
            <a:r>
              <a:rPr lang="zh-CN" altLang="en-US" sz="2000" b="1" dirty="0">
                <a:solidFill>
                  <a:schemeClr val="tx1">
                    <a:lumMod val="75000"/>
                    <a:lumOff val="25000"/>
                  </a:schemeClr>
                </a:solidFill>
                <a:cs typeface="+mn-ea"/>
                <a:sym typeface="+mn-lt"/>
              </a:rPr>
              <a:t>职业作息时间</a:t>
            </a:r>
            <a:endParaRPr lang="id-ID" sz="2000" b="1" dirty="0">
              <a:solidFill>
                <a:schemeClr val="tx1">
                  <a:lumMod val="75000"/>
                  <a:lumOff val="25000"/>
                </a:schemeClr>
              </a:solidFill>
              <a:cs typeface="+mn-ea"/>
              <a:sym typeface="+mn-lt"/>
            </a:endParaRPr>
          </a:p>
        </p:txBody>
      </p:sp>
      <p:sp>
        <p:nvSpPr>
          <p:cNvPr id="35" name="TextBox 63"/>
          <p:cNvSpPr txBox="1"/>
          <p:nvPr/>
        </p:nvSpPr>
        <p:spPr>
          <a:xfrm>
            <a:off x="8353152" y="4295759"/>
            <a:ext cx="1723549" cy="400110"/>
          </a:xfrm>
          <a:prstGeom prst="rect">
            <a:avLst/>
          </a:prstGeom>
          <a:noFill/>
        </p:spPr>
        <p:txBody>
          <a:bodyPr wrap="none" rtlCol="0">
            <a:spAutoFit/>
          </a:bodyPr>
          <a:lstStyle/>
          <a:p>
            <a:r>
              <a:rPr lang="zh-CN" altLang="en-US" sz="2000" b="1" dirty="0">
                <a:solidFill>
                  <a:schemeClr val="tx1">
                    <a:lumMod val="75000"/>
                    <a:lumOff val="25000"/>
                  </a:schemeClr>
                </a:solidFill>
                <a:cs typeface="+mn-ea"/>
                <a:sym typeface="+mn-lt"/>
              </a:rPr>
              <a:t>职业发展前景</a:t>
            </a:r>
            <a:endParaRPr lang="id-ID" sz="2000" b="1" dirty="0">
              <a:solidFill>
                <a:schemeClr val="tx1">
                  <a:lumMod val="75000"/>
                  <a:lumOff val="25000"/>
                </a:schemeClr>
              </a:solidFill>
              <a:cs typeface="+mn-ea"/>
              <a:sym typeface="+mn-lt"/>
            </a:endParaRPr>
          </a:p>
        </p:txBody>
      </p:sp>
      <p:sp>
        <p:nvSpPr>
          <p:cNvPr id="37" name="TextBox 65"/>
          <p:cNvSpPr txBox="1"/>
          <p:nvPr/>
        </p:nvSpPr>
        <p:spPr>
          <a:xfrm>
            <a:off x="1841890" y="1782179"/>
            <a:ext cx="1723550" cy="400110"/>
          </a:xfrm>
          <a:prstGeom prst="rect">
            <a:avLst/>
          </a:prstGeom>
          <a:noFill/>
        </p:spPr>
        <p:txBody>
          <a:bodyPr wrap="none" rtlCol="0">
            <a:spAutoFit/>
          </a:bodyPr>
          <a:lstStyle/>
          <a:p>
            <a:pPr algn="r"/>
            <a:r>
              <a:rPr lang="zh-CN" altLang="en-US" sz="2000" b="1" dirty="0">
                <a:solidFill>
                  <a:schemeClr val="tx1">
                    <a:lumMod val="75000"/>
                    <a:lumOff val="25000"/>
                  </a:schemeClr>
                </a:solidFill>
                <a:cs typeface="+mn-ea"/>
                <a:sym typeface="+mn-lt"/>
              </a:rPr>
              <a:t>职业发展目标</a:t>
            </a:r>
            <a:endParaRPr lang="id-ID" sz="2000" b="1" dirty="0">
              <a:solidFill>
                <a:schemeClr val="tx1">
                  <a:lumMod val="75000"/>
                  <a:lumOff val="25000"/>
                </a:schemeClr>
              </a:solidFill>
              <a:cs typeface="+mn-ea"/>
              <a:sym typeface="+mn-lt"/>
            </a:endParaRPr>
          </a:p>
        </p:txBody>
      </p:sp>
      <p:sp>
        <p:nvSpPr>
          <p:cNvPr id="39" name="TextBox 67"/>
          <p:cNvSpPr txBox="1"/>
          <p:nvPr/>
        </p:nvSpPr>
        <p:spPr>
          <a:xfrm>
            <a:off x="1841890" y="4295759"/>
            <a:ext cx="1723550" cy="400110"/>
          </a:xfrm>
          <a:prstGeom prst="rect">
            <a:avLst/>
          </a:prstGeom>
          <a:noFill/>
        </p:spPr>
        <p:txBody>
          <a:bodyPr wrap="none" rtlCol="0">
            <a:spAutoFit/>
          </a:bodyPr>
          <a:lstStyle/>
          <a:p>
            <a:pPr algn="r"/>
            <a:r>
              <a:rPr lang="zh-CN" altLang="en-US" sz="2000" b="1" dirty="0">
                <a:solidFill>
                  <a:schemeClr val="tx1">
                    <a:lumMod val="75000"/>
                    <a:lumOff val="25000"/>
                  </a:schemeClr>
                </a:solidFill>
                <a:cs typeface="+mn-ea"/>
                <a:sym typeface="+mn-lt"/>
              </a:rPr>
              <a:t>业内荣誉嘉奖</a:t>
            </a:r>
            <a:endParaRPr lang="id-ID" altLang="zh-CN" sz="2000" b="1" dirty="0">
              <a:solidFill>
                <a:schemeClr val="tx1">
                  <a:lumMod val="75000"/>
                  <a:lumOff val="25000"/>
                </a:schemeClr>
              </a:solidFill>
              <a:cs typeface="+mn-ea"/>
              <a:sym typeface="+mn-lt"/>
            </a:endParaRPr>
          </a:p>
        </p:txBody>
      </p:sp>
      <p:sp>
        <p:nvSpPr>
          <p:cNvPr id="41" name="矩形 40"/>
          <p:cNvSpPr/>
          <p:nvPr/>
        </p:nvSpPr>
        <p:spPr>
          <a:xfrm>
            <a:off x="921398" y="2120598"/>
            <a:ext cx="2646465" cy="923330"/>
          </a:xfrm>
          <a:prstGeom prst="rect">
            <a:avLst/>
          </a:prstGeom>
        </p:spPr>
        <p:txBody>
          <a:bodyPr wrap="square">
            <a:spAutoFit/>
          </a:bodyPr>
          <a:lstStyle/>
          <a:p>
            <a:pPr algn="r">
              <a:lnSpc>
                <a:spcPct val="150000"/>
              </a:lnSpc>
              <a:defRPr/>
            </a:pPr>
            <a:r>
              <a:rPr lang="zh-CN" altLang="en-US" sz="1200" kern="0" dirty="0">
                <a:solidFill>
                  <a:schemeClr val="tx1">
                    <a:lumMod val="75000"/>
                    <a:lumOff val="25000"/>
                  </a:schemeClr>
                </a:solidFill>
                <a:cs typeface="+mn-ea"/>
                <a:sym typeface="+mn-lt"/>
              </a:rPr>
              <a:t>用户可以在投影仪或者计算机上进行演示也可以将演示文稿打印出来制作成胶片用户以在投影仪</a:t>
            </a:r>
            <a:endParaRPr lang="zh-CN" altLang="en-US" sz="1200" kern="0" dirty="0">
              <a:solidFill>
                <a:schemeClr val="tx1">
                  <a:lumMod val="75000"/>
                  <a:lumOff val="25000"/>
                </a:schemeClr>
              </a:solidFill>
              <a:cs typeface="+mn-ea"/>
              <a:sym typeface="+mn-lt"/>
            </a:endParaRPr>
          </a:p>
        </p:txBody>
      </p:sp>
      <p:sp>
        <p:nvSpPr>
          <p:cNvPr id="42" name="矩形 41"/>
          <p:cNvSpPr/>
          <p:nvPr/>
        </p:nvSpPr>
        <p:spPr>
          <a:xfrm>
            <a:off x="921398" y="4594610"/>
            <a:ext cx="2646465" cy="923330"/>
          </a:xfrm>
          <a:prstGeom prst="rect">
            <a:avLst/>
          </a:prstGeom>
        </p:spPr>
        <p:txBody>
          <a:bodyPr wrap="square">
            <a:spAutoFit/>
          </a:bodyPr>
          <a:lstStyle/>
          <a:p>
            <a:pPr algn="r">
              <a:lnSpc>
                <a:spcPct val="150000"/>
              </a:lnSpc>
              <a:defRPr/>
            </a:pPr>
            <a:r>
              <a:rPr lang="zh-CN" altLang="en-US" sz="1200" kern="0" dirty="0">
                <a:solidFill>
                  <a:schemeClr val="tx1">
                    <a:lumMod val="75000"/>
                    <a:lumOff val="25000"/>
                  </a:schemeClr>
                </a:solidFill>
                <a:cs typeface="+mn-ea"/>
                <a:sym typeface="+mn-lt"/>
              </a:rPr>
              <a:t>用户可以在投影仪或者计算机上进行演示也可以将演示文稿打印出来制作成胶片用户以在投影仪</a:t>
            </a:r>
            <a:endParaRPr lang="zh-CN" altLang="en-US" sz="1200" kern="0" dirty="0">
              <a:solidFill>
                <a:schemeClr val="tx1">
                  <a:lumMod val="75000"/>
                  <a:lumOff val="25000"/>
                </a:schemeClr>
              </a:solidFill>
              <a:cs typeface="+mn-ea"/>
              <a:sym typeface="+mn-lt"/>
            </a:endParaRPr>
          </a:p>
        </p:txBody>
      </p:sp>
      <p:sp>
        <p:nvSpPr>
          <p:cNvPr id="43" name="矩形 42"/>
          <p:cNvSpPr/>
          <p:nvPr/>
        </p:nvSpPr>
        <p:spPr>
          <a:xfrm>
            <a:off x="8337609" y="2120598"/>
            <a:ext cx="2646465" cy="923330"/>
          </a:xfrm>
          <a:prstGeom prst="rect">
            <a:avLst/>
          </a:prstGeom>
        </p:spPr>
        <p:txBody>
          <a:bodyPr wrap="square">
            <a:spAutoFit/>
          </a:bodyPr>
          <a:lstStyle/>
          <a:p>
            <a:pPr>
              <a:lnSpc>
                <a:spcPct val="150000"/>
              </a:lnSpc>
              <a:defRPr/>
            </a:pPr>
            <a:r>
              <a:rPr lang="zh-CN" altLang="en-US" sz="1200" kern="0" dirty="0">
                <a:solidFill>
                  <a:schemeClr val="tx1">
                    <a:lumMod val="75000"/>
                    <a:lumOff val="25000"/>
                  </a:schemeClr>
                </a:solidFill>
                <a:cs typeface="+mn-ea"/>
                <a:sym typeface="+mn-lt"/>
              </a:rPr>
              <a:t>用户可以在投影仪或者计算机上进行演示也可以将演示文稿打印出来制作成胶片用户以在投影仪</a:t>
            </a:r>
            <a:endParaRPr lang="zh-CN" altLang="en-US" sz="1200" kern="0" dirty="0">
              <a:solidFill>
                <a:schemeClr val="tx1">
                  <a:lumMod val="75000"/>
                  <a:lumOff val="25000"/>
                </a:schemeClr>
              </a:solidFill>
              <a:cs typeface="+mn-ea"/>
              <a:sym typeface="+mn-lt"/>
            </a:endParaRPr>
          </a:p>
        </p:txBody>
      </p:sp>
      <p:sp>
        <p:nvSpPr>
          <p:cNvPr id="44" name="矩形 43"/>
          <p:cNvSpPr/>
          <p:nvPr/>
        </p:nvSpPr>
        <p:spPr>
          <a:xfrm>
            <a:off x="8337609" y="4594610"/>
            <a:ext cx="2646465" cy="923330"/>
          </a:xfrm>
          <a:prstGeom prst="rect">
            <a:avLst/>
          </a:prstGeom>
        </p:spPr>
        <p:txBody>
          <a:bodyPr wrap="square">
            <a:spAutoFit/>
          </a:bodyPr>
          <a:lstStyle/>
          <a:p>
            <a:pPr>
              <a:lnSpc>
                <a:spcPct val="150000"/>
              </a:lnSpc>
              <a:defRPr/>
            </a:pPr>
            <a:r>
              <a:rPr lang="zh-CN" altLang="en-US" sz="1200" kern="0" dirty="0">
                <a:solidFill>
                  <a:schemeClr val="tx1">
                    <a:lumMod val="75000"/>
                    <a:lumOff val="25000"/>
                  </a:schemeClr>
                </a:solidFill>
                <a:cs typeface="+mn-ea"/>
                <a:sym typeface="+mn-lt"/>
              </a:rPr>
              <a:t>用户可以在投影仪或者计算机上进行演示也可以将演示文稿打印出来制作成胶片用户以在投影仪</a:t>
            </a:r>
            <a:endParaRPr lang="zh-CN" altLang="en-US" sz="1200" kern="0"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1+#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1+#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12" presetClass="entr" presetSubtype="8" fill="hold" grpId="0" nodeType="afterEffect">
                                  <p:stCondLst>
                                    <p:cond delay="0"/>
                                  </p:stCondLst>
                                  <p:iterate type="lt">
                                    <p:tmPct val="10000"/>
                                  </p:iterate>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p:tgtEl>
                                          <p:spTgt spid="4"/>
                                        </p:tgtEl>
                                        <p:attrNameLst>
                                          <p:attrName>ppt_x</p:attrName>
                                        </p:attrNameLst>
                                      </p:cBhvr>
                                      <p:tavLst>
                                        <p:tav tm="0">
                                          <p:val>
                                            <p:strVal val="#ppt_x-#ppt_w*1.125000"/>
                                          </p:val>
                                        </p:tav>
                                        <p:tav tm="100000">
                                          <p:val>
                                            <p:strVal val="#ppt_x"/>
                                          </p:val>
                                        </p:tav>
                                      </p:tavLst>
                                    </p:anim>
                                    <p:animEffect transition="in" filter="wipe(right)">
                                      <p:cBhvr>
                                        <p:cTn id="33" dur="500"/>
                                        <p:tgtEl>
                                          <p:spTgt spid="4"/>
                                        </p:tgtEl>
                                      </p:cBhvr>
                                    </p:animEffect>
                                  </p:childTnLst>
                                </p:cTn>
                              </p:par>
                            </p:childTnLst>
                          </p:cTn>
                        </p:par>
                        <p:par>
                          <p:cTn id="34" fill="hold">
                            <p:stCondLst>
                              <p:cond delay="649"/>
                            </p:stCondLst>
                            <p:childTnLst>
                              <p:par>
                                <p:cTn id="35" presetID="53" presetClass="entr" presetSubtype="16"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1000" fill="hold"/>
                                        <p:tgtEl>
                                          <p:spTgt spid="11"/>
                                        </p:tgtEl>
                                        <p:attrNameLst>
                                          <p:attrName>ppt_w</p:attrName>
                                        </p:attrNameLst>
                                      </p:cBhvr>
                                      <p:tavLst>
                                        <p:tav tm="0">
                                          <p:val>
                                            <p:fltVal val="0"/>
                                          </p:val>
                                        </p:tav>
                                        <p:tav tm="100000">
                                          <p:val>
                                            <p:strVal val="#ppt_w"/>
                                          </p:val>
                                        </p:tav>
                                      </p:tavLst>
                                    </p:anim>
                                    <p:anim calcmode="lin" valueType="num">
                                      <p:cBhvr>
                                        <p:cTn id="38" dur="1000" fill="hold"/>
                                        <p:tgtEl>
                                          <p:spTgt spid="11"/>
                                        </p:tgtEl>
                                        <p:attrNameLst>
                                          <p:attrName>ppt_h</p:attrName>
                                        </p:attrNameLst>
                                      </p:cBhvr>
                                      <p:tavLst>
                                        <p:tav tm="0">
                                          <p:val>
                                            <p:fltVal val="0"/>
                                          </p:val>
                                        </p:tav>
                                        <p:tav tm="100000">
                                          <p:val>
                                            <p:strVal val="#ppt_h"/>
                                          </p:val>
                                        </p:tav>
                                      </p:tavLst>
                                    </p:anim>
                                    <p:animEffect transition="in" filter="fade">
                                      <p:cBhvr>
                                        <p:cTn id="39" dur="1000"/>
                                        <p:tgtEl>
                                          <p:spTgt spid="11"/>
                                        </p:tgtEl>
                                      </p:cBhvr>
                                    </p:animEffect>
                                  </p:childTnLst>
                                </p:cTn>
                              </p:par>
                            </p:childTnLst>
                          </p:cTn>
                        </p:par>
                        <p:par>
                          <p:cTn id="40" fill="hold">
                            <p:stCondLst>
                              <p:cond delay="1649"/>
                            </p:stCondLst>
                            <p:childTnLst>
                              <p:par>
                                <p:cTn id="41" presetID="2" presetClass="entr" presetSubtype="4" fill="hold" grpId="0" nodeType="afterEffect">
                                  <p:stCondLst>
                                    <p:cond delay="0"/>
                                  </p:stCondLst>
                                  <p:childTnLst>
                                    <p:set>
                                      <p:cBhvr>
                                        <p:cTn id="42" dur="1" fill="hold">
                                          <p:stCondLst>
                                            <p:cond delay="0"/>
                                          </p:stCondLst>
                                        </p:cTn>
                                        <p:tgtEl>
                                          <p:spTgt spid="33"/>
                                        </p:tgtEl>
                                        <p:attrNameLst>
                                          <p:attrName>style.visibility</p:attrName>
                                        </p:attrNameLst>
                                      </p:cBhvr>
                                      <p:to>
                                        <p:strVal val="visible"/>
                                      </p:to>
                                    </p:set>
                                    <p:anim calcmode="lin" valueType="num">
                                      <p:cBhvr additive="base">
                                        <p:cTn id="43" dur="500" fill="hold"/>
                                        <p:tgtEl>
                                          <p:spTgt spid="33"/>
                                        </p:tgtEl>
                                        <p:attrNameLst>
                                          <p:attrName>ppt_x</p:attrName>
                                        </p:attrNameLst>
                                      </p:cBhvr>
                                      <p:tavLst>
                                        <p:tav tm="0">
                                          <p:val>
                                            <p:strVal val="#ppt_x"/>
                                          </p:val>
                                        </p:tav>
                                        <p:tav tm="100000">
                                          <p:val>
                                            <p:strVal val="#ppt_x"/>
                                          </p:val>
                                        </p:tav>
                                      </p:tavLst>
                                    </p:anim>
                                    <p:anim calcmode="lin" valueType="num">
                                      <p:cBhvr additive="base">
                                        <p:cTn id="44" dur="500" fill="hold"/>
                                        <p:tgtEl>
                                          <p:spTgt spid="33"/>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additive="base">
                                        <p:cTn id="47" dur="500" fill="hold"/>
                                        <p:tgtEl>
                                          <p:spTgt spid="37"/>
                                        </p:tgtEl>
                                        <p:attrNameLst>
                                          <p:attrName>ppt_x</p:attrName>
                                        </p:attrNameLst>
                                      </p:cBhvr>
                                      <p:tavLst>
                                        <p:tav tm="0">
                                          <p:val>
                                            <p:strVal val="#ppt_x"/>
                                          </p:val>
                                        </p:tav>
                                        <p:tav tm="100000">
                                          <p:val>
                                            <p:strVal val="#ppt_x"/>
                                          </p:val>
                                        </p:tav>
                                      </p:tavLst>
                                    </p:anim>
                                    <p:anim calcmode="lin" valueType="num">
                                      <p:cBhvr additive="base">
                                        <p:cTn id="48" dur="500" fill="hold"/>
                                        <p:tgtEl>
                                          <p:spTgt spid="37"/>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cBhvr additive="base">
                                        <p:cTn id="51" dur="500" fill="hold"/>
                                        <p:tgtEl>
                                          <p:spTgt spid="35"/>
                                        </p:tgtEl>
                                        <p:attrNameLst>
                                          <p:attrName>ppt_x</p:attrName>
                                        </p:attrNameLst>
                                      </p:cBhvr>
                                      <p:tavLst>
                                        <p:tav tm="0">
                                          <p:val>
                                            <p:strVal val="#ppt_x"/>
                                          </p:val>
                                        </p:tav>
                                        <p:tav tm="100000">
                                          <p:val>
                                            <p:strVal val="#ppt_x"/>
                                          </p:val>
                                        </p:tav>
                                      </p:tavLst>
                                    </p:anim>
                                    <p:anim calcmode="lin" valueType="num">
                                      <p:cBhvr additive="base">
                                        <p:cTn id="52" dur="500" fill="hold"/>
                                        <p:tgtEl>
                                          <p:spTgt spid="35"/>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39"/>
                                        </p:tgtEl>
                                        <p:attrNameLst>
                                          <p:attrName>style.visibility</p:attrName>
                                        </p:attrNameLst>
                                      </p:cBhvr>
                                      <p:to>
                                        <p:strVal val="visible"/>
                                      </p:to>
                                    </p:set>
                                    <p:anim calcmode="lin" valueType="num">
                                      <p:cBhvr additive="base">
                                        <p:cTn id="55" dur="500" fill="hold"/>
                                        <p:tgtEl>
                                          <p:spTgt spid="39"/>
                                        </p:tgtEl>
                                        <p:attrNameLst>
                                          <p:attrName>ppt_x</p:attrName>
                                        </p:attrNameLst>
                                      </p:cBhvr>
                                      <p:tavLst>
                                        <p:tav tm="0">
                                          <p:val>
                                            <p:strVal val="#ppt_x"/>
                                          </p:val>
                                        </p:tav>
                                        <p:tav tm="100000">
                                          <p:val>
                                            <p:strVal val="#ppt_x"/>
                                          </p:val>
                                        </p:tav>
                                      </p:tavLst>
                                    </p:anim>
                                    <p:anim calcmode="lin" valueType="num">
                                      <p:cBhvr additive="base">
                                        <p:cTn id="56" dur="500" fill="hold"/>
                                        <p:tgtEl>
                                          <p:spTgt spid="39"/>
                                        </p:tgtEl>
                                        <p:attrNameLst>
                                          <p:attrName>ppt_y</p:attrName>
                                        </p:attrNameLst>
                                      </p:cBhvr>
                                      <p:tavLst>
                                        <p:tav tm="0">
                                          <p:val>
                                            <p:strVal val="1+#ppt_h/2"/>
                                          </p:val>
                                        </p:tav>
                                        <p:tav tm="100000">
                                          <p:val>
                                            <p:strVal val="#ppt_y"/>
                                          </p:val>
                                        </p:tav>
                                      </p:tavLst>
                                    </p:anim>
                                  </p:childTnLst>
                                </p:cTn>
                              </p:par>
                            </p:childTnLst>
                          </p:cTn>
                        </p:par>
                        <p:par>
                          <p:cTn id="57" fill="hold">
                            <p:stCondLst>
                              <p:cond delay="2149"/>
                            </p:stCondLst>
                            <p:childTnLst>
                              <p:par>
                                <p:cTn id="58" presetID="2" presetClass="entr" presetSubtype="8" fill="hold" grpId="0" nodeType="afterEffect">
                                  <p:stCondLst>
                                    <p:cond delay="0"/>
                                  </p:stCondLst>
                                  <p:childTnLst>
                                    <p:set>
                                      <p:cBhvr>
                                        <p:cTn id="59" dur="1" fill="hold">
                                          <p:stCondLst>
                                            <p:cond delay="0"/>
                                          </p:stCondLst>
                                        </p:cTn>
                                        <p:tgtEl>
                                          <p:spTgt spid="41"/>
                                        </p:tgtEl>
                                        <p:attrNameLst>
                                          <p:attrName>style.visibility</p:attrName>
                                        </p:attrNameLst>
                                      </p:cBhvr>
                                      <p:to>
                                        <p:strVal val="visible"/>
                                      </p:to>
                                    </p:set>
                                    <p:anim calcmode="lin" valueType="num">
                                      <p:cBhvr additive="base">
                                        <p:cTn id="60" dur="500" fill="hold"/>
                                        <p:tgtEl>
                                          <p:spTgt spid="41"/>
                                        </p:tgtEl>
                                        <p:attrNameLst>
                                          <p:attrName>ppt_x</p:attrName>
                                        </p:attrNameLst>
                                      </p:cBhvr>
                                      <p:tavLst>
                                        <p:tav tm="0">
                                          <p:val>
                                            <p:strVal val="0-#ppt_w/2"/>
                                          </p:val>
                                        </p:tav>
                                        <p:tav tm="100000">
                                          <p:val>
                                            <p:strVal val="#ppt_x"/>
                                          </p:val>
                                        </p:tav>
                                      </p:tavLst>
                                    </p:anim>
                                    <p:anim calcmode="lin" valueType="num">
                                      <p:cBhvr additive="base">
                                        <p:cTn id="61" dur="500" fill="hold"/>
                                        <p:tgtEl>
                                          <p:spTgt spid="41"/>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stCondLst>
                                    <p:cond delay="0"/>
                                  </p:stCondLst>
                                  <p:childTnLst>
                                    <p:set>
                                      <p:cBhvr>
                                        <p:cTn id="63" dur="1" fill="hold">
                                          <p:stCondLst>
                                            <p:cond delay="0"/>
                                          </p:stCondLst>
                                        </p:cTn>
                                        <p:tgtEl>
                                          <p:spTgt spid="44"/>
                                        </p:tgtEl>
                                        <p:attrNameLst>
                                          <p:attrName>style.visibility</p:attrName>
                                        </p:attrNameLst>
                                      </p:cBhvr>
                                      <p:to>
                                        <p:strVal val="visible"/>
                                      </p:to>
                                    </p:set>
                                    <p:anim calcmode="lin" valueType="num">
                                      <p:cBhvr additive="base">
                                        <p:cTn id="64" dur="500" fill="hold"/>
                                        <p:tgtEl>
                                          <p:spTgt spid="44"/>
                                        </p:tgtEl>
                                        <p:attrNameLst>
                                          <p:attrName>ppt_x</p:attrName>
                                        </p:attrNameLst>
                                      </p:cBhvr>
                                      <p:tavLst>
                                        <p:tav tm="0">
                                          <p:val>
                                            <p:strVal val="1+#ppt_w/2"/>
                                          </p:val>
                                        </p:tav>
                                        <p:tav tm="100000">
                                          <p:val>
                                            <p:strVal val="#ppt_x"/>
                                          </p:val>
                                        </p:tav>
                                      </p:tavLst>
                                    </p:anim>
                                    <p:anim calcmode="lin" valueType="num">
                                      <p:cBhvr additive="base">
                                        <p:cTn id="65" dur="500" fill="hold"/>
                                        <p:tgtEl>
                                          <p:spTgt spid="44"/>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42"/>
                                        </p:tgtEl>
                                        <p:attrNameLst>
                                          <p:attrName>style.visibility</p:attrName>
                                        </p:attrNameLst>
                                      </p:cBhvr>
                                      <p:to>
                                        <p:strVal val="visible"/>
                                      </p:to>
                                    </p:set>
                                    <p:anim calcmode="lin" valueType="num">
                                      <p:cBhvr additive="base">
                                        <p:cTn id="68" dur="500" fill="hold"/>
                                        <p:tgtEl>
                                          <p:spTgt spid="42"/>
                                        </p:tgtEl>
                                        <p:attrNameLst>
                                          <p:attrName>ppt_x</p:attrName>
                                        </p:attrNameLst>
                                      </p:cBhvr>
                                      <p:tavLst>
                                        <p:tav tm="0">
                                          <p:val>
                                            <p:strVal val="0-#ppt_w/2"/>
                                          </p:val>
                                        </p:tav>
                                        <p:tav tm="100000">
                                          <p:val>
                                            <p:strVal val="#ppt_x"/>
                                          </p:val>
                                        </p:tav>
                                      </p:tavLst>
                                    </p:anim>
                                    <p:anim calcmode="lin" valueType="num">
                                      <p:cBhvr additive="base">
                                        <p:cTn id="69" dur="500" fill="hold"/>
                                        <p:tgtEl>
                                          <p:spTgt spid="42"/>
                                        </p:tgtEl>
                                        <p:attrNameLst>
                                          <p:attrName>ppt_y</p:attrName>
                                        </p:attrNameLst>
                                      </p:cBhvr>
                                      <p:tavLst>
                                        <p:tav tm="0">
                                          <p:val>
                                            <p:strVal val="#ppt_y"/>
                                          </p:val>
                                        </p:tav>
                                        <p:tav tm="100000">
                                          <p:val>
                                            <p:strVal val="#ppt_y"/>
                                          </p:val>
                                        </p:tav>
                                      </p:tavLst>
                                    </p:anim>
                                  </p:childTnLst>
                                </p:cTn>
                              </p:par>
                              <p:par>
                                <p:cTn id="70" presetID="2" presetClass="entr" presetSubtype="2" fill="hold" grpId="0" nodeType="withEffect">
                                  <p:stCondLst>
                                    <p:cond delay="0"/>
                                  </p:stCondLst>
                                  <p:childTnLst>
                                    <p:set>
                                      <p:cBhvr>
                                        <p:cTn id="71" dur="1" fill="hold">
                                          <p:stCondLst>
                                            <p:cond delay="0"/>
                                          </p:stCondLst>
                                        </p:cTn>
                                        <p:tgtEl>
                                          <p:spTgt spid="43"/>
                                        </p:tgtEl>
                                        <p:attrNameLst>
                                          <p:attrName>style.visibility</p:attrName>
                                        </p:attrNameLst>
                                      </p:cBhvr>
                                      <p:to>
                                        <p:strVal val="visible"/>
                                      </p:to>
                                    </p:set>
                                    <p:anim calcmode="lin" valueType="num">
                                      <p:cBhvr additive="base">
                                        <p:cTn id="72" dur="500" fill="hold"/>
                                        <p:tgtEl>
                                          <p:spTgt spid="43"/>
                                        </p:tgtEl>
                                        <p:attrNameLst>
                                          <p:attrName>ppt_x</p:attrName>
                                        </p:attrNameLst>
                                      </p:cBhvr>
                                      <p:tavLst>
                                        <p:tav tm="0">
                                          <p:val>
                                            <p:strVal val="1+#ppt_w/2"/>
                                          </p:val>
                                        </p:tav>
                                        <p:tav tm="100000">
                                          <p:val>
                                            <p:strVal val="#ppt_x"/>
                                          </p:val>
                                        </p:tav>
                                      </p:tavLst>
                                    </p:anim>
                                    <p:anim calcmode="lin" valueType="num">
                                      <p:cBhvr additive="base">
                                        <p:cTn id="73"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animBg="1"/>
      <p:bldP spid="8" grpId="0" animBg="1"/>
      <p:bldP spid="9" grpId="0" animBg="1"/>
      <p:bldP spid="10" grpId="0" animBg="1"/>
      <p:bldP spid="33" grpId="0"/>
      <p:bldP spid="35" grpId="0"/>
      <p:bldP spid="37" grpId="0"/>
      <p:bldP spid="39" grpId="0"/>
      <p:bldP spid="41" grpId="0"/>
      <p:bldP spid="42" grpId="0"/>
      <p:bldP spid="43" grpId="0"/>
      <p:bldP spid="4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026120"/>
            <a:ext cx="12192000" cy="52729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圆角矩形 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0" y="0"/>
            <a:ext cx="12192000" cy="1026120"/>
          </a:xfrm>
          <a:prstGeom prst="roundRect">
            <a:avLst>
              <a:gd name="adj" fmla="val 0"/>
            </a:avLst>
          </a:prstGeom>
          <a:solidFill>
            <a:srgbClr val="35597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文本框 3"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txBox="1"/>
          <p:nvPr/>
        </p:nvSpPr>
        <p:spPr>
          <a:xfrm>
            <a:off x="1160398" y="133400"/>
            <a:ext cx="2595582" cy="769441"/>
          </a:xfrm>
          <a:prstGeom prst="rect">
            <a:avLst/>
          </a:prstGeom>
          <a:noFill/>
        </p:spPr>
        <p:txBody>
          <a:bodyPr wrap="none" rtlCol="0">
            <a:spAutoFit/>
          </a:bodyPr>
          <a:lstStyle/>
          <a:p>
            <a:r>
              <a:rPr lang="zh-CN" altLang="en-US" sz="4400" b="1" spc="300" dirty="0">
                <a:solidFill>
                  <a:srgbClr val="FEFEFE"/>
                </a:solidFill>
                <a:effectLst>
                  <a:outerShdw blurRad="38100" dist="38100" dir="2700000" algn="tl">
                    <a:srgbClr val="000000">
                      <a:alpha val="43137"/>
                    </a:srgbClr>
                  </a:outerShdw>
                </a:effectLst>
                <a:cs typeface="+mn-ea"/>
                <a:sym typeface="+mn-lt"/>
              </a:rPr>
              <a:t>职业发展</a:t>
            </a:r>
            <a:endParaRPr lang="zh-CN" altLang="en-US" sz="4400" b="1" spc="300" dirty="0">
              <a:solidFill>
                <a:srgbClr val="FEFEFE"/>
              </a:solidFill>
              <a:effectLst>
                <a:outerShdw blurRad="38100" dist="38100" dir="2700000" algn="tl">
                  <a:srgbClr val="000000">
                    <a:alpha val="43137"/>
                  </a:srgbClr>
                </a:outerShdw>
              </a:effectLst>
              <a:cs typeface="+mn-ea"/>
              <a:sym typeface="+mn-lt"/>
            </a:endParaRPr>
          </a:p>
        </p:txBody>
      </p:sp>
      <p:sp>
        <p:nvSpPr>
          <p:cNvPr id="5" name="圆角矩形 38"/>
          <p:cNvSpPr/>
          <p:nvPr/>
        </p:nvSpPr>
        <p:spPr>
          <a:xfrm rot="572624">
            <a:off x="195140" y="191809"/>
            <a:ext cx="755690" cy="744790"/>
          </a:xfrm>
          <a:custGeom>
            <a:avLst/>
            <a:gdLst/>
            <a:ahLst/>
            <a:cxnLst/>
            <a:rect l="l" t="t" r="r" b="b"/>
            <a:pathLst>
              <a:path w="1554798" h="1532371">
                <a:moveTo>
                  <a:pt x="260464" y="73817"/>
                </a:moveTo>
                <a:cubicBezTo>
                  <a:pt x="306072" y="28209"/>
                  <a:pt x="369078" y="0"/>
                  <a:pt x="438674" y="0"/>
                </a:cubicBezTo>
                <a:lnTo>
                  <a:pt x="1302770" y="0"/>
                </a:lnTo>
                <a:cubicBezTo>
                  <a:pt x="1441961" y="0"/>
                  <a:pt x="1554798" y="112837"/>
                  <a:pt x="1554798" y="252028"/>
                </a:cubicBezTo>
                <a:lnTo>
                  <a:pt x="1554798" y="252029"/>
                </a:lnTo>
                <a:lnTo>
                  <a:pt x="1554798" y="1116125"/>
                </a:lnTo>
                <a:cubicBezTo>
                  <a:pt x="1554798" y="1255316"/>
                  <a:pt x="1441961" y="1368153"/>
                  <a:pt x="1302770" y="1368153"/>
                </a:cubicBezTo>
                <a:cubicBezTo>
                  <a:pt x="1163579" y="1368153"/>
                  <a:pt x="1050742" y="1255316"/>
                  <a:pt x="1050742" y="1116125"/>
                </a:cubicBezTo>
                <a:lnTo>
                  <a:pt x="1050742" y="860250"/>
                </a:lnTo>
                <a:cubicBezTo>
                  <a:pt x="1050311" y="861013"/>
                  <a:pt x="1049708" y="861600"/>
                  <a:pt x="1049101" y="862186"/>
                </a:cubicBezTo>
                <a:lnTo>
                  <a:pt x="426920" y="1461813"/>
                </a:lnTo>
                <a:cubicBezTo>
                  <a:pt x="326697" y="1558402"/>
                  <a:pt x="167149" y="1555457"/>
                  <a:pt x="70559" y="1455234"/>
                </a:cubicBezTo>
                <a:cubicBezTo>
                  <a:pt x="-26031" y="1355012"/>
                  <a:pt x="-23086" y="1195463"/>
                  <a:pt x="77137" y="1098874"/>
                </a:cubicBezTo>
                <a:lnTo>
                  <a:pt x="694328" y="504056"/>
                </a:lnTo>
                <a:lnTo>
                  <a:pt x="438674" y="504056"/>
                </a:lnTo>
                <a:cubicBezTo>
                  <a:pt x="299483" y="504056"/>
                  <a:pt x="186646" y="391219"/>
                  <a:pt x="186646" y="252028"/>
                </a:cubicBezTo>
                <a:cubicBezTo>
                  <a:pt x="186646" y="182432"/>
                  <a:pt x="214855" y="119426"/>
                  <a:pt x="260464" y="73817"/>
                </a:cubicBezTo>
                <a:close/>
              </a:path>
            </a:pathLst>
          </a:custGeom>
          <a:solidFill>
            <a:srgbClr val="355979"/>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椭圆 5"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1734017" y="6466806"/>
            <a:ext cx="266706" cy="266706"/>
          </a:xfrm>
          <a:prstGeom prst="ellipse">
            <a:avLst/>
          </a:prstGeom>
          <a:solidFill>
            <a:srgbClr val="365B7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椭圆 6"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1364799" y="6466806"/>
            <a:ext cx="266706" cy="266706"/>
          </a:xfrm>
          <a:prstGeom prst="ellipse">
            <a:avLst/>
          </a:prstGeom>
          <a:solidFill>
            <a:srgbClr val="96648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995581" y="6466806"/>
            <a:ext cx="266706" cy="266706"/>
          </a:xfrm>
          <a:prstGeom prst="ellipse">
            <a:avLst/>
          </a:prstGeom>
          <a:solidFill>
            <a:srgbClr val="D06F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椭圆 8"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626363" y="6466806"/>
            <a:ext cx="266706" cy="266706"/>
          </a:xfrm>
          <a:prstGeom prst="ellipse">
            <a:avLst/>
          </a:prstGeom>
          <a:solidFill>
            <a:srgbClr val="F779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257451" y="6466806"/>
            <a:ext cx="266400" cy="266400"/>
          </a:xfrm>
          <a:prstGeom prst="ellipse">
            <a:avLst/>
          </a:prstGeom>
          <a:solidFill>
            <a:srgbClr val="F8AD9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1" name="组合 10"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1963803" y="1193821"/>
            <a:ext cx="6025888" cy="4490105"/>
            <a:chOff x="1278026" y="1392420"/>
            <a:chExt cx="6025888" cy="4490105"/>
          </a:xfrm>
        </p:grpSpPr>
        <p:sp>
          <p:nvSpPr>
            <p:cNvPr id="12" name="任意多边形 22"/>
            <p:cNvSpPr/>
            <p:nvPr/>
          </p:nvSpPr>
          <p:spPr>
            <a:xfrm>
              <a:off x="1278026" y="1587168"/>
              <a:ext cx="5924629" cy="4295357"/>
            </a:xfrm>
            <a:custGeom>
              <a:avLst/>
              <a:gdLst>
                <a:gd name="connsiteX0" fmla="*/ 0 w 4644572"/>
                <a:gd name="connsiteY0" fmla="*/ 3367315 h 3367315"/>
                <a:gd name="connsiteX1" fmla="*/ 0 w 4644572"/>
                <a:gd name="connsiteY1" fmla="*/ 2786743 h 3367315"/>
                <a:gd name="connsiteX2" fmla="*/ 145143 w 4644572"/>
                <a:gd name="connsiteY2" fmla="*/ 2641600 h 3367315"/>
                <a:gd name="connsiteX3" fmla="*/ 1161143 w 4644572"/>
                <a:gd name="connsiteY3" fmla="*/ 2641600 h 3367315"/>
                <a:gd name="connsiteX4" fmla="*/ 1161143 w 4644572"/>
                <a:gd name="connsiteY4" fmla="*/ 2133600 h 3367315"/>
                <a:gd name="connsiteX5" fmla="*/ 1320800 w 4644572"/>
                <a:gd name="connsiteY5" fmla="*/ 1973943 h 3367315"/>
                <a:gd name="connsiteX6" fmla="*/ 2307772 w 4644572"/>
                <a:gd name="connsiteY6" fmla="*/ 1973943 h 3367315"/>
                <a:gd name="connsiteX7" fmla="*/ 2307772 w 4644572"/>
                <a:gd name="connsiteY7" fmla="*/ 1509486 h 3367315"/>
                <a:gd name="connsiteX8" fmla="*/ 2452915 w 4644572"/>
                <a:gd name="connsiteY8" fmla="*/ 1364343 h 3367315"/>
                <a:gd name="connsiteX9" fmla="*/ 3468914 w 4644572"/>
                <a:gd name="connsiteY9" fmla="*/ 1364343 h 3367315"/>
                <a:gd name="connsiteX10" fmla="*/ 3468914 w 4644572"/>
                <a:gd name="connsiteY10" fmla="*/ 841829 h 3367315"/>
                <a:gd name="connsiteX11" fmla="*/ 3628571 w 4644572"/>
                <a:gd name="connsiteY11" fmla="*/ 682172 h 3367315"/>
                <a:gd name="connsiteX12" fmla="*/ 4644572 w 4644572"/>
                <a:gd name="connsiteY12" fmla="*/ 682172 h 3367315"/>
                <a:gd name="connsiteX13" fmla="*/ 4644572 w 4644572"/>
                <a:gd name="connsiteY13" fmla="*/ 0 h 3367315"/>
                <a:gd name="connsiteX14" fmla="*/ 4630057 w 4644572"/>
                <a:gd name="connsiteY14" fmla="*/ 29029 h 3367315"/>
                <a:gd name="connsiteX0-1" fmla="*/ 0 w 4644572"/>
                <a:gd name="connsiteY0-2" fmla="*/ 3367315 h 3367315"/>
                <a:gd name="connsiteX1-3" fmla="*/ 0 w 4644572"/>
                <a:gd name="connsiteY1-4" fmla="*/ 2786743 h 3367315"/>
                <a:gd name="connsiteX2-5" fmla="*/ 145143 w 4644572"/>
                <a:gd name="connsiteY2-6" fmla="*/ 2641600 h 3367315"/>
                <a:gd name="connsiteX3-7" fmla="*/ 1161143 w 4644572"/>
                <a:gd name="connsiteY3-8" fmla="*/ 2641600 h 3367315"/>
                <a:gd name="connsiteX4-9" fmla="*/ 1161143 w 4644572"/>
                <a:gd name="connsiteY4-10" fmla="*/ 2133600 h 3367315"/>
                <a:gd name="connsiteX5-11" fmla="*/ 1320800 w 4644572"/>
                <a:gd name="connsiteY5-12" fmla="*/ 1973943 h 3367315"/>
                <a:gd name="connsiteX6-13" fmla="*/ 2307772 w 4644572"/>
                <a:gd name="connsiteY6-14" fmla="*/ 1973943 h 3367315"/>
                <a:gd name="connsiteX7-15" fmla="*/ 2307772 w 4644572"/>
                <a:gd name="connsiteY7-16" fmla="*/ 1509486 h 3367315"/>
                <a:gd name="connsiteX8-17" fmla="*/ 2452915 w 4644572"/>
                <a:gd name="connsiteY8-18" fmla="*/ 1364343 h 3367315"/>
                <a:gd name="connsiteX9-19" fmla="*/ 3468914 w 4644572"/>
                <a:gd name="connsiteY9-20" fmla="*/ 1364343 h 3367315"/>
                <a:gd name="connsiteX10-21" fmla="*/ 3468914 w 4644572"/>
                <a:gd name="connsiteY10-22" fmla="*/ 841829 h 3367315"/>
                <a:gd name="connsiteX11-23" fmla="*/ 3628571 w 4644572"/>
                <a:gd name="connsiteY11-24" fmla="*/ 682172 h 3367315"/>
                <a:gd name="connsiteX12-25" fmla="*/ 4644572 w 4644572"/>
                <a:gd name="connsiteY12-26" fmla="*/ 682172 h 3367315"/>
                <a:gd name="connsiteX13-27" fmla="*/ 4644572 w 4644572"/>
                <a:gd name="connsiteY13-28" fmla="*/ 0 h 3367315"/>
                <a:gd name="connsiteX14-29" fmla="*/ 4630057 w 4644572"/>
                <a:gd name="connsiteY14-30" fmla="*/ 29029 h 3367315"/>
                <a:gd name="connsiteX0-31" fmla="*/ 0 w 4644572"/>
                <a:gd name="connsiteY0-32" fmla="*/ 3367315 h 3367315"/>
                <a:gd name="connsiteX1-33" fmla="*/ 0 w 4644572"/>
                <a:gd name="connsiteY1-34" fmla="*/ 2786743 h 3367315"/>
                <a:gd name="connsiteX2-35" fmla="*/ 145143 w 4644572"/>
                <a:gd name="connsiteY2-36" fmla="*/ 2641600 h 3367315"/>
                <a:gd name="connsiteX3-37" fmla="*/ 1161143 w 4644572"/>
                <a:gd name="connsiteY3-38" fmla="*/ 2641600 h 3367315"/>
                <a:gd name="connsiteX4-39" fmla="*/ 1161143 w 4644572"/>
                <a:gd name="connsiteY4-40" fmla="*/ 2133600 h 3367315"/>
                <a:gd name="connsiteX5-41" fmla="*/ 1320800 w 4644572"/>
                <a:gd name="connsiteY5-42" fmla="*/ 1973943 h 3367315"/>
                <a:gd name="connsiteX6-43" fmla="*/ 2307772 w 4644572"/>
                <a:gd name="connsiteY6-44" fmla="*/ 1973943 h 3367315"/>
                <a:gd name="connsiteX7-45" fmla="*/ 2307772 w 4644572"/>
                <a:gd name="connsiteY7-46" fmla="*/ 1509486 h 3367315"/>
                <a:gd name="connsiteX8-47" fmla="*/ 2452915 w 4644572"/>
                <a:gd name="connsiteY8-48" fmla="*/ 1364343 h 3367315"/>
                <a:gd name="connsiteX9-49" fmla="*/ 3468914 w 4644572"/>
                <a:gd name="connsiteY9-50" fmla="*/ 1364343 h 3367315"/>
                <a:gd name="connsiteX10-51" fmla="*/ 3468914 w 4644572"/>
                <a:gd name="connsiteY10-52" fmla="*/ 841829 h 3367315"/>
                <a:gd name="connsiteX11-53" fmla="*/ 3628571 w 4644572"/>
                <a:gd name="connsiteY11-54" fmla="*/ 682172 h 3367315"/>
                <a:gd name="connsiteX12-55" fmla="*/ 4644572 w 4644572"/>
                <a:gd name="connsiteY12-56" fmla="*/ 682172 h 3367315"/>
                <a:gd name="connsiteX13-57" fmla="*/ 4644572 w 4644572"/>
                <a:gd name="connsiteY13-58" fmla="*/ 0 h 3367315"/>
                <a:gd name="connsiteX14-59" fmla="*/ 4630057 w 4644572"/>
                <a:gd name="connsiteY14-60" fmla="*/ 29029 h 3367315"/>
                <a:gd name="connsiteX0-61" fmla="*/ 0 w 4644572"/>
                <a:gd name="connsiteY0-62" fmla="*/ 3367315 h 3367315"/>
                <a:gd name="connsiteX1-63" fmla="*/ 0 w 4644572"/>
                <a:gd name="connsiteY1-64" fmla="*/ 2786743 h 3367315"/>
                <a:gd name="connsiteX2-65" fmla="*/ 145143 w 4644572"/>
                <a:gd name="connsiteY2-66" fmla="*/ 2641600 h 3367315"/>
                <a:gd name="connsiteX3-67" fmla="*/ 1161143 w 4644572"/>
                <a:gd name="connsiteY3-68" fmla="*/ 2641600 h 3367315"/>
                <a:gd name="connsiteX4-69" fmla="*/ 1161143 w 4644572"/>
                <a:gd name="connsiteY4-70" fmla="*/ 2133600 h 3367315"/>
                <a:gd name="connsiteX5-71" fmla="*/ 1320800 w 4644572"/>
                <a:gd name="connsiteY5-72" fmla="*/ 1973943 h 3367315"/>
                <a:gd name="connsiteX6-73" fmla="*/ 2307772 w 4644572"/>
                <a:gd name="connsiteY6-74" fmla="*/ 1973943 h 3367315"/>
                <a:gd name="connsiteX7-75" fmla="*/ 2307772 w 4644572"/>
                <a:gd name="connsiteY7-76" fmla="*/ 1509486 h 3367315"/>
                <a:gd name="connsiteX8-77" fmla="*/ 2452915 w 4644572"/>
                <a:gd name="connsiteY8-78" fmla="*/ 1364343 h 3367315"/>
                <a:gd name="connsiteX9-79" fmla="*/ 3468914 w 4644572"/>
                <a:gd name="connsiteY9-80" fmla="*/ 1364343 h 3367315"/>
                <a:gd name="connsiteX10-81" fmla="*/ 3468914 w 4644572"/>
                <a:gd name="connsiteY10-82" fmla="*/ 841829 h 3367315"/>
                <a:gd name="connsiteX11-83" fmla="*/ 3628571 w 4644572"/>
                <a:gd name="connsiteY11-84" fmla="*/ 682172 h 3367315"/>
                <a:gd name="connsiteX12-85" fmla="*/ 4644572 w 4644572"/>
                <a:gd name="connsiteY12-86" fmla="*/ 682172 h 3367315"/>
                <a:gd name="connsiteX13-87" fmla="*/ 4644572 w 4644572"/>
                <a:gd name="connsiteY13-88" fmla="*/ 0 h 3367315"/>
                <a:gd name="connsiteX14-89" fmla="*/ 4630057 w 4644572"/>
                <a:gd name="connsiteY14-90" fmla="*/ 29029 h 3367315"/>
                <a:gd name="connsiteX0-91" fmla="*/ 0 w 4644572"/>
                <a:gd name="connsiteY0-92" fmla="*/ 3367315 h 3367315"/>
                <a:gd name="connsiteX1-93" fmla="*/ 0 w 4644572"/>
                <a:gd name="connsiteY1-94" fmla="*/ 2786743 h 3367315"/>
                <a:gd name="connsiteX2-95" fmla="*/ 145143 w 4644572"/>
                <a:gd name="connsiteY2-96" fmla="*/ 2641600 h 3367315"/>
                <a:gd name="connsiteX3-97" fmla="*/ 1161143 w 4644572"/>
                <a:gd name="connsiteY3-98" fmla="*/ 2641600 h 3367315"/>
                <a:gd name="connsiteX4-99" fmla="*/ 1161143 w 4644572"/>
                <a:gd name="connsiteY4-100" fmla="*/ 2133600 h 3367315"/>
                <a:gd name="connsiteX5-101" fmla="*/ 1320800 w 4644572"/>
                <a:gd name="connsiteY5-102" fmla="*/ 1973943 h 3367315"/>
                <a:gd name="connsiteX6-103" fmla="*/ 2307772 w 4644572"/>
                <a:gd name="connsiteY6-104" fmla="*/ 1973943 h 3367315"/>
                <a:gd name="connsiteX7-105" fmla="*/ 2307772 w 4644572"/>
                <a:gd name="connsiteY7-106" fmla="*/ 1509486 h 3367315"/>
                <a:gd name="connsiteX8-107" fmla="*/ 2452915 w 4644572"/>
                <a:gd name="connsiteY8-108" fmla="*/ 1364343 h 3367315"/>
                <a:gd name="connsiteX9-109" fmla="*/ 3468914 w 4644572"/>
                <a:gd name="connsiteY9-110" fmla="*/ 1364343 h 3367315"/>
                <a:gd name="connsiteX10-111" fmla="*/ 3468914 w 4644572"/>
                <a:gd name="connsiteY10-112" fmla="*/ 841829 h 3367315"/>
                <a:gd name="connsiteX11-113" fmla="*/ 3628571 w 4644572"/>
                <a:gd name="connsiteY11-114" fmla="*/ 682172 h 3367315"/>
                <a:gd name="connsiteX12-115" fmla="*/ 4644572 w 4644572"/>
                <a:gd name="connsiteY12-116" fmla="*/ 682172 h 3367315"/>
                <a:gd name="connsiteX13-117" fmla="*/ 4644572 w 4644572"/>
                <a:gd name="connsiteY13-118" fmla="*/ 0 h 3367315"/>
                <a:gd name="connsiteX14-119" fmla="*/ 4630057 w 4644572"/>
                <a:gd name="connsiteY14-120" fmla="*/ 29029 h 3367315"/>
                <a:gd name="connsiteX0-121" fmla="*/ 0 w 4644572"/>
                <a:gd name="connsiteY0-122" fmla="*/ 3367315 h 3367315"/>
                <a:gd name="connsiteX1-123" fmla="*/ 0 w 4644572"/>
                <a:gd name="connsiteY1-124" fmla="*/ 2786743 h 3367315"/>
                <a:gd name="connsiteX2-125" fmla="*/ 145143 w 4644572"/>
                <a:gd name="connsiteY2-126" fmla="*/ 2641600 h 3367315"/>
                <a:gd name="connsiteX3-127" fmla="*/ 1161143 w 4644572"/>
                <a:gd name="connsiteY3-128" fmla="*/ 2641600 h 3367315"/>
                <a:gd name="connsiteX4-129" fmla="*/ 1161143 w 4644572"/>
                <a:gd name="connsiteY4-130" fmla="*/ 2133600 h 3367315"/>
                <a:gd name="connsiteX5-131" fmla="*/ 1320800 w 4644572"/>
                <a:gd name="connsiteY5-132" fmla="*/ 1973943 h 3367315"/>
                <a:gd name="connsiteX6-133" fmla="*/ 2307772 w 4644572"/>
                <a:gd name="connsiteY6-134" fmla="*/ 1973943 h 3367315"/>
                <a:gd name="connsiteX7-135" fmla="*/ 2307772 w 4644572"/>
                <a:gd name="connsiteY7-136" fmla="*/ 1509486 h 3367315"/>
                <a:gd name="connsiteX8-137" fmla="*/ 2452915 w 4644572"/>
                <a:gd name="connsiteY8-138" fmla="*/ 1364343 h 3367315"/>
                <a:gd name="connsiteX9-139" fmla="*/ 3468914 w 4644572"/>
                <a:gd name="connsiteY9-140" fmla="*/ 1364343 h 3367315"/>
                <a:gd name="connsiteX10-141" fmla="*/ 3468914 w 4644572"/>
                <a:gd name="connsiteY10-142" fmla="*/ 841829 h 3367315"/>
                <a:gd name="connsiteX11-143" fmla="*/ 3628571 w 4644572"/>
                <a:gd name="connsiteY11-144" fmla="*/ 682172 h 3367315"/>
                <a:gd name="connsiteX12-145" fmla="*/ 4644572 w 4644572"/>
                <a:gd name="connsiteY12-146" fmla="*/ 682172 h 3367315"/>
                <a:gd name="connsiteX13-147" fmla="*/ 4644572 w 4644572"/>
                <a:gd name="connsiteY13-148" fmla="*/ 0 h 3367315"/>
                <a:gd name="connsiteX14-149" fmla="*/ 4630057 w 4644572"/>
                <a:gd name="connsiteY14-150" fmla="*/ 29029 h 3367315"/>
                <a:gd name="connsiteX0-151" fmla="*/ 0 w 4644572"/>
                <a:gd name="connsiteY0-152" fmla="*/ 3367315 h 3367315"/>
                <a:gd name="connsiteX1-153" fmla="*/ 0 w 4644572"/>
                <a:gd name="connsiteY1-154" fmla="*/ 2786743 h 3367315"/>
                <a:gd name="connsiteX2-155" fmla="*/ 145143 w 4644572"/>
                <a:gd name="connsiteY2-156" fmla="*/ 2641600 h 3367315"/>
                <a:gd name="connsiteX3-157" fmla="*/ 1161143 w 4644572"/>
                <a:gd name="connsiteY3-158" fmla="*/ 2641600 h 3367315"/>
                <a:gd name="connsiteX4-159" fmla="*/ 1161143 w 4644572"/>
                <a:gd name="connsiteY4-160" fmla="*/ 2133600 h 3367315"/>
                <a:gd name="connsiteX5-161" fmla="*/ 1320800 w 4644572"/>
                <a:gd name="connsiteY5-162" fmla="*/ 1973943 h 3367315"/>
                <a:gd name="connsiteX6-163" fmla="*/ 2307772 w 4644572"/>
                <a:gd name="connsiteY6-164" fmla="*/ 1973943 h 3367315"/>
                <a:gd name="connsiteX7-165" fmla="*/ 2307772 w 4644572"/>
                <a:gd name="connsiteY7-166" fmla="*/ 1509486 h 3367315"/>
                <a:gd name="connsiteX8-167" fmla="*/ 2452915 w 4644572"/>
                <a:gd name="connsiteY8-168" fmla="*/ 1364343 h 3367315"/>
                <a:gd name="connsiteX9-169" fmla="*/ 3468914 w 4644572"/>
                <a:gd name="connsiteY9-170" fmla="*/ 1364343 h 3367315"/>
                <a:gd name="connsiteX10-171" fmla="*/ 3468914 w 4644572"/>
                <a:gd name="connsiteY10-172" fmla="*/ 841829 h 3367315"/>
                <a:gd name="connsiteX11-173" fmla="*/ 3628571 w 4644572"/>
                <a:gd name="connsiteY11-174" fmla="*/ 682172 h 3367315"/>
                <a:gd name="connsiteX12-175" fmla="*/ 4644572 w 4644572"/>
                <a:gd name="connsiteY12-176" fmla="*/ 682172 h 3367315"/>
                <a:gd name="connsiteX13-177" fmla="*/ 4644572 w 4644572"/>
                <a:gd name="connsiteY13-178" fmla="*/ 0 h 3367315"/>
                <a:gd name="connsiteX14-179" fmla="*/ 4630057 w 4644572"/>
                <a:gd name="connsiteY14-180" fmla="*/ 29029 h 3367315"/>
                <a:gd name="connsiteX0-181" fmla="*/ 0 w 4644572"/>
                <a:gd name="connsiteY0-182" fmla="*/ 3367315 h 3367315"/>
                <a:gd name="connsiteX1-183" fmla="*/ 0 w 4644572"/>
                <a:gd name="connsiteY1-184" fmla="*/ 2786743 h 3367315"/>
                <a:gd name="connsiteX2-185" fmla="*/ 145143 w 4644572"/>
                <a:gd name="connsiteY2-186" fmla="*/ 2641600 h 3367315"/>
                <a:gd name="connsiteX3-187" fmla="*/ 1161143 w 4644572"/>
                <a:gd name="connsiteY3-188" fmla="*/ 2641600 h 3367315"/>
                <a:gd name="connsiteX4-189" fmla="*/ 1161143 w 4644572"/>
                <a:gd name="connsiteY4-190" fmla="*/ 2133600 h 3367315"/>
                <a:gd name="connsiteX5-191" fmla="*/ 1320800 w 4644572"/>
                <a:gd name="connsiteY5-192" fmla="*/ 1973943 h 3367315"/>
                <a:gd name="connsiteX6-193" fmla="*/ 2307772 w 4644572"/>
                <a:gd name="connsiteY6-194" fmla="*/ 1973943 h 3367315"/>
                <a:gd name="connsiteX7-195" fmla="*/ 2307772 w 4644572"/>
                <a:gd name="connsiteY7-196" fmla="*/ 1509486 h 3367315"/>
                <a:gd name="connsiteX8-197" fmla="*/ 2452915 w 4644572"/>
                <a:gd name="connsiteY8-198" fmla="*/ 1364343 h 3367315"/>
                <a:gd name="connsiteX9-199" fmla="*/ 3468914 w 4644572"/>
                <a:gd name="connsiteY9-200" fmla="*/ 1364343 h 3367315"/>
                <a:gd name="connsiteX10-201" fmla="*/ 3468914 w 4644572"/>
                <a:gd name="connsiteY10-202" fmla="*/ 841829 h 3367315"/>
                <a:gd name="connsiteX11-203" fmla="*/ 3628571 w 4644572"/>
                <a:gd name="connsiteY11-204" fmla="*/ 682172 h 3367315"/>
                <a:gd name="connsiteX12-205" fmla="*/ 4644572 w 4644572"/>
                <a:gd name="connsiteY12-206" fmla="*/ 682172 h 3367315"/>
                <a:gd name="connsiteX13-207" fmla="*/ 4644572 w 4644572"/>
                <a:gd name="connsiteY13-208" fmla="*/ 0 h 3367315"/>
                <a:gd name="connsiteX14-209" fmla="*/ 4630057 w 4644572"/>
                <a:gd name="connsiteY14-210" fmla="*/ 29029 h 3367315"/>
                <a:gd name="connsiteX0-211" fmla="*/ 0 w 4644572"/>
                <a:gd name="connsiteY0-212" fmla="*/ 3367315 h 3367315"/>
                <a:gd name="connsiteX1-213" fmla="*/ 0 w 4644572"/>
                <a:gd name="connsiteY1-214" fmla="*/ 2786743 h 3367315"/>
                <a:gd name="connsiteX2-215" fmla="*/ 145143 w 4644572"/>
                <a:gd name="connsiteY2-216" fmla="*/ 2641600 h 3367315"/>
                <a:gd name="connsiteX3-217" fmla="*/ 1161143 w 4644572"/>
                <a:gd name="connsiteY3-218" fmla="*/ 2641600 h 3367315"/>
                <a:gd name="connsiteX4-219" fmla="*/ 1161143 w 4644572"/>
                <a:gd name="connsiteY4-220" fmla="*/ 2133600 h 3367315"/>
                <a:gd name="connsiteX5-221" fmla="*/ 1320800 w 4644572"/>
                <a:gd name="connsiteY5-222" fmla="*/ 1973943 h 3367315"/>
                <a:gd name="connsiteX6-223" fmla="*/ 2307772 w 4644572"/>
                <a:gd name="connsiteY6-224" fmla="*/ 1973943 h 3367315"/>
                <a:gd name="connsiteX7-225" fmla="*/ 2307772 w 4644572"/>
                <a:gd name="connsiteY7-226" fmla="*/ 1509486 h 3367315"/>
                <a:gd name="connsiteX8-227" fmla="*/ 2452915 w 4644572"/>
                <a:gd name="connsiteY8-228" fmla="*/ 1364343 h 3367315"/>
                <a:gd name="connsiteX9-229" fmla="*/ 3468914 w 4644572"/>
                <a:gd name="connsiteY9-230" fmla="*/ 1364343 h 3367315"/>
                <a:gd name="connsiteX10-231" fmla="*/ 3468914 w 4644572"/>
                <a:gd name="connsiteY10-232" fmla="*/ 841829 h 3367315"/>
                <a:gd name="connsiteX11-233" fmla="*/ 3628571 w 4644572"/>
                <a:gd name="connsiteY11-234" fmla="*/ 682172 h 3367315"/>
                <a:gd name="connsiteX12-235" fmla="*/ 4644572 w 4644572"/>
                <a:gd name="connsiteY12-236" fmla="*/ 682172 h 3367315"/>
                <a:gd name="connsiteX13-237" fmla="*/ 4644572 w 4644572"/>
                <a:gd name="connsiteY13-238" fmla="*/ 0 h 3367315"/>
                <a:gd name="connsiteX14-239" fmla="*/ 4630057 w 4644572"/>
                <a:gd name="connsiteY14-240" fmla="*/ 29029 h 336731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4644572" h="3367315">
                  <a:moveTo>
                    <a:pt x="0" y="3367315"/>
                  </a:moveTo>
                  <a:lnTo>
                    <a:pt x="0" y="2786743"/>
                  </a:lnTo>
                  <a:cubicBezTo>
                    <a:pt x="10281" y="2669782"/>
                    <a:pt x="35802" y="2644261"/>
                    <a:pt x="145143" y="2641600"/>
                  </a:cubicBezTo>
                  <a:lnTo>
                    <a:pt x="1161143" y="2641600"/>
                  </a:lnTo>
                  <a:lnTo>
                    <a:pt x="1161143" y="2133600"/>
                  </a:lnTo>
                  <a:cubicBezTo>
                    <a:pt x="1168642" y="2057521"/>
                    <a:pt x="1214241" y="1981442"/>
                    <a:pt x="1320800" y="1973943"/>
                  </a:cubicBezTo>
                  <a:lnTo>
                    <a:pt x="2307772" y="1973943"/>
                  </a:lnTo>
                  <a:lnTo>
                    <a:pt x="2307772" y="1509486"/>
                  </a:lnTo>
                  <a:cubicBezTo>
                    <a:pt x="2318053" y="1400145"/>
                    <a:pt x="2343574" y="1367004"/>
                    <a:pt x="2452915" y="1364343"/>
                  </a:cubicBezTo>
                  <a:lnTo>
                    <a:pt x="3468914" y="1364343"/>
                  </a:lnTo>
                  <a:lnTo>
                    <a:pt x="3468914" y="841829"/>
                  </a:lnTo>
                  <a:cubicBezTo>
                    <a:pt x="3468793" y="712410"/>
                    <a:pt x="3537252" y="682051"/>
                    <a:pt x="3628571" y="682172"/>
                  </a:cubicBezTo>
                  <a:lnTo>
                    <a:pt x="4644572" y="682172"/>
                  </a:lnTo>
                  <a:lnTo>
                    <a:pt x="4644572" y="0"/>
                  </a:lnTo>
                  <a:lnTo>
                    <a:pt x="4630057" y="29029"/>
                  </a:lnTo>
                </a:path>
              </a:pathLst>
            </a:custGeom>
            <a:no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等腰三角形 12"/>
            <p:cNvSpPr/>
            <p:nvPr/>
          </p:nvSpPr>
          <p:spPr>
            <a:xfrm>
              <a:off x="7126988" y="1392420"/>
              <a:ext cx="176926" cy="367414"/>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4" name="组合 13"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2109578" y="4961458"/>
            <a:ext cx="2041264" cy="1285951"/>
            <a:chOff x="1423801" y="5160057"/>
            <a:chExt cx="2041264" cy="1285951"/>
          </a:xfrm>
        </p:grpSpPr>
        <p:sp>
          <p:nvSpPr>
            <p:cNvPr id="15" name="矩形 5"/>
            <p:cNvSpPr/>
            <p:nvPr/>
          </p:nvSpPr>
          <p:spPr>
            <a:xfrm>
              <a:off x="1444286" y="5160057"/>
              <a:ext cx="2020779" cy="1285951"/>
            </a:xfrm>
            <a:custGeom>
              <a:avLst/>
              <a:gdLst/>
              <a:ahLst/>
              <a:cxnLst/>
              <a:rect l="l" t="t" r="r" b="b"/>
              <a:pathLst>
                <a:path w="1584176" h="1008112">
                  <a:moveTo>
                    <a:pt x="0" y="0"/>
                  </a:moveTo>
                  <a:lnTo>
                    <a:pt x="1584176" y="0"/>
                  </a:lnTo>
                  <a:lnTo>
                    <a:pt x="1584176" y="576064"/>
                  </a:lnTo>
                  <a:lnTo>
                    <a:pt x="918102" y="576064"/>
                  </a:lnTo>
                  <a:lnTo>
                    <a:pt x="648072" y="1008112"/>
                  </a:lnTo>
                  <a:lnTo>
                    <a:pt x="648072" y="576064"/>
                  </a:lnTo>
                  <a:lnTo>
                    <a:pt x="0" y="576064"/>
                  </a:lnTo>
                  <a:close/>
                </a:path>
              </a:pathLst>
            </a:custGeom>
            <a:solidFill>
              <a:srgbClr val="365B7C"/>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Rectangle 42"/>
            <p:cNvSpPr/>
            <p:nvPr/>
          </p:nvSpPr>
          <p:spPr>
            <a:xfrm flipH="1">
              <a:off x="1423801" y="5437428"/>
              <a:ext cx="2033513" cy="239954"/>
            </a:xfrm>
            <a:prstGeom prst="rect">
              <a:avLst/>
            </a:prstGeom>
            <a:noFill/>
            <a:ln w="12700" cap="flat" cmpd="sng" algn="ctr">
              <a:noFill/>
              <a:prstDash val="solid"/>
            </a:ln>
            <a:effectLst/>
          </p:spPr>
          <p:txBody>
            <a:bodyPr lIns="91440" tIns="0" rIns="91440" bIns="0" rtlCol="0" anchor="t"/>
            <a:lstStyle/>
            <a:p>
              <a:pPr algn="ctr"/>
              <a:r>
                <a:rPr lang="zh-CN" altLang="en-US" sz="2400" b="1" dirty="0">
                  <a:solidFill>
                    <a:schemeClr val="bg1"/>
                  </a:solidFill>
                  <a:cs typeface="+mn-ea"/>
                  <a:sym typeface="+mn-lt"/>
                </a:rPr>
                <a:t>设计人员</a:t>
              </a:r>
              <a:endParaRPr lang="zh-CN" altLang="en-US" sz="2400" b="1" dirty="0">
                <a:solidFill>
                  <a:schemeClr val="bg1"/>
                </a:solidFill>
                <a:cs typeface="+mn-ea"/>
                <a:sym typeface="+mn-lt"/>
              </a:endParaRPr>
            </a:p>
          </p:txBody>
        </p:sp>
      </p:grpSp>
      <p:sp>
        <p:nvSpPr>
          <p:cNvPr id="17" name="Rectangle 42"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flipH="1">
            <a:off x="3343648" y="5787712"/>
            <a:ext cx="2382368" cy="504056"/>
          </a:xfrm>
          <a:prstGeom prst="rect">
            <a:avLst/>
          </a:prstGeom>
          <a:noFill/>
          <a:ln w="12700" cap="flat" cmpd="sng" algn="ctr">
            <a:noFill/>
            <a:prstDash val="solid"/>
          </a:ln>
          <a:effectLst/>
        </p:spPr>
        <p:txBody>
          <a:bodyPr lIns="91440" tIns="0" rIns="91440" bIns="0" rtlCol="0" anchor="t"/>
          <a:lstStyle/>
          <a:p>
            <a:pPr>
              <a:defRPr/>
            </a:pPr>
            <a:r>
              <a:rPr lang="zh-CN" altLang="en-US" sz="1000" kern="0" dirty="0">
                <a:solidFill>
                  <a:schemeClr val="tx1">
                    <a:lumMod val="75000"/>
                    <a:lumOff val="25000"/>
                  </a:schemeClr>
                </a:solidFill>
                <a:cs typeface="+mn-ea"/>
                <a:sym typeface="+mn-lt"/>
              </a:rPr>
              <a:t>用户可以在投影仪或者计算机上进行演示也可以将演示文稿打印出来制作成胶片用户以在投影仪</a:t>
            </a:r>
            <a:endParaRPr lang="zh-CN" altLang="en-US" sz="1000" kern="0" dirty="0">
              <a:solidFill>
                <a:schemeClr val="tx1">
                  <a:lumMod val="75000"/>
                  <a:lumOff val="25000"/>
                </a:schemeClr>
              </a:solidFill>
              <a:cs typeface="+mn-ea"/>
              <a:sym typeface="+mn-lt"/>
            </a:endParaRPr>
          </a:p>
        </p:txBody>
      </p:sp>
      <p:grpSp>
        <p:nvGrpSpPr>
          <p:cNvPr id="18" name="组合 1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3596406" y="4124081"/>
            <a:ext cx="2047055" cy="1285951"/>
            <a:chOff x="2910629" y="4322680"/>
            <a:chExt cx="2047055" cy="1285951"/>
          </a:xfrm>
        </p:grpSpPr>
        <p:sp>
          <p:nvSpPr>
            <p:cNvPr id="19" name="矩形 5"/>
            <p:cNvSpPr/>
            <p:nvPr/>
          </p:nvSpPr>
          <p:spPr>
            <a:xfrm>
              <a:off x="2936905" y="4322680"/>
              <a:ext cx="2020779" cy="1285951"/>
            </a:xfrm>
            <a:custGeom>
              <a:avLst/>
              <a:gdLst/>
              <a:ahLst/>
              <a:cxnLst/>
              <a:rect l="l" t="t" r="r" b="b"/>
              <a:pathLst>
                <a:path w="1584176" h="1008112">
                  <a:moveTo>
                    <a:pt x="0" y="0"/>
                  </a:moveTo>
                  <a:lnTo>
                    <a:pt x="1584176" y="0"/>
                  </a:lnTo>
                  <a:lnTo>
                    <a:pt x="1584176" y="576064"/>
                  </a:lnTo>
                  <a:lnTo>
                    <a:pt x="918102" y="576064"/>
                  </a:lnTo>
                  <a:lnTo>
                    <a:pt x="648072" y="1008112"/>
                  </a:lnTo>
                  <a:lnTo>
                    <a:pt x="648072" y="576064"/>
                  </a:lnTo>
                  <a:lnTo>
                    <a:pt x="0" y="576064"/>
                  </a:lnTo>
                  <a:close/>
                </a:path>
              </a:pathLst>
            </a:custGeom>
            <a:solidFill>
              <a:srgbClr val="96648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Rectangle 42"/>
            <p:cNvSpPr/>
            <p:nvPr/>
          </p:nvSpPr>
          <p:spPr>
            <a:xfrm flipH="1">
              <a:off x="2910629" y="4605042"/>
              <a:ext cx="2033513" cy="239954"/>
            </a:xfrm>
            <a:prstGeom prst="rect">
              <a:avLst/>
            </a:prstGeom>
            <a:noFill/>
            <a:ln w="12700" cap="flat" cmpd="sng" algn="ctr">
              <a:noFill/>
              <a:prstDash val="solid"/>
            </a:ln>
            <a:effectLst/>
          </p:spPr>
          <p:txBody>
            <a:bodyPr lIns="91440" tIns="0" rIns="91440" bIns="0" rtlCol="0" anchor="t"/>
            <a:lstStyle/>
            <a:p>
              <a:pPr algn="ctr"/>
              <a:r>
                <a:rPr lang="zh-CN" altLang="en-US" sz="2400" b="1" dirty="0">
                  <a:solidFill>
                    <a:schemeClr val="bg1"/>
                  </a:solidFill>
                  <a:cs typeface="+mn-ea"/>
                  <a:sym typeface="+mn-lt"/>
                </a:rPr>
                <a:t>运营主管</a:t>
              </a:r>
              <a:endParaRPr lang="zh-CN" altLang="en-US" sz="2400" b="1" dirty="0">
                <a:solidFill>
                  <a:schemeClr val="bg1"/>
                </a:solidFill>
                <a:cs typeface="+mn-ea"/>
                <a:sym typeface="+mn-lt"/>
              </a:endParaRPr>
            </a:p>
          </p:txBody>
        </p:sp>
      </p:grpSp>
      <p:sp>
        <p:nvSpPr>
          <p:cNvPr id="21" name="Rectangle 42"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flipH="1">
            <a:off x="4830476" y="4955326"/>
            <a:ext cx="2382368" cy="504056"/>
          </a:xfrm>
          <a:prstGeom prst="rect">
            <a:avLst/>
          </a:prstGeom>
          <a:noFill/>
          <a:ln w="12700" cap="flat" cmpd="sng" algn="ctr">
            <a:noFill/>
            <a:prstDash val="solid"/>
          </a:ln>
          <a:effectLst/>
        </p:spPr>
        <p:txBody>
          <a:bodyPr lIns="91440" tIns="0" rIns="91440" bIns="0" rtlCol="0" anchor="t"/>
          <a:lstStyle/>
          <a:p>
            <a:pPr>
              <a:defRPr/>
            </a:pPr>
            <a:r>
              <a:rPr lang="zh-CN" altLang="en-US" sz="1000" kern="0" dirty="0">
                <a:solidFill>
                  <a:schemeClr val="tx1">
                    <a:lumMod val="75000"/>
                    <a:lumOff val="25000"/>
                  </a:schemeClr>
                </a:solidFill>
                <a:cs typeface="+mn-ea"/>
                <a:sym typeface="+mn-lt"/>
              </a:rPr>
              <a:t>用户可以在投影仪或者计算机上进行演示也可以将演示文稿打印出来制作成胶片用户以在投影仪</a:t>
            </a:r>
            <a:endParaRPr lang="zh-CN" altLang="en-US" sz="1000" kern="0" dirty="0">
              <a:solidFill>
                <a:schemeClr val="tx1">
                  <a:lumMod val="75000"/>
                  <a:lumOff val="25000"/>
                </a:schemeClr>
              </a:solidFill>
              <a:cs typeface="+mn-ea"/>
              <a:sym typeface="+mn-lt"/>
            </a:endParaRPr>
          </a:p>
        </p:txBody>
      </p:sp>
      <p:grpSp>
        <p:nvGrpSpPr>
          <p:cNvPr id="22" name="组合 21"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5099632" y="3286704"/>
            <a:ext cx="2036449" cy="1285951"/>
            <a:chOff x="4413855" y="3485303"/>
            <a:chExt cx="2036449" cy="1285951"/>
          </a:xfrm>
        </p:grpSpPr>
        <p:sp>
          <p:nvSpPr>
            <p:cNvPr id="23" name="矩形 5"/>
            <p:cNvSpPr/>
            <p:nvPr/>
          </p:nvSpPr>
          <p:spPr>
            <a:xfrm>
              <a:off x="4429525" y="3485303"/>
              <a:ext cx="2020779" cy="1285951"/>
            </a:xfrm>
            <a:custGeom>
              <a:avLst/>
              <a:gdLst/>
              <a:ahLst/>
              <a:cxnLst/>
              <a:rect l="l" t="t" r="r" b="b"/>
              <a:pathLst>
                <a:path w="1584176" h="1008112">
                  <a:moveTo>
                    <a:pt x="0" y="0"/>
                  </a:moveTo>
                  <a:lnTo>
                    <a:pt x="1584176" y="0"/>
                  </a:lnTo>
                  <a:lnTo>
                    <a:pt x="1584176" y="576064"/>
                  </a:lnTo>
                  <a:lnTo>
                    <a:pt x="918102" y="576064"/>
                  </a:lnTo>
                  <a:lnTo>
                    <a:pt x="648072" y="1008112"/>
                  </a:lnTo>
                  <a:lnTo>
                    <a:pt x="648072" y="576064"/>
                  </a:lnTo>
                  <a:lnTo>
                    <a:pt x="0" y="576064"/>
                  </a:lnTo>
                  <a:close/>
                </a:path>
              </a:pathLst>
            </a:custGeom>
            <a:solidFill>
              <a:srgbClr val="D06F83"/>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Rectangle 42"/>
            <p:cNvSpPr/>
            <p:nvPr/>
          </p:nvSpPr>
          <p:spPr>
            <a:xfrm flipH="1">
              <a:off x="4413855" y="3759404"/>
              <a:ext cx="2033513" cy="239954"/>
            </a:xfrm>
            <a:prstGeom prst="rect">
              <a:avLst/>
            </a:prstGeom>
            <a:noFill/>
            <a:ln w="12700" cap="flat" cmpd="sng" algn="ctr">
              <a:noFill/>
              <a:prstDash val="solid"/>
            </a:ln>
            <a:effectLst/>
          </p:spPr>
          <p:txBody>
            <a:bodyPr lIns="91440" tIns="0" rIns="91440" bIns="0" rtlCol="0" anchor="t"/>
            <a:lstStyle/>
            <a:p>
              <a:pPr algn="ctr"/>
              <a:r>
                <a:rPr lang="zh-CN" altLang="en-US" sz="2400" b="1" dirty="0">
                  <a:solidFill>
                    <a:schemeClr val="bg1"/>
                  </a:solidFill>
                  <a:cs typeface="+mn-ea"/>
                  <a:sym typeface="+mn-lt"/>
                </a:rPr>
                <a:t>部门主管</a:t>
              </a:r>
              <a:endParaRPr lang="zh-CN" altLang="en-US" sz="2400" b="1" dirty="0">
                <a:solidFill>
                  <a:schemeClr val="bg1"/>
                </a:solidFill>
                <a:cs typeface="+mn-ea"/>
                <a:sym typeface="+mn-lt"/>
              </a:endParaRPr>
            </a:p>
          </p:txBody>
        </p:sp>
      </p:grpSp>
      <p:sp>
        <p:nvSpPr>
          <p:cNvPr id="25" name="Rectangle 42"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flipH="1">
            <a:off x="6333702" y="4109688"/>
            <a:ext cx="2382368" cy="504056"/>
          </a:xfrm>
          <a:prstGeom prst="rect">
            <a:avLst/>
          </a:prstGeom>
          <a:noFill/>
          <a:ln w="12700" cap="flat" cmpd="sng" algn="ctr">
            <a:noFill/>
            <a:prstDash val="solid"/>
          </a:ln>
          <a:effectLst/>
        </p:spPr>
        <p:txBody>
          <a:bodyPr lIns="91440" tIns="0" rIns="91440" bIns="0" rtlCol="0" anchor="t"/>
          <a:lstStyle/>
          <a:p>
            <a:pPr>
              <a:defRPr/>
            </a:pPr>
            <a:r>
              <a:rPr lang="zh-CN" altLang="en-US" sz="1000" kern="0" dirty="0">
                <a:solidFill>
                  <a:schemeClr val="tx1">
                    <a:lumMod val="75000"/>
                    <a:lumOff val="25000"/>
                  </a:schemeClr>
                </a:solidFill>
                <a:cs typeface="+mn-ea"/>
                <a:sym typeface="+mn-lt"/>
              </a:rPr>
              <a:t>用户可以在投影仪或者计算机上进行演示也可以将演示文稿打印出来制作成胶片用户以在投影仪</a:t>
            </a:r>
            <a:endParaRPr lang="zh-CN" altLang="en-US" sz="1000" kern="0" dirty="0">
              <a:solidFill>
                <a:schemeClr val="tx1">
                  <a:lumMod val="75000"/>
                  <a:lumOff val="25000"/>
                </a:schemeClr>
              </a:solidFill>
              <a:cs typeface="+mn-ea"/>
              <a:sym typeface="+mn-lt"/>
            </a:endParaRPr>
          </a:p>
        </p:txBody>
      </p:sp>
      <p:grpSp>
        <p:nvGrpSpPr>
          <p:cNvPr id="26" name="组合 25"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6586460" y="2449327"/>
            <a:ext cx="2042241" cy="1285951"/>
            <a:chOff x="5900683" y="2647926"/>
            <a:chExt cx="2042241" cy="1285951"/>
          </a:xfrm>
        </p:grpSpPr>
        <p:sp>
          <p:nvSpPr>
            <p:cNvPr id="27" name="矩形 5"/>
            <p:cNvSpPr/>
            <p:nvPr/>
          </p:nvSpPr>
          <p:spPr>
            <a:xfrm>
              <a:off x="5922145" y="2647926"/>
              <a:ext cx="2020779" cy="1285951"/>
            </a:xfrm>
            <a:custGeom>
              <a:avLst/>
              <a:gdLst/>
              <a:ahLst/>
              <a:cxnLst/>
              <a:rect l="l" t="t" r="r" b="b"/>
              <a:pathLst>
                <a:path w="1584176" h="1008112">
                  <a:moveTo>
                    <a:pt x="0" y="0"/>
                  </a:moveTo>
                  <a:lnTo>
                    <a:pt x="1584176" y="0"/>
                  </a:lnTo>
                  <a:lnTo>
                    <a:pt x="1584176" y="576064"/>
                  </a:lnTo>
                  <a:lnTo>
                    <a:pt x="918102" y="576064"/>
                  </a:lnTo>
                  <a:lnTo>
                    <a:pt x="648072" y="1008112"/>
                  </a:lnTo>
                  <a:lnTo>
                    <a:pt x="648072" y="576064"/>
                  </a:lnTo>
                  <a:lnTo>
                    <a:pt x="0" y="576064"/>
                  </a:lnTo>
                  <a:close/>
                </a:path>
              </a:pathLst>
            </a:custGeom>
            <a:solidFill>
              <a:srgbClr val="F77983"/>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Rectangle 42"/>
            <p:cNvSpPr/>
            <p:nvPr/>
          </p:nvSpPr>
          <p:spPr>
            <a:xfrm flipH="1">
              <a:off x="5900683" y="2927018"/>
              <a:ext cx="2033513" cy="239954"/>
            </a:xfrm>
            <a:prstGeom prst="rect">
              <a:avLst/>
            </a:prstGeom>
            <a:noFill/>
            <a:ln w="12700" cap="flat" cmpd="sng" algn="ctr">
              <a:noFill/>
              <a:prstDash val="solid"/>
            </a:ln>
            <a:effectLst/>
          </p:spPr>
          <p:txBody>
            <a:bodyPr lIns="91440" tIns="0" rIns="91440" bIns="0" rtlCol="0" anchor="t"/>
            <a:lstStyle/>
            <a:p>
              <a:pPr algn="ctr"/>
              <a:r>
                <a:rPr lang="zh-CN" altLang="en-US" sz="2400" b="1" dirty="0">
                  <a:solidFill>
                    <a:schemeClr val="bg1"/>
                  </a:solidFill>
                  <a:cs typeface="+mn-ea"/>
                  <a:sym typeface="+mn-lt"/>
                </a:rPr>
                <a:t>设计总监</a:t>
              </a:r>
              <a:endParaRPr lang="zh-CN" altLang="en-US" sz="2400" b="1" dirty="0">
                <a:solidFill>
                  <a:schemeClr val="bg1"/>
                </a:solidFill>
                <a:cs typeface="+mn-ea"/>
                <a:sym typeface="+mn-lt"/>
              </a:endParaRPr>
            </a:p>
          </p:txBody>
        </p:sp>
      </p:grpSp>
      <p:sp>
        <p:nvSpPr>
          <p:cNvPr id="29" name="Rectangle 42"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flipH="1">
            <a:off x="7820530" y="3277302"/>
            <a:ext cx="2382368" cy="504056"/>
          </a:xfrm>
          <a:prstGeom prst="rect">
            <a:avLst/>
          </a:prstGeom>
          <a:noFill/>
          <a:ln w="12700" cap="flat" cmpd="sng" algn="ctr">
            <a:noFill/>
            <a:prstDash val="solid"/>
          </a:ln>
          <a:effectLst/>
        </p:spPr>
        <p:txBody>
          <a:bodyPr lIns="91440" tIns="0" rIns="91440" bIns="0" rtlCol="0" anchor="t"/>
          <a:lstStyle/>
          <a:p>
            <a:pPr>
              <a:defRPr/>
            </a:pPr>
            <a:r>
              <a:rPr lang="zh-CN" altLang="en-US" sz="1000" kern="0" dirty="0">
                <a:solidFill>
                  <a:schemeClr val="tx1">
                    <a:lumMod val="75000"/>
                    <a:lumOff val="25000"/>
                  </a:schemeClr>
                </a:solidFill>
                <a:cs typeface="+mn-ea"/>
                <a:sym typeface="+mn-lt"/>
              </a:rPr>
              <a:t>用户可以在投影仪或者计算机上进行演示也可以将演示文稿打印出来制作成胶片用户以在投影仪</a:t>
            </a:r>
            <a:endParaRPr lang="zh-CN" altLang="en-US" sz="1000" kern="0" dirty="0">
              <a:solidFill>
                <a:schemeClr val="tx1">
                  <a:lumMod val="75000"/>
                  <a:lumOff val="25000"/>
                </a:schemeClr>
              </a:solidFill>
              <a:cs typeface="+mn-ea"/>
              <a:sym typeface="+mn-lt"/>
            </a:endParaRPr>
          </a:p>
        </p:txBody>
      </p:sp>
      <p:grpSp>
        <p:nvGrpSpPr>
          <p:cNvPr id="30" name="组合 29"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8096689" y="1611950"/>
            <a:ext cx="2033513" cy="1285951"/>
            <a:chOff x="7410912" y="1810549"/>
            <a:chExt cx="2033513" cy="1285951"/>
          </a:xfrm>
        </p:grpSpPr>
        <p:sp>
          <p:nvSpPr>
            <p:cNvPr id="31" name="矩形 5"/>
            <p:cNvSpPr/>
            <p:nvPr/>
          </p:nvSpPr>
          <p:spPr>
            <a:xfrm>
              <a:off x="7414768" y="1810549"/>
              <a:ext cx="2020779" cy="1285951"/>
            </a:xfrm>
            <a:custGeom>
              <a:avLst/>
              <a:gdLst/>
              <a:ahLst/>
              <a:cxnLst/>
              <a:rect l="l" t="t" r="r" b="b"/>
              <a:pathLst>
                <a:path w="1584176" h="1008112">
                  <a:moveTo>
                    <a:pt x="0" y="0"/>
                  </a:moveTo>
                  <a:lnTo>
                    <a:pt x="1584176" y="0"/>
                  </a:lnTo>
                  <a:lnTo>
                    <a:pt x="1584176" y="576064"/>
                  </a:lnTo>
                  <a:lnTo>
                    <a:pt x="918102" y="576064"/>
                  </a:lnTo>
                  <a:lnTo>
                    <a:pt x="648072" y="1008112"/>
                  </a:lnTo>
                  <a:lnTo>
                    <a:pt x="648072" y="576064"/>
                  </a:lnTo>
                  <a:lnTo>
                    <a:pt x="0" y="576064"/>
                  </a:lnTo>
                  <a:close/>
                </a:path>
              </a:pathLst>
            </a:custGeom>
            <a:solidFill>
              <a:srgbClr val="F8AD94"/>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Rectangle 42"/>
            <p:cNvSpPr/>
            <p:nvPr/>
          </p:nvSpPr>
          <p:spPr>
            <a:xfrm flipH="1">
              <a:off x="7410912" y="2055820"/>
              <a:ext cx="2033513" cy="239954"/>
            </a:xfrm>
            <a:prstGeom prst="rect">
              <a:avLst/>
            </a:prstGeom>
            <a:noFill/>
            <a:ln w="12700" cap="flat" cmpd="sng" algn="ctr">
              <a:noFill/>
              <a:prstDash val="solid"/>
            </a:ln>
            <a:effectLst/>
          </p:spPr>
          <p:txBody>
            <a:bodyPr lIns="91440" tIns="0" rIns="91440" bIns="0" rtlCol="0" anchor="t"/>
            <a:lstStyle/>
            <a:p>
              <a:pPr algn="ctr"/>
              <a:r>
                <a:rPr lang="zh-CN" altLang="en-US" sz="2400" b="1" dirty="0">
                  <a:solidFill>
                    <a:schemeClr val="bg1"/>
                  </a:solidFill>
                  <a:cs typeface="+mn-ea"/>
                  <a:sym typeface="+mn-lt"/>
                </a:rPr>
                <a:t>首席执行官</a:t>
              </a:r>
              <a:endParaRPr lang="zh-CN" altLang="en-US" sz="2400" b="1" dirty="0">
                <a:solidFill>
                  <a:schemeClr val="bg1"/>
                </a:solidFill>
                <a:cs typeface="+mn-ea"/>
                <a:sym typeface="+mn-lt"/>
              </a:endParaRPr>
            </a:p>
          </p:txBody>
        </p:sp>
      </p:grpSp>
      <p:sp>
        <p:nvSpPr>
          <p:cNvPr id="33" name="Rectangle 42"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flipH="1">
            <a:off x="9330759" y="2406104"/>
            <a:ext cx="2382368" cy="504056"/>
          </a:xfrm>
          <a:prstGeom prst="rect">
            <a:avLst/>
          </a:prstGeom>
          <a:noFill/>
          <a:ln w="12700" cap="flat" cmpd="sng" algn="ctr">
            <a:noFill/>
            <a:prstDash val="solid"/>
          </a:ln>
          <a:effectLst/>
        </p:spPr>
        <p:txBody>
          <a:bodyPr lIns="91440" tIns="0" rIns="91440" bIns="0" rtlCol="0" anchor="t"/>
          <a:lstStyle/>
          <a:p>
            <a:pPr>
              <a:defRPr/>
            </a:pPr>
            <a:r>
              <a:rPr lang="zh-CN" altLang="en-US" sz="1000" kern="0" dirty="0">
                <a:solidFill>
                  <a:schemeClr val="tx1">
                    <a:lumMod val="75000"/>
                    <a:lumOff val="25000"/>
                  </a:schemeClr>
                </a:solidFill>
                <a:cs typeface="+mn-ea"/>
                <a:sym typeface="+mn-lt"/>
              </a:rPr>
              <a:t>用户可以在投影仪或者计算机上进行演示也可以将演示文稿打印出来制作成胶片用户以在投影仪</a:t>
            </a:r>
            <a:endParaRPr lang="zh-CN" altLang="en-US" sz="1000" kern="0" dirty="0">
              <a:solidFill>
                <a:schemeClr val="tx1">
                  <a:lumMod val="75000"/>
                  <a:lumOff val="25000"/>
                </a:schemeClr>
              </a:solidFill>
              <a:cs typeface="+mn-ea"/>
              <a:sym typeface="+mn-lt"/>
            </a:endParaRPr>
          </a:p>
        </p:txBody>
      </p:sp>
      <p:sp>
        <p:nvSpPr>
          <p:cNvPr id="35" name="TextBox 63"/>
          <p:cNvSpPr txBox="1"/>
          <p:nvPr/>
        </p:nvSpPr>
        <p:spPr>
          <a:xfrm>
            <a:off x="572985" y="1377528"/>
            <a:ext cx="5695950" cy="523220"/>
          </a:xfrm>
          <a:prstGeom prst="rect">
            <a:avLst/>
          </a:prstGeom>
          <a:noFill/>
        </p:spPr>
        <p:txBody>
          <a:bodyPr>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fontAlgn="base">
              <a:spcBef>
                <a:spcPct val="0"/>
              </a:spcBef>
              <a:spcAft>
                <a:spcPct val="0"/>
              </a:spcAft>
              <a:defRPr>
                <a:solidFill>
                  <a:schemeClr val="tx1"/>
                </a:solidFill>
                <a:latin typeface="Calibri" panose="020F0502020204030204" charset="0"/>
              </a:defRPr>
            </a:lvl6pPr>
            <a:lvl7pPr marL="2971800" indent="-228600" fontAlgn="base">
              <a:spcBef>
                <a:spcPct val="0"/>
              </a:spcBef>
              <a:spcAft>
                <a:spcPct val="0"/>
              </a:spcAft>
              <a:defRPr>
                <a:solidFill>
                  <a:schemeClr val="tx1"/>
                </a:solidFill>
                <a:latin typeface="Calibri" panose="020F0502020204030204" charset="0"/>
              </a:defRPr>
            </a:lvl7pPr>
            <a:lvl8pPr marL="3429000" indent="-228600" fontAlgn="base">
              <a:spcBef>
                <a:spcPct val="0"/>
              </a:spcBef>
              <a:spcAft>
                <a:spcPct val="0"/>
              </a:spcAft>
              <a:defRPr>
                <a:solidFill>
                  <a:schemeClr val="tx1"/>
                </a:solidFill>
                <a:latin typeface="Calibri" panose="020F0502020204030204" charset="0"/>
              </a:defRPr>
            </a:lvl8pPr>
            <a:lvl9pPr marL="3886200" indent="-228600" fontAlgn="base">
              <a:spcBef>
                <a:spcPct val="0"/>
              </a:spcBef>
              <a:spcAft>
                <a:spcPct val="0"/>
              </a:spcAft>
              <a:defRPr>
                <a:solidFill>
                  <a:schemeClr val="tx1"/>
                </a:solidFill>
                <a:latin typeface="Calibri" panose="020F0502020204030204" charset="0"/>
              </a:defRPr>
            </a:lvl9pPr>
          </a:lstStyle>
          <a:p>
            <a:r>
              <a:rPr lang="zh-CN" altLang="en-US" sz="2800" b="1" dirty="0">
                <a:solidFill>
                  <a:schemeClr val="tx1">
                    <a:lumMod val="75000"/>
                    <a:lumOff val="25000"/>
                  </a:schemeClr>
                </a:solidFill>
                <a:latin typeface="+mn-lt"/>
                <a:cs typeface="+mn-ea"/>
                <a:sym typeface="+mn-lt"/>
              </a:rPr>
              <a:t>未来发展职业规划</a:t>
            </a:r>
            <a:endParaRPr lang="id-ID" altLang="zh-CN" sz="2800" b="1" dirty="0">
              <a:solidFill>
                <a:schemeClr val="tx1">
                  <a:lumMod val="75000"/>
                  <a:lumOff val="25000"/>
                </a:schemeClr>
              </a:solidFill>
              <a:latin typeface="+mn-lt"/>
              <a:cs typeface="+mn-ea"/>
              <a:sym typeface="+mn-lt"/>
            </a:endParaRPr>
          </a:p>
        </p:txBody>
      </p:sp>
      <p:sp>
        <p:nvSpPr>
          <p:cNvPr id="36" name="矩形 35"/>
          <p:cNvSpPr/>
          <p:nvPr/>
        </p:nvSpPr>
        <p:spPr>
          <a:xfrm>
            <a:off x="572985" y="1945207"/>
            <a:ext cx="4237189" cy="1338828"/>
          </a:xfrm>
          <a:prstGeom prst="rect">
            <a:avLst/>
          </a:prstGeom>
          <a:ln>
            <a:solidFill>
              <a:srgbClr val="D06F83"/>
            </a:solidFill>
            <a:prstDash val="dash"/>
          </a:ln>
        </p:spPr>
        <p:txBody>
          <a:bodyPr wrap="square">
            <a:spAutoFit/>
          </a:bodyPr>
          <a:lstStyle/>
          <a:p>
            <a:pPr>
              <a:lnSpc>
                <a:spcPct val="150000"/>
              </a:lnSpc>
              <a:defRPr/>
            </a:pPr>
            <a:r>
              <a:rPr lang="zh-CN" altLang="en-US" kern="0" dirty="0">
                <a:solidFill>
                  <a:schemeClr val="tx1">
                    <a:lumMod val="75000"/>
                    <a:lumOff val="25000"/>
                  </a:schemeClr>
                </a:solidFill>
                <a:cs typeface="+mn-ea"/>
                <a:sym typeface="+mn-lt"/>
              </a:rPr>
              <a:t>用户可以在投影仪或者计算机上进行演示也可以将演示文稿打印出来制作成胶片用户以在投影仪</a:t>
            </a:r>
            <a:endParaRPr lang="zh-CN" altLang="en-US" kern="0"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1+#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1+#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12" presetClass="entr" presetSubtype="8" fill="hold" grpId="0" nodeType="afterEffect">
                                  <p:stCondLst>
                                    <p:cond delay="0"/>
                                  </p:stCondLst>
                                  <p:iterate type="lt">
                                    <p:tmPct val="10000"/>
                                  </p:iterate>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p:tgtEl>
                                          <p:spTgt spid="4"/>
                                        </p:tgtEl>
                                        <p:attrNameLst>
                                          <p:attrName>ppt_x</p:attrName>
                                        </p:attrNameLst>
                                      </p:cBhvr>
                                      <p:tavLst>
                                        <p:tav tm="0">
                                          <p:val>
                                            <p:strVal val="#ppt_x-#ppt_w*1.125000"/>
                                          </p:val>
                                        </p:tav>
                                        <p:tav tm="100000">
                                          <p:val>
                                            <p:strVal val="#ppt_x"/>
                                          </p:val>
                                        </p:tav>
                                      </p:tavLst>
                                    </p:anim>
                                    <p:animEffect transition="in" filter="wipe(right)">
                                      <p:cBhvr>
                                        <p:cTn id="33" dur="500"/>
                                        <p:tgtEl>
                                          <p:spTgt spid="4"/>
                                        </p:tgtEl>
                                      </p:cBhvr>
                                    </p:animEffect>
                                  </p:childTnLst>
                                </p:cTn>
                              </p:par>
                            </p:childTnLst>
                          </p:cTn>
                        </p:par>
                        <p:par>
                          <p:cTn id="34" fill="hold">
                            <p:stCondLst>
                              <p:cond delay="649"/>
                            </p:stCondLst>
                            <p:childTnLst>
                              <p:par>
                                <p:cTn id="35" presetID="42" presetClass="entr" presetSubtype="0" fill="hold" grpId="0" nodeType="after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750"/>
                                        <p:tgtEl>
                                          <p:spTgt spid="35"/>
                                        </p:tgtEl>
                                      </p:cBhvr>
                                    </p:animEffect>
                                    <p:anim calcmode="lin" valueType="num">
                                      <p:cBhvr>
                                        <p:cTn id="38" dur="750" fill="hold"/>
                                        <p:tgtEl>
                                          <p:spTgt spid="35"/>
                                        </p:tgtEl>
                                        <p:attrNameLst>
                                          <p:attrName>ppt_x</p:attrName>
                                        </p:attrNameLst>
                                      </p:cBhvr>
                                      <p:tavLst>
                                        <p:tav tm="0">
                                          <p:val>
                                            <p:strVal val="#ppt_x"/>
                                          </p:val>
                                        </p:tav>
                                        <p:tav tm="100000">
                                          <p:val>
                                            <p:strVal val="#ppt_x"/>
                                          </p:val>
                                        </p:tav>
                                      </p:tavLst>
                                    </p:anim>
                                    <p:anim calcmode="lin" valueType="num">
                                      <p:cBhvr>
                                        <p:cTn id="39" dur="750" fill="hold"/>
                                        <p:tgtEl>
                                          <p:spTgt spid="3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fade">
                                      <p:cBhvr>
                                        <p:cTn id="42" dur="750"/>
                                        <p:tgtEl>
                                          <p:spTgt spid="36"/>
                                        </p:tgtEl>
                                      </p:cBhvr>
                                    </p:animEffect>
                                    <p:anim calcmode="lin" valueType="num">
                                      <p:cBhvr>
                                        <p:cTn id="43" dur="750" fill="hold"/>
                                        <p:tgtEl>
                                          <p:spTgt spid="36"/>
                                        </p:tgtEl>
                                        <p:attrNameLst>
                                          <p:attrName>ppt_x</p:attrName>
                                        </p:attrNameLst>
                                      </p:cBhvr>
                                      <p:tavLst>
                                        <p:tav tm="0">
                                          <p:val>
                                            <p:strVal val="#ppt_x"/>
                                          </p:val>
                                        </p:tav>
                                        <p:tav tm="100000">
                                          <p:val>
                                            <p:strVal val="#ppt_x"/>
                                          </p:val>
                                        </p:tav>
                                      </p:tavLst>
                                    </p:anim>
                                    <p:anim calcmode="lin" valueType="num">
                                      <p:cBhvr>
                                        <p:cTn id="44" dur="750" fill="hold"/>
                                        <p:tgtEl>
                                          <p:spTgt spid="36"/>
                                        </p:tgtEl>
                                        <p:attrNameLst>
                                          <p:attrName>ppt_y</p:attrName>
                                        </p:attrNameLst>
                                      </p:cBhvr>
                                      <p:tavLst>
                                        <p:tav tm="0">
                                          <p:val>
                                            <p:strVal val="#ppt_y+.1"/>
                                          </p:val>
                                        </p:tav>
                                        <p:tav tm="100000">
                                          <p:val>
                                            <p:strVal val="#ppt_y"/>
                                          </p:val>
                                        </p:tav>
                                      </p:tavLst>
                                    </p:anim>
                                  </p:childTnLst>
                                </p:cTn>
                              </p:par>
                            </p:childTnLst>
                          </p:cTn>
                        </p:par>
                        <p:par>
                          <p:cTn id="45" fill="hold">
                            <p:stCondLst>
                              <p:cond delay="1649"/>
                            </p:stCondLst>
                            <p:childTnLst>
                              <p:par>
                                <p:cTn id="46" presetID="22" presetClass="entr" presetSubtype="4" fill="hold"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ipe(down)">
                                      <p:cBhvr>
                                        <p:cTn id="48" dur="1000"/>
                                        <p:tgtEl>
                                          <p:spTgt spid="11"/>
                                        </p:tgtEl>
                                      </p:cBhvr>
                                    </p:animEffect>
                                  </p:childTnLst>
                                </p:cTn>
                              </p:par>
                            </p:childTnLst>
                          </p:cTn>
                        </p:par>
                        <p:par>
                          <p:cTn id="49" fill="hold">
                            <p:stCondLst>
                              <p:cond delay="2649"/>
                            </p:stCondLst>
                            <p:childTnLst>
                              <p:par>
                                <p:cTn id="50" presetID="37" presetClass="entr" presetSubtype="0" fill="hold"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1000"/>
                                        <p:tgtEl>
                                          <p:spTgt spid="14"/>
                                        </p:tgtEl>
                                      </p:cBhvr>
                                    </p:animEffect>
                                    <p:anim calcmode="lin" valueType="num">
                                      <p:cBhvr>
                                        <p:cTn id="53" dur="1000" fill="hold"/>
                                        <p:tgtEl>
                                          <p:spTgt spid="14"/>
                                        </p:tgtEl>
                                        <p:attrNameLst>
                                          <p:attrName>ppt_x</p:attrName>
                                        </p:attrNameLst>
                                      </p:cBhvr>
                                      <p:tavLst>
                                        <p:tav tm="0">
                                          <p:val>
                                            <p:strVal val="#ppt_x"/>
                                          </p:val>
                                        </p:tav>
                                        <p:tav tm="100000">
                                          <p:val>
                                            <p:strVal val="#ppt_x"/>
                                          </p:val>
                                        </p:tav>
                                      </p:tavLst>
                                    </p:anim>
                                    <p:anim calcmode="lin" valueType="num">
                                      <p:cBhvr>
                                        <p:cTn id="54" dur="900" decel="100000" fill="hold"/>
                                        <p:tgtEl>
                                          <p:spTgt spid="14"/>
                                        </p:tgtEl>
                                        <p:attrNameLst>
                                          <p:attrName>ppt_y</p:attrName>
                                        </p:attrNameLst>
                                      </p:cBhvr>
                                      <p:tavLst>
                                        <p:tav tm="0">
                                          <p:val>
                                            <p:strVal val="#ppt_y+1"/>
                                          </p:val>
                                        </p:tav>
                                        <p:tav tm="100000">
                                          <p:val>
                                            <p:strVal val="#ppt_y-.03"/>
                                          </p:val>
                                        </p:tav>
                                      </p:tavLst>
                                    </p:anim>
                                    <p:anim calcmode="lin" valueType="num">
                                      <p:cBhvr>
                                        <p:cTn id="55"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par>
                                <p:cTn id="56" presetID="37" presetClass="entr" presetSubtype="0" fill="hold" nodeType="withEffect">
                                  <p:stCondLst>
                                    <p:cond delay="250"/>
                                  </p:stCondLst>
                                  <p:childTnLst>
                                    <p:set>
                                      <p:cBhvr>
                                        <p:cTn id="57" dur="1" fill="hold">
                                          <p:stCondLst>
                                            <p:cond delay="0"/>
                                          </p:stCondLst>
                                        </p:cTn>
                                        <p:tgtEl>
                                          <p:spTgt spid="18"/>
                                        </p:tgtEl>
                                        <p:attrNameLst>
                                          <p:attrName>style.visibility</p:attrName>
                                        </p:attrNameLst>
                                      </p:cBhvr>
                                      <p:to>
                                        <p:strVal val="visible"/>
                                      </p:to>
                                    </p:set>
                                    <p:animEffect transition="in" filter="fade">
                                      <p:cBhvr>
                                        <p:cTn id="58" dur="1000"/>
                                        <p:tgtEl>
                                          <p:spTgt spid="18"/>
                                        </p:tgtEl>
                                      </p:cBhvr>
                                    </p:animEffect>
                                    <p:anim calcmode="lin" valueType="num">
                                      <p:cBhvr>
                                        <p:cTn id="59" dur="1000" fill="hold"/>
                                        <p:tgtEl>
                                          <p:spTgt spid="18"/>
                                        </p:tgtEl>
                                        <p:attrNameLst>
                                          <p:attrName>ppt_x</p:attrName>
                                        </p:attrNameLst>
                                      </p:cBhvr>
                                      <p:tavLst>
                                        <p:tav tm="0">
                                          <p:val>
                                            <p:strVal val="#ppt_x"/>
                                          </p:val>
                                        </p:tav>
                                        <p:tav tm="100000">
                                          <p:val>
                                            <p:strVal val="#ppt_x"/>
                                          </p:val>
                                        </p:tav>
                                      </p:tavLst>
                                    </p:anim>
                                    <p:anim calcmode="lin" valueType="num">
                                      <p:cBhvr>
                                        <p:cTn id="60" dur="900" decel="100000" fill="hold"/>
                                        <p:tgtEl>
                                          <p:spTgt spid="18"/>
                                        </p:tgtEl>
                                        <p:attrNameLst>
                                          <p:attrName>ppt_y</p:attrName>
                                        </p:attrNameLst>
                                      </p:cBhvr>
                                      <p:tavLst>
                                        <p:tav tm="0">
                                          <p:val>
                                            <p:strVal val="#ppt_y+1"/>
                                          </p:val>
                                        </p:tav>
                                        <p:tav tm="100000">
                                          <p:val>
                                            <p:strVal val="#ppt_y-.03"/>
                                          </p:val>
                                        </p:tav>
                                      </p:tavLst>
                                    </p:anim>
                                    <p:anim calcmode="lin" valueType="num">
                                      <p:cBhvr>
                                        <p:cTn id="61"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par>
                                <p:cTn id="62" presetID="37" presetClass="entr" presetSubtype="0" fill="hold" nodeType="withEffect">
                                  <p:stCondLst>
                                    <p:cond delay="500"/>
                                  </p:stCondLst>
                                  <p:childTnLst>
                                    <p:set>
                                      <p:cBhvr>
                                        <p:cTn id="63" dur="1" fill="hold">
                                          <p:stCondLst>
                                            <p:cond delay="0"/>
                                          </p:stCondLst>
                                        </p:cTn>
                                        <p:tgtEl>
                                          <p:spTgt spid="22"/>
                                        </p:tgtEl>
                                        <p:attrNameLst>
                                          <p:attrName>style.visibility</p:attrName>
                                        </p:attrNameLst>
                                      </p:cBhvr>
                                      <p:to>
                                        <p:strVal val="visible"/>
                                      </p:to>
                                    </p:set>
                                    <p:animEffect transition="in" filter="fade">
                                      <p:cBhvr>
                                        <p:cTn id="64" dur="1000"/>
                                        <p:tgtEl>
                                          <p:spTgt spid="22"/>
                                        </p:tgtEl>
                                      </p:cBhvr>
                                    </p:animEffect>
                                    <p:anim calcmode="lin" valueType="num">
                                      <p:cBhvr>
                                        <p:cTn id="65" dur="1000" fill="hold"/>
                                        <p:tgtEl>
                                          <p:spTgt spid="22"/>
                                        </p:tgtEl>
                                        <p:attrNameLst>
                                          <p:attrName>ppt_x</p:attrName>
                                        </p:attrNameLst>
                                      </p:cBhvr>
                                      <p:tavLst>
                                        <p:tav tm="0">
                                          <p:val>
                                            <p:strVal val="#ppt_x"/>
                                          </p:val>
                                        </p:tav>
                                        <p:tav tm="100000">
                                          <p:val>
                                            <p:strVal val="#ppt_x"/>
                                          </p:val>
                                        </p:tav>
                                      </p:tavLst>
                                    </p:anim>
                                    <p:anim calcmode="lin" valueType="num">
                                      <p:cBhvr>
                                        <p:cTn id="66" dur="900" decel="100000" fill="hold"/>
                                        <p:tgtEl>
                                          <p:spTgt spid="22"/>
                                        </p:tgtEl>
                                        <p:attrNameLst>
                                          <p:attrName>ppt_y</p:attrName>
                                        </p:attrNameLst>
                                      </p:cBhvr>
                                      <p:tavLst>
                                        <p:tav tm="0">
                                          <p:val>
                                            <p:strVal val="#ppt_y+1"/>
                                          </p:val>
                                        </p:tav>
                                        <p:tav tm="100000">
                                          <p:val>
                                            <p:strVal val="#ppt_y-.03"/>
                                          </p:val>
                                        </p:tav>
                                      </p:tavLst>
                                    </p:anim>
                                    <p:anim calcmode="lin" valueType="num">
                                      <p:cBhvr>
                                        <p:cTn id="67"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par>
                                <p:cTn id="68" presetID="37" presetClass="entr" presetSubtype="0" fill="hold" nodeType="withEffect">
                                  <p:stCondLst>
                                    <p:cond delay="750"/>
                                  </p:stCondLst>
                                  <p:childTnLst>
                                    <p:set>
                                      <p:cBhvr>
                                        <p:cTn id="69" dur="1" fill="hold">
                                          <p:stCondLst>
                                            <p:cond delay="0"/>
                                          </p:stCondLst>
                                        </p:cTn>
                                        <p:tgtEl>
                                          <p:spTgt spid="26"/>
                                        </p:tgtEl>
                                        <p:attrNameLst>
                                          <p:attrName>style.visibility</p:attrName>
                                        </p:attrNameLst>
                                      </p:cBhvr>
                                      <p:to>
                                        <p:strVal val="visible"/>
                                      </p:to>
                                    </p:set>
                                    <p:animEffect transition="in" filter="fade">
                                      <p:cBhvr>
                                        <p:cTn id="70" dur="1000"/>
                                        <p:tgtEl>
                                          <p:spTgt spid="26"/>
                                        </p:tgtEl>
                                      </p:cBhvr>
                                    </p:animEffect>
                                    <p:anim calcmode="lin" valueType="num">
                                      <p:cBhvr>
                                        <p:cTn id="71" dur="1000" fill="hold"/>
                                        <p:tgtEl>
                                          <p:spTgt spid="26"/>
                                        </p:tgtEl>
                                        <p:attrNameLst>
                                          <p:attrName>ppt_x</p:attrName>
                                        </p:attrNameLst>
                                      </p:cBhvr>
                                      <p:tavLst>
                                        <p:tav tm="0">
                                          <p:val>
                                            <p:strVal val="#ppt_x"/>
                                          </p:val>
                                        </p:tav>
                                        <p:tav tm="100000">
                                          <p:val>
                                            <p:strVal val="#ppt_x"/>
                                          </p:val>
                                        </p:tav>
                                      </p:tavLst>
                                    </p:anim>
                                    <p:anim calcmode="lin" valueType="num">
                                      <p:cBhvr>
                                        <p:cTn id="72" dur="900" decel="100000" fill="hold"/>
                                        <p:tgtEl>
                                          <p:spTgt spid="26"/>
                                        </p:tgtEl>
                                        <p:attrNameLst>
                                          <p:attrName>ppt_y</p:attrName>
                                        </p:attrNameLst>
                                      </p:cBhvr>
                                      <p:tavLst>
                                        <p:tav tm="0">
                                          <p:val>
                                            <p:strVal val="#ppt_y+1"/>
                                          </p:val>
                                        </p:tav>
                                        <p:tav tm="100000">
                                          <p:val>
                                            <p:strVal val="#ppt_y-.03"/>
                                          </p:val>
                                        </p:tav>
                                      </p:tavLst>
                                    </p:anim>
                                    <p:anim calcmode="lin" valueType="num">
                                      <p:cBhvr>
                                        <p:cTn id="73" dur="100" accel="100000" fill="hold">
                                          <p:stCondLst>
                                            <p:cond delay="900"/>
                                          </p:stCondLst>
                                        </p:cTn>
                                        <p:tgtEl>
                                          <p:spTgt spid="26"/>
                                        </p:tgtEl>
                                        <p:attrNameLst>
                                          <p:attrName>ppt_y</p:attrName>
                                        </p:attrNameLst>
                                      </p:cBhvr>
                                      <p:tavLst>
                                        <p:tav tm="0">
                                          <p:val>
                                            <p:strVal val="#ppt_y-.03"/>
                                          </p:val>
                                        </p:tav>
                                        <p:tav tm="100000">
                                          <p:val>
                                            <p:strVal val="#ppt_y"/>
                                          </p:val>
                                        </p:tav>
                                      </p:tavLst>
                                    </p:anim>
                                  </p:childTnLst>
                                </p:cTn>
                              </p:par>
                              <p:par>
                                <p:cTn id="74" presetID="37" presetClass="entr" presetSubtype="0" fill="hold" nodeType="withEffect">
                                  <p:stCondLst>
                                    <p:cond delay="1000"/>
                                  </p:stCondLst>
                                  <p:childTnLst>
                                    <p:set>
                                      <p:cBhvr>
                                        <p:cTn id="75" dur="1" fill="hold">
                                          <p:stCondLst>
                                            <p:cond delay="0"/>
                                          </p:stCondLst>
                                        </p:cTn>
                                        <p:tgtEl>
                                          <p:spTgt spid="30"/>
                                        </p:tgtEl>
                                        <p:attrNameLst>
                                          <p:attrName>style.visibility</p:attrName>
                                        </p:attrNameLst>
                                      </p:cBhvr>
                                      <p:to>
                                        <p:strVal val="visible"/>
                                      </p:to>
                                    </p:set>
                                    <p:animEffect transition="in" filter="fade">
                                      <p:cBhvr>
                                        <p:cTn id="76" dur="1000"/>
                                        <p:tgtEl>
                                          <p:spTgt spid="30"/>
                                        </p:tgtEl>
                                      </p:cBhvr>
                                    </p:animEffect>
                                    <p:anim calcmode="lin" valueType="num">
                                      <p:cBhvr>
                                        <p:cTn id="77" dur="1000" fill="hold"/>
                                        <p:tgtEl>
                                          <p:spTgt spid="30"/>
                                        </p:tgtEl>
                                        <p:attrNameLst>
                                          <p:attrName>ppt_x</p:attrName>
                                        </p:attrNameLst>
                                      </p:cBhvr>
                                      <p:tavLst>
                                        <p:tav tm="0">
                                          <p:val>
                                            <p:strVal val="#ppt_x"/>
                                          </p:val>
                                        </p:tav>
                                        <p:tav tm="100000">
                                          <p:val>
                                            <p:strVal val="#ppt_x"/>
                                          </p:val>
                                        </p:tav>
                                      </p:tavLst>
                                    </p:anim>
                                    <p:anim calcmode="lin" valueType="num">
                                      <p:cBhvr>
                                        <p:cTn id="78" dur="900" decel="100000" fill="hold"/>
                                        <p:tgtEl>
                                          <p:spTgt spid="30"/>
                                        </p:tgtEl>
                                        <p:attrNameLst>
                                          <p:attrName>ppt_y</p:attrName>
                                        </p:attrNameLst>
                                      </p:cBhvr>
                                      <p:tavLst>
                                        <p:tav tm="0">
                                          <p:val>
                                            <p:strVal val="#ppt_y+1"/>
                                          </p:val>
                                        </p:tav>
                                        <p:tav tm="100000">
                                          <p:val>
                                            <p:strVal val="#ppt_y-.03"/>
                                          </p:val>
                                        </p:tav>
                                      </p:tavLst>
                                    </p:anim>
                                    <p:anim calcmode="lin" valueType="num">
                                      <p:cBhvr>
                                        <p:cTn id="79"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childTnLst>
                          </p:cTn>
                        </p:par>
                        <p:par>
                          <p:cTn id="80" fill="hold">
                            <p:stCondLst>
                              <p:cond delay="3649"/>
                            </p:stCondLst>
                            <p:childTnLst>
                              <p:par>
                                <p:cTn id="81" presetID="10" presetClass="entr" presetSubtype="0" fill="hold" grpId="0" nodeType="afterEffect">
                                  <p:stCondLst>
                                    <p:cond delay="0"/>
                                  </p:stCondLst>
                                  <p:childTnLst>
                                    <p:set>
                                      <p:cBhvr>
                                        <p:cTn id="82" dur="1" fill="hold">
                                          <p:stCondLst>
                                            <p:cond delay="0"/>
                                          </p:stCondLst>
                                        </p:cTn>
                                        <p:tgtEl>
                                          <p:spTgt spid="17"/>
                                        </p:tgtEl>
                                        <p:attrNameLst>
                                          <p:attrName>style.visibility</p:attrName>
                                        </p:attrNameLst>
                                      </p:cBhvr>
                                      <p:to>
                                        <p:strVal val="visible"/>
                                      </p:to>
                                    </p:set>
                                    <p:animEffect transition="in" filter="fade">
                                      <p:cBhvr>
                                        <p:cTn id="83" dur="500"/>
                                        <p:tgtEl>
                                          <p:spTgt spid="17"/>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21"/>
                                        </p:tgtEl>
                                        <p:attrNameLst>
                                          <p:attrName>style.visibility</p:attrName>
                                        </p:attrNameLst>
                                      </p:cBhvr>
                                      <p:to>
                                        <p:strVal val="visible"/>
                                      </p:to>
                                    </p:set>
                                    <p:animEffect transition="in" filter="fade">
                                      <p:cBhvr>
                                        <p:cTn id="86" dur="500"/>
                                        <p:tgtEl>
                                          <p:spTgt spid="21"/>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25"/>
                                        </p:tgtEl>
                                        <p:attrNameLst>
                                          <p:attrName>style.visibility</p:attrName>
                                        </p:attrNameLst>
                                      </p:cBhvr>
                                      <p:to>
                                        <p:strVal val="visible"/>
                                      </p:to>
                                    </p:set>
                                    <p:animEffect transition="in" filter="fade">
                                      <p:cBhvr>
                                        <p:cTn id="89" dur="500"/>
                                        <p:tgtEl>
                                          <p:spTgt spid="25"/>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29"/>
                                        </p:tgtEl>
                                        <p:attrNameLst>
                                          <p:attrName>style.visibility</p:attrName>
                                        </p:attrNameLst>
                                      </p:cBhvr>
                                      <p:to>
                                        <p:strVal val="visible"/>
                                      </p:to>
                                    </p:set>
                                    <p:animEffect transition="in" filter="fade">
                                      <p:cBhvr>
                                        <p:cTn id="92" dur="500"/>
                                        <p:tgtEl>
                                          <p:spTgt spid="29"/>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33"/>
                                        </p:tgtEl>
                                        <p:attrNameLst>
                                          <p:attrName>style.visibility</p:attrName>
                                        </p:attrNameLst>
                                      </p:cBhvr>
                                      <p:to>
                                        <p:strVal val="visible"/>
                                      </p:to>
                                    </p:set>
                                    <p:animEffect transition="in" filter="fade">
                                      <p:cBhvr>
                                        <p:cTn id="9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animBg="1"/>
      <p:bldP spid="8" grpId="0" animBg="1"/>
      <p:bldP spid="9" grpId="0" animBg="1"/>
      <p:bldP spid="10" grpId="0" animBg="1"/>
      <p:bldP spid="17" grpId="0"/>
      <p:bldP spid="21" grpId="0"/>
      <p:bldP spid="25" grpId="0"/>
      <p:bldP spid="29" grpId="0"/>
      <p:bldP spid="33" grpId="0"/>
      <p:bldP spid="35" grpId="0"/>
      <p:bldP spid="3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026120"/>
            <a:ext cx="12192000" cy="52729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圆角矩形 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0" y="0"/>
            <a:ext cx="12192000" cy="1026120"/>
          </a:xfrm>
          <a:prstGeom prst="roundRect">
            <a:avLst>
              <a:gd name="adj" fmla="val 0"/>
            </a:avLst>
          </a:prstGeom>
          <a:solidFill>
            <a:srgbClr val="35597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文本框 3"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txBox="1"/>
          <p:nvPr/>
        </p:nvSpPr>
        <p:spPr>
          <a:xfrm>
            <a:off x="1160398" y="133400"/>
            <a:ext cx="2595582" cy="769441"/>
          </a:xfrm>
          <a:prstGeom prst="rect">
            <a:avLst/>
          </a:prstGeom>
          <a:noFill/>
        </p:spPr>
        <p:txBody>
          <a:bodyPr wrap="none" rtlCol="0">
            <a:spAutoFit/>
          </a:bodyPr>
          <a:lstStyle/>
          <a:p>
            <a:r>
              <a:rPr lang="zh-CN" altLang="en-US" sz="4400" b="1" spc="300" dirty="0">
                <a:solidFill>
                  <a:srgbClr val="FEFEFE"/>
                </a:solidFill>
                <a:effectLst>
                  <a:outerShdw blurRad="38100" dist="38100" dir="2700000" algn="tl">
                    <a:srgbClr val="000000">
                      <a:alpha val="43137"/>
                    </a:srgbClr>
                  </a:outerShdw>
                </a:effectLst>
                <a:cs typeface="+mn-ea"/>
                <a:sym typeface="+mn-lt"/>
              </a:rPr>
              <a:t>职业规划</a:t>
            </a:r>
            <a:endParaRPr lang="zh-CN" altLang="en-US" sz="4400" b="1" spc="300" dirty="0">
              <a:solidFill>
                <a:srgbClr val="FEFEFE"/>
              </a:solidFill>
              <a:effectLst>
                <a:outerShdw blurRad="38100" dist="38100" dir="2700000" algn="tl">
                  <a:srgbClr val="000000">
                    <a:alpha val="43137"/>
                  </a:srgbClr>
                </a:outerShdw>
              </a:effectLst>
              <a:cs typeface="+mn-ea"/>
              <a:sym typeface="+mn-lt"/>
            </a:endParaRPr>
          </a:p>
        </p:txBody>
      </p:sp>
      <p:sp>
        <p:nvSpPr>
          <p:cNvPr id="5" name="圆角矩形 38"/>
          <p:cNvSpPr/>
          <p:nvPr/>
        </p:nvSpPr>
        <p:spPr>
          <a:xfrm rot="572624">
            <a:off x="195140" y="191809"/>
            <a:ext cx="755690" cy="744790"/>
          </a:xfrm>
          <a:custGeom>
            <a:avLst/>
            <a:gdLst/>
            <a:ahLst/>
            <a:cxnLst/>
            <a:rect l="l" t="t" r="r" b="b"/>
            <a:pathLst>
              <a:path w="1554798" h="1532371">
                <a:moveTo>
                  <a:pt x="260464" y="73817"/>
                </a:moveTo>
                <a:cubicBezTo>
                  <a:pt x="306072" y="28209"/>
                  <a:pt x="369078" y="0"/>
                  <a:pt x="438674" y="0"/>
                </a:cubicBezTo>
                <a:lnTo>
                  <a:pt x="1302770" y="0"/>
                </a:lnTo>
                <a:cubicBezTo>
                  <a:pt x="1441961" y="0"/>
                  <a:pt x="1554798" y="112837"/>
                  <a:pt x="1554798" y="252028"/>
                </a:cubicBezTo>
                <a:lnTo>
                  <a:pt x="1554798" y="252029"/>
                </a:lnTo>
                <a:lnTo>
                  <a:pt x="1554798" y="1116125"/>
                </a:lnTo>
                <a:cubicBezTo>
                  <a:pt x="1554798" y="1255316"/>
                  <a:pt x="1441961" y="1368153"/>
                  <a:pt x="1302770" y="1368153"/>
                </a:cubicBezTo>
                <a:cubicBezTo>
                  <a:pt x="1163579" y="1368153"/>
                  <a:pt x="1050742" y="1255316"/>
                  <a:pt x="1050742" y="1116125"/>
                </a:cubicBezTo>
                <a:lnTo>
                  <a:pt x="1050742" y="860250"/>
                </a:lnTo>
                <a:cubicBezTo>
                  <a:pt x="1050311" y="861013"/>
                  <a:pt x="1049708" y="861600"/>
                  <a:pt x="1049101" y="862186"/>
                </a:cubicBezTo>
                <a:lnTo>
                  <a:pt x="426920" y="1461813"/>
                </a:lnTo>
                <a:cubicBezTo>
                  <a:pt x="326697" y="1558402"/>
                  <a:pt x="167149" y="1555457"/>
                  <a:pt x="70559" y="1455234"/>
                </a:cubicBezTo>
                <a:cubicBezTo>
                  <a:pt x="-26031" y="1355012"/>
                  <a:pt x="-23086" y="1195463"/>
                  <a:pt x="77137" y="1098874"/>
                </a:cubicBezTo>
                <a:lnTo>
                  <a:pt x="694328" y="504056"/>
                </a:lnTo>
                <a:lnTo>
                  <a:pt x="438674" y="504056"/>
                </a:lnTo>
                <a:cubicBezTo>
                  <a:pt x="299483" y="504056"/>
                  <a:pt x="186646" y="391219"/>
                  <a:pt x="186646" y="252028"/>
                </a:cubicBezTo>
                <a:cubicBezTo>
                  <a:pt x="186646" y="182432"/>
                  <a:pt x="214855" y="119426"/>
                  <a:pt x="260464" y="73817"/>
                </a:cubicBezTo>
                <a:close/>
              </a:path>
            </a:pathLst>
          </a:custGeom>
          <a:solidFill>
            <a:srgbClr val="355979"/>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椭圆 5"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1734017" y="6466806"/>
            <a:ext cx="266706" cy="266706"/>
          </a:xfrm>
          <a:prstGeom prst="ellipse">
            <a:avLst/>
          </a:prstGeom>
          <a:solidFill>
            <a:srgbClr val="365B7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椭圆 6"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1364799" y="6466806"/>
            <a:ext cx="266706" cy="266706"/>
          </a:xfrm>
          <a:prstGeom prst="ellipse">
            <a:avLst/>
          </a:prstGeom>
          <a:solidFill>
            <a:srgbClr val="96648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995581" y="6466806"/>
            <a:ext cx="266706" cy="266706"/>
          </a:xfrm>
          <a:prstGeom prst="ellipse">
            <a:avLst/>
          </a:prstGeom>
          <a:solidFill>
            <a:srgbClr val="D06F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椭圆 8"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626363" y="6466806"/>
            <a:ext cx="266706" cy="266706"/>
          </a:xfrm>
          <a:prstGeom prst="ellipse">
            <a:avLst/>
          </a:prstGeom>
          <a:solidFill>
            <a:srgbClr val="F779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257451" y="6466806"/>
            <a:ext cx="266400" cy="266400"/>
          </a:xfrm>
          <a:prstGeom prst="ellipse">
            <a:avLst/>
          </a:prstGeom>
          <a:solidFill>
            <a:srgbClr val="F8AD9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1" name="图片 10"/>
          <p:cNvPicPr>
            <a:picLocks noChangeAspect="1"/>
          </p:cNvPicPr>
          <p:nvPr/>
        </p:nvPicPr>
        <p:blipFill rotWithShape="1">
          <a:blip r:embed="rId1" cstate="print">
            <a:extLst>
              <a:ext uri="{BEBA8EAE-BF5A-486C-A8C5-ECC9F3942E4B}">
                <a14:imgProps xmlns:a14="http://schemas.microsoft.com/office/drawing/2010/main">
                  <a14:imgLayer r:embed="rId2">
                    <a14:imgEffect>
                      <a14:artisticBlur/>
                    </a14:imgEffect>
                    <a14:imgEffect>
                      <a14:backgroundRemoval t="0" b="100000" l="0" r="100000">
                        <a14:foregroundMark x1="39816" y1="41971" x2="52300" y2="85382"/>
                        <a14:foregroundMark x1="39816" y1="57475" x2="34297" y2="97121"/>
                        <a14:foregroundMark x1="57556" y1="41417" x2="52037" y2="61905"/>
                        <a14:backgroundMark x1="0" y1="83278" x2="1971" y2="93355"/>
                        <a14:backgroundMark x1="94744" y1="45736" x2="95269" y2="55371"/>
                        <a14:backgroundMark x1="98160" y1="56589" x2="99606" y2="63012"/>
                        <a14:backgroundMark x1="97109" y1="70653" x2="99080" y2="74308"/>
                      </a14:backgroundRemoval>
                    </a14:imgEffect>
                  </a14:imgLayer>
                </a14:imgProps>
              </a:ext>
              <a:ext uri="{28A0092B-C50C-407E-A947-70E740481C1C}">
                <a14:useLocalDpi xmlns:a14="http://schemas.microsoft.com/office/drawing/2010/main" val="0"/>
              </a:ext>
            </a:extLst>
          </a:blip>
          <a:srcRect/>
          <a:stretch>
            <a:fillRect/>
          </a:stretch>
        </p:blipFill>
        <p:spPr>
          <a:xfrm>
            <a:off x="7735786" y="1219221"/>
            <a:ext cx="4264938" cy="5062123"/>
          </a:xfrm>
          <a:prstGeom prst="rect">
            <a:avLst/>
          </a:prstGeom>
          <a:effectLst/>
        </p:spPr>
      </p:pic>
      <p:sp>
        <p:nvSpPr>
          <p:cNvPr id="13" name="Text Box 7"/>
          <p:cNvSpPr txBox="1">
            <a:spLocks noChangeArrowheads="1"/>
          </p:cNvSpPr>
          <p:nvPr/>
        </p:nvSpPr>
        <p:spPr bwMode="gray">
          <a:xfrm>
            <a:off x="572985" y="1405741"/>
            <a:ext cx="2579963" cy="523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defRPr sz="2800" b="1">
                <a:solidFill>
                  <a:schemeClr val="tx1">
                    <a:lumMod val="75000"/>
                    <a:lumOff val="25000"/>
                  </a:schemeClr>
                </a:solidFill>
                <a:latin typeface="微软雅黑" panose="020B0503020204020204" charset="-122"/>
                <a:ea typeface="微软雅黑" panose="020B0503020204020204" charset="-122"/>
              </a:defRPr>
            </a:lvl1pPr>
            <a:lvl2pPr marL="742950" indent="-285750">
              <a:defRPr>
                <a:latin typeface="Calibri" panose="020F0502020204030204" charset="0"/>
              </a:defRPr>
            </a:lvl2pPr>
            <a:lvl3pPr marL="1143000" indent="-228600">
              <a:defRPr>
                <a:latin typeface="Calibri" panose="020F0502020204030204" charset="0"/>
              </a:defRPr>
            </a:lvl3pPr>
            <a:lvl4pPr marL="1600200" indent="-228600">
              <a:defRPr>
                <a:latin typeface="Calibri" panose="020F0502020204030204" charset="0"/>
              </a:defRPr>
            </a:lvl4pPr>
            <a:lvl5pPr marL="2057400" indent="-228600">
              <a:defRPr>
                <a:latin typeface="Calibri" panose="020F0502020204030204" charset="0"/>
              </a:defRPr>
            </a:lvl5pPr>
            <a:lvl6pPr marL="2514600" indent="-228600" fontAlgn="base">
              <a:spcBef>
                <a:spcPct val="0"/>
              </a:spcBef>
              <a:spcAft>
                <a:spcPct val="0"/>
              </a:spcAft>
              <a:defRPr>
                <a:latin typeface="Calibri" panose="020F0502020204030204" charset="0"/>
              </a:defRPr>
            </a:lvl6pPr>
            <a:lvl7pPr marL="2971800" indent="-228600" fontAlgn="base">
              <a:spcBef>
                <a:spcPct val="0"/>
              </a:spcBef>
              <a:spcAft>
                <a:spcPct val="0"/>
              </a:spcAft>
              <a:defRPr>
                <a:latin typeface="Calibri" panose="020F0502020204030204" charset="0"/>
              </a:defRPr>
            </a:lvl7pPr>
            <a:lvl8pPr marL="3429000" indent="-228600" fontAlgn="base">
              <a:spcBef>
                <a:spcPct val="0"/>
              </a:spcBef>
              <a:spcAft>
                <a:spcPct val="0"/>
              </a:spcAft>
              <a:defRPr>
                <a:latin typeface="Calibri" panose="020F0502020204030204" charset="0"/>
              </a:defRPr>
            </a:lvl8pPr>
            <a:lvl9pPr marL="3886200" indent="-228600" fontAlgn="base">
              <a:spcBef>
                <a:spcPct val="0"/>
              </a:spcBef>
              <a:spcAft>
                <a:spcPct val="0"/>
              </a:spcAft>
              <a:defRPr>
                <a:latin typeface="Calibri" panose="020F0502020204030204" charset="0"/>
              </a:defRPr>
            </a:lvl9pPr>
          </a:lstStyle>
          <a:p>
            <a:r>
              <a:rPr lang="zh-CN" altLang="en-US" dirty="0">
                <a:latin typeface="+mn-lt"/>
                <a:ea typeface="+mn-ea"/>
                <a:cs typeface="+mn-ea"/>
                <a:sym typeface="+mn-lt"/>
              </a:rPr>
              <a:t>发展职业规划</a:t>
            </a:r>
            <a:endParaRPr lang="en-US" altLang="zh-CN" dirty="0">
              <a:latin typeface="+mn-lt"/>
              <a:ea typeface="+mn-ea"/>
              <a:cs typeface="+mn-ea"/>
              <a:sym typeface="+mn-lt"/>
            </a:endParaRPr>
          </a:p>
        </p:txBody>
      </p:sp>
      <p:sp>
        <p:nvSpPr>
          <p:cNvPr id="14" name="矩形 13"/>
          <p:cNvSpPr/>
          <p:nvPr/>
        </p:nvSpPr>
        <p:spPr>
          <a:xfrm>
            <a:off x="572985" y="1945207"/>
            <a:ext cx="6323115" cy="873957"/>
          </a:xfrm>
          <a:prstGeom prst="rect">
            <a:avLst/>
          </a:prstGeom>
          <a:ln>
            <a:noFill/>
            <a:prstDash val="dash"/>
          </a:ln>
        </p:spPr>
        <p:txBody>
          <a:bodyPr wrap="square">
            <a:spAutoFit/>
          </a:bodyPr>
          <a:lstStyle/>
          <a:p>
            <a:pPr>
              <a:lnSpc>
                <a:spcPct val="150000"/>
              </a:lnSpc>
              <a:defRPr/>
            </a:pPr>
            <a:r>
              <a:rPr lang="zh-CN" altLang="en-US" kern="0" dirty="0">
                <a:solidFill>
                  <a:schemeClr val="tx1">
                    <a:lumMod val="75000"/>
                    <a:lumOff val="25000"/>
                  </a:schemeClr>
                </a:solidFill>
                <a:cs typeface="+mn-ea"/>
                <a:sym typeface="+mn-lt"/>
              </a:rPr>
              <a:t>用户可以在投影仪或者计算机上进行演示也可以将演示文稿打印出来制作成胶片。</a:t>
            </a:r>
            <a:endParaRPr lang="zh-CN" altLang="en-US" kern="0" dirty="0">
              <a:solidFill>
                <a:schemeClr val="tx1">
                  <a:lumMod val="75000"/>
                  <a:lumOff val="25000"/>
                </a:schemeClr>
              </a:solidFill>
              <a:cs typeface="+mn-ea"/>
              <a:sym typeface="+mn-lt"/>
            </a:endParaRPr>
          </a:p>
        </p:txBody>
      </p:sp>
      <p:grpSp>
        <p:nvGrpSpPr>
          <p:cNvPr id="15" name="组合 14"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572985" y="3326066"/>
            <a:ext cx="6142140" cy="717196"/>
            <a:chOff x="2807705" y="1943949"/>
            <a:chExt cx="6596373" cy="1125385"/>
          </a:xfrm>
        </p:grpSpPr>
        <p:sp>
          <p:nvSpPr>
            <p:cNvPr id="16" name="圆角矩形 10"/>
            <p:cNvSpPr/>
            <p:nvPr/>
          </p:nvSpPr>
          <p:spPr>
            <a:xfrm>
              <a:off x="2874138" y="1943949"/>
              <a:ext cx="6529940" cy="1125385"/>
            </a:xfrm>
            <a:prstGeom prst="roundRect">
              <a:avLst>
                <a:gd name="adj" fmla="val 6909"/>
              </a:avLst>
            </a:prstGeom>
            <a:solidFill>
              <a:srgbClr val="EFEFEF"/>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矩形 6"/>
            <p:cNvSpPr/>
            <p:nvPr/>
          </p:nvSpPr>
          <p:spPr>
            <a:xfrm>
              <a:off x="3646983" y="1943949"/>
              <a:ext cx="5649695" cy="1125385"/>
            </a:xfrm>
            <a:custGeom>
              <a:avLst/>
              <a:gdLst/>
              <a:ahLst/>
              <a:cxnLst/>
              <a:rect l="l" t="t" r="r" b="b"/>
              <a:pathLst>
                <a:path w="6563854" h="1125385">
                  <a:moveTo>
                    <a:pt x="1" y="0"/>
                  </a:moveTo>
                  <a:lnTo>
                    <a:pt x="6563854" y="0"/>
                  </a:lnTo>
                  <a:lnTo>
                    <a:pt x="6563854" y="1125385"/>
                  </a:lnTo>
                  <a:lnTo>
                    <a:pt x="0" y="1125385"/>
                  </a:lnTo>
                  <a:cubicBezTo>
                    <a:pt x="185435" y="1006937"/>
                    <a:pt x="307745" y="799098"/>
                    <a:pt x="307745" y="562692"/>
                  </a:cubicBezTo>
                  <a:cubicBezTo>
                    <a:pt x="307745" y="326287"/>
                    <a:pt x="185436" y="118449"/>
                    <a:pt x="1" y="0"/>
                  </a:cubicBezTo>
                  <a:close/>
                </a:path>
              </a:pathLst>
            </a:custGeom>
            <a:solidFill>
              <a:srgbClr val="365B7C"/>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8" name="TextBox 51"/>
            <p:cNvSpPr txBox="1"/>
            <p:nvPr/>
          </p:nvSpPr>
          <p:spPr>
            <a:xfrm>
              <a:off x="2807705" y="1996956"/>
              <a:ext cx="1080120" cy="1014187"/>
            </a:xfrm>
            <a:prstGeom prst="rect">
              <a:avLst/>
            </a:prstGeom>
            <a:noFill/>
          </p:spPr>
          <p:txBody>
            <a:bodyPr wrap="square" rtlCol="0">
              <a:spAutoFit/>
            </a:bodyPr>
            <a:lstStyle/>
            <a:p>
              <a:pPr algn="ctr"/>
              <a:r>
                <a:rPr lang="en-US" altLang="zh-CN" sz="3600" b="1" dirty="0">
                  <a:solidFill>
                    <a:srgbClr val="365B7C"/>
                  </a:solidFill>
                  <a:effectLst>
                    <a:innerShdw blurRad="63500" dist="50800" dir="18900000">
                      <a:prstClr val="black">
                        <a:alpha val="50000"/>
                      </a:prstClr>
                    </a:innerShdw>
                  </a:effectLst>
                  <a:cs typeface="+mn-ea"/>
                  <a:sym typeface="+mn-lt"/>
                </a:rPr>
                <a:t>01</a:t>
              </a:r>
              <a:endParaRPr lang="zh-CN" altLang="en-US" sz="3600" b="1" dirty="0">
                <a:solidFill>
                  <a:srgbClr val="365B7C"/>
                </a:solidFill>
                <a:effectLst>
                  <a:innerShdw blurRad="63500" dist="50800" dir="18900000">
                    <a:prstClr val="black">
                      <a:alpha val="50000"/>
                    </a:prstClr>
                  </a:innerShdw>
                </a:effectLst>
                <a:cs typeface="+mn-ea"/>
                <a:sym typeface="+mn-lt"/>
              </a:endParaRPr>
            </a:p>
          </p:txBody>
        </p:sp>
        <p:sp>
          <p:nvSpPr>
            <p:cNvPr id="19" name="燕尾形 13"/>
            <p:cNvSpPr/>
            <p:nvPr/>
          </p:nvSpPr>
          <p:spPr>
            <a:xfrm>
              <a:off x="4194709" y="2183475"/>
              <a:ext cx="255488" cy="646331"/>
            </a:xfrm>
            <a:prstGeom prst="chevron">
              <a:avLst>
                <a:gd name="adj" fmla="val 66155"/>
              </a:avLst>
            </a:pr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0" name="燕尾形 14"/>
            <p:cNvSpPr/>
            <p:nvPr/>
          </p:nvSpPr>
          <p:spPr>
            <a:xfrm>
              <a:off x="4378189" y="2183475"/>
              <a:ext cx="255488" cy="646331"/>
            </a:xfrm>
            <a:prstGeom prst="chevron">
              <a:avLst>
                <a:gd name="adj" fmla="val 66155"/>
              </a:avLst>
            </a:pr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2" name="Rectangle 42"/>
            <p:cNvSpPr/>
            <p:nvPr/>
          </p:nvSpPr>
          <p:spPr>
            <a:xfrm flipH="1">
              <a:off x="4794692" y="2166512"/>
              <a:ext cx="4353650" cy="407487"/>
            </a:xfrm>
            <a:prstGeom prst="rect">
              <a:avLst/>
            </a:prstGeom>
            <a:noFill/>
            <a:ln w="12700" cap="flat" cmpd="sng" algn="ctr">
              <a:noFill/>
              <a:prstDash val="solid"/>
            </a:ln>
            <a:effectLst/>
          </p:spPr>
          <p:txBody>
            <a:bodyPr lIns="91440" tIns="0" rIns="91440" bIns="0" rtlCol="0" anchor="t"/>
            <a:lstStyle/>
            <a:p>
              <a:pPr>
                <a:defRPr/>
              </a:pPr>
              <a:r>
                <a:rPr lang="zh-CN" altLang="en-US" sz="1200" kern="0" dirty="0">
                  <a:solidFill>
                    <a:schemeClr val="bg1"/>
                  </a:solidFill>
                  <a:cs typeface="+mn-ea"/>
                  <a:sym typeface="+mn-lt"/>
                </a:rPr>
                <a:t>用户以在投影仪用户可以在投影仪或者计算机上进行演示也可以将演示文稿打印出来制作成胶片用户以在投影仪</a:t>
              </a:r>
              <a:endParaRPr lang="en-US" sz="1200" kern="0" dirty="0">
                <a:solidFill>
                  <a:schemeClr val="bg1"/>
                </a:solidFill>
                <a:cs typeface="+mn-ea"/>
                <a:sym typeface="+mn-lt"/>
              </a:endParaRPr>
            </a:p>
          </p:txBody>
        </p:sp>
      </p:grpSp>
      <p:grpSp>
        <p:nvGrpSpPr>
          <p:cNvPr id="39" name="组合 38"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563461" y="4278751"/>
            <a:ext cx="6151665" cy="717196"/>
            <a:chOff x="2797476" y="1943949"/>
            <a:chExt cx="6606602" cy="1125385"/>
          </a:xfrm>
        </p:grpSpPr>
        <p:sp>
          <p:nvSpPr>
            <p:cNvPr id="40" name="圆角矩形 10"/>
            <p:cNvSpPr/>
            <p:nvPr/>
          </p:nvSpPr>
          <p:spPr>
            <a:xfrm>
              <a:off x="2874138" y="1943949"/>
              <a:ext cx="6529940" cy="1125385"/>
            </a:xfrm>
            <a:prstGeom prst="roundRect">
              <a:avLst>
                <a:gd name="adj" fmla="val 6909"/>
              </a:avLst>
            </a:prstGeom>
            <a:solidFill>
              <a:srgbClr val="EFEFEF"/>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矩形 6"/>
            <p:cNvSpPr/>
            <p:nvPr/>
          </p:nvSpPr>
          <p:spPr>
            <a:xfrm>
              <a:off x="3646983" y="1943949"/>
              <a:ext cx="5649695" cy="1125385"/>
            </a:xfrm>
            <a:custGeom>
              <a:avLst/>
              <a:gdLst/>
              <a:ahLst/>
              <a:cxnLst/>
              <a:rect l="l" t="t" r="r" b="b"/>
              <a:pathLst>
                <a:path w="6563854" h="1125385">
                  <a:moveTo>
                    <a:pt x="1" y="0"/>
                  </a:moveTo>
                  <a:lnTo>
                    <a:pt x="6563854" y="0"/>
                  </a:lnTo>
                  <a:lnTo>
                    <a:pt x="6563854" y="1125385"/>
                  </a:lnTo>
                  <a:lnTo>
                    <a:pt x="0" y="1125385"/>
                  </a:lnTo>
                  <a:cubicBezTo>
                    <a:pt x="185435" y="1006937"/>
                    <a:pt x="307745" y="799098"/>
                    <a:pt x="307745" y="562692"/>
                  </a:cubicBezTo>
                  <a:cubicBezTo>
                    <a:pt x="307745" y="326287"/>
                    <a:pt x="185436" y="118449"/>
                    <a:pt x="1" y="0"/>
                  </a:cubicBezTo>
                  <a:close/>
                </a:path>
              </a:pathLst>
            </a:custGeom>
            <a:solidFill>
              <a:srgbClr val="D06F83"/>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2" name="TextBox 51"/>
            <p:cNvSpPr txBox="1"/>
            <p:nvPr/>
          </p:nvSpPr>
          <p:spPr>
            <a:xfrm>
              <a:off x="2797476" y="1996956"/>
              <a:ext cx="1080120" cy="1014187"/>
            </a:xfrm>
            <a:prstGeom prst="rect">
              <a:avLst/>
            </a:prstGeom>
            <a:noFill/>
          </p:spPr>
          <p:txBody>
            <a:bodyPr wrap="square" rtlCol="0">
              <a:spAutoFit/>
            </a:bodyPr>
            <a:lstStyle/>
            <a:p>
              <a:pPr algn="ctr"/>
              <a:r>
                <a:rPr lang="en-US" altLang="zh-CN" sz="3600" b="1" dirty="0">
                  <a:solidFill>
                    <a:srgbClr val="D06F83"/>
                  </a:solidFill>
                  <a:effectLst>
                    <a:innerShdw blurRad="63500" dist="50800" dir="18900000">
                      <a:prstClr val="black">
                        <a:alpha val="50000"/>
                      </a:prstClr>
                    </a:innerShdw>
                  </a:effectLst>
                  <a:cs typeface="+mn-ea"/>
                  <a:sym typeface="+mn-lt"/>
                </a:rPr>
                <a:t>02</a:t>
              </a:r>
              <a:endParaRPr lang="zh-CN" altLang="en-US" sz="3600" b="1" dirty="0">
                <a:solidFill>
                  <a:srgbClr val="D06F83"/>
                </a:solidFill>
                <a:effectLst>
                  <a:innerShdw blurRad="63500" dist="50800" dir="18900000">
                    <a:prstClr val="black">
                      <a:alpha val="50000"/>
                    </a:prstClr>
                  </a:innerShdw>
                </a:effectLst>
                <a:cs typeface="+mn-ea"/>
                <a:sym typeface="+mn-lt"/>
              </a:endParaRPr>
            </a:p>
          </p:txBody>
        </p:sp>
        <p:sp>
          <p:nvSpPr>
            <p:cNvPr id="43" name="燕尾形 13"/>
            <p:cNvSpPr/>
            <p:nvPr/>
          </p:nvSpPr>
          <p:spPr>
            <a:xfrm>
              <a:off x="4194709" y="2183475"/>
              <a:ext cx="255488" cy="646331"/>
            </a:xfrm>
            <a:prstGeom prst="chevron">
              <a:avLst>
                <a:gd name="adj" fmla="val 66155"/>
              </a:avLst>
            </a:pr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4" name="燕尾形 14"/>
            <p:cNvSpPr/>
            <p:nvPr/>
          </p:nvSpPr>
          <p:spPr>
            <a:xfrm>
              <a:off x="4378189" y="2183475"/>
              <a:ext cx="255488" cy="646331"/>
            </a:xfrm>
            <a:prstGeom prst="chevron">
              <a:avLst>
                <a:gd name="adj" fmla="val 66155"/>
              </a:avLst>
            </a:pr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5" name="Rectangle 42"/>
            <p:cNvSpPr/>
            <p:nvPr/>
          </p:nvSpPr>
          <p:spPr>
            <a:xfrm flipH="1">
              <a:off x="4794692" y="2166512"/>
              <a:ext cx="4353650" cy="407487"/>
            </a:xfrm>
            <a:prstGeom prst="rect">
              <a:avLst/>
            </a:prstGeom>
            <a:noFill/>
            <a:ln w="12700" cap="flat" cmpd="sng" algn="ctr">
              <a:noFill/>
              <a:prstDash val="solid"/>
            </a:ln>
            <a:effectLst/>
          </p:spPr>
          <p:txBody>
            <a:bodyPr lIns="91440" tIns="0" rIns="91440" bIns="0" rtlCol="0" anchor="t"/>
            <a:lstStyle/>
            <a:p>
              <a:pPr>
                <a:defRPr/>
              </a:pPr>
              <a:r>
                <a:rPr lang="zh-CN" altLang="en-US" sz="1200" kern="0" dirty="0">
                  <a:solidFill>
                    <a:schemeClr val="bg1"/>
                  </a:solidFill>
                  <a:cs typeface="+mn-ea"/>
                  <a:sym typeface="+mn-lt"/>
                </a:rPr>
                <a:t>用户以在投影仪用户可以在投影仪或者计算机上进行演示也可以将演示文稿打印出来制作成胶片用户以在投影仪</a:t>
              </a:r>
              <a:endParaRPr lang="en-US" sz="1200" kern="0" dirty="0">
                <a:solidFill>
                  <a:schemeClr val="bg1"/>
                </a:solidFill>
                <a:cs typeface="+mn-ea"/>
                <a:sym typeface="+mn-lt"/>
              </a:endParaRPr>
            </a:p>
          </p:txBody>
        </p:sp>
      </p:grpSp>
      <p:grpSp>
        <p:nvGrpSpPr>
          <p:cNvPr id="46" name="组合 45"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572985" y="5231435"/>
            <a:ext cx="6142140" cy="717196"/>
            <a:chOff x="2807705" y="1943949"/>
            <a:chExt cx="6596373" cy="1125385"/>
          </a:xfrm>
        </p:grpSpPr>
        <p:sp>
          <p:nvSpPr>
            <p:cNvPr id="47" name="圆角矩形 10"/>
            <p:cNvSpPr/>
            <p:nvPr/>
          </p:nvSpPr>
          <p:spPr>
            <a:xfrm>
              <a:off x="2874138" y="1943949"/>
              <a:ext cx="6529940" cy="1125385"/>
            </a:xfrm>
            <a:prstGeom prst="roundRect">
              <a:avLst>
                <a:gd name="adj" fmla="val 6909"/>
              </a:avLst>
            </a:prstGeom>
            <a:solidFill>
              <a:srgbClr val="EFEFEF"/>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矩形 6"/>
            <p:cNvSpPr/>
            <p:nvPr/>
          </p:nvSpPr>
          <p:spPr>
            <a:xfrm>
              <a:off x="3646983" y="1943949"/>
              <a:ext cx="5649695" cy="1125385"/>
            </a:xfrm>
            <a:custGeom>
              <a:avLst/>
              <a:gdLst/>
              <a:ahLst/>
              <a:cxnLst/>
              <a:rect l="l" t="t" r="r" b="b"/>
              <a:pathLst>
                <a:path w="6563854" h="1125385">
                  <a:moveTo>
                    <a:pt x="1" y="0"/>
                  </a:moveTo>
                  <a:lnTo>
                    <a:pt x="6563854" y="0"/>
                  </a:lnTo>
                  <a:lnTo>
                    <a:pt x="6563854" y="1125385"/>
                  </a:lnTo>
                  <a:lnTo>
                    <a:pt x="0" y="1125385"/>
                  </a:lnTo>
                  <a:cubicBezTo>
                    <a:pt x="185435" y="1006937"/>
                    <a:pt x="307745" y="799098"/>
                    <a:pt x="307745" y="562692"/>
                  </a:cubicBezTo>
                  <a:cubicBezTo>
                    <a:pt x="307745" y="326287"/>
                    <a:pt x="185436" y="118449"/>
                    <a:pt x="1" y="0"/>
                  </a:cubicBezTo>
                  <a:close/>
                </a:path>
              </a:pathLst>
            </a:custGeom>
            <a:solidFill>
              <a:srgbClr val="F8AD94"/>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9" name="TextBox 51"/>
            <p:cNvSpPr txBox="1"/>
            <p:nvPr/>
          </p:nvSpPr>
          <p:spPr>
            <a:xfrm>
              <a:off x="2807705" y="1996956"/>
              <a:ext cx="1080120" cy="1014187"/>
            </a:xfrm>
            <a:prstGeom prst="rect">
              <a:avLst/>
            </a:prstGeom>
            <a:noFill/>
          </p:spPr>
          <p:txBody>
            <a:bodyPr wrap="square" rtlCol="0">
              <a:spAutoFit/>
            </a:bodyPr>
            <a:lstStyle/>
            <a:p>
              <a:pPr algn="ctr"/>
              <a:r>
                <a:rPr lang="en-US" altLang="zh-CN" sz="3600" b="1" dirty="0">
                  <a:solidFill>
                    <a:srgbClr val="F8AD94"/>
                  </a:solidFill>
                  <a:effectLst>
                    <a:innerShdw blurRad="63500" dist="50800" dir="18900000">
                      <a:prstClr val="black">
                        <a:alpha val="50000"/>
                      </a:prstClr>
                    </a:innerShdw>
                  </a:effectLst>
                  <a:cs typeface="+mn-ea"/>
                  <a:sym typeface="+mn-lt"/>
                </a:rPr>
                <a:t>03</a:t>
              </a:r>
              <a:endParaRPr lang="zh-CN" altLang="en-US" sz="3600" b="1" dirty="0">
                <a:solidFill>
                  <a:srgbClr val="F8AD94"/>
                </a:solidFill>
                <a:effectLst>
                  <a:innerShdw blurRad="63500" dist="50800" dir="18900000">
                    <a:prstClr val="black">
                      <a:alpha val="50000"/>
                    </a:prstClr>
                  </a:innerShdw>
                </a:effectLst>
                <a:cs typeface="+mn-ea"/>
                <a:sym typeface="+mn-lt"/>
              </a:endParaRPr>
            </a:p>
          </p:txBody>
        </p:sp>
        <p:sp>
          <p:nvSpPr>
            <p:cNvPr id="50" name="燕尾形 13"/>
            <p:cNvSpPr/>
            <p:nvPr/>
          </p:nvSpPr>
          <p:spPr>
            <a:xfrm>
              <a:off x="4194709" y="2183475"/>
              <a:ext cx="255488" cy="646331"/>
            </a:xfrm>
            <a:prstGeom prst="chevron">
              <a:avLst>
                <a:gd name="adj" fmla="val 66155"/>
              </a:avLst>
            </a:pr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1" name="燕尾形 14"/>
            <p:cNvSpPr/>
            <p:nvPr/>
          </p:nvSpPr>
          <p:spPr>
            <a:xfrm>
              <a:off x="4378189" y="2183475"/>
              <a:ext cx="255488" cy="646331"/>
            </a:xfrm>
            <a:prstGeom prst="chevron">
              <a:avLst>
                <a:gd name="adj" fmla="val 66155"/>
              </a:avLst>
            </a:pr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2" name="Rectangle 42"/>
            <p:cNvSpPr/>
            <p:nvPr/>
          </p:nvSpPr>
          <p:spPr>
            <a:xfrm flipH="1">
              <a:off x="4794692" y="2166512"/>
              <a:ext cx="4353650" cy="407487"/>
            </a:xfrm>
            <a:prstGeom prst="rect">
              <a:avLst/>
            </a:prstGeom>
            <a:noFill/>
            <a:ln w="12700" cap="flat" cmpd="sng" algn="ctr">
              <a:noFill/>
              <a:prstDash val="solid"/>
            </a:ln>
            <a:effectLst/>
          </p:spPr>
          <p:txBody>
            <a:bodyPr lIns="91440" tIns="0" rIns="91440" bIns="0" rtlCol="0" anchor="t"/>
            <a:lstStyle/>
            <a:p>
              <a:pPr>
                <a:defRPr/>
              </a:pPr>
              <a:r>
                <a:rPr lang="zh-CN" altLang="en-US" sz="1200" kern="0" dirty="0">
                  <a:solidFill>
                    <a:schemeClr val="bg1"/>
                  </a:solidFill>
                  <a:cs typeface="+mn-ea"/>
                  <a:sym typeface="+mn-lt"/>
                </a:rPr>
                <a:t>用户以在投影仪用户可以在投影仪或者计算机上进行演示也可以将演示文稿打印出来制作成胶片用户以在投影仪</a:t>
              </a:r>
              <a:endParaRPr lang="en-US" sz="1200" kern="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1+#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1+#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12" presetClass="entr" presetSubtype="8" fill="hold" grpId="0" nodeType="afterEffect">
                                  <p:stCondLst>
                                    <p:cond delay="0"/>
                                  </p:stCondLst>
                                  <p:iterate type="lt">
                                    <p:tmPct val="10000"/>
                                  </p:iterate>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p:tgtEl>
                                          <p:spTgt spid="4"/>
                                        </p:tgtEl>
                                        <p:attrNameLst>
                                          <p:attrName>ppt_x</p:attrName>
                                        </p:attrNameLst>
                                      </p:cBhvr>
                                      <p:tavLst>
                                        <p:tav tm="0">
                                          <p:val>
                                            <p:strVal val="#ppt_x-#ppt_w*1.125000"/>
                                          </p:val>
                                        </p:tav>
                                        <p:tav tm="100000">
                                          <p:val>
                                            <p:strVal val="#ppt_x"/>
                                          </p:val>
                                        </p:tav>
                                      </p:tavLst>
                                    </p:anim>
                                    <p:animEffect transition="in" filter="wipe(right)">
                                      <p:cBhvr>
                                        <p:cTn id="33" dur="500"/>
                                        <p:tgtEl>
                                          <p:spTgt spid="4"/>
                                        </p:tgtEl>
                                      </p:cBhvr>
                                    </p:animEffect>
                                  </p:childTnLst>
                                </p:cTn>
                              </p:par>
                            </p:childTnLst>
                          </p:cTn>
                        </p:par>
                        <p:par>
                          <p:cTn id="34" fill="hold">
                            <p:stCondLst>
                              <p:cond delay="649"/>
                            </p:stCondLst>
                            <p:childTnLst>
                              <p:par>
                                <p:cTn id="35" presetID="22" presetClass="entr" presetSubtype="4"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down)">
                                      <p:cBhvr>
                                        <p:cTn id="37" dur="1000"/>
                                        <p:tgtEl>
                                          <p:spTgt spid="11"/>
                                        </p:tgtEl>
                                      </p:cBhvr>
                                    </p:animEffect>
                                  </p:childTnLst>
                                </p:cTn>
                              </p:par>
                            </p:childTnLst>
                          </p:cTn>
                        </p:par>
                        <p:par>
                          <p:cTn id="38" fill="hold">
                            <p:stCondLst>
                              <p:cond delay="1649"/>
                            </p:stCondLst>
                            <p:childTnLst>
                              <p:par>
                                <p:cTn id="39" presetID="22" presetClass="entr" presetSubtype="8"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left)">
                                      <p:cBhvr>
                                        <p:cTn id="41" dur="500"/>
                                        <p:tgtEl>
                                          <p:spTgt spid="13"/>
                                        </p:tgtEl>
                                      </p:cBhvr>
                                    </p:animEffect>
                                  </p:childTnLst>
                                </p:cTn>
                              </p:par>
                            </p:childTnLst>
                          </p:cTn>
                        </p:par>
                        <p:par>
                          <p:cTn id="42" fill="hold">
                            <p:stCondLst>
                              <p:cond delay="2149"/>
                            </p:stCondLst>
                            <p:childTnLst>
                              <p:par>
                                <p:cTn id="43" presetID="22" presetClass="entr" presetSubtype="2"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right)">
                                      <p:cBhvr>
                                        <p:cTn id="45" dur="500"/>
                                        <p:tgtEl>
                                          <p:spTgt spid="14"/>
                                        </p:tgtEl>
                                      </p:cBhvr>
                                    </p:animEffect>
                                  </p:childTnLst>
                                </p:cTn>
                              </p:par>
                            </p:childTnLst>
                          </p:cTn>
                        </p:par>
                        <p:par>
                          <p:cTn id="46" fill="hold">
                            <p:stCondLst>
                              <p:cond delay="2649"/>
                            </p:stCondLst>
                            <p:childTnLst>
                              <p:par>
                                <p:cTn id="47" presetID="2" presetClass="entr" presetSubtype="4" decel="44000" fill="hold" nodeType="after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750" fill="hold"/>
                                        <p:tgtEl>
                                          <p:spTgt spid="15"/>
                                        </p:tgtEl>
                                        <p:attrNameLst>
                                          <p:attrName>ppt_x</p:attrName>
                                        </p:attrNameLst>
                                      </p:cBhvr>
                                      <p:tavLst>
                                        <p:tav tm="0">
                                          <p:val>
                                            <p:strVal val="#ppt_x"/>
                                          </p:val>
                                        </p:tav>
                                        <p:tav tm="100000">
                                          <p:val>
                                            <p:strVal val="#ppt_x"/>
                                          </p:val>
                                        </p:tav>
                                      </p:tavLst>
                                    </p:anim>
                                    <p:anim calcmode="lin" valueType="num">
                                      <p:cBhvr additive="base">
                                        <p:cTn id="50" dur="750" fill="hold"/>
                                        <p:tgtEl>
                                          <p:spTgt spid="15"/>
                                        </p:tgtEl>
                                        <p:attrNameLst>
                                          <p:attrName>ppt_y</p:attrName>
                                        </p:attrNameLst>
                                      </p:cBhvr>
                                      <p:tavLst>
                                        <p:tav tm="0">
                                          <p:val>
                                            <p:strVal val="1+#ppt_h/2"/>
                                          </p:val>
                                        </p:tav>
                                        <p:tav tm="100000">
                                          <p:val>
                                            <p:strVal val="#ppt_y"/>
                                          </p:val>
                                        </p:tav>
                                      </p:tavLst>
                                    </p:anim>
                                  </p:childTnLst>
                                </p:cTn>
                              </p:par>
                            </p:childTnLst>
                          </p:cTn>
                        </p:par>
                        <p:par>
                          <p:cTn id="51" fill="hold">
                            <p:stCondLst>
                              <p:cond delay="3649"/>
                            </p:stCondLst>
                            <p:childTnLst>
                              <p:par>
                                <p:cTn id="52" presetID="2" presetClass="entr" presetSubtype="4" decel="44000" fill="hold" nodeType="afterEffect">
                                  <p:stCondLst>
                                    <p:cond delay="0"/>
                                  </p:stCondLst>
                                  <p:childTnLst>
                                    <p:set>
                                      <p:cBhvr>
                                        <p:cTn id="53" dur="1" fill="hold">
                                          <p:stCondLst>
                                            <p:cond delay="0"/>
                                          </p:stCondLst>
                                        </p:cTn>
                                        <p:tgtEl>
                                          <p:spTgt spid="39"/>
                                        </p:tgtEl>
                                        <p:attrNameLst>
                                          <p:attrName>style.visibility</p:attrName>
                                        </p:attrNameLst>
                                      </p:cBhvr>
                                      <p:to>
                                        <p:strVal val="visible"/>
                                      </p:to>
                                    </p:set>
                                    <p:anim calcmode="lin" valueType="num">
                                      <p:cBhvr additive="base">
                                        <p:cTn id="54" dur="750" fill="hold"/>
                                        <p:tgtEl>
                                          <p:spTgt spid="39"/>
                                        </p:tgtEl>
                                        <p:attrNameLst>
                                          <p:attrName>ppt_x</p:attrName>
                                        </p:attrNameLst>
                                      </p:cBhvr>
                                      <p:tavLst>
                                        <p:tav tm="0">
                                          <p:val>
                                            <p:strVal val="#ppt_x"/>
                                          </p:val>
                                        </p:tav>
                                        <p:tav tm="100000">
                                          <p:val>
                                            <p:strVal val="#ppt_x"/>
                                          </p:val>
                                        </p:tav>
                                      </p:tavLst>
                                    </p:anim>
                                    <p:anim calcmode="lin" valueType="num">
                                      <p:cBhvr additive="base">
                                        <p:cTn id="55" dur="750" fill="hold"/>
                                        <p:tgtEl>
                                          <p:spTgt spid="39"/>
                                        </p:tgtEl>
                                        <p:attrNameLst>
                                          <p:attrName>ppt_y</p:attrName>
                                        </p:attrNameLst>
                                      </p:cBhvr>
                                      <p:tavLst>
                                        <p:tav tm="0">
                                          <p:val>
                                            <p:strVal val="1+#ppt_h/2"/>
                                          </p:val>
                                        </p:tav>
                                        <p:tav tm="100000">
                                          <p:val>
                                            <p:strVal val="#ppt_y"/>
                                          </p:val>
                                        </p:tav>
                                      </p:tavLst>
                                    </p:anim>
                                  </p:childTnLst>
                                </p:cTn>
                              </p:par>
                            </p:childTnLst>
                          </p:cTn>
                        </p:par>
                        <p:par>
                          <p:cTn id="56" fill="hold">
                            <p:stCondLst>
                              <p:cond delay="4649"/>
                            </p:stCondLst>
                            <p:childTnLst>
                              <p:par>
                                <p:cTn id="57" presetID="2" presetClass="entr" presetSubtype="4" decel="44000" fill="hold" nodeType="afterEffect">
                                  <p:stCondLst>
                                    <p:cond delay="0"/>
                                  </p:stCondLst>
                                  <p:childTnLst>
                                    <p:set>
                                      <p:cBhvr>
                                        <p:cTn id="58" dur="1" fill="hold">
                                          <p:stCondLst>
                                            <p:cond delay="0"/>
                                          </p:stCondLst>
                                        </p:cTn>
                                        <p:tgtEl>
                                          <p:spTgt spid="46"/>
                                        </p:tgtEl>
                                        <p:attrNameLst>
                                          <p:attrName>style.visibility</p:attrName>
                                        </p:attrNameLst>
                                      </p:cBhvr>
                                      <p:to>
                                        <p:strVal val="visible"/>
                                      </p:to>
                                    </p:set>
                                    <p:anim calcmode="lin" valueType="num">
                                      <p:cBhvr additive="base">
                                        <p:cTn id="59" dur="750" fill="hold"/>
                                        <p:tgtEl>
                                          <p:spTgt spid="46"/>
                                        </p:tgtEl>
                                        <p:attrNameLst>
                                          <p:attrName>ppt_x</p:attrName>
                                        </p:attrNameLst>
                                      </p:cBhvr>
                                      <p:tavLst>
                                        <p:tav tm="0">
                                          <p:val>
                                            <p:strVal val="#ppt_x"/>
                                          </p:val>
                                        </p:tav>
                                        <p:tav tm="100000">
                                          <p:val>
                                            <p:strVal val="#ppt_x"/>
                                          </p:val>
                                        </p:tav>
                                      </p:tavLst>
                                    </p:anim>
                                    <p:anim calcmode="lin" valueType="num">
                                      <p:cBhvr additive="base">
                                        <p:cTn id="60" dur="750" fill="hold"/>
                                        <p:tgtEl>
                                          <p:spTgt spid="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animBg="1"/>
      <p:bldP spid="8" grpId="0" animBg="1"/>
      <p:bldP spid="9" grpId="0" animBg="1"/>
      <p:bldP spid="10" grpId="0" animBg="1"/>
      <p:bldP spid="13"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0" name="组合 99"/>
          <p:cNvGrpSpPr/>
          <p:nvPr/>
        </p:nvGrpSpPr>
        <p:grpSpPr>
          <a:xfrm>
            <a:off x="3464638" y="1236969"/>
            <a:ext cx="8172479" cy="3881132"/>
            <a:chOff x="3464638" y="1236969"/>
            <a:chExt cx="8172479" cy="3881132"/>
          </a:xfrm>
        </p:grpSpPr>
        <p:grpSp>
          <p:nvGrpSpPr>
            <p:cNvPr id="98" name="组合 97"/>
            <p:cNvGrpSpPr/>
            <p:nvPr/>
          </p:nvGrpSpPr>
          <p:grpSpPr>
            <a:xfrm>
              <a:off x="3990717" y="1236969"/>
              <a:ext cx="2229089" cy="762459"/>
              <a:chOff x="3990717" y="1236969"/>
              <a:chExt cx="2229089" cy="762459"/>
            </a:xfrm>
          </p:grpSpPr>
          <p:sp>
            <p:nvSpPr>
              <p:cNvPr id="58" name="圆角矩形 38"/>
              <p:cNvSpPr/>
              <p:nvPr/>
            </p:nvSpPr>
            <p:spPr>
              <a:xfrm>
                <a:off x="3990717" y="1236969"/>
                <a:ext cx="2229089" cy="762459"/>
              </a:xfrm>
              <a:prstGeom prst="roundRect">
                <a:avLst/>
              </a:prstGeom>
              <a:solidFill>
                <a:srgbClr val="365B7C"/>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2" name="TextBox 59"/>
              <p:cNvSpPr>
                <a:spLocks noChangeArrowheads="1"/>
              </p:cNvSpPr>
              <p:nvPr/>
            </p:nvSpPr>
            <p:spPr bwMode="auto">
              <a:xfrm flipH="1">
                <a:off x="4120744" y="1337547"/>
                <a:ext cx="196162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800" b="1" dirty="0">
                    <a:solidFill>
                      <a:schemeClr val="bg1"/>
                    </a:solidFill>
                    <a:latin typeface="+mn-lt"/>
                    <a:ea typeface="+mn-ea"/>
                    <a:cs typeface="+mn-ea"/>
                    <a:sym typeface="+mn-lt"/>
                  </a:rPr>
                  <a:t>个人信息</a:t>
                </a:r>
                <a:endParaRPr lang="en-US" altLang="zh-CN" dirty="0">
                  <a:solidFill>
                    <a:schemeClr val="bg1"/>
                  </a:solidFill>
                  <a:latin typeface="+mn-lt"/>
                  <a:ea typeface="+mn-ea"/>
                  <a:cs typeface="+mn-ea"/>
                  <a:sym typeface="+mn-lt"/>
                </a:endParaRPr>
              </a:p>
            </p:txBody>
          </p:sp>
        </p:grpSp>
        <p:grpSp>
          <p:nvGrpSpPr>
            <p:cNvPr id="99" name="组合 98"/>
            <p:cNvGrpSpPr/>
            <p:nvPr/>
          </p:nvGrpSpPr>
          <p:grpSpPr>
            <a:xfrm>
              <a:off x="3464638" y="1810962"/>
              <a:ext cx="8172479" cy="3307139"/>
              <a:chOff x="3464638" y="1810962"/>
              <a:chExt cx="8172479" cy="3307139"/>
            </a:xfrm>
          </p:grpSpPr>
          <p:sp>
            <p:nvSpPr>
              <p:cNvPr id="59" name="圆角矩形 70"/>
              <p:cNvSpPr/>
              <p:nvPr/>
            </p:nvSpPr>
            <p:spPr>
              <a:xfrm>
                <a:off x="3464638" y="2094003"/>
                <a:ext cx="8172479" cy="3024098"/>
              </a:xfrm>
              <a:prstGeom prst="roundRect">
                <a:avLst>
                  <a:gd name="adj" fmla="val 6909"/>
                </a:avLst>
              </a:prstGeom>
              <a:solidFill>
                <a:srgbClr val="EFEFEF"/>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0" name="组合 59"/>
              <p:cNvGrpSpPr/>
              <p:nvPr/>
            </p:nvGrpSpPr>
            <p:grpSpPr>
              <a:xfrm rot="16200000">
                <a:off x="5664744" y="2002243"/>
                <a:ext cx="441397" cy="58876"/>
                <a:chOff x="2975751" y="2655638"/>
                <a:chExt cx="539968" cy="72019"/>
              </a:xfrm>
            </p:grpSpPr>
            <p:sp>
              <p:nvSpPr>
                <p:cNvPr id="68" name="椭圆 67"/>
                <p:cNvSpPr/>
                <p:nvPr/>
              </p:nvSpPr>
              <p:spPr>
                <a:xfrm>
                  <a:off x="2975751" y="2655651"/>
                  <a:ext cx="72008" cy="7200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椭圆 68"/>
                <p:cNvSpPr/>
                <p:nvPr/>
              </p:nvSpPr>
              <p:spPr>
                <a:xfrm>
                  <a:off x="3443711" y="2655638"/>
                  <a:ext cx="72008" cy="7201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圆角矩形 81"/>
                <p:cNvSpPr/>
                <p:nvPr/>
              </p:nvSpPr>
              <p:spPr>
                <a:xfrm>
                  <a:off x="3011757" y="2668683"/>
                  <a:ext cx="467962" cy="45721"/>
                </a:xfrm>
                <a:prstGeom prst="roundRect">
                  <a:avLst>
                    <a:gd name="adj" fmla="val 50000"/>
                  </a:avLst>
                </a:prstGeom>
                <a:gradFill>
                  <a:gsLst>
                    <a:gs pos="0">
                      <a:schemeClr val="bg1">
                        <a:lumMod val="75000"/>
                      </a:schemeClr>
                    </a:gs>
                    <a:gs pos="50000">
                      <a:schemeClr val="bg1">
                        <a:lumMod val="95000"/>
                      </a:schemeClr>
                    </a:gs>
                    <a:gs pos="100000">
                      <a:schemeClr val="bg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1" name="组合 60"/>
              <p:cNvGrpSpPr/>
              <p:nvPr/>
            </p:nvGrpSpPr>
            <p:grpSpPr>
              <a:xfrm rot="16200000">
                <a:off x="4123858" y="2002229"/>
                <a:ext cx="441397" cy="58863"/>
                <a:chOff x="2975753" y="1851670"/>
                <a:chExt cx="539968" cy="72008"/>
              </a:xfrm>
            </p:grpSpPr>
            <p:sp>
              <p:nvSpPr>
                <p:cNvPr id="65" name="椭圆 64"/>
                <p:cNvSpPr/>
                <p:nvPr/>
              </p:nvSpPr>
              <p:spPr>
                <a:xfrm>
                  <a:off x="2975753" y="1851670"/>
                  <a:ext cx="72008" cy="7200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椭圆 65"/>
                <p:cNvSpPr/>
                <p:nvPr/>
              </p:nvSpPr>
              <p:spPr>
                <a:xfrm>
                  <a:off x="3443713" y="1851670"/>
                  <a:ext cx="72008" cy="7200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7" name="圆角矩形 78"/>
                <p:cNvSpPr/>
                <p:nvPr/>
              </p:nvSpPr>
              <p:spPr>
                <a:xfrm>
                  <a:off x="3011757" y="1864814"/>
                  <a:ext cx="467960" cy="45719"/>
                </a:xfrm>
                <a:prstGeom prst="roundRect">
                  <a:avLst>
                    <a:gd name="adj" fmla="val 50000"/>
                  </a:avLst>
                </a:prstGeom>
                <a:gradFill>
                  <a:gsLst>
                    <a:gs pos="0">
                      <a:schemeClr val="bg1">
                        <a:lumMod val="75000"/>
                      </a:schemeClr>
                    </a:gs>
                    <a:gs pos="50000">
                      <a:schemeClr val="bg1">
                        <a:lumMod val="95000"/>
                      </a:schemeClr>
                    </a:gs>
                    <a:gs pos="100000">
                      <a:schemeClr val="bg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grpSp>
        <p:nvGrpSpPr>
          <p:cNvPr id="86" name="组合 85"/>
          <p:cNvGrpSpPr/>
          <p:nvPr/>
        </p:nvGrpSpPr>
        <p:grpSpPr>
          <a:xfrm>
            <a:off x="3776826" y="2414454"/>
            <a:ext cx="487597" cy="487597"/>
            <a:chOff x="3776826" y="2319133"/>
            <a:chExt cx="566454" cy="566454"/>
          </a:xfrm>
        </p:grpSpPr>
        <p:sp>
          <p:nvSpPr>
            <p:cNvPr id="56" name="椭圆 55"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3776826" y="2319133"/>
              <a:ext cx="566454" cy="566454"/>
            </a:xfrm>
            <a:prstGeom prst="ellipse">
              <a:avLst/>
            </a:prstGeom>
            <a:solidFill>
              <a:srgbClr val="F3D3C5"/>
            </a:solidFill>
            <a:ln w="22225">
              <a:solidFill>
                <a:schemeClr val="bg1"/>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nvGrpSpPr>
            <p:cNvPr id="7" name="组合 6"/>
            <p:cNvGrpSpPr/>
            <p:nvPr/>
          </p:nvGrpSpPr>
          <p:grpSpPr>
            <a:xfrm>
              <a:off x="3904821" y="2461156"/>
              <a:ext cx="383443" cy="275864"/>
              <a:chOff x="3820635" y="3071676"/>
              <a:chExt cx="541058" cy="389258"/>
            </a:xfrm>
            <a:solidFill>
              <a:schemeClr val="bg1"/>
            </a:solidFill>
            <a:effectLst>
              <a:innerShdw blurRad="63500" dist="50800" dir="13500000">
                <a:prstClr val="black">
                  <a:alpha val="50000"/>
                </a:prstClr>
              </a:innerShdw>
            </a:effectLst>
          </p:grpSpPr>
          <p:sp>
            <p:nvSpPr>
              <p:cNvPr id="8" name="Freeform 226"/>
              <p:cNvSpPr>
                <a:spLocks noEditPoints="1"/>
              </p:cNvSpPr>
              <p:nvPr/>
            </p:nvSpPr>
            <p:spPr bwMode="auto">
              <a:xfrm>
                <a:off x="3820635" y="3071676"/>
                <a:ext cx="438051" cy="389258"/>
              </a:xfrm>
              <a:custGeom>
                <a:avLst/>
                <a:gdLst>
                  <a:gd name="T0" fmla="*/ 166 w 171"/>
                  <a:gd name="T1" fmla="*/ 0 h 152"/>
                  <a:gd name="T2" fmla="*/ 6 w 171"/>
                  <a:gd name="T3" fmla="*/ 0 h 152"/>
                  <a:gd name="T4" fmla="*/ 0 w 171"/>
                  <a:gd name="T5" fmla="*/ 6 h 152"/>
                  <a:gd name="T6" fmla="*/ 0 w 171"/>
                  <a:gd name="T7" fmla="*/ 147 h 152"/>
                  <a:gd name="T8" fmla="*/ 6 w 171"/>
                  <a:gd name="T9" fmla="*/ 152 h 152"/>
                  <a:gd name="T10" fmla="*/ 166 w 171"/>
                  <a:gd name="T11" fmla="*/ 152 h 152"/>
                  <a:gd name="T12" fmla="*/ 171 w 171"/>
                  <a:gd name="T13" fmla="*/ 147 h 152"/>
                  <a:gd name="T14" fmla="*/ 171 w 171"/>
                  <a:gd name="T15" fmla="*/ 6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3"/>
                      <a:pt x="0" y="6"/>
                    </a:cubicBezTo>
                    <a:cubicBezTo>
                      <a:pt x="0" y="147"/>
                      <a:pt x="0" y="147"/>
                      <a:pt x="0" y="147"/>
                    </a:cubicBezTo>
                    <a:cubicBezTo>
                      <a:pt x="0" y="150"/>
                      <a:pt x="3" y="152"/>
                      <a:pt x="6" y="152"/>
                    </a:cubicBezTo>
                    <a:cubicBezTo>
                      <a:pt x="166" y="152"/>
                      <a:pt x="166" y="152"/>
                      <a:pt x="166" y="152"/>
                    </a:cubicBezTo>
                    <a:cubicBezTo>
                      <a:pt x="169" y="152"/>
                      <a:pt x="171" y="150"/>
                      <a:pt x="171" y="147"/>
                    </a:cubicBezTo>
                    <a:cubicBezTo>
                      <a:pt x="171" y="6"/>
                      <a:pt x="171" y="6"/>
                      <a:pt x="171" y="6"/>
                    </a:cubicBezTo>
                    <a:cubicBezTo>
                      <a:pt x="171" y="3"/>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cs typeface="+mn-ea"/>
                  <a:sym typeface="+mn-lt"/>
                </a:endParaRPr>
              </a:p>
            </p:txBody>
          </p:sp>
          <p:sp>
            <p:nvSpPr>
              <p:cNvPr id="9" name="Freeform 227"/>
              <p:cNvSpPr/>
              <p:nvPr/>
            </p:nvSpPr>
            <p:spPr bwMode="auto">
              <a:xfrm>
                <a:off x="4117729" y="3336242"/>
                <a:ext cx="41203" cy="40119"/>
              </a:xfrm>
              <a:custGeom>
                <a:avLst/>
                <a:gdLst>
                  <a:gd name="T0" fmla="*/ 12 w 38"/>
                  <a:gd name="T1" fmla="*/ 0 h 37"/>
                  <a:gd name="T2" fmla="*/ 12 w 38"/>
                  <a:gd name="T3" fmla="*/ 2 h 37"/>
                  <a:gd name="T4" fmla="*/ 0 w 38"/>
                  <a:gd name="T5" fmla="*/ 37 h 37"/>
                  <a:gd name="T6" fmla="*/ 36 w 38"/>
                  <a:gd name="T7" fmla="*/ 28 h 37"/>
                  <a:gd name="T8" fmla="*/ 38 w 38"/>
                  <a:gd name="T9" fmla="*/ 26 h 37"/>
                  <a:gd name="T10" fmla="*/ 12 w 38"/>
                  <a:gd name="T11" fmla="*/ 0 h 37"/>
                </a:gdLst>
                <a:ahLst/>
                <a:cxnLst>
                  <a:cxn ang="0">
                    <a:pos x="T0" y="T1"/>
                  </a:cxn>
                  <a:cxn ang="0">
                    <a:pos x="T2" y="T3"/>
                  </a:cxn>
                  <a:cxn ang="0">
                    <a:pos x="T4" y="T5"/>
                  </a:cxn>
                  <a:cxn ang="0">
                    <a:pos x="T6" y="T7"/>
                  </a:cxn>
                  <a:cxn ang="0">
                    <a:pos x="T8" y="T9"/>
                  </a:cxn>
                  <a:cxn ang="0">
                    <a:pos x="T10" y="T11"/>
                  </a:cxn>
                </a:cxnLst>
                <a:rect l="0" t="0" r="r" b="b"/>
                <a:pathLst>
                  <a:path w="38" h="37">
                    <a:moveTo>
                      <a:pt x="12" y="0"/>
                    </a:moveTo>
                    <a:lnTo>
                      <a:pt x="12" y="2"/>
                    </a:lnTo>
                    <a:lnTo>
                      <a:pt x="0" y="37"/>
                    </a:lnTo>
                    <a:lnTo>
                      <a:pt x="36" y="28"/>
                    </a:lnTo>
                    <a:lnTo>
                      <a:pt x="38" y="26"/>
                    </a:ln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cs typeface="+mn-ea"/>
                  <a:sym typeface="+mn-lt"/>
                </a:endParaRPr>
              </a:p>
            </p:txBody>
          </p:sp>
          <p:sp>
            <p:nvSpPr>
              <p:cNvPr id="10" name="Freeform 228"/>
              <p:cNvSpPr/>
              <p:nvPr/>
            </p:nvSpPr>
            <p:spPr bwMode="auto">
              <a:xfrm>
                <a:off x="4281456" y="3135649"/>
                <a:ext cx="80237" cy="76984"/>
              </a:xfrm>
              <a:custGeom>
                <a:avLst/>
                <a:gdLst>
                  <a:gd name="T0" fmla="*/ 23 w 31"/>
                  <a:gd name="T1" fmla="*/ 30 h 30"/>
                  <a:gd name="T2" fmla="*/ 29 w 31"/>
                  <a:gd name="T3" fmla="*/ 24 h 30"/>
                  <a:gd name="T4" fmla="*/ 29 w 31"/>
                  <a:gd name="T5" fmla="*/ 17 h 30"/>
                  <a:gd name="T6" fmla="*/ 13 w 31"/>
                  <a:gd name="T7" fmla="*/ 2 h 30"/>
                  <a:gd name="T8" fmla="*/ 6 w 31"/>
                  <a:gd name="T9" fmla="*/ 2 h 30"/>
                  <a:gd name="T10" fmla="*/ 0 w 31"/>
                  <a:gd name="T11" fmla="*/ 8 h 30"/>
                  <a:gd name="T12" fmla="*/ 23 w 31"/>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31" h="30">
                    <a:moveTo>
                      <a:pt x="23" y="30"/>
                    </a:moveTo>
                    <a:cubicBezTo>
                      <a:pt x="29" y="24"/>
                      <a:pt x="29" y="24"/>
                      <a:pt x="29" y="24"/>
                    </a:cubicBezTo>
                    <a:cubicBezTo>
                      <a:pt x="31" y="22"/>
                      <a:pt x="31" y="19"/>
                      <a:pt x="29" y="17"/>
                    </a:cubicBezTo>
                    <a:cubicBezTo>
                      <a:pt x="13" y="2"/>
                      <a:pt x="13" y="2"/>
                      <a:pt x="13" y="2"/>
                    </a:cubicBezTo>
                    <a:cubicBezTo>
                      <a:pt x="11" y="0"/>
                      <a:pt x="8" y="0"/>
                      <a:pt x="6" y="2"/>
                    </a:cubicBezTo>
                    <a:cubicBezTo>
                      <a:pt x="0" y="8"/>
                      <a:pt x="0" y="8"/>
                      <a:pt x="0" y="8"/>
                    </a:cubicBezTo>
                    <a:lnTo>
                      <a:pt x="23"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cs typeface="+mn-ea"/>
                  <a:sym typeface="+mn-lt"/>
                </a:endParaRPr>
              </a:p>
            </p:txBody>
          </p:sp>
          <p:sp>
            <p:nvSpPr>
              <p:cNvPr id="11" name="Freeform 229"/>
              <p:cNvSpPr/>
              <p:nvPr/>
            </p:nvSpPr>
            <p:spPr bwMode="auto">
              <a:xfrm>
                <a:off x="4151342" y="3161672"/>
                <a:ext cx="182160" cy="184328"/>
              </a:xfrm>
              <a:custGeom>
                <a:avLst/>
                <a:gdLst>
                  <a:gd name="T0" fmla="*/ 49 w 71"/>
                  <a:gd name="T1" fmla="*/ 0 h 72"/>
                  <a:gd name="T2" fmla="*/ 48 w 71"/>
                  <a:gd name="T3" fmla="*/ 1 h 72"/>
                  <a:gd name="T4" fmla="*/ 2 w 71"/>
                  <a:gd name="T5" fmla="*/ 47 h 72"/>
                  <a:gd name="T6" fmla="*/ 2 w 71"/>
                  <a:gd name="T7" fmla="*/ 55 h 72"/>
                  <a:gd name="T8" fmla="*/ 2 w 71"/>
                  <a:gd name="T9" fmla="*/ 55 h 72"/>
                  <a:gd name="T10" fmla="*/ 8 w 71"/>
                  <a:gd name="T11" fmla="*/ 57 h 72"/>
                  <a:gd name="T12" fmla="*/ 9 w 71"/>
                  <a:gd name="T13" fmla="*/ 62 h 72"/>
                  <a:gd name="T14" fmla="*/ 9 w 71"/>
                  <a:gd name="T15" fmla="*/ 62 h 72"/>
                  <a:gd name="T16" fmla="*/ 15 w 71"/>
                  <a:gd name="T17" fmla="*/ 64 h 72"/>
                  <a:gd name="T18" fmla="*/ 16 w 71"/>
                  <a:gd name="T19" fmla="*/ 69 h 72"/>
                  <a:gd name="T20" fmla="*/ 17 w 71"/>
                  <a:gd name="T21" fmla="*/ 70 h 72"/>
                  <a:gd name="T22" fmla="*/ 24 w 71"/>
                  <a:gd name="T23" fmla="*/ 70 h 72"/>
                  <a:gd name="T24" fmla="*/ 71 w 71"/>
                  <a:gd name="T25" fmla="*/ 23 h 72"/>
                  <a:gd name="T26" fmla="*/ 71 w 71"/>
                  <a:gd name="T27" fmla="*/ 23 h 72"/>
                  <a:gd name="T28" fmla="*/ 49 w 71"/>
                  <a:gd name="T29"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2">
                    <a:moveTo>
                      <a:pt x="49" y="0"/>
                    </a:moveTo>
                    <a:cubicBezTo>
                      <a:pt x="49" y="0"/>
                      <a:pt x="48" y="0"/>
                      <a:pt x="48" y="1"/>
                    </a:cubicBezTo>
                    <a:cubicBezTo>
                      <a:pt x="2" y="47"/>
                      <a:pt x="2" y="47"/>
                      <a:pt x="2" y="47"/>
                    </a:cubicBezTo>
                    <a:cubicBezTo>
                      <a:pt x="0" y="49"/>
                      <a:pt x="0" y="53"/>
                      <a:pt x="2" y="55"/>
                    </a:cubicBezTo>
                    <a:cubicBezTo>
                      <a:pt x="2" y="55"/>
                      <a:pt x="2" y="55"/>
                      <a:pt x="2" y="55"/>
                    </a:cubicBezTo>
                    <a:cubicBezTo>
                      <a:pt x="4" y="57"/>
                      <a:pt x="6" y="57"/>
                      <a:pt x="8" y="57"/>
                    </a:cubicBezTo>
                    <a:cubicBezTo>
                      <a:pt x="7" y="58"/>
                      <a:pt x="7" y="60"/>
                      <a:pt x="9" y="62"/>
                    </a:cubicBezTo>
                    <a:cubicBezTo>
                      <a:pt x="9" y="62"/>
                      <a:pt x="9" y="62"/>
                      <a:pt x="9" y="62"/>
                    </a:cubicBezTo>
                    <a:cubicBezTo>
                      <a:pt x="11" y="64"/>
                      <a:pt x="13" y="64"/>
                      <a:pt x="15" y="64"/>
                    </a:cubicBezTo>
                    <a:cubicBezTo>
                      <a:pt x="14" y="66"/>
                      <a:pt x="15" y="68"/>
                      <a:pt x="16" y="69"/>
                    </a:cubicBezTo>
                    <a:cubicBezTo>
                      <a:pt x="17" y="70"/>
                      <a:pt x="17" y="70"/>
                      <a:pt x="17" y="70"/>
                    </a:cubicBezTo>
                    <a:cubicBezTo>
                      <a:pt x="19" y="72"/>
                      <a:pt x="22" y="72"/>
                      <a:pt x="24" y="70"/>
                    </a:cubicBezTo>
                    <a:cubicBezTo>
                      <a:pt x="71" y="23"/>
                      <a:pt x="71" y="23"/>
                      <a:pt x="71" y="23"/>
                    </a:cubicBezTo>
                    <a:cubicBezTo>
                      <a:pt x="71" y="23"/>
                      <a:pt x="71" y="23"/>
                      <a:pt x="71" y="23"/>
                    </a:cubicBezTo>
                    <a:lnTo>
                      <a:pt x="4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cs typeface="+mn-ea"/>
                  <a:sym typeface="+mn-lt"/>
                </a:endParaRPr>
              </a:p>
            </p:txBody>
          </p:sp>
          <p:sp>
            <p:nvSpPr>
              <p:cNvPr id="12" name="Rectangle 230"/>
              <p:cNvSpPr>
                <a:spLocks noChangeArrowheads="1"/>
              </p:cNvSpPr>
              <p:nvPr/>
            </p:nvSpPr>
            <p:spPr bwMode="auto">
              <a:xfrm>
                <a:off x="3879187" y="3222392"/>
                <a:ext cx="140957" cy="162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cs typeface="+mn-ea"/>
                  <a:sym typeface="+mn-lt"/>
                </a:endParaRPr>
              </a:p>
            </p:txBody>
          </p:sp>
          <p:sp>
            <p:nvSpPr>
              <p:cNvPr id="13" name="Rectangle 231"/>
              <p:cNvSpPr>
                <a:spLocks noChangeArrowheads="1"/>
              </p:cNvSpPr>
              <p:nvPr/>
            </p:nvSpPr>
            <p:spPr bwMode="auto">
              <a:xfrm>
                <a:off x="3879187" y="3269016"/>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cs typeface="+mn-ea"/>
                  <a:sym typeface="+mn-lt"/>
                </a:endParaRPr>
              </a:p>
            </p:txBody>
          </p:sp>
          <p:sp>
            <p:nvSpPr>
              <p:cNvPr id="14" name="Rectangle 232"/>
              <p:cNvSpPr>
                <a:spLocks noChangeArrowheads="1"/>
              </p:cNvSpPr>
              <p:nvPr/>
            </p:nvSpPr>
            <p:spPr bwMode="auto">
              <a:xfrm>
                <a:off x="3879187" y="3315640"/>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cs typeface="+mn-ea"/>
                  <a:sym typeface="+mn-lt"/>
                </a:endParaRPr>
              </a:p>
            </p:txBody>
          </p:sp>
          <p:sp>
            <p:nvSpPr>
              <p:cNvPr id="15" name="Rectangle 233"/>
              <p:cNvSpPr>
                <a:spLocks noChangeArrowheads="1"/>
              </p:cNvSpPr>
              <p:nvPr/>
            </p:nvSpPr>
            <p:spPr bwMode="auto">
              <a:xfrm>
                <a:off x="3879187" y="3361180"/>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cs typeface="+mn-ea"/>
                  <a:sym typeface="+mn-lt"/>
                </a:endParaRPr>
              </a:p>
            </p:txBody>
          </p:sp>
        </p:grpSp>
      </p:grpSp>
      <p:sp>
        <p:nvSpPr>
          <p:cNvPr id="16" name="TextBox 22"/>
          <p:cNvSpPr txBox="1"/>
          <p:nvPr/>
        </p:nvSpPr>
        <p:spPr>
          <a:xfrm>
            <a:off x="4317870" y="2516255"/>
            <a:ext cx="1569660" cy="369332"/>
          </a:xfrm>
          <a:prstGeom prst="rect">
            <a:avLst/>
          </a:prstGeom>
          <a:noFill/>
        </p:spPr>
        <p:txBody>
          <a:bodyPr wrap="none" rtlCol="0">
            <a:spAutoFit/>
          </a:bodyPr>
          <a:lstStyle/>
          <a:p>
            <a:r>
              <a:rPr lang="zh-CN" altLang="en-US" dirty="0">
                <a:solidFill>
                  <a:schemeClr val="tx1">
                    <a:lumMod val="50000"/>
                    <a:lumOff val="50000"/>
                  </a:schemeClr>
                </a:solidFill>
                <a:cs typeface="+mn-ea"/>
                <a:sym typeface="+mn-lt"/>
              </a:rPr>
              <a:t>姓名：代用名</a:t>
            </a:r>
            <a:endParaRPr lang="zh-CN" altLang="en-US" sz="1400" baseline="-3000" dirty="0">
              <a:solidFill>
                <a:schemeClr val="tx1">
                  <a:lumMod val="50000"/>
                  <a:lumOff val="50000"/>
                </a:schemeClr>
              </a:solidFill>
              <a:cs typeface="+mn-ea"/>
              <a:sym typeface="+mn-lt"/>
            </a:endParaRPr>
          </a:p>
        </p:txBody>
      </p:sp>
      <p:sp>
        <p:nvSpPr>
          <p:cNvPr id="22" name="TextBox 28"/>
          <p:cNvSpPr txBox="1"/>
          <p:nvPr/>
        </p:nvSpPr>
        <p:spPr>
          <a:xfrm>
            <a:off x="4317870" y="3158342"/>
            <a:ext cx="1107996" cy="369332"/>
          </a:xfrm>
          <a:prstGeom prst="rect">
            <a:avLst/>
          </a:prstGeom>
          <a:noFill/>
        </p:spPr>
        <p:txBody>
          <a:bodyPr wrap="none" rtlCol="0">
            <a:spAutoFit/>
          </a:bodyPr>
          <a:lstStyle/>
          <a:p>
            <a:r>
              <a:rPr lang="zh-CN" altLang="en-US" dirty="0">
                <a:solidFill>
                  <a:schemeClr val="tx1">
                    <a:lumMod val="50000"/>
                    <a:lumOff val="50000"/>
                  </a:schemeClr>
                </a:solidFill>
                <a:cs typeface="+mn-ea"/>
                <a:sym typeface="+mn-lt"/>
              </a:rPr>
              <a:t>性别：女</a:t>
            </a:r>
            <a:endParaRPr lang="zh-CN" altLang="en-US" sz="1400" baseline="-3000" dirty="0">
              <a:solidFill>
                <a:schemeClr val="tx1">
                  <a:lumMod val="50000"/>
                  <a:lumOff val="50000"/>
                </a:schemeClr>
              </a:solidFill>
              <a:cs typeface="+mn-ea"/>
              <a:sym typeface="+mn-lt"/>
            </a:endParaRPr>
          </a:p>
        </p:txBody>
      </p:sp>
      <p:sp>
        <p:nvSpPr>
          <p:cNvPr id="24" name="TextBox 30"/>
          <p:cNvSpPr txBox="1"/>
          <p:nvPr/>
        </p:nvSpPr>
        <p:spPr>
          <a:xfrm>
            <a:off x="4317870" y="3802035"/>
            <a:ext cx="2973891" cy="369332"/>
          </a:xfrm>
          <a:prstGeom prst="rect">
            <a:avLst/>
          </a:prstGeom>
          <a:noFill/>
        </p:spPr>
        <p:txBody>
          <a:bodyPr wrap="none" rtlCol="0">
            <a:spAutoFit/>
          </a:bodyPr>
          <a:lstStyle/>
          <a:p>
            <a:r>
              <a:rPr lang="zh-CN" altLang="en-US" dirty="0">
                <a:solidFill>
                  <a:schemeClr val="tx1">
                    <a:lumMod val="50000"/>
                    <a:lumOff val="50000"/>
                  </a:schemeClr>
                </a:solidFill>
                <a:cs typeface="+mn-ea"/>
                <a:sym typeface="+mn-lt"/>
              </a:rPr>
              <a:t>出生年月：</a:t>
            </a:r>
            <a:r>
              <a:rPr lang="en-US" altLang="zh-CN" dirty="0">
                <a:solidFill>
                  <a:schemeClr val="tx1">
                    <a:lumMod val="50000"/>
                    <a:lumOff val="50000"/>
                  </a:schemeClr>
                </a:solidFill>
                <a:cs typeface="+mn-ea"/>
                <a:sym typeface="+mn-lt"/>
              </a:rPr>
              <a:t>1994</a:t>
            </a:r>
            <a:r>
              <a:rPr lang="zh-CN" altLang="en-US" dirty="0">
                <a:solidFill>
                  <a:schemeClr val="tx1">
                    <a:lumMod val="50000"/>
                    <a:lumOff val="50000"/>
                  </a:schemeClr>
                </a:solidFill>
                <a:cs typeface="+mn-ea"/>
                <a:sym typeface="+mn-lt"/>
              </a:rPr>
              <a:t>年</a:t>
            </a:r>
            <a:r>
              <a:rPr lang="en-US" altLang="zh-CN" dirty="0">
                <a:solidFill>
                  <a:schemeClr val="tx1">
                    <a:lumMod val="50000"/>
                    <a:lumOff val="50000"/>
                  </a:schemeClr>
                </a:solidFill>
                <a:cs typeface="+mn-ea"/>
                <a:sym typeface="+mn-lt"/>
              </a:rPr>
              <a:t>2</a:t>
            </a:r>
            <a:r>
              <a:rPr lang="zh-CN" altLang="en-US" dirty="0">
                <a:solidFill>
                  <a:schemeClr val="tx1">
                    <a:lumMod val="50000"/>
                    <a:lumOff val="50000"/>
                  </a:schemeClr>
                </a:solidFill>
                <a:cs typeface="+mn-ea"/>
                <a:sym typeface="+mn-lt"/>
              </a:rPr>
              <a:t>月</a:t>
            </a:r>
            <a:r>
              <a:rPr lang="en-US" altLang="zh-CN" dirty="0">
                <a:solidFill>
                  <a:schemeClr val="tx1">
                    <a:lumMod val="50000"/>
                    <a:lumOff val="50000"/>
                  </a:schemeClr>
                </a:solidFill>
                <a:cs typeface="+mn-ea"/>
                <a:sym typeface="+mn-lt"/>
              </a:rPr>
              <a:t>23</a:t>
            </a:r>
            <a:r>
              <a:rPr lang="zh-CN" altLang="en-US" dirty="0">
                <a:solidFill>
                  <a:schemeClr val="tx1">
                    <a:lumMod val="50000"/>
                    <a:lumOff val="50000"/>
                  </a:schemeClr>
                </a:solidFill>
                <a:cs typeface="+mn-ea"/>
                <a:sym typeface="+mn-lt"/>
              </a:rPr>
              <a:t>日</a:t>
            </a:r>
            <a:endParaRPr lang="zh-CN" altLang="en-US" sz="1400" baseline="-3000" dirty="0">
              <a:solidFill>
                <a:schemeClr val="tx1">
                  <a:lumMod val="50000"/>
                  <a:lumOff val="50000"/>
                </a:schemeClr>
              </a:solidFill>
              <a:cs typeface="+mn-ea"/>
              <a:sym typeface="+mn-lt"/>
            </a:endParaRPr>
          </a:p>
        </p:txBody>
      </p:sp>
      <p:sp>
        <p:nvSpPr>
          <p:cNvPr id="26" name="TextBox 32"/>
          <p:cNvSpPr txBox="1"/>
          <p:nvPr/>
        </p:nvSpPr>
        <p:spPr>
          <a:xfrm>
            <a:off x="4317870" y="4442516"/>
            <a:ext cx="2954655" cy="369332"/>
          </a:xfrm>
          <a:prstGeom prst="rect">
            <a:avLst/>
          </a:prstGeom>
          <a:noFill/>
        </p:spPr>
        <p:txBody>
          <a:bodyPr wrap="none" rtlCol="0">
            <a:spAutoFit/>
          </a:bodyPr>
          <a:lstStyle/>
          <a:p>
            <a:r>
              <a:rPr lang="zh-CN" altLang="en-US" dirty="0">
                <a:solidFill>
                  <a:schemeClr val="tx1">
                    <a:lumMod val="50000"/>
                    <a:lumOff val="50000"/>
                  </a:schemeClr>
                </a:solidFill>
                <a:cs typeface="+mn-ea"/>
                <a:sym typeface="+mn-lt"/>
              </a:rPr>
              <a:t>毕业学校：北京大学中文系</a:t>
            </a:r>
            <a:endParaRPr lang="zh-CN" altLang="en-US" sz="1400" baseline="-3000" dirty="0">
              <a:solidFill>
                <a:schemeClr val="tx1">
                  <a:lumMod val="50000"/>
                  <a:lumOff val="50000"/>
                </a:schemeClr>
              </a:solidFill>
              <a:cs typeface="+mn-ea"/>
              <a:sym typeface="+mn-lt"/>
            </a:endParaRPr>
          </a:p>
        </p:txBody>
      </p:sp>
      <p:sp>
        <p:nvSpPr>
          <p:cNvPr id="44" name="椭圆 43"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a:spLocks noChangeAspect="1"/>
          </p:cNvSpPr>
          <p:nvPr/>
        </p:nvSpPr>
        <p:spPr>
          <a:xfrm>
            <a:off x="595883" y="1048967"/>
            <a:ext cx="2319933" cy="2319933"/>
          </a:xfrm>
          <a:prstGeom prst="ellipse">
            <a:avLst/>
          </a:prstGeom>
          <a:gradFill>
            <a:gsLst>
              <a:gs pos="0">
                <a:schemeClr val="bg1"/>
              </a:gs>
              <a:gs pos="100000">
                <a:srgbClr val="C7C7C7"/>
              </a:gs>
            </a:gsLst>
            <a:lin ang="13200000" scaled="0"/>
          </a:gradFill>
          <a:ln w="22225">
            <a:solidFill>
              <a:schemeClr val="bg1"/>
            </a:solidFill>
          </a:ln>
          <a:effectLst>
            <a:outerShdw blurRad="3937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pic>
        <p:nvPicPr>
          <p:cNvPr id="6" name="Picture 2" descr="C:\Users\Administrator\Desktop\图片5.pn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6332" r="6332"/>
          <a:stretch>
            <a:fillRect/>
          </a:stretch>
        </p:blipFill>
        <p:spPr bwMode="auto">
          <a:xfrm>
            <a:off x="669237" y="1166344"/>
            <a:ext cx="2173225" cy="2173225"/>
          </a:xfrm>
          <a:prstGeom prst="ellipse">
            <a:avLst/>
          </a:prstGeom>
          <a:noFill/>
          <a:ln>
            <a:noFill/>
          </a:ln>
          <a:effectLst/>
          <a:extLst>
            <a:ext uri="{909E8E84-426E-40DD-AFC4-6F175D3DCCD1}">
              <a14:hiddenFill xmlns:a14="http://schemas.microsoft.com/office/drawing/2010/main">
                <a:solidFill>
                  <a:srgbClr val="FFFFFF"/>
                </a:solidFill>
              </a14:hiddenFill>
            </a:ext>
          </a:extLst>
        </p:spPr>
      </p:pic>
      <p:grpSp>
        <p:nvGrpSpPr>
          <p:cNvPr id="85" name="组合 84"/>
          <p:cNvGrpSpPr/>
          <p:nvPr/>
        </p:nvGrpSpPr>
        <p:grpSpPr>
          <a:xfrm>
            <a:off x="3776826" y="3064146"/>
            <a:ext cx="487597" cy="487597"/>
            <a:chOff x="3776826" y="3030232"/>
            <a:chExt cx="566454" cy="566454"/>
          </a:xfrm>
        </p:grpSpPr>
        <p:sp>
          <p:nvSpPr>
            <p:cNvPr id="71" name="椭圆 70"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3776826" y="3030232"/>
              <a:ext cx="566454" cy="566454"/>
            </a:xfrm>
            <a:prstGeom prst="ellipse">
              <a:avLst/>
            </a:prstGeom>
            <a:solidFill>
              <a:srgbClr val="F77983"/>
            </a:solidFill>
            <a:ln w="22225">
              <a:solidFill>
                <a:schemeClr val="bg1"/>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nvGrpSpPr>
            <p:cNvPr id="17" name="组合 16"/>
            <p:cNvGrpSpPr/>
            <p:nvPr/>
          </p:nvGrpSpPr>
          <p:grpSpPr>
            <a:xfrm>
              <a:off x="3898540" y="3173717"/>
              <a:ext cx="358632" cy="308643"/>
              <a:chOff x="6911327" y="5595428"/>
              <a:chExt cx="622731" cy="535931"/>
            </a:xfrm>
            <a:solidFill>
              <a:schemeClr val="bg1"/>
            </a:solidFill>
          </p:grpSpPr>
          <p:sp>
            <p:nvSpPr>
              <p:cNvPr id="18" name="Freeform 220"/>
              <p:cNvSpPr/>
              <p:nvPr/>
            </p:nvSpPr>
            <p:spPr bwMode="auto">
              <a:xfrm>
                <a:off x="7243964" y="5595428"/>
                <a:ext cx="224709" cy="247836"/>
              </a:xfrm>
              <a:custGeom>
                <a:avLst/>
                <a:gdLst>
                  <a:gd name="T0" fmla="*/ 46 w 333"/>
                  <a:gd name="T1" fmla="*/ 243 h 367"/>
                  <a:gd name="T2" fmla="*/ 170 w 333"/>
                  <a:gd name="T3" fmla="*/ 367 h 367"/>
                  <a:gd name="T4" fmla="*/ 289 w 333"/>
                  <a:gd name="T5" fmla="*/ 243 h 367"/>
                  <a:gd name="T6" fmla="*/ 326 w 333"/>
                  <a:gd name="T7" fmla="*/ 202 h 367"/>
                  <a:gd name="T8" fmla="*/ 307 w 333"/>
                  <a:gd name="T9" fmla="*/ 142 h 367"/>
                  <a:gd name="T10" fmla="*/ 167 w 333"/>
                  <a:gd name="T11" fmla="*/ 0 h 367"/>
                  <a:gd name="T12" fmla="*/ 27 w 333"/>
                  <a:gd name="T13" fmla="*/ 142 h 367"/>
                  <a:gd name="T14" fmla="*/ 7 w 333"/>
                  <a:gd name="T15" fmla="*/ 202 h 367"/>
                  <a:gd name="T16" fmla="*/ 46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6" y="243"/>
                    </a:moveTo>
                    <a:cubicBezTo>
                      <a:pt x="71" y="307"/>
                      <a:pt x="118" y="367"/>
                      <a:pt x="170" y="367"/>
                    </a:cubicBezTo>
                    <a:cubicBezTo>
                      <a:pt x="222" y="367"/>
                      <a:pt x="266" y="307"/>
                      <a:pt x="289" y="243"/>
                    </a:cubicBezTo>
                    <a:cubicBezTo>
                      <a:pt x="305" y="241"/>
                      <a:pt x="320" y="225"/>
                      <a:pt x="326" y="202"/>
                    </a:cubicBezTo>
                    <a:cubicBezTo>
                      <a:pt x="333" y="175"/>
                      <a:pt x="325" y="148"/>
                      <a:pt x="307" y="142"/>
                    </a:cubicBezTo>
                    <a:cubicBezTo>
                      <a:pt x="302" y="63"/>
                      <a:pt x="241" y="0"/>
                      <a:pt x="167" y="0"/>
                    </a:cubicBezTo>
                    <a:cubicBezTo>
                      <a:pt x="92" y="0"/>
                      <a:pt x="31" y="63"/>
                      <a:pt x="27" y="142"/>
                    </a:cubicBezTo>
                    <a:cubicBezTo>
                      <a:pt x="9" y="148"/>
                      <a:pt x="0" y="175"/>
                      <a:pt x="7" y="202"/>
                    </a:cubicBezTo>
                    <a:cubicBezTo>
                      <a:pt x="13" y="226"/>
                      <a:pt x="30" y="242"/>
                      <a:pt x="46"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cs typeface="+mn-ea"/>
                  <a:sym typeface="+mn-lt"/>
                </a:endParaRPr>
              </a:p>
            </p:txBody>
          </p:sp>
          <p:sp>
            <p:nvSpPr>
              <p:cNvPr id="19" name="Freeform 221"/>
              <p:cNvSpPr/>
              <p:nvPr/>
            </p:nvSpPr>
            <p:spPr bwMode="auto">
              <a:xfrm>
                <a:off x="6976712" y="5595428"/>
                <a:ext cx="224709" cy="247836"/>
              </a:xfrm>
              <a:custGeom>
                <a:avLst/>
                <a:gdLst>
                  <a:gd name="T0" fmla="*/ 46 w 333"/>
                  <a:gd name="T1" fmla="*/ 243 h 367"/>
                  <a:gd name="T2" fmla="*/ 170 w 333"/>
                  <a:gd name="T3" fmla="*/ 367 h 367"/>
                  <a:gd name="T4" fmla="*/ 290 w 333"/>
                  <a:gd name="T5" fmla="*/ 243 h 367"/>
                  <a:gd name="T6" fmla="*/ 326 w 333"/>
                  <a:gd name="T7" fmla="*/ 202 h 367"/>
                  <a:gd name="T8" fmla="*/ 307 w 333"/>
                  <a:gd name="T9" fmla="*/ 142 h 367"/>
                  <a:gd name="T10" fmla="*/ 167 w 333"/>
                  <a:gd name="T11" fmla="*/ 0 h 367"/>
                  <a:gd name="T12" fmla="*/ 27 w 333"/>
                  <a:gd name="T13" fmla="*/ 142 h 367"/>
                  <a:gd name="T14" fmla="*/ 7 w 333"/>
                  <a:gd name="T15" fmla="*/ 202 h 367"/>
                  <a:gd name="T16" fmla="*/ 46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6" y="243"/>
                    </a:moveTo>
                    <a:cubicBezTo>
                      <a:pt x="71" y="307"/>
                      <a:pt x="118" y="367"/>
                      <a:pt x="170" y="367"/>
                    </a:cubicBezTo>
                    <a:cubicBezTo>
                      <a:pt x="223" y="367"/>
                      <a:pt x="267" y="307"/>
                      <a:pt x="290" y="243"/>
                    </a:cubicBezTo>
                    <a:cubicBezTo>
                      <a:pt x="305" y="241"/>
                      <a:pt x="320" y="225"/>
                      <a:pt x="326" y="202"/>
                    </a:cubicBezTo>
                    <a:cubicBezTo>
                      <a:pt x="333" y="175"/>
                      <a:pt x="325" y="148"/>
                      <a:pt x="307" y="142"/>
                    </a:cubicBezTo>
                    <a:cubicBezTo>
                      <a:pt x="302" y="63"/>
                      <a:pt x="241" y="0"/>
                      <a:pt x="167" y="0"/>
                    </a:cubicBezTo>
                    <a:cubicBezTo>
                      <a:pt x="92" y="0"/>
                      <a:pt x="31" y="63"/>
                      <a:pt x="27" y="142"/>
                    </a:cubicBezTo>
                    <a:cubicBezTo>
                      <a:pt x="9" y="148"/>
                      <a:pt x="0" y="175"/>
                      <a:pt x="7" y="202"/>
                    </a:cubicBezTo>
                    <a:cubicBezTo>
                      <a:pt x="13" y="226"/>
                      <a:pt x="30" y="242"/>
                      <a:pt x="46"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cs typeface="+mn-ea"/>
                  <a:sym typeface="+mn-lt"/>
                </a:endParaRPr>
              </a:p>
            </p:txBody>
          </p:sp>
          <p:sp>
            <p:nvSpPr>
              <p:cNvPr id="20" name="Freeform 222"/>
              <p:cNvSpPr/>
              <p:nvPr/>
            </p:nvSpPr>
            <p:spPr bwMode="auto">
              <a:xfrm>
                <a:off x="7239110" y="5831557"/>
                <a:ext cx="294948" cy="299802"/>
              </a:xfrm>
              <a:custGeom>
                <a:avLst/>
                <a:gdLst>
                  <a:gd name="T0" fmla="*/ 435 w 437"/>
                  <a:gd name="T1" fmla="*/ 125 h 444"/>
                  <a:gd name="T2" fmla="*/ 317 w 437"/>
                  <a:gd name="T3" fmla="*/ 0 h 444"/>
                  <a:gd name="T4" fmla="*/ 204 w 437"/>
                  <a:gd name="T5" fmla="*/ 191 h 444"/>
                  <a:gd name="T6" fmla="*/ 190 w 437"/>
                  <a:gd name="T7" fmla="*/ 105 h 444"/>
                  <a:gd name="T8" fmla="*/ 206 w 437"/>
                  <a:gd name="T9" fmla="*/ 77 h 444"/>
                  <a:gd name="T10" fmla="*/ 173 w 437"/>
                  <a:gd name="T11" fmla="*/ 45 h 444"/>
                  <a:gd name="T12" fmla="*/ 141 w 437"/>
                  <a:gd name="T13" fmla="*/ 77 h 444"/>
                  <a:gd name="T14" fmla="*/ 156 w 437"/>
                  <a:gd name="T15" fmla="*/ 105 h 444"/>
                  <a:gd name="T16" fmla="*/ 142 w 437"/>
                  <a:gd name="T17" fmla="*/ 189 h 444"/>
                  <a:gd name="T18" fmla="*/ 30 w 437"/>
                  <a:gd name="T19" fmla="*/ 0 h 444"/>
                  <a:gd name="T20" fmla="*/ 0 w 437"/>
                  <a:gd name="T21" fmla="*/ 15 h 444"/>
                  <a:gd name="T22" fmla="*/ 67 w 437"/>
                  <a:gd name="T23" fmla="*/ 120 h 444"/>
                  <a:gd name="T24" fmla="*/ 67 w 437"/>
                  <a:gd name="T25" fmla="*/ 123 h 444"/>
                  <a:gd name="T26" fmla="*/ 69 w 437"/>
                  <a:gd name="T27" fmla="*/ 430 h 444"/>
                  <a:gd name="T28" fmla="*/ 174 w 437"/>
                  <a:gd name="T29" fmla="*/ 444 h 444"/>
                  <a:gd name="T30" fmla="*/ 436 w 437"/>
                  <a:gd name="T31" fmla="*/ 402 h 444"/>
                  <a:gd name="T32" fmla="*/ 437 w 437"/>
                  <a:gd name="T33" fmla="*/ 402 h 444"/>
                  <a:gd name="T34" fmla="*/ 437 w 437"/>
                  <a:gd name="T35" fmla="*/ 125 h 444"/>
                  <a:gd name="T36" fmla="*/ 435 w 437"/>
                  <a:gd name="T37" fmla="*/ 125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7" h="444">
                    <a:moveTo>
                      <a:pt x="435" y="125"/>
                    </a:moveTo>
                    <a:cubicBezTo>
                      <a:pt x="425" y="73"/>
                      <a:pt x="381" y="28"/>
                      <a:pt x="317" y="0"/>
                    </a:cubicBezTo>
                    <a:cubicBezTo>
                      <a:pt x="204" y="191"/>
                      <a:pt x="204" y="191"/>
                      <a:pt x="204" y="191"/>
                    </a:cubicBezTo>
                    <a:cubicBezTo>
                      <a:pt x="190" y="105"/>
                      <a:pt x="190" y="105"/>
                      <a:pt x="190" y="105"/>
                    </a:cubicBezTo>
                    <a:cubicBezTo>
                      <a:pt x="199" y="100"/>
                      <a:pt x="206" y="89"/>
                      <a:pt x="206" y="77"/>
                    </a:cubicBezTo>
                    <a:cubicBezTo>
                      <a:pt x="206" y="60"/>
                      <a:pt x="191" y="45"/>
                      <a:pt x="173" y="45"/>
                    </a:cubicBezTo>
                    <a:cubicBezTo>
                      <a:pt x="155" y="45"/>
                      <a:pt x="141" y="60"/>
                      <a:pt x="141" y="77"/>
                    </a:cubicBezTo>
                    <a:cubicBezTo>
                      <a:pt x="141" y="89"/>
                      <a:pt x="147" y="100"/>
                      <a:pt x="156" y="105"/>
                    </a:cubicBezTo>
                    <a:cubicBezTo>
                      <a:pt x="142" y="189"/>
                      <a:pt x="142" y="189"/>
                      <a:pt x="142" y="189"/>
                    </a:cubicBezTo>
                    <a:cubicBezTo>
                      <a:pt x="30" y="0"/>
                      <a:pt x="30" y="0"/>
                      <a:pt x="30" y="0"/>
                    </a:cubicBezTo>
                    <a:cubicBezTo>
                      <a:pt x="20" y="5"/>
                      <a:pt x="10" y="10"/>
                      <a:pt x="0" y="15"/>
                    </a:cubicBezTo>
                    <a:cubicBezTo>
                      <a:pt x="36" y="45"/>
                      <a:pt x="59" y="81"/>
                      <a:pt x="67" y="120"/>
                    </a:cubicBezTo>
                    <a:cubicBezTo>
                      <a:pt x="67" y="123"/>
                      <a:pt x="67" y="123"/>
                      <a:pt x="67" y="123"/>
                    </a:cubicBezTo>
                    <a:cubicBezTo>
                      <a:pt x="69" y="430"/>
                      <a:pt x="69" y="430"/>
                      <a:pt x="69" y="430"/>
                    </a:cubicBezTo>
                    <a:cubicBezTo>
                      <a:pt x="69" y="430"/>
                      <a:pt x="125" y="444"/>
                      <a:pt x="174" y="444"/>
                    </a:cubicBezTo>
                    <a:cubicBezTo>
                      <a:pt x="311" y="444"/>
                      <a:pt x="424" y="426"/>
                      <a:pt x="436" y="402"/>
                    </a:cubicBezTo>
                    <a:cubicBezTo>
                      <a:pt x="437" y="402"/>
                      <a:pt x="437" y="402"/>
                      <a:pt x="437" y="402"/>
                    </a:cubicBezTo>
                    <a:cubicBezTo>
                      <a:pt x="437" y="125"/>
                      <a:pt x="437" y="125"/>
                      <a:pt x="437" y="125"/>
                    </a:cubicBezTo>
                    <a:lnTo>
                      <a:pt x="435"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cs typeface="+mn-ea"/>
                  <a:sym typeface="+mn-lt"/>
                </a:endParaRPr>
              </a:p>
            </p:txBody>
          </p:sp>
          <p:sp>
            <p:nvSpPr>
              <p:cNvPr id="21" name="Freeform 223"/>
              <p:cNvSpPr/>
              <p:nvPr/>
            </p:nvSpPr>
            <p:spPr bwMode="auto">
              <a:xfrm>
                <a:off x="6911327" y="5831557"/>
                <a:ext cx="355480" cy="299802"/>
              </a:xfrm>
              <a:custGeom>
                <a:avLst/>
                <a:gdLst>
                  <a:gd name="T0" fmla="*/ 407 w 527"/>
                  <a:gd name="T1" fmla="*/ 0 h 444"/>
                  <a:gd name="T2" fmla="*/ 294 w 527"/>
                  <a:gd name="T3" fmla="*/ 191 h 444"/>
                  <a:gd name="T4" fmla="*/ 280 w 527"/>
                  <a:gd name="T5" fmla="*/ 105 h 444"/>
                  <a:gd name="T6" fmla="*/ 296 w 527"/>
                  <a:gd name="T7" fmla="*/ 77 h 444"/>
                  <a:gd name="T8" fmla="*/ 263 w 527"/>
                  <a:gd name="T9" fmla="*/ 45 h 444"/>
                  <a:gd name="T10" fmla="*/ 231 w 527"/>
                  <a:gd name="T11" fmla="*/ 77 h 444"/>
                  <a:gd name="T12" fmla="*/ 246 w 527"/>
                  <a:gd name="T13" fmla="*/ 105 h 444"/>
                  <a:gd name="T14" fmla="*/ 233 w 527"/>
                  <a:gd name="T15" fmla="*/ 189 h 444"/>
                  <a:gd name="T16" fmla="*/ 120 w 527"/>
                  <a:gd name="T17" fmla="*/ 0 h 444"/>
                  <a:gd name="T18" fmla="*/ 2 w 527"/>
                  <a:gd name="T19" fmla="*/ 125 h 444"/>
                  <a:gd name="T20" fmla="*/ 0 w 527"/>
                  <a:gd name="T21" fmla="*/ 125 h 444"/>
                  <a:gd name="T22" fmla="*/ 0 w 527"/>
                  <a:gd name="T23" fmla="*/ 402 h 444"/>
                  <a:gd name="T24" fmla="*/ 2 w 527"/>
                  <a:gd name="T25" fmla="*/ 402 h 444"/>
                  <a:gd name="T26" fmla="*/ 264 w 527"/>
                  <a:gd name="T27" fmla="*/ 444 h 444"/>
                  <a:gd name="T28" fmla="*/ 526 w 527"/>
                  <a:gd name="T29" fmla="*/ 402 h 444"/>
                  <a:gd name="T30" fmla="*/ 527 w 527"/>
                  <a:gd name="T31" fmla="*/ 402 h 444"/>
                  <a:gd name="T32" fmla="*/ 525 w 527"/>
                  <a:gd name="T33" fmla="*/ 125 h 444"/>
                  <a:gd name="T34" fmla="*/ 407 w 527"/>
                  <a:gd name="T35" fmla="*/ 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27" h="444">
                    <a:moveTo>
                      <a:pt x="407" y="0"/>
                    </a:moveTo>
                    <a:cubicBezTo>
                      <a:pt x="294" y="191"/>
                      <a:pt x="294" y="191"/>
                      <a:pt x="294" y="191"/>
                    </a:cubicBezTo>
                    <a:cubicBezTo>
                      <a:pt x="280" y="105"/>
                      <a:pt x="280" y="105"/>
                      <a:pt x="280" y="105"/>
                    </a:cubicBezTo>
                    <a:cubicBezTo>
                      <a:pt x="290" y="100"/>
                      <a:pt x="296" y="89"/>
                      <a:pt x="296" y="77"/>
                    </a:cubicBezTo>
                    <a:cubicBezTo>
                      <a:pt x="296" y="60"/>
                      <a:pt x="281" y="45"/>
                      <a:pt x="263" y="45"/>
                    </a:cubicBezTo>
                    <a:cubicBezTo>
                      <a:pt x="245" y="45"/>
                      <a:pt x="231" y="60"/>
                      <a:pt x="231" y="77"/>
                    </a:cubicBezTo>
                    <a:cubicBezTo>
                      <a:pt x="231" y="89"/>
                      <a:pt x="237" y="100"/>
                      <a:pt x="246" y="105"/>
                    </a:cubicBezTo>
                    <a:cubicBezTo>
                      <a:pt x="233" y="189"/>
                      <a:pt x="233" y="189"/>
                      <a:pt x="233" y="189"/>
                    </a:cubicBezTo>
                    <a:cubicBezTo>
                      <a:pt x="120" y="0"/>
                      <a:pt x="120" y="0"/>
                      <a:pt x="120" y="0"/>
                    </a:cubicBezTo>
                    <a:cubicBezTo>
                      <a:pt x="57" y="28"/>
                      <a:pt x="12" y="73"/>
                      <a:pt x="2" y="125"/>
                    </a:cubicBezTo>
                    <a:cubicBezTo>
                      <a:pt x="0" y="125"/>
                      <a:pt x="0" y="125"/>
                      <a:pt x="0" y="125"/>
                    </a:cubicBezTo>
                    <a:cubicBezTo>
                      <a:pt x="0" y="402"/>
                      <a:pt x="0" y="402"/>
                      <a:pt x="0" y="402"/>
                    </a:cubicBezTo>
                    <a:cubicBezTo>
                      <a:pt x="2" y="402"/>
                      <a:pt x="2" y="402"/>
                      <a:pt x="2" y="402"/>
                    </a:cubicBezTo>
                    <a:cubicBezTo>
                      <a:pt x="14" y="426"/>
                      <a:pt x="127" y="444"/>
                      <a:pt x="264" y="444"/>
                    </a:cubicBezTo>
                    <a:cubicBezTo>
                      <a:pt x="401" y="444"/>
                      <a:pt x="514" y="426"/>
                      <a:pt x="526" y="402"/>
                    </a:cubicBezTo>
                    <a:cubicBezTo>
                      <a:pt x="527" y="402"/>
                      <a:pt x="527" y="402"/>
                      <a:pt x="527" y="402"/>
                    </a:cubicBezTo>
                    <a:cubicBezTo>
                      <a:pt x="525" y="125"/>
                      <a:pt x="525" y="125"/>
                      <a:pt x="525" y="125"/>
                    </a:cubicBezTo>
                    <a:cubicBezTo>
                      <a:pt x="516" y="73"/>
                      <a:pt x="471" y="28"/>
                      <a:pt x="4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cs typeface="+mn-ea"/>
                  <a:sym typeface="+mn-lt"/>
                </a:endParaRPr>
              </a:p>
            </p:txBody>
          </p:sp>
        </p:grpSp>
      </p:grpSp>
      <p:grpSp>
        <p:nvGrpSpPr>
          <p:cNvPr id="84" name="组合 83"/>
          <p:cNvGrpSpPr/>
          <p:nvPr/>
        </p:nvGrpSpPr>
        <p:grpSpPr>
          <a:xfrm>
            <a:off x="3776826" y="3713838"/>
            <a:ext cx="487597" cy="487597"/>
            <a:chOff x="3776826" y="3741331"/>
            <a:chExt cx="566454" cy="566454"/>
          </a:xfrm>
        </p:grpSpPr>
        <p:sp>
          <p:nvSpPr>
            <p:cNvPr id="73" name="椭圆 72"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3776826" y="3741331"/>
              <a:ext cx="566454" cy="566454"/>
            </a:xfrm>
            <a:prstGeom prst="ellipse">
              <a:avLst/>
            </a:prstGeom>
            <a:solidFill>
              <a:srgbClr val="966481"/>
            </a:solidFill>
            <a:ln w="22225">
              <a:solidFill>
                <a:schemeClr val="bg1"/>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23" name="Freeform 120"/>
            <p:cNvSpPr>
              <a:spLocks noEditPoints="1"/>
            </p:cNvSpPr>
            <p:nvPr/>
          </p:nvSpPr>
          <p:spPr bwMode="auto">
            <a:xfrm>
              <a:off x="3909372" y="3863908"/>
              <a:ext cx="319534" cy="321300"/>
            </a:xfrm>
            <a:custGeom>
              <a:avLst/>
              <a:gdLst>
                <a:gd name="T0" fmla="*/ 20 w 200"/>
                <a:gd name="T1" fmla="*/ 200 h 200"/>
                <a:gd name="T2" fmla="*/ 0 w 200"/>
                <a:gd name="T3" fmla="*/ 88 h 200"/>
                <a:gd name="T4" fmla="*/ 12 w 200"/>
                <a:gd name="T5" fmla="*/ 168 h 200"/>
                <a:gd name="T6" fmla="*/ 164 w 200"/>
                <a:gd name="T7" fmla="*/ 188 h 200"/>
                <a:gd name="T8" fmla="*/ 187 w 200"/>
                <a:gd name="T9" fmla="*/ 88 h 200"/>
                <a:gd name="T10" fmla="*/ 200 w 200"/>
                <a:gd name="T11" fmla="*/ 180 h 200"/>
                <a:gd name="T12" fmla="*/ 155 w 200"/>
                <a:gd name="T13" fmla="*/ 137 h 200"/>
                <a:gd name="T14" fmla="*/ 154 w 200"/>
                <a:gd name="T15" fmla="*/ 155 h 200"/>
                <a:gd name="T16" fmla="*/ 131 w 200"/>
                <a:gd name="T17" fmla="*/ 165 h 200"/>
                <a:gd name="T18" fmla="*/ 110 w 200"/>
                <a:gd name="T19" fmla="*/ 157 h 200"/>
                <a:gd name="T20" fmla="*/ 122 w 200"/>
                <a:gd name="T21" fmla="*/ 145 h 200"/>
                <a:gd name="T22" fmla="*/ 131 w 200"/>
                <a:gd name="T23" fmla="*/ 155 h 200"/>
                <a:gd name="T24" fmla="*/ 139 w 200"/>
                <a:gd name="T25" fmla="*/ 145 h 200"/>
                <a:gd name="T26" fmla="*/ 131 w 200"/>
                <a:gd name="T27" fmla="*/ 136 h 200"/>
                <a:gd name="T28" fmla="*/ 126 w 200"/>
                <a:gd name="T29" fmla="*/ 125 h 200"/>
                <a:gd name="T30" fmla="*/ 134 w 200"/>
                <a:gd name="T31" fmla="*/ 123 h 200"/>
                <a:gd name="T32" fmla="*/ 134 w 200"/>
                <a:gd name="T33" fmla="*/ 113 h 200"/>
                <a:gd name="T34" fmla="*/ 125 w 200"/>
                <a:gd name="T35" fmla="*/ 113 h 200"/>
                <a:gd name="T36" fmla="*/ 106 w 200"/>
                <a:gd name="T37" fmla="*/ 117 h 200"/>
                <a:gd name="T38" fmla="*/ 130 w 200"/>
                <a:gd name="T39" fmla="*/ 100 h 200"/>
                <a:gd name="T40" fmla="*/ 153 w 200"/>
                <a:gd name="T41" fmla="*/ 116 h 200"/>
                <a:gd name="T42" fmla="*/ 144 w 200"/>
                <a:gd name="T43" fmla="*/ 130 h 200"/>
                <a:gd name="T44" fmla="*/ 155 w 200"/>
                <a:gd name="T45" fmla="*/ 137 h 200"/>
                <a:gd name="T46" fmla="*/ 43 w 200"/>
                <a:gd name="T47" fmla="*/ 164 h 200"/>
                <a:gd name="T48" fmla="*/ 66 w 200"/>
                <a:gd name="T49" fmla="*/ 134 h 200"/>
                <a:gd name="T50" fmla="*/ 78 w 200"/>
                <a:gd name="T51" fmla="*/ 119 h 200"/>
                <a:gd name="T52" fmla="*/ 70 w 200"/>
                <a:gd name="T53" fmla="*/ 112 h 200"/>
                <a:gd name="T54" fmla="*/ 62 w 200"/>
                <a:gd name="T55" fmla="*/ 120 h 200"/>
                <a:gd name="T56" fmla="*/ 48 w 200"/>
                <a:gd name="T57" fmla="*/ 109 h 200"/>
                <a:gd name="T58" fmla="*/ 70 w 200"/>
                <a:gd name="T59" fmla="*/ 100 h 200"/>
                <a:gd name="T60" fmla="*/ 92 w 200"/>
                <a:gd name="T61" fmla="*/ 109 h 200"/>
                <a:gd name="T62" fmla="*/ 92 w 200"/>
                <a:gd name="T63" fmla="*/ 130 h 200"/>
                <a:gd name="T64" fmla="*/ 72 w 200"/>
                <a:gd name="T65" fmla="*/ 146 h 200"/>
                <a:gd name="T66" fmla="*/ 95 w 200"/>
                <a:gd name="T67" fmla="*/ 150 h 200"/>
                <a:gd name="T68" fmla="*/ 0 w 200"/>
                <a:gd name="T69" fmla="*/ 36 h 200"/>
                <a:gd name="T70" fmla="*/ 28 w 200"/>
                <a:gd name="T71" fmla="*/ 16 h 200"/>
                <a:gd name="T72" fmla="*/ 44 w 200"/>
                <a:gd name="T73" fmla="*/ 72 h 200"/>
                <a:gd name="T74" fmla="*/ 60 w 200"/>
                <a:gd name="T75" fmla="*/ 16 h 200"/>
                <a:gd name="T76" fmla="*/ 140 w 200"/>
                <a:gd name="T77" fmla="*/ 56 h 200"/>
                <a:gd name="T78" fmla="*/ 172 w 200"/>
                <a:gd name="T79" fmla="*/ 56 h 200"/>
                <a:gd name="T80" fmla="*/ 180 w 200"/>
                <a:gd name="T81" fmla="*/ 16 h 200"/>
                <a:gd name="T82" fmla="*/ 200 w 200"/>
                <a:gd name="T83" fmla="*/ 80 h 200"/>
                <a:gd name="T84" fmla="*/ 0 w 200"/>
                <a:gd name="T85" fmla="*/ 36 h 200"/>
                <a:gd name="T86" fmla="*/ 144 w 200"/>
                <a:gd name="T87" fmla="*/ 52 h 200"/>
                <a:gd name="T88" fmla="*/ 156 w 200"/>
                <a:gd name="T89" fmla="*/ 0 h 200"/>
                <a:gd name="T90" fmla="*/ 168 w 200"/>
                <a:gd name="T91" fmla="*/ 52 h 200"/>
                <a:gd name="T92" fmla="*/ 44 w 200"/>
                <a:gd name="T93" fmla="*/ 64 h 200"/>
                <a:gd name="T94" fmla="*/ 32 w 200"/>
                <a:gd name="T95" fmla="*/ 12 h 200"/>
                <a:gd name="T96" fmla="*/ 56 w 200"/>
                <a:gd name="T97" fmla="*/ 12 h 200"/>
                <a:gd name="T98" fmla="*/ 44 w 200"/>
                <a:gd name="T99" fmla="*/ 6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0" h="200">
                  <a:moveTo>
                    <a:pt x="180" y="200"/>
                  </a:moveTo>
                  <a:cubicBezTo>
                    <a:pt x="20" y="200"/>
                    <a:pt x="20" y="200"/>
                    <a:pt x="20" y="200"/>
                  </a:cubicBezTo>
                  <a:cubicBezTo>
                    <a:pt x="9" y="200"/>
                    <a:pt x="0" y="191"/>
                    <a:pt x="0" y="180"/>
                  </a:cubicBezTo>
                  <a:cubicBezTo>
                    <a:pt x="0" y="88"/>
                    <a:pt x="0" y="88"/>
                    <a:pt x="0" y="88"/>
                  </a:cubicBezTo>
                  <a:cubicBezTo>
                    <a:pt x="12" y="88"/>
                    <a:pt x="12" y="88"/>
                    <a:pt x="12" y="88"/>
                  </a:cubicBezTo>
                  <a:cubicBezTo>
                    <a:pt x="12" y="123"/>
                    <a:pt x="12" y="168"/>
                    <a:pt x="12" y="168"/>
                  </a:cubicBezTo>
                  <a:cubicBezTo>
                    <a:pt x="12" y="179"/>
                    <a:pt x="25" y="188"/>
                    <a:pt x="36" y="188"/>
                  </a:cubicBezTo>
                  <a:cubicBezTo>
                    <a:pt x="164" y="188"/>
                    <a:pt x="164" y="188"/>
                    <a:pt x="164" y="188"/>
                  </a:cubicBezTo>
                  <a:cubicBezTo>
                    <a:pt x="175" y="188"/>
                    <a:pt x="188" y="179"/>
                    <a:pt x="188" y="168"/>
                  </a:cubicBezTo>
                  <a:cubicBezTo>
                    <a:pt x="188" y="168"/>
                    <a:pt x="188" y="122"/>
                    <a:pt x="187" y="88"/>
                  </a:cubicBezTo>
                  <a:cubicBezTo>
                    <a:pt x="200" y="88"/>
                    <a:pt x="200" y="88"/>
                    <a:pt x="200" y="88"/>
                  </a:cubicBezTo>
                  <a:cubicBezTo>
                    <a:pt x="200" y="180"/>
                    <a:pt x="200" y="180"/>
                    <a:pt x="200" y="180"/>
                  </a:cubicBezTo>
                  <a:cubicBezTo>
                    <a:pt x="200" y="191"/>
                    <a:pt x="191" y="200"/>
                    <a:pt x="180" y="200"/>
                  </a:cubicBezTo>
                  <a:close/>
                  <a:moveTo>
                    <a:pt x="155" y="137"/>
                  </a:moveTo>
                  <a:cubicBezTo>
                    <a:pt x="156" y="139"/>
                    <a:pt x="157" y="141"/>
                    <a:pt x="157" y="144"/>
                  </a:cubicBezTo>
                  <a:cubicBezTo>
                    <a:pt x="157" y="148"/>
                    <a:pt x="156" y="152"/>
                    <a:pt x="154" y="155"/>
                  </a:cubicBezTo>
                  <a:cubicBezTo>
                    <a:pt x="152" y="158"/>
                    <a:pt x="149" y="161"/>
                    <a:pt x="145" y="163"/>
                  </a:cubicBezTo>
                  <a:cubicBezTo>
                    <a:pt x="142" y="165"/>
                    <a:pt x="137" y="165"/>
                    <a:pt x="131" y="165"/>
                  </a:cubicBezTo>
                  <a:cubicBezTo>
                    <a:pt x="126" y="165"/>
                    <a:pt x="121" y="165"/>
                    <a:pt x="118" y="163"/>
                  </a:cubicBezTo>
                  <a:cubicBezTo>
                    <a:pt x="114" y="162"/>
                    <a:pt x="112" y="160"/>
                    <a:pt x="110" y="157"/>
                  </a:cubicBezTo>
                  <a:cubicBezTo>
                    <a:pt x="107" y="155"/>
                    <a:pt x="106" y="152"/>
                    <a:pt x="105" y="148"/>
                  </a:cubicBezTo>
                  <a:cubicBezTo>
                    <a:pt x="122" y="145"/>
                    <a:pt x="122" y="145"/>
                    <a:pt x="122" y="145"/>
                  </a:cubicBezTo>
                  <a:cubicBezTo>
                    <a:pt x="123" y="149"/>
                    <a:pt x="124" y="151"/>
                    <a:pt x="125" y="153"/>
                  </a:cubicBezTo>
                  <a:cubicBezTo>
                    <a:pt x="127" y="154"/>
                    <a:pt x="129" y="155"/>
                    <a:pt x="131" y="155"/>
                  </a:cubicBezTo>
                  <a:cubicBezTo>
                    <a:pt x="133" y="155"/>
                    <a:pt x="135" y="154"/>
                    <a:pt x="137" y="152"/>
                  </a:cubicBezTo>
                  <a:cubicBezTo>
                    <a:pt x="138" y="150"/>
                    <a:pt x="139" y="148"/>
                    <a:pt x="139" y="145"/>
                  </a:cubicBezTo>
                  <a:cubicBezTo>
                    <a:pt x="139" y="142"/>
                    <a:pt x="138" y="140"/>
                    <a:pt x="137" y="139"/>
                  </a:cubicBezTo>
                  <a:cubicBezTo>
                    <a:pt x="135" y="137"/>
                    <a:pt x="133" y="136"/>
                    <a:pt x="131" y="136"/>
                  </a:cubicBezTo>
                  <a:cubicBezTo>
                    <a:pt x="129" y="136"/>
                    <a:pt x="127" y="136"/>
                    <a:pt x="125" y="137"/>
                  </a:cubicBezTo>
                  <a:cubicBezTo>
                    <a:pt x="126" y="125"/>
                    <a:pt x="126" y="125"/>
                    <a:pt x="126" y="125"/>
                  </a:cubicBezTo>
                  <a:cubicBezTo>
                    <a:pt x="127" y="125"/>
                    <a:pt x="128" y="125"/>
                    <a:pt x="128" y="125"/>
                  </a:cubicBezTo>
                  <a:cubicBezTo>
                    <a:pt x="130" y="125"/>
                    <a:pt x="132" y="124"/>
                    <a:pt x="134" y="123"/>
                  </a:cubicBezTo>
                  <a:cubicBezTo>
                    <a:pt x="135" y="121"/>
                    <a:pt x="136" y="119"/>
                    <a:pt x="136" y="117"/>
                  </a:cubicBezTo>
                  <a:cubicBezTo>
                    <a:pt x="136" y="116"/>
                    <a:pt x="136" y="114"/>
                    <a:pt x="134" y="113"/>
                  </a:cubicBezTo>
                  <a:cubicBezTo>
                    <a:pt x="133" y="112"/>
                    <a:pt x="132" y="111"/>
                    <a:pt x="130" y="111"/>
                  </a:cubicBezTo>
                  <a:cubicBezTo>
                    <a:pt x="128" y="111"/>
                    <a:pt x="126" y="112"/>
                    <a:pt x="125" y="113"/>
                  </a:cubicBezTo>
                  <a:cubicBezTo>
                    <a:pt x="123" y="114"/>
                    <a:pt x="123" y="116"/>
                    <a:pt x="122" y="120"/>
                  </a:cubicBezTo>
                  <a:cubicBezTo>
                    <a:pt x="106" y="117"/>
                    <a:pt x="106" y="117"/>
                    <a:pt x="106" y="117"/>
                  </a:cubicBezTo>
                  <a:cubicBezTo>
                    <a:pt x="107" y="111"/>
                    <a:pt x="110" y="107"/>
                    <a:pt x="113" y="104"/>
                  </a:cubicBezTo>
                  <a:cubicBezTo>
                    <a:pt x="117" y="102"/>
                    <a:pt x="123" y="100"/>
                    <a:pt x="130" y="100"/>
                  </a:cubicBezTo>
                  <a:cubicBezTo>
                    <a:pt x="138" y="100"/>
                    <a:pt x="144" y="102"/>
                    <a:pt x="148" y="105"/>
                  </a:cubicBezTo>
                  <a:cubicBezTo>
                    <a:pt x="152" y="108"/>
                    <a:pt x="153" y="112"/>
                    <a:pt x="153" y="116"/>
                  </a:cubicBezTo>
                  <a:cubicBezTo>
                    <a:pt x="153" y="119"/>
                    <a:pt x="153" y="122"/>
                    <a:pt x="151" y="124"/>
                  </a:cubicBezTo>
                  <a:cubicBezTo>
                    <a:pt x="150" y="126"/>
                    <a:pt x="147" y="128"/>
                    <a:pt x="144" y="130"/>
                  </a:cubicBezTo>
                  <a:cubicBezTo>
                    <a:pt x="147" y="130"/>
                    <a:pt x="149" y="131"/>
                    <a:pt x="150" y="132"/>
                  </a:cubicBezTo>
                  <a:cubicBezTo>
                    <a:pt x="152" y="133"/>
                    <a:pt x="154" y="135"/>
                    <a:pt x="155" y="137"/>
                  </a:cubicBezTo>
                  <a:close/>
                  <a:moveTo>
                    <a:pt x="95" y="164"/>
                  </a:moveTo>
                  <a:cubicBezTo>
                    <a:pt x="43" y="164"/>
                    <a:pt x="43" y="164"/>
                    <a:pt x="43" y="164"/>
                  </a:cubicBezTo>
                  <a:cubicBezTo>
                    <a:pt x="44" y="159"/>
                    <a:pt x="45" y="154"/>
                    <a:pt x="48" y="150"/>
                  </a:cubicBezTo>
                  <a:cubicBezTo>
                    <a:pt x="51" y="145"/>
                    <a:pt x="57" y="140"/>
                    <a:pt x="66" y="134"/>
                  </a:cubicBezTo>
                  <a:cubicBezTo>
                    <a:pt x="71" y="130"/>
                    <a:pt x="74" y="127"/>
                    <a:pt x="75" y="125"/>
                  </a:cubicBezTo>
                  <a:cubicBezTo>
                    <a:pt x="77" y="123"/>
                    <a:pt x="78" y="121"/>
                    <a:pt x="78" y="119"/>
                  </a:cubicBezTo>
                  <a:cubicBezTo>
                    <a:pt x="78" y="117"/>
                    <a:pt x="77" y="116"/>
                    <a:pt x="75" y="114"/>
                  </a:cubicBezTo>
                  <a:cubicBezTo>
                    <a:pt x="74" y="113"/>
                    <a:pt x="72" y="112"/>
                    <a:pt x="70" y="112"/>
                  </a:cubicBezTo>
                  <a:cubicBezTo>
                    <a:pt x="68" y="112"/>
                    <a:pt x="66" y="113"/>
                    <a:pt x="65" y="114"/>
                  </a:cubicBezTo>
                  <a:cubicBezTo>
                    <a:pt x="63" y="116"/>
                    <a:pt x="62" y="117"/>
                    <a:pt x="62" y="120"/>
                  </a:cubicBezTo>
                  <a:cubicBezTo>
                    <a:pt x="44" y="120"/>
                    <a:pt x="44" y="120"/>
                    <a:pt x="44" y="120"/>
                  </a:cubicBezTo>
                  <a:cubicBezTo>
                    <a:pt x="45" y="115"/>
                    <a:pt x="46" y="112"/>
                    <a:pt x="48" y="109"/>
                  </a:cubicBezTo>
                  <a:cubicBezTo>
                    <a:pt x="50" y="106"/>
                    <a:pt x="52" y="104"/>
                    <a:pt x="56" y="102"/>
                  </a:cubicBezTo>
                  <a:cubicBezTo>
                    <a:pt x="59" y="101"/>
                    <a:pt x="64" y="100"/>
                    <a:pt x="70" y="100"/>
                  </a:cubicBezTo>
                  <a:cubicBezTo>
                    <a:pt x="76" y="100"/>
                    <a:pt x="81" y="101"/>
                    <a:pt x="84" y="102"/>
                  </a:cubicBezTo>
                  <a:cubicBezTo>
                    <a:pt x="87" y="104"/>
                    <a:pt x="90" y="106"/>
                    <a:pt x="92" y="109"/>
                  </a:cubicBezTo>
                  <a:cubicBezTo>
                    <a:pt x="94" y="112"/>
                    <a:pt x="95" y="115"/>
                    <a:pt x="95" y="119"/>
                  </a:cubicBezTo>
                  <a:cubicBezTo>
                    <a:pt x="95" y="122"/>
                    <a:pt x="94" y="126"/>
                    <a:pt x="92" y="130"/>
                  </a:cubicBezTo>
                  <a:cubicBezTo>
                    <a:pt x="89" y="133"/>
                    <a:pt x="85" y="137"/>
                    <a:pt x="79" y="141"/>
                  </a:cubicBezTo>
                  <a:cubicBezTo>
                    <a:pt x="76" y="144"/>
                    <a:pt x="73" y="145"/>
                    <a:pt x="72" y="146"/>
                  </a:cubicBezTo>
                  <a:cubicBezTo>
                    <a:pt x="71" y="147"/>
                    <a:pt x="70" y="148"/>
                    <a:pt x="68" y="150"/>
                  </a:cubicBezTo>
                  <a:cubicBezTo>
                    <a:pt x="95" y="150"/>
                    <a:pt x="95" y="150"/>
                    <a:pt x="95" y="150"/>
                  </a:cubicBezTo>
                  <a:lnTo>
                    <a:pt x="95" y="164"/>
                  </a:lnTo>
                  <a:close/>
                  <a:moveTo>
                    <a:pt x="0" y="36"/>
                  </a:moveTo>
                  <a:cubicBezTo>
                    <a:pt x="0" y="25"/>
                    <a:pt x="9" y="16"/>
                    <a:pt x="20" y="16"/>
                  </a:cubicBezTo>
                  <a:cubicBezTo>
                    <a:pt x="28" y="16"/>
                    <a:pt x="28" y="16"/>
                    <a:pt x="28" y="16"/>
                  </a:cubicBezTo>
                  <a:cubicBezTo>
                    <a:pt x="28" y="56"/>
                    <a:pt x="28" y="56"/>
                    <a:pt x="28" y="56"/>
                  </a:cubicBezTo>
                  <a:cubicBezTo>
                    <a:pt x="28" y="65"/>
                    <a:pt x="35" y="72"/>
                    <a:pt x="44" y="72"/>
                  </a:cubicBezTo>
                  <a:cubicBezTo>
                    <a:pt x="53" y="72"/>
                    <a:pt x="60" y="65"/>
                    <a:pt x="60" y="56"/>
                  </a:cubicBezTo>
                  <a:cubicBezTo>
                    <a:pt x="60" y="16"/>
                    <a:pt x="60" y="16"/>
                    <a:pt x="60" y="16"/>
                  </a:cubicBezTo>
                  <a:cubicBezTo>
                    <a:pt x="140" y="16"/>
                    <a:pt x="140" y="16"/>
                    <a:pt x="140" y="16"/>
                  </a:cubicBezTo>
                  <a:cubicBezTo>
                    <a:pt x="140" y="56"/>
                    <a:pt x="140" y="56"/>
                    <a:pt x="140" y="56"/>
                  </a:cubicBezTo>
                  <a:cubicBezTo>
                    <a:pt x="140" y="65"/>
                    <a:pt x="147" y="72"/>
                    <a:pt x="156" y="72"/>
                  </a:cubicBezTo>
                  <a:cubicBezTo>
                    <a:pt x="165" y="72"/>
                    <a:pt x="172" y="65"/>
                    <a:pt x="172" y="56"/>
                  </a:cubicBezTo>
                  <a:cubicBezTo>
                    <a:pt x="172" y="16"/>
                    <a:pt x="172" y="16"/>
                    <a:pt x="172" y="16"/>
                  </a:cubicBezTo>
                  <a:cubicBezTo>
                    <a:pt x="180" y="16"/>
                    <a:pt x="180" y="16"/>
                    <a:pt x="180" y="16"/>
                  </a:cubicBezTo>
                  <a:cubicBezTo>
                    <a:pt x="191" y="16"/>
                    <a:pt x="200" y="25"/>
                    <a:pt x="200" y="36"/>
                  </a:cubicBezTo>
                  <a:cubicBezTo>
                    <a:pt x="200" y="80"/>
                    <a:pt x="200" y="80"/>
                    <a:pt x="200" y="80"/>
                  </a:cubicBezTo>
                  <a:cubicBezTo>
                    <a:pt x="114" y="80"/>
                    <a:pt x="96" y="80"/>
                    <a:pt x="0" y="80"/>
                  </a:cubicBezTo>
                  <a:lnTo>
                    <a:pt x="0" y="36"/>
                  </a:lnTo>
                  <a:close/>
                  <a:moveTo>
                    <a:pt x="156" y="64"/>
                  </a:moveTo>
                  <a:cubicBezTo>
                    <a:pt x="149" y="64"/>
                    <a:pt x="144" y="59"/>
                    <a:pt x="144" y="52"/>
                  </a:cubicBezTo>
                  <a:cubicBezTo>
                    <a:pt x="144" y="12"/>
                    <a:pt x="144" y="12"/>
                    <a:pt x="144" y="12"/>
                  </a:cubicBezTo>
                  <a:cubicBezTo>
                    <a:pt x="144" y="6"/>
                    <a:pt x="149" y="0"/>
                    <a:pt x="156" y="0"/>
                  </a:cubicBezTo>
                  <a:cubicBezTo>
                    <a:pt x="162" y="0"/>
                    <a:pt x="168" y="6"/>
                    <a:pt x="168" y="12"/>
                  </a:cubicBezTo>
                  <a:cubicBezTo>
                    <a:pt x="168" y="52"/>
                    <a:pt x="168" y="52"/>
                    <a:pt x="168" y="52"/>
                  </a:cubicBezTo>
                  <a:cubicBezTo>
                    <a:pt x="168" y="59"/>
                    <a:pt x="162" y="64"/>
                    <a:pt x="156" y="64"/>
                  </a:cubicBezTo>
                  <a:close/>
                  <a:moveTo>
                    <a:pt x="44" y="64"/>
                  </a:moveTo>
                  <a:cubicBezTo>
                    <a:pt x="37" y="64"/>
                    <a:pt x="32" y="59"/>
                    <a:pt x="32" y="52"/>
                  </a:cubicBezTo>
                  <a:cubicBezTo>
                    <a:pt x="32" y="12"/>
                    <a:pt x="32" y="12"/>
                    <a:pt x="32" y="12"/>
                  </a:cubicBezTo>
                  <a:cubicBezTo>
                    <a:pt x="32" y="6"/>
                    <a:pt x="37" y="0"/>
                    <a:pt x="44" y="0"/>
                  </a:cubicBezTo>
                  <a:cubicBezTo>
                    <a:pt x="50" y="0"/>
                    <a:pt x="56" y="6"/>
                    <a:pt x="56" y="12"/>
                  </a:cubicBezTo>
                  <a:cubicBezTo>
                    <a:pt x="56" y="52"/>
                    <a:pt x="56" y="52"/>
                    <a:pt x="56" y="52"/>
                  </a:cubicBezTo>
                  <a:cubicBezTo>
                    <a:pt x="56" y="59"/>
                    <a:pt x="50" y="64"/>
                    <a:pt x="44" y="64"/>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cs typeface="+mn-ea"/>
                <a:sym typeface="+mn-lt"/>
              </a:endParaRPr>
            </a:p>
          </p:txBody>
        </p:sp>
      </p:grpSp>
      <p:grpSp>
        <p:nvGrpSpPr>
          <p:cNvPr id="83" name="组合 82"/>
          <p:cNvGrpSpPr/>
          <p:nvPr/>
        </p:nvGrpSpPr>
        <p:grpSpPr>
          <a:xfrm>
            <a:off x="3776826" y="4363529"/>
            <a:ext cx="487597" cy="487597"/>
            <a:chOff x="3776826" y="4452429"/>
            <a:chExt cx="566454" cy="566454"/>
          </a:xfrm>
        </p:grpSpPr>
        <p:sp>
          <p:nvSpPr>
            <p:cNvPr id="74" name="椭圆 73"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3776826" y="4452429"/>
              <a:ext cx="566454" cy="566454"/>
            </a:xfrm>
            <a:prstGeom prst="ellipse">
              <a:avLst/>
            </a:prstGeom>
            <a:solidFill>
              <a:srgbClr val="365B7C"/>
            </a:solidFill>
            <a:ln w="22225">
              <a:solidFill>
                <a:schemeClr val="bg1"/>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25" name="Freeform 7"/>
            <p:cNvSpPr>
              <a:spLocks noEditPoints="1"/>
            </p:cNvSpPr>
            <p:nvPr/>
          </p:nvSpPr>
          <p:spPr bwMode="auto">
            <a:xfrm>
              <a:off x="3930233" y="4569516"/>
              <a:ext cx="257871" cy="311130"/>
            </a:xfrm>
            <a:custGeom>
              <a:avLst/>
              <a:gdLst>
                <a:gd name="T0" fmla="*/ 870 w 1809"/>
                <a:gd name="T1" fmla="*/ 879 h 2152"/>
                <a:gd name="T2" fmla="*/ 870 w 1809"/>
                <a:gd name="T3" fmla="*/ 2152 h 2152"/>
                <a:gd name="T4" fmla="*/ 1809 w 1809"/>
                <a:gd name="T5" fmla="*/ 1820 h 2152"/>
                <a:gd name="T6" fmla="*/ 1809 w 1809"/>
                <a:gd name="T7" fmla="*/ 547 h 2152"/>
                <a:gd name="T8" fmla="*/ 870 w 1809"/>
                <a:gd name="T9" fmla="*/ 879 h 2152"/>
                <a:gd name="T10" fmla="*/ 785 w 1809"/>
                <a:gd name="T11" fmla="*/ 961 h 2152"/>
                <a:gd name="T12" fmla="*/ 785 w 1809"/>
                <a:gd name="T13" fmla="*/ 1138 h 2152"/>
                <a:gd name="T14" fmla="*/ 613 w 1809"/>
                <a:gd name="T15" fmla="*/ 1053 h 2152"/>
                <a:gd name="T16" fmla="*/ 613 w 1809"/>
                <a:gd name="T17" fmla="*/ 864 h 2152"/>
                <a:gd name="T18" fmla="*/ 785 w 1809"/>
                <a:gd name="T19" fmla="*/ 961 h 2152"/>
                <a:gd name="T20" fmla="*/ 1555 w 1809"/>
                <a:gd name="T21" fmla="*/ 410 h 2152"/>
                <a:gd name="T22" fmla="*/ 1507 w 1809"/>
                <a:gd name="T23" fmla="*/ 386 h 2152"/>
                <a:gd name="T24" fmla="*/ 602 w 1809"/>
                <a:gd name="T25" fmla="*/ 700 h 2152"/>
                <a:gd name="T26" fmla="*/ 576 w 1809"/>
                <a:gd name="T27" fmla="*/ 724 h 2152"/>
                <a:gd name="T28" fmla="*/ 576 w 1809"/>
                <a:gd name="T29" fmla="*/ 2017 h 2152"/>
                <a:gd name="T30" fmla="*/ 822 w 1809"/>
                <a:gd name="T31" fmla="*/ 2149 h 2152"/>
                <a:gd name="T32" fmla="*/ 822 w 1809"/>
                <a:gd name="T33" fmla="*/ 879 h 2152"/>
                <a:gd name="T34" fmla="*/ 622 w 1809"/>
                <a:gd name="T35" fmla="*/ 772 h 2152"/>
                <a:gd name="T36" fmla="*/ 625 w 1809"/>
                <a:gd name="T37" fmla="*/ 772 h 2152"/>
                <a:gd name="T38" fmla="*/ 1531 w 1809"/>
                <a:gd name="T39" fmla="*/ 457 h 2152"/>
                <a:gd name="T40" fmla="*/ 1555 w 1809"/>
                <a:gd name="T41" fmla="*/ 410 h 2152"/>
                <a:gd name="T42" fmla="*/ 209 w 1809"/>
                <a:gd name="T43" fmla="*/ 581 h 2152"/>
                <a:gd name="T44" fmla="*/ 209 w 1809"/>
                <a:gd name="T45" fmla="*/ 758 h 2152"/>
                <a:gd name="T46" fmla="*/ 37 w 1809"/>
                <a:gd name="T47" fmla="*/ 673 h 2152"/>
                <a:gd name="T48" fmla="*/ 37 w 1809"/>
                <a:gd name="T49" fmla="*/ 484 h 2152"/>
                <a:gd name="T50" fmla="*/ 209 w 1809"/>
                <a:gd name="T51" fmla="*/ 581 h 2152"/>
                <a:gd name="T52" fmla="*/ 978 w 1809"/>
                <a:gd name="T53" fmla="*/ 30 h 2152"/>
                <a:gd name="T54" fmla="*/ 931 w 1809"/>
                <a:gd name="T55" fmla="*/ 6 h 2152"/>
                <a:gd name="T56" fmla="*/ 25 w 1809"/>
                <a:gd name="T57" fmla="*/ 321 h 2152"/>
                <a:gd name="T58" fmla="*/ 0 w 1809"/>
                <a:gd name="T59" fmla="*/ 344 h 2152"/>
                <a:gd name="T60" fmla="*/ 0 w 1809"/>
                <a:gd name="T61" fmla="*/ 1638 h 2152"/>
                <a:gd name="T62" fmla="*/ 246 w 1809"/>
                <a:gd name="T63" fmla="*/ 1770 h 2152"/>
                <a:gd name="T64" fmla="*/ 246 w 1809"/>
                <a:gd name="T65" fmla="*/ 500 h 2152"/>
                <a:gd name="T66" fmla="*/ 46 w 1809"/>
                <a:gd name="T67" fmla="*/ 393 h 2152"/>
                <a:gd name="T68" fmla="*/ 49 w 1809"/>
                <a:gd name="T69" fmla="*/ 392 h 2152"/>
                <a:gd name="T70" fmla="*/ 954 w 1809"/>
                <a:gd name="T71" fmla="*/ 77 h 2152"/>
                <a:gd name="T72" fmla="*/ 978 w 1809"/>
                <a:gd name="T73" fmla="*/ 30 h 2152"/>
                <a:gd name="T74" fmla="*/ 497 w 1809"/>
                <a:gd name="T75" fmla="*/ 781 h 2152"/>
                <a:gd name="T76" fmla="*/ 497 w 1809"/>
                <a:gd name="T77" fmla="*/ 958 h 2152"/>
                <a:gd name="T78" fmla="*/ 325 w 1809"/>
                <a:gd name="T79" fmla="*/ 873 h 2152"/>
                <a:gd name="T80" fmla="*/ 325 w 1809"/>
                <a:gd name="T81" fmla="*/ 684 h 2152"/>
                <a:gd name="T82" fmla="*/ 497 w 1809"/>
                <a:gd name="T83" fmla="*/ 781 h 2152"/>
                <a:gd name="T84" fmla="*/ 1266 w 1809"/>
                <a:gd name="T85" fmla="*/ 230 h 2152"/>
                <a:gd name="T86" fmla="*/ 1219 w 1809"/>
                <a:gd name="T87" fmla="*/ 206 h 2152"/>
                <a:gd name="T88" fmla="*/ 313 w 1809"/>
                <a:gd name="T89" fmla="*/ 520 h 2152"/>
                <a:gd name="T90" fmla="*/ 288 w 1809"/>
                <a:gd name="T91" fmla="*/ 544 h 2152"/>
                <a:gd name="T92" fmla="*/ 288 w 1809"/>
                <a:gd name="T93" fmla="*/ 1837 h 2152"/>
                <a:gd name="T94" fmla="*/ 534 w 1809"/>
                <a:gd name="T95" fmla="*/ 1969 h 2152"/>
                <a:gd name="T96" fmla="*/ 534 w 1809"/>
                <a:gd name="T97" fmla="*/ 699 h 2152"/>
                <a:gd name="T98" fmla="*/ 334 w 1809"/>
                <a:gd name="T99" fmla="*/ 592 h 2152"/>
                <a:gd name="T100" fmla="*/ 337 w 1809"/>
                <a:gd name="T101" fmla="*/ 592 h 2152"/>
                <a:gd name="T102" fmla="*/ 1243 w 1809"/>
                <a:gd name="T103" fmla="*/ 277 h 2152"/>
                <a:gd name="T104" fmla="*/ 1266 w 1809"/>
                <a:gd name="T105" fmla="*/ 23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grpSp>
      <p:grpSp>
        <p:nvGrpSpPr>
          <p:cNvPr id="79" name="组合 78"/>
          <p:cNvGrpSpPr/>
          <p:nvPr/>
        </p:nvGrpSpPr>
        <p:grpSpPr>
          <a:xfrm>
            <a:off x="7564203" y="2433433"/>
            <a:ext cx="487597" cy="487597"/>
            <a:chOff x="7564203" y="2319133"/>
            <a:chExt cx="566454" cy="566454"/>
          </a:xfrm>
        </p:grpSpPr>
        <p:sp>
          <p:nvSpPr>
            <p:cNvPr id="75" name="椭圆 74"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7564203" y="2319133"/>
              <a:ext cx="566454" cy="566454"/>
            </a:xfrm>
            <a:prstGeom prst="ellipse">
              <a:avLst/>
            </a:prstGeom>
            <a:solidFill>
              <a:srgbClr val="F3D3C5"/>
            </a:solidFill>
            <a:ln w="22225">
              <a:solidFill>
                <a:schemeClr val="bg1"/>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nvGrpSpPr>
            <p:cNvPr id="27" name="组合 26"/>
            <p:cNvGrpSpPr/>
            <p:nvPr/>
          </p:nvGrpSpPr>
          <p:grpSpPr>
            <a:xfrm>
              <a:off x="7685876" y="2446738"/>
              <a:ext cx="328984" cy="265052"/>
              <a:chOff x="2702739" y="3017462"/>
              <a:chExt cx="535636" cy="431545"/>
            </a:xfrm>
            <a:solidFill>
              <a:schemeClr val="bg1"/>
            </a:solidFill>
          </p:grpSpPr>
          <p:sp>
            <p:nvSpPr>
              <p:cNvPr id="28" name="Freeform 45"/>
              <p:cNvSpPr/>
              <p:nvPr/>
            </p:nvSpPr>
            <p:spPr bwMode="auto">
              <a:xfrm>
                <a:off x="2772133" y="3189864"/>
                <a:ext cx="176739" cy="35782"/>
              </a:xfrm>
              <a:custGeom>
                <a:avLst/>
                <a:gdLst>
                  <a:gd name="T0" fmla="*/ 63 w 69"/>
                  <a:gd name="T1" fmla="*/ 14 h 14"/>
                  <a:gd name="T2" fmla="*/ 7 w 69"/>
                  <a:gd name="T3" fmla="*/ 14 h 14"/>
                  <a:gd name="T4" fmla="*/ 0 w 69"/>
                  <a:gd name="T5" fmla="*/ 7 h 14"/>
                  <a:gd name="T6" fmla="*/ 7 w 69"/>
                  <a:gd name="T7" fmla="*/ 0 h 14"/>
                  <a:gd name="T8" fmla="*/ 63 w 69"/>
                  <a:gd name="T9" fmla="*/ 0 h 14"/>
                  <a:gd name="T10" fmla="*/ 69 w 69"/>
                  <a:gd name="T11" fmla="*/ 7 h 14"/>
                  <a:gd name="T12" fmla="*/ 63 w 69"/>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69" h="14">
                    <a:moveTo>
                      <a:pt x="63" y="14"/>
                    </a:moveTo>
                    <a:cubicBezTo>
                      <a:pt x="7" y="14"/>
                      <a:pt x="7" y="14"/>
                      <a:pt x="7" y="14"/>
                    </a:cubicBezTo>
                    <a:cubicBezTo>
                      <a:pt x="3" y="14"/>
                      <a:pt x="0" y="11"/>
                      <a:pt x="0" y="7"/>
                    </a:cubicBezTo>
                    <a:cubicBezTo>
                      <a:pt x="0" y="3"/>
                      <a:pt x="3" y="0"/>
                      <a:pt x="7" y="0"/>
                    </a:cubicBezTo>
                    <a:cubicBezTo>
                      <a:pt x="63" y="0"/>
                      <a:pt x="63" y="0"/>
                      <a:pt x="63" y="0"/>
                    </a:cubicBezTo>
                    <a:cubicBezTo>
                      <a:pt x="66" y="0"/>
                      <a:pt x="69" y="3"/>
                      <a:pt x="69" y="7"/>
                    </a:cubicBezTo>
                    <a:cubicBezTo>
                      <a:pt x="69" y="11"/>
                      <a:pt x="66" y="14"/>
                      <a:pt x="6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cs typeface="+mn-ea"/>
                  <a:sym typeface="+mn-lt"/>
                </a:endParaRPr>
              </a:p>
            </p:txBody>
          </p:sp>
          <p:sp>
            <p:nvSpPr>
              <p:cNvPr id="29" name="Freeform 46"/>
              <p:cNvSpPr/>
              <p:nvPr/>
            </p:nvSpPr>
            <p:spPr bwMode="auto">
              <a:xfrm>
                <a:off x="2792734" y="3194201"/>
                <a:ext cx="35782" cy="72647"/>
              </a:xfrm>
              <a:custGeom>
                <a:avLst/>
                <a:gdLst>
                  <a:gd name="T0" fmla="*/ 7 w 14"/>
                  <a:gd name="T1" fmla="*/ 28 h 28"/>
                  <a:gd name="T2" fmla="*/ 0 w 14"/>
                  <a:gd name="T3" fmla="*/ 21 h 28"/>
                  <a:gd name="T4" fmla="*/ 0 w 14"/>
                  <a:gd name="T5" fmla="*/ 7 h 28"/>
                  <a:gd name="T6" fmla="*/ 7 w 14"/>
                  <a:gd name="T7" fmla="*/ 0 h 28"/>
                  <a:gd name="T8" fmla="*/ 14 w 14"/>
                  <a:gd name="T9" fmla="*/ 7 h 28"/>
                  <a:gd name="T10" fmla="*/ 14 w 14"/>
                  <a:gd name="T11" fmla="*/ 21 h 28"/>
                  <a:gd name="T12" fmla="*/ 7 w 14"/>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4" h="28">
                    <a:moveTo>
                      <a:pt x="7" y="28"/>
                    </a:moveTo>
                    <a:cubicBezTo>
                      <a:pt x="3" y="28"/>
                      <a:pt x="0" y="25"/>
                      <a:pt x="0" y="21"/>
                    </a:cubicBezTo>
                    <a:cubicBezTo>
                      <a:pt x="0" y="7"/>
                      <a:pt x="0" y="7"/>
                      <a:pt x="0" y="7"/>
                    </a:cubicBezTo>
                    <a:cubicBezTo>
                      <a:pt x="0" y="3"/>
                      <a:pt x="3" y="0"/>
                      <a:pt x="7" y="0"/>
                    </a:cubicBezTo>
                    <a:cubicBezTo>
                      <a:pt x="11" y="0"/>
                      <a:pt x="14" y="3"/>
                      <a:pt x="14" y="7"/>
                    </a:cubicBezTo>
                    <a:cubicBezTo>
                      <a:pt x="14" y="21"/>
                      <a:pt x="14" y="21"/>
                      <a:pt x="14" y="21"/>
                    </a:cubicBezTo>
                    <a:cubicBezTo>
                      <a:pt x="14" y="25"/>
                      <a:pt x="11" y="28"/>
                      <a:pt x="7"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cs typeface="+mn-ea"/>
                  <a:sym typeface="+mn-lt"/>
                </a:endParaRPr>
              </a:p>
            </p:txBody>
          </p:sp>
          <p:sp>
            <p:nvSpPr>
              <p:cNvPr id="30" name="Freeform 47"/>
              <p:cNvSpPr/>
              <p:nvPr/>
            </p:nvSpPr>
            <p:spPr bwMode="auto">
              <a:xfrm>
                <a:off x="2836106" y="3194201"/>
                <a:ext cx="33613" cy="72647"/>
              </a:xfrm>
              <a:custGeom>
                <a:avLst/>
                <a:gdLst>
                  <a:gd name="T0" fmla="*/ 7 w 13"/>
                  <a:gd name="T1" fmla="*/ 28 h 28"/>
                  <a:gd name="T2" fmla="*/ 0 w 13"/>
                  <a:gd name="T3" fmla="*/ 21 h 28"/>
                  <a:gd name="T4" fmla="*/ 0 w 13"/>
                  <a:gd name="T5" fmla="*/ 7 h 28"/>
                  <a:gd name="T6" fmla="*/ 7 w 13"/>
                  <a:gd name="T7" fmla="*/ 0 h 28"/>
                  <a:gd name="T8" fmla="*/ 13 w 13"/>
                  <a:gd name="T9" fmla="*/ 7 h 28"/>
                  <a:gd name="T10" fmla="*/ 13 w 13"/>
                  <a:gd name="T11" fmla="*/ 21 h 28"/>
                  <a:gd name="T12" fmla="*/ 7 w 13"/>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3" h="28">
                    <a:moveTo>
                      <a:pt x="7" y="28"/>
                    </a:moveTo>
                    <a:cubicBezTo>
                      <a:pt x="3" y="28"/>
                      <a:pt x="0" y="25"/>
                      <a:pt x="0" y="21"/>
                    </a:cubicBezTo>
                    <a:cubicBezTo>
                      <a:pt x="0" y="7"/>
                      <a:pt x="0" y="7"/>
                      <a:pt x="0" y="7"/>
                    </a:cubicBezTo>
                    <a:cubicBezTo>
                      <a:pt x="0" y="3"/>
                      <a:pt x="3" y="0"/>
                      <a:pt x="7" y="0"/>
                    </a:cubicBezTo>
                    <a:cubicBezTo>
                      <a:pt x="10" y="0"/>
                      <a:pt x="13" y="3"/>
                      <a:pt x="13" y="7"/>
                    </a:cubicBezTo>
                    <a:cubicBezTo>
                      <a:pt x="13" y="21"/>
                      <a:pt x="13" y="21"/>
                      <a:pt x="13" y="21"/>
                    </a:cubicBezTo>
                    <a:cubicBezTo>
                      <a:pt x="13" y="25"/>
                      <a:pt x="10" y="28"/>
                      <a:pt x="7"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cs typeface="+mn-ea"/>
                  <a:sym typeface="+mn-lt"/>
                </a:endParaRPr>
              </a:p>
            </p:txBody>
          </p:sp>
          <p:sp>
            <p:nvSpPr>
              <p:cNvPr id="31" name="Freeform 48"/>
              <p:cNvSpPr>
                <a:spLocks noEditPoints="1"/>
              </p:cNvSpPr>
              <p:nvPr/>
            </p:nvSpPr>
            <p:spPr bwMode="auto">
              <a:xfrm>
                <a:off x="2920680" y="3133481"/>
                <a:ext cx="101923" cy="148547"/>
              </a:xfrm>
              <a:custGeom>
                <a:avLst/>
                <a:gdLst>
                  <a:gd name="T0" fmla="*/ 20 w 40"/>
                  <a:gd name="T1" fmla="*/ 58 h 58"/>
                  <a:gd name="T2" fmla="*/ 0 w 40"/>
                  <a:gd name="T3" fmla="*/ 38 h 58"/>
                  <a:gd name="T4" fmla="*/ 0 w 40"/>
                  <a:gd name="T5" fmla="*/ 20 h 58"/>
                  <a:gd name="T6" fmla="*/ 20 w 40"/>
                  <a:gd name="T7" fmla="*/ 0 h 58"/>
                  <a:gd name="T8" fmla="*/ 40 w 40"/>
                  <a:gd name="T9" fmla="*/ 20 h 58"/>
                  <a:gd name="T10" fmla="*/ 40 w 40"/>
                  <a:gd name="T11" fmla="*/ 38 h 58"/>
                  <a:gd name="T12" fmla="*/ 20 w 40"/>
                  <a:gd name="T13" fmla="*/ 58 h 58"/>
                  <a:gd name="T14" fmla="*/ 20 w 40"/>
                  <a:gd name="T15" fmla="*/ 13 h 58"/>
                  <a:gd name="T16" fmla="*/ 14 w 40"/>
                  <a:gd name="T17" fmla="*/ 20 h 58"/>
                  <a:gd name="T18" fmla="*/ 14 w 40"/>
                  <a:gd name="T19" fmla="*/ 38 h 58"/>
                  <a:gd name="T20" fmla="*/ 20 w 40"/>
                  <a:gd name="T21" fmla="*/ 45 h 58"/>
                  <a:gd name="T22" fmla="*/ 27 w 40"/>
                  <a:gd name="T23" fmla="*/ 38 h 58"/>
                  <a:gd name="T24" fmla="*/ 27 w 40"/>
                  <a:gd name="T25" fmla="*/ 20 h 58"/>
                  <a:gd name="T26" fmla="*/ 20 w 40"/>
                  <a:gd name="T2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58">
                    <a:moveTo>
                      <a:pt x="20" y="58"/>
                    </a:moveTo>
                    <a:cubicBezTo>
                      <a:pt x="9" y="58"/>
                      <a:pt x="0" y="49"/>
                      <a:pt x="0" y="38"/>
                    </a:cubicBezTo>
                    <a:cubicBezTo>
                      <a:pt x="0" y="20"/>
                      <a:pt x="0" y="20"/>
                      <a:pt x="0" y="20"/>
                    </a:cubicBezTo>
                    <a:cubicBezTo>
                      <a:pt x="0" y="9"/>
                      <a:pt x="9" y="0"/>
                      <a:pt x="20" y="0"/>
                    </a:cubicBezTo>
                    <a:cubicBezTo>
                      <a:pt x="31" y="0"/>
                      <a:pt x="40" y="9"/>
                      <a:pt x="40" y="20"/>
                    </a:cubicBezTo>
                    <a:cubicBezTo>
                      <a:pt x="40" y="38"/>
                      <a:pt x="40" y="38"/>
                      <a:pt x="40" y="38"/>
                    </a:cubicBezTo>
                    <a:cubicBezTo>
                      <a:pt x="40" y="49"/>
                      <a:pt x="31" y="58"/>
                      <a:pt x="20" y="58"/>
                    </a:cubicBezTo>
                    <a:close/>
                    <a:moveTo>
                      <a:pt x="20" y="13"/>
                    </a:moveTo>
                    <a:cubicBezTo>
                      <a:pt x="17" y="13"/>
                      <a:pt x="14" y="16"/>
                      <a:pt x="14" y="20"/>
                    </a:cubicBezTo>
                    <a:cubicBezTo>
                      <a:pt x="14" y="38"/>
                      <a:pt x="14" y="38"/>
                      <a:pt x="14" y="38"/>
                    </a:cubicBezTo>
                    <a:cubicBezTo>
                      <a:pt x="14" y="42"/>
                      <a:pt x="17" y="45"/>
                      <a:pt x="20" y="45"/>
                    </a:cubicBezTo>
                    <a:cubicBezTo>
                      <a:pt x="24" y="45"/>
                      <a:pt x="27" y="42"/>
                      <a:pt x="27" y="38"/>
                    </a:cubicBezTo>
                    <a:cubicBezTo>
                      <a:pt x="27" y="20"/>
                      <a:pt x="27" y="20"/>
                      <a:pt x="27" y="20"/>
                    </a:cubicBezTo>
                    <a:cubicBezTo>
                      <a:pt x="27" y="16"/>
                      <a:pt x="24" y="13"/>
                      <a:pt x="2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cs typeface="+mn-ea"/>
                  <a:sym typeface="+mn-lt"/>
                </a:endParaRPr>
              </a:p>
            </p:txBody>
          </p:sp>
          <p:sp>
            <p:nvSpPr>
              <p:cNvPr id="32" name="Freeform 49"/>
              <p:cNvSpPr>
                <a:spLocks noEditPoints="1"/>
              </p:cNvSpPr>
              <p:nvPr/>
            </p:nvSpPr>
            <p:spPr bwMode="auto">
              <a:xfrm>
                <a:off x="2702739" y="3017462"/>
                <a:ext cx="535636" cy="431545"/>
              </a:xfrm>
              <a:custGeom>
                <a:avLst/>
                <a:gdLst>
                  <a:gd name="T0" fmla="*/ 200 w 209"/>
                  <a:gd name="T1" fmla="*/ 140 h 168"/>
                  <a:gd name="T2" fmla="*/ 159 w 209"/>
                  <a:gd name="T3" fmla="*/ 114 h 168"/>
                  <a:gd name="T4" fmla="*/ 148 w 209"/>
                  <a:gd name="T5" fmla="*/ 112 h 168"/>
                  <a:gd name="T6" fmla="*/ 144 w 209"/>
                  <a:gd name="T7" fmla="*/ 113 h 168"/>
                  <a:gd name="T8" fmla="*/ 137 w 209"/>
                  <a:gd name="T9" fmla="*/ 109 h 168"/>
                  <a:gd name="T10" fmla="*/ 144 w 209"/>
                  <a:gd name="T11" fmla="*/ 60 h 168"/>
                  <a:gd name="T12" fmla="*/ 60 w 209"/>
                  <a:gd name="T13" fmla="*/ 9 h 168"/>
                  <a:gd name="T14" fmla="*/ 9 w 209"/>
                  <a:gd name="T15" fmla="*/ 92 h 168"/>
                  <a:gd name="T16" fmla="*/ 93 w 209"/>
                  <a:gd name="T17" fmla="*/ 143 h 168"/>
                  <a:gd name="T18" fmla="*/ 129 w 209"/>
                  <a:gd name="T19" fmla="*/ 121 h 168"/>
                  <a:gd name="T20" fmla="*/ 136 w 209"/>
                  <a:gd name="T21" fmla="*/ 125 h 168"/>
                  <a:gd name="T22" fmla="*/ 143 w 209"/>
                  <a:gd name="T23" fmla="*/ 139 h 168"/>
                  <a:gd name="T24" fmla="*/ 183 w 209"/>
                  <a:gd name="T25" fmla="*/ 165 h 168"/>
                  <a:gd name="T26" fmla="*/ 195 w 209"/>
                  <a:gd name="T27" fmla="*/ 167 h 168"/>
                  <a:gd name="T28" fmla="*/ 204 w 209"/>
                  <a:gd name="T29" fmla="*/ 161 h 168"/>
                  <a:gd name="T30" fmla="*/ 200 w 209"/>
                  <a:gd name="T31" fmla="*/ 140 h 168"/>
                  <a:gd name="T32" fmla="*/ 90 w 209"/>
                  <a:gd name="T33" fmla="*/ 131 h 168"/>
                  <a:gd name="T34" fmla="*/ 22 w 209"/>
                  <a:gd name="T35" fmla="*/ 89 h 168"/>
                  <a:gd name="T36" fmla="*/ 63 w 209"/>
                  <a:gd name="T37" fmla="*/ 21 h 168"/>
                  <a:gd name="T38" fmla="*/ 131 w 209"/>
                  <a:gd name="T39" fmla="*/ 63 h 168"/>
                  <a:gd name="T40" fmla="*/ 90 w 209"/>
                  <a:gd name="T41" fmla="*/ 13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9" h="168">
                    <a:moveTo>
                      <a:pt x="200" y="140"/>
                    </a:moveTo>
                    <a:cubicBezTo>
                      <a:pt x="159" y="114"/>
                      <a:pt x="159" y="114"/>
                      <a:pt x="159" y="114"/>
                    </a:cubicBezTo>
                    <a:cubicBezTo>
                      <a:pt x="156" y="111"/>
                      <a:pt x="152" y="111"/>
                      <a:pt x="148" y="112"/>
                    </a:cubicBezTo>
                    <a:cubicBezTo>
                      <a:pt x="146" y="112"/>
                      <a:pt x="145" y="113"/>
                      <a:pt x="144" y="113"/>
                    </a:cubicBezTo>
                    <a:cubicBezTo>
                      <a:pt x="137" y="109"/>
                      <a:pt x="137" y="109"/>
                      <a:pt x="137" y="109"/>
                    </a:cubicBezTo>
                    <a:cubicBezTo>
                      <a:pt x="145" y="94"/>
                      <a:pt x="148" y="77"/>
                      <a:pt x="144" y="60"/>
                    </a:cubicBezTo>
                    <a:cubicBezTo>
                      <a:pt x="135" y="22"/>
                      <a:pt x="97" y="0"/>
                      <a:pt x="60" y="9"/>
                    </a:cubicBezTo>
                    <a:cubicBezTo>
                      <a:pt x="23" y="18"/>
                      <a:pt x="0" y="55"/>
                      <a:pt x="9" y="92"/>
                    </a:cubicBezTo>
                    <a:cubicBezTo>
                      <a:pt x="18" y="129"/>
                      <a:pt x="56" y="152"/>
                      <a:pt x="93" y="143"/>
                    </a:cubicBezTo>
                    <a:cubicBezTo>
                      <a:pt x="108" y="140"/>
                      <a:pt x="120" y="132"/>
                      <a:pt x="129" y="121"/>
                    </a:cubicBezTo>
                    <a:cubicBezTo>
                      <a:pt x="136" y="125"/>
                      <a:pt x="136" y="125"/>
                      <a:pt x="136" y="125"/>
                    </a:cubicBezTo>
                    <a:cubicBezTo>
                      <a:pt x="136" y="131"/>
                      <a:pt x="138" y="136"/>
                      <a:pt x="143" y="139"/>
                    </a:cubicBezTo>
                    <a:cubicBezTo>
                      <a:pt x="183" y="165"/>
                      <a:pt x="183" y="165"/>
                      <a:pt x="183" y="165"/>
                    </a:cubicBezTo>
                    <a:cubicBezTo>
                      <a:pt x="187" y="168"/>
                      <a:pt x="191" y="168"/>
                      <a:pt x="195" y="167"/>
                    </a:cubicBezTo>
                    <a:cubicBezTo>
                      <a:pt x="199" y="166"/>
                      <a:pt x="202" y="164"/>
                      <a:pt x="204" y="161"/>
                    </a:cubicBezTo>
                    <a:cubicBezTo>
                      <a:pt x="209" y="154"/>
                      <a:pt x="207" y="144"/>
                      <a:pt x="200" y="140"/>
                    </a:cubicBezTo>
                    <a:close/>
                    <a:moveTo>
                      <a:pt x="90" y="131"/>
                    </a:moveTo>
                    <a:cubicBezTo>
                      <a:pt x="60" y="138"/>
                      <a:pt x="29" y="120"/>
                      <a:pt x="22" y="89"/>
                    </a:cubicBezTo>
                    <a:cubicBezTo>
                      <a:pt x="14" y="59"/>
                      <a:pt x="33" y="28"/>
                      <a:pt x="63" y="21"/>
                    </a:cubicBezTo>
                    <a:cubicBezTo>
                      <a:pt x="94" y="14"/>
                      <a:pt x="124" y="32"/>
                      <a:pt x="131" y="63"/>
                    </a:cubicBezTo>
                    <a:cubicBezTo>
                      <a:pt x="139" y="93"/>
                      <a:pt x="120" y="123"/>
                      <a:pt x="90" y="1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cs typeface="+mn-ea"/>
                  <a:sym typeface="+mn-lt"/>
                </a:endParaRPr>
              </a:p>
            </p:txBody>
          </p:sp>
        </p:grpSp>
      </p:grpSp>
      <p:sp>
        <p:nvSpPr>
          <p:cNvPr id="33" name="TextBox 39"/>
          <p:cNvSpPr txBox="1"/>
          <p:nvPr/>
        </p:nvSpPr>
        <p:spPr>
          <a:xfrm>
            <a:off x="8071107" y="2516255"/>
            <a:ext cx="2723823" cy="369332"/>
          </a:xfrm>
          <a:prstGeom prst="rect">
            <a:avLst/>
          </a:prstGeom>
          <a:noFill/>
        </p:spPr>
        <p:txBody>
          <a:bodyPr wrap="none" rtlCol="0">
            <a:spAutoFit/>
          </a:bodyPr>
          <a:lstStyle/>
          <a:p>
            <a:r>
              <a:rPr lang="zh-CN" altLang="en-US" dirty="0">
                <a:solidFill>
                  <a:schemeClr val="tx1">
                    <a:lumMod val="50000"/>
                    <a:lumOff val="50000"/>
                  </a:schemeClr>
                </a:solidFill>
                <a:cs typeface="+mn-ea"/>
                <a:sym typeface="+mn-lt"/>
              </a:rPr>
              <a:t>专业：文化知识产权专业</a:t>
            </a:r>
            <a:endParaRPr lang="zh-CN" altLang="en-US" sz="1400" baseline="-3000" dirty="0">
              <a:solidFill>
                <a:schemeClr val="tx1">
                  <a:lumMod val="50000"/>
                  <a:lumOff val="50000"/>
                </a:schemeClr>
              </a:solidFill>
              <a:cs typeface="+mn-ea"/>
              <a:sym typeface="+mn-lt"/>
            </a:endParaRPr>
          </a:p>
        </p:txBody>
      </p:sp>
      <p:grpSp>
        <p:nvGrpSpPr>
          <p:cNvPr id="80" name="组合 79"/>
          <p:cNvGrpSpPr/>
          <p:nvPr/>
        </p:nvGrpSpPr>
        <p:grpSpPr>
          <a:xfrm>
            <a:off x="7564203" y="3076798"/>
            <a:ext cx="487597" cy="487597"/>
            <a:chOff x="7564203" y="3030232"/>
            <a:chExt cx="566454" cy="566454"/>
          </a:xfrm>
        </p:grpSpPr>
        <p:sp>
          <p:nvSpPr>
            <p:cNvPr id="76" name="椭圆 75"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7564203" y="3030232"/>
              <a:ext cx="566454" cy="566454"/>
            </a:xfrm>
            <a:prstGeom prst="ellipse">
              <a:avLst/>
            </a:prstGeom>
            <a:solidFill>
              <a:srgbClr val="F77983"/>
            </a:solidFill>
            <a:ln w="22225">
              <a:solidFill>
                <a:schemeClr val="bg1"/>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34" name="Freeform 11"/>
            <p:cNvSpPr>
              <a:spLocks noEditPoints="1"/>
            </p:cNvSpPr>
            <p:nvPr/>
          </p:nvSpPr>
          <p:spPr bwMode="auto">
            <a:xfrm>
              <a:off x="7685123" y="3189463"/>
              <a:ext cx="303446" cy="200180"/>
            </a:xfrm>
            <a:custGeom>
              <a:avLst/>
              <a:gdLst>
                <a:gd name="T0" fmla="*/ 1295 w 1747"/>
                <a:gd name="T1" fmla="*/ 377 h 1154"/>
                <a:gd name="T2" fmla="*/ 1260 w 1747"/>
                <a:gd name="T3" fmla="*/ 0 h 1154"/>
                <a:gd name="T4" fmla="*/ 641 w 1747"/>
                <a:gd name="T5" fmla="*/ 1031 h 1154"/>
                <a:gd name="T6" fmla="*/ 59 w 1747"/>
                <a:gd name="T7" fmla="*/ 1031 h 1154"/>
                <a:gd name="T8" fmla="*/ 1747 w 1747"/>
                <a:gd name="T9" fmla="*/ 1154 h 1154"/>
                <a:gd name="T10" fmla="*/ 371 w 1747"/>
                <a:gd name="T11" fmla="*/ 962 h 1154"/>
                <a:gd name="T12" fmla="*/ 270 w 1747"/>
                <a:gd name="T13" fmla="*/ 863 h 1154"/>
                <a:gd name="T14" fmla="*/ 371 w 1747"/>
                <a:gd name="T15" fmla="*/ 830 h 1154"/>
                <a:gd name="T16" fmla="*/ 270 w 1747"/>
                <a:gd name="T17" fmla="*/ 731 h 1154"/>
                <a:gd name="T18" fmla="*/ 371 w 1747"/>
                <a:gd name="T19" fmla="*/ 691 h 1154"/>
                <a:gd name="T20" fmla="*/ 270 w 1747"/>
                <a:gd name="T21" fmla="*/ 592 h 1154"/>
                <a:gd name="T22" fmla="*/ 371 w 1747"/>
                <a:gd name="T23" fmla="*/ 559 h 1154"/>
                <a:gd name="T24" fmla="*/ 270 w 1747"/>
                <a:gd name="T25" fmla="*/ 460 h 1154"/>
                <a:gd name="T26" fmla="*/ 524 w 1747"/>
                <a:gd name="T27" fmla="*/ 962 h 1154"/>
                <a:gd name="T28" fmla="*/ 422 w 1747"/>
                <a:gd name="T29" fmla="*/ 863 h 1154"/>
                <a:gd name="T30" fmla="*/ 524 w 1747"/>
                <a:gd name="T31" fmla="*/ 830 h 1154"/>
                <a:gd name="T32" fmla="*/ 422 w 1747"/>
                <a:gd name="T33" fmla="*/ 731 h 1154"/>
                <a:gd name="T34" fmla="*/ 524 w 1747"/>
                <a:gd name="T35" fmla="*/ 691 h 1154"/>
                <a:gd name="T36" fmla="*/ 422 w 1747"/>
                <a:gd name="T37" fmla="*/ 592 h 1154"/>
                <a:gd name="T38" fmla="*/ 524 w 1747"/>
                <a:gd name="T39" fmla="*/ 559 h 1154"/>
                <a:gd name="T40" fmla="*/ 422 w 1747"/>
                <a:gd name="T41" fmla="*/ 460 h 1154"/>
                <a:gd name="T42" fmla="*/ 940 w 1747"/>
                <a:gd name="T43" fmla="*/ 938 h 1154"/>
                <a:gd name="T44" fmla="*/ 774 w 1747"/>
                <a:gd name="T45" fmla="*/ 776 h 1154"/>
                <a:gd name="T46" fmla="*/ 940 w 1747"/>
                <a:gd name="T47" fmla="*/ 723 h 1154"/>
                <a:gd name="T48" fmla="*/ 774 w 1747"/>
                <a:gd name="T49" fmla="*/ 561 h 1154"/>
                <a:gd name="T50" fmla="*/ 940 w 1747"/>
                <a:gd name="T51" fmla="*/ 496 h 1154"/>
                <a:gd name="T52" fmla="*/ 774 w 1747"/>
                <a:gd name="T53" fmla="*/ 334 h 1154"/>
                <a:gd name="T54" fmla="*/ 940 w 1747"/>
                <a:gd name="T55" fmla="*/ 281 h 1154"/>
                <a:gd name="T56" fmla="*/ 774 w 1747"/>
                <a:gd name="T57" fmla="*/ 119 h 1154"/>
                <a:gd name="T58" fmla="*/ 1163 w 1747"/>
                <a:gd name="T59" fmla="*/ 938 h 1154"/>
                <a:gd name="T60" fmla="*/ 997 w 1747"/>
                <a:gd name="T61" fmla="*/ 776 h 1154"/>
                <a:gd name="T62" fmla="*/ 1163 w 1747"/>
                <a:gd name="T63" fmla="*/ 723 h 1154"/>
                <a:gd name="T64" fmla="*/ 997 w 1747"/>
                <a:gd name="T65" fmla="*/ 561 h 1154"/>
                <a:gd name="T66" fmla="*/ 1163 w 1747"/>
                <a:gd name="T67" fmla="*/ 496 h 1154"/>
                <a:gd name="T68" fmla="*/ 997 w 1747"/>
                <a:gd name="T69" fmla="*/ 334 h 1154"/>
                <a:gd name="T70" fmla="*/ 1163 w 1747"/>
                <a:gd name="T71" fmla="*/ 281 h 1154"/>
                <a:gd name="T72" fmla="*/ 997 w 1747"/>
                <a:gd name="T73" fmla="*/ 119 h 1154"/>
                <a:gd name="T74" fmla="*/ 1463 w 1747"/>
                <a:gd name="T75" fmla="*/ 950 h 1154"/>
                <a:gd name="T76" fmla="*/ 1361 w 1747"/>
                <a:gd name="T77" fmla="*/ 850 h 1154"/>
                <a:gd name="T78" fmla="*/ 1463 w 1747"/>
                <a:gd name="T79" fmla="*/ 810 h 1154"/>
                <a:gd name="T80" fmla="*/ 1361 w 1747"/>
                <a:gd name="T81" fmla="*/ 711 h 1154"/>
                <a:gd name="T82" fmla="*/ 1463 w 1747"/>
                <a:gd name="T83" fmla="*/ 679 h 1154"/>
                <a:gd name="T84" fmla="*/ 1361 w 1747"/>
                <a:gd name="T85" fmla="*/ 579 h 1154"/>
                <a:gd name="T86" fmla="*/ 1615 w 1747"/>
                <a:gd name="T87" fmla="*/ 950 h 1154"/>
                <a:gd name="T88" fmla="*/ 1514 w 1747"/>
                <a:gd name="T89" fmla="*/ 850 h 1154"/>
                <a:gd name="T90" fmla="*/ 1615 w 1747"/>
                <a:gd name="T91" fmla="*/ 810 h 1154"/>
                <a:gd name="T92" fmla="*/ 1514 w 1747"/>
                <a:gd name="T93" fmla="*/ 711 h 1154"/>
                <a:gd name="T94" fmla="*/ 1615 w 1747"/>
                <a:gd name="T95" fmla="*/ 679 h 1154"/>
                <a:gd name="T96" fmla="*/ 1514 w 1747"/>
                <a:gd name="T97" fmla="*/ 579 h 1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47" h="1154">
                  <a:moveTo>
                    <a:pt x="1689" y="1031"/>
                  </a:moveTo>
                  <a:lnTo>
                    <a:pt x="1689" y="548"/>
                  </a:lnTo>
                  <a:lnTo>
                    <a:pt x="1295" y="377"/>
                  </a:lnTo>
                  <a:lnTo>
                    <a:pt x="1295" y="1031"/>
                  </a:lnTo>
                  <a:lnTo>
                    <a:pt x="1260" y="1031"/>
                  </a:lnTo>
                  <a:lnTo>
                    <a:pt x="1260" y="0"/>
                  </a:lnTo>
                  <a:lnTo>
                    <a:pt x="677" y="0"/>
                  </a:lnTo>
                  <a:lnTo>
                    <a:pt x="677" y="1031"/>
                  </a:lnTo>
                  <a:lnTo>
                    <a:pt x="641" y="1031"/>
                  </a:lnTo>
                  <a:lnTo>
                    <a:pt x="641" y="262"/>
                  </a:lnTo>
                  <a:lnTo>
                    <a:pt x="59" y="463"/>
                  </a:lnTo>
                  <a:lnTo>
                    <a:pt x="59" y="1031"/>
                  </a:lnTo>
                  <a:lnTo>
                    <a:pt x="0" y="1031"/>
                  </a:lnTo>
                  <a:lnTo>
                    <a:pt x="0" y="1154"/>
                  </a:lnTo>
                  <a:lnTo>
                    <a:pt x="1747" y="1154"/>
                  </a:lnTo>
                  <a:lnTo>
                    <a:pt x="1747" y="1031"/>
                  </a:lnTo>
                  <a:lnTo>
                    <a:pt x="1689" y="1031"/>
                  </a:lnTo>
                  <a:close/>
                  <a:moveTo>
                    <a:pt x="371" y="962"/>
                  </a:moveTo>
                  <a:lnTo>
                    <a:pt x="371" y="962"/>
                  </a:lnTo>
                  <a:lnTo>
                    <a:pt x="270" y="962"/>
                  </a:lnTo>
                  <a:lnTo>
                    <a:pt x="270" y="863"/>
                  </a:lnTo>
                  <a:lnTo>
                    <a:pt x="371" y="863"/>
                  </a:lnTo>
                  <a:lnTo>
                    <a:pt x="371" y="962"/>
                  </a:lnTo>
                  <a:close/>
                  <a:moveTo>
                    <a:pt x="371" y="830"/>
                  </a:moveTo>
                  <a:lnTo>
                    <a:pt x="371" y="830"/>
                  </a:lnTo>
                  <a:lnTo>
                    <a:pt x="270" y="830"/>
                  </a:lnTo>
                  <a:lnTo>
                    <a:pt x="270" y="731"/>
                  </a:lnTo>
                  <a:lnTo>
                    <a:pt x="371" y="731"/>
                  </a:lnTo>
                  <a:lnTo>
                    <a:pt x="371" y="830"/>
                  </a:lnTo>
                  <a:close/>
                  <a:moveTo>
                    <a:pt x="371" y="691"/>
                  </a:moveTo>
                  <a:lnTo>
                    <a:pt x="371" y="691"/>
                  </a:lnTo>
                  <a:lnTo>
                    <a:pt x="270" y="691"/>
                  </a:lnTo>
                  <a:lnTo>
                    <a:pt x="270" y="592"/>
                  </a:lnTo>
                  <a:lnTo>
                    <a:pt x="371" y="592"/>
                  </a:lnTo>
                  <a:lnTo>
                    <a:pt x="371" y="691"/>
                  </a:lnTo>
                  <a:close/>
                  <a:moveTo>
                    <a:pt x="371" y="559"/>
                  </a:moveTo>
                  <a:lnTo>
                    <a:pt x="371" y="559"/>
                  </a:lnTo>
                  <a:lnTo>
                    <a:pt x="270" y="559"/>
                  </a:lnTo>
                  <a:lnTo>
                    <a:pt x="270" y="460"/>
                  </a:lnTo>
                  <a:lnTo>
                    <a:pt x="371" y="460"/>
                  </a:lnTo>
                  <a:lnTo>
                    <a:pt x="371" y="559"/>
                  </a:lnTo>
                  <a:close/>
                  <a:moveTo>
                    <a:pt x="524" y="962"/>
                  </a:moveTo>
                  <a:lnTo>
                    <a:pt x="524" y="962"/>
                  </a:lnTo>
                  <a:lnTo>
                    <a:pt x="422" y="962"/>
                  </a:lnTo>
                  <a:lnTo>
                    <a:pt x="422" y="863"/>
                  </a:lnTo>
                  <a:lnTo>
                    <a:pt x="524" y="863"/>
                  </a:lnTo>
                  <a:lnTo>
                    <a:pt x="524" y="962"/>
                  </a:lnTo>
                  <a:close/>
                  <a:moveTo>
                    <a:pt x="524" y="830"/>
                  </a:moveTo>
                  <a:lnTo>
                    <a:pt x="524" y="830"/>
                  </a:lnTo>
                  <a:lnTo>
                    <a:pt x="422" y="830"/>
                  </a:lnTo>
                  <a:lnTo>
                    <a:pt x="422" y="731"/>
                  </a:lnTo>
                  <a:lnTo>
                    <a:pt x="524" y="731"/>
                  </a:lnTo>
                  <a:lnTo>
                    <a:pt x="524" y="830"/>
                  </a:lnTo>
                  <a:close/>
                  <a:moveTo>
                    <a:pt x="524" y="691"/>
                  </a:moveTo>
                  <a:lnTo>
                    <a:pt x="524" y="691"/>
                  </a:lnTo>
                  <a:lnTo>
                    <a:pt x="422" y="691"/>
                  </a:lnTo>
                  <a:lnTo>
                    <a:pt x="422" y="592"/>
                  </a:lnTo>
                  <a:lnTo>
                    <a:pt x="524" y="592"/>
                  </a:lnTo>
                  <a:lnTo>
                    <a:pt x="524" y="691"/>
                  </a:lnTo>
                  <a:close/>
                  <a:moveTo>
                    <a:pt x="524" y="559"/>
                  </a:moveTo>
                  <a:lnTo>
                    <a:pt x="524" y="559"/>
                  </a:lnTo>
                  <a:lnTo>
                    <a:pt x="422" y="559"/>
                  </a:lnTo>
                  <a:lnTo>
                    <a:pt x="422" y="460"/>
                  </a:lnTo>
                  <a:lnTo>
                    <a:pt x="524" y="460"/>
                  </a:lnTo>
                  <a:lnTo>
                    <a:pt x="524" y="559"/>
                  </a:lnTo>
                  <a:close/>
                  <a:moveTo>
                    <a:pt x="940" y="938"/>
                  </a:moveTo>
                  <a:lnTo>
                    <a:pt x="940" y="938"/>
                  </a:lnTo>
                  <a:lnTo>
                    <a:pt x="774" y="938"/>
                  </a:lnTo>
                  <a:lnTo>
                    <a:pt x="774" y="776"/>
                  </a:lnTo>
                  <a:lnTo>
                    <a:pt x="940" y="776"/>
                  </a:lnTo>
                  <a:lnTo>
                    <a:pt x="940" y="938"/>
                  </a:lnTo>
                  <a:close/>
                  <a:moveTo>
                    <a:pt x="940" y="723"/>
                  </a:moveTo>
                  <a:lnTo>
                    <a:pt x="940" y="723"/>
                  </a:lnTo>
                  <a:lnTo>
                    <a:pt x="774" y="723"/>
                  </a:lnTo>
                  <a:lnTo>
                    <a:pt x="774" y="561"/>
                  </a:lnTo>
                  <a:lnTo>
                    <a:pt x="940" y="561"/>
                  </a:lnTo>
                  <a:lnTo>
                    <a:pt x="940" y="723"/>
                  </a:lnTo>
                  <a:close/>
                  <a:moveTo>
                    <a:pt x="940" y="496"/>
                  </a:moveTo>
                  <a:lnTo>
                    <a:pt x="940" y="496"/>
                  </a:lnTo>
                  <a:lnTo>
                    <a:pt x="774" y="496"/>
                  </a:lnTo>
                  <a:lnTo>
                    <a:pt x="774" y="334"/>
                  </a:lnTo>
                  <a:lnTo>
                    <a:pt x="940" y="334"/>
                  </a:lnTo>
                  <a:lnTo>
                    <a:pt x="940" y="496"/>
                  </a:lnTo>
                  <a:close/>
                  <a:moveTo>
                    <a:pt x="940" y="281"/>
                  </a:moveTo>
                  <a:lnTo>
                    <a:pt x="940" y="281"/>
                  </a:lnTo>
                  <a:lnTo>
                    <a:pt x="774" y="281"/>
                  </a:lnTo>
                  <a:lnTo>
                    <a:pt x="774" y="119"/>
                  </a:lnTo>
                  <a:lnTo>
                    <a:pt x="940" y="119"/>
                  </a:lnTo>
                  <a:lnTo>
                    <a:pt x="940" y="281"/>
                  </a:lnTo>
                  <a:close/>
                  <a:moveTo>
                    <a:pt x="1163" y="938"/>
                  </a:moveTo>
                  <a:lnTo>
                    <a:pt x="1163" y="938"/>
                  </a:lnTo>
                  <a:lnTo>
                    <a:pt x="997" y="938"/>
                  </a:lnTo>
                  <a:lnTo>
                    <a:pt x="997" y="776"/>
                  </a:lnTo>
                  <a:lnTo>
                    <a:pt x="1163" y="776"/>
                  </a:lnTo>
                  <a:lnTo>
                    <a:pt x="1163" y="938"/>
                  </a:lnTo>
                  <a:close/>
                  <a:moveTo>
                    <a:pt x="1163" y="723"/>
                  </a:moveTo>
                  <a:lnTo>
                    <a:pt x="1163" y="723"/>
                  </a:lnTo>
                  <a:lnTo>
                    <a:pt x="997" y="723"/>
                  </a:lnTo>
                  <a:lnTo>
                    <a:pt x="997" y="561"/>
                  </a:lnTo>
                  <a:lnTo>
                    <a:pt x="1163" y="561"/>
                  </a:lnTo>
                  <a:lnTo>
                    <a:pt x="1163" y="723"/>
                  </a:lnTo>
                  <a:close/>
                  <a:moveTo>
                    <a:pt x="1163" y="496"/>
                  </a:moveTo>
                  <a:lnTo>
                    <a:pt x="1163" y="496"/>
                  </a:lnTo>
                  <a:lnTo>
                    <a:pt x="997" y="496"/>
                  </a:lnTo>
                  <a:lnTo>
                    <a:pt x="997" y="334"/>
                  </a:lnTo>
                  <a:lnTo>
                    <a:pt x="1163" y="334"/>
                  </a:lnTo>
                  <a:lnTo>
                    <a:pt x="1163" y="496"/>
                  </a:lnTo>
                  <a:close/>
                  <a:moveTo>
                    <a:pt x="1163" y="281"/>
                  </a:moveTo>
                  <a:lnTo>
                    <a:pt x="1163" y="281"/>
                  </a:lnTo>
                  <a:lnTo>
                    <a:pt x="997" y="281"/>
                  </a:lnTo>
                  <a:lnTo>
                    <a:pt x="997" y="119"/>
                  </a:lnTo>
                  <a:lnTo>
                    <a:pt x="1163" y="119"/>
                  </a:lnTo>
                  <a:lnTo>
                    <a:pt x="1163" y="281"/>
                  </a:lnTo>
                  <a:close/>
                  <a:moveTo>
                    <a:pt x="1463" y="950"/>
                  </a:moveTo>
                  <a:lnTo>
                    <a:pt x="1463" y="950"/>
                  </a:lnTo>
                  <a:lnTo>
                    <a:pt x="1361" y="950"/>
                  </a:lnTo>
                  <a:lnTo>
                    <a:pt x="1361" y="850"/>
                  </a:lnTo>
                  <a:lnTo>
                    <a:pt x="1463" y="850"/>
                  </a:lnTo>
                  <a:lnTo>
                    <a:pt x="1463" y="950"/>
                  </a:lnTo>
                  <a:close/>
                  <a:moveTo>
                    <a:pt x="1463" y="810"/>
                  </a:moveTo>
                  <a:lnTo>
                    <a:pt x="1463" y="810"/>
                  </a:lnTo>
                  <a:lnTo>
                    <a:pt x="1361" y="810"/>
                  </a:lnTo>
                  <a:lnTo>
                    <a:pt x="1361" y="711"/>
                  </a:lnTo>
                  <a:lnTo>
                    <a:pt x="1463" y="711"/>
                  </a:lnTo>
                  <a:lnTo>
                    <a:pt x="1463" y="810"/>
                  </a:lnTo>
                  <a:close/>
                  <a:moveTo>
                    <a:pt x="1463" y="679"/>
                  </a:moveTo>
                  <a:lnTo>
                    <a:pt x="1463" y="679"/>
                  </a:lnTo>
                  <a:lnTo>
                    <a:pt x="1361" y="679"/>
                  </a:lnTo>
                  <a:lnTo>
                    <a:pt x="1361" y="579"/>
                  </a:lnTo>
                  <a:lnTo>
                    <a:pt x="1463" y="579"/>
                  </a:lnTo>
                  <a:lnTo>
                    <a:pt x="1463" y="679"/>
                  </a:lnTo>
                  <a:close/>
                  <a:moveTo>
                    <a:pt x="1615" y="950"/>
                  </a:moveTo>
                  <a:lnTo>
                    <a:pt x="1615" y="950"/>
                  </a:lnTo>
                  <a:lnTo>
                    <a:pt x="1514" y="950"/>
                  </a:lnTo>
                  <a:lnTo>
                    <a:pt x="1514" y="850"/>
                  </a:lnTo>
                  <a:lnTo>
                    <a:pt x="1615" y="850"/>
                  </a:lnTo>
                  <a:lnTo>
                    <a:pt x="1615" y="950"/>
                  </a:lnTo>
                  <a:close/>
                  <a:moveTo>
                    <a:pt x="1615" y="810"/>
                  </a:moveTo>
                  <a:lnTo>
                    <a:pt x="1615" y="810"/>
                  </a:lnTo>
                  <a:lnTo>
                    <a:pt x="1514" y="810"/>
                  </a:lnTo>
                  <a:lnTo>
                    <a:pt x="1514" y="711"/>
                  </a:lnTo>
                  <a:lnTo>
                    <a:pt x="1615" y="711"/>
                  </a:lnTo>
                  <a:lnTo>
                    <a:pt x="1615" y="810"/>
                  </a:lnTo>
                  <a:close/>
                  <a:moveTo>
                    <a:pt x="1615" y="679"/>
                  </a:moveTo>
                  <a:lnTo>
                    <a:pt x="1615" y="679"/>
                  </a:lnTo>
                  <a:lnTo>
                    <a:pt x="1514" y="679"/>
                  </a:lnTo>
                  <a:lnTo>
                    <a:pt x="1514" y="579"/>
                  </a:lnTo>
                  <a:lnTo>
                    <a:pt x="1615" y="579"/>
                  </a:lnTo>
                  <a:lnTo>
                    <a:pt x="1615" y="679"/>
                  </a:ln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grpSp>
      <p:sp>
        <p:nvSpPr>
          <p:cNvPr id="35" name="TextBox 41"/>
          <p:cNvSpPr txBox="1"/>
          <p:nvPr/>
        </p:nvSpPr>
        <p:spPr>
          <a:xfrm>
            <a:off x="8071107" y="3158342"/>
            <a:ext cx="3238387" cy="369332"/>
          </a:xfrm>
          <a:prstGeom prst="rect">
            <a:avLst/>
          </a:prstGeom>
          <a:noFill/>
        </p:spPr>
        <p:txBody>
          <a:bodyPr wrap="none" rtlCol="0">
            <a:spAutoFit/>
          </a:bodyPr>
          <a:lstStyle/>
          <a:p>
            <a:r>
              <a:rPr lang="zh-CN" altLang="en-US" dirty="0">
                <a:solidFill>
                  <a:schemeClr val="tx1">
                    <a:lumMod val="50000"/>
                    <a:lumOff val="50000"/>
                  </a:schemeClr>
                </a:solidFill>
                <a:cs typeface="+mn-ea"/>
                <a:sym typeface="+mn-lt"/>
              </a:rPr>
              <a:t>住址：上海市</a:t>
            </a:r>
            <a:r>
              <a:rPr lang="en-US" altLang="zh-CN" dirty="0">
                <a:solidFill>
                  <a:schemeClr val="tx1">
                    <a:lumMod val="50000"/>
                    <a:lumOff val="50000"/>
                  </a:schemeClr>
                </a:solidFill>
                <a:cs typeface="+mn-ea"/>
                <a:sym typeface="+mn-lt"/>
              </a:rPr>
              <a:t>XX</a:t>
            </a:r>
            <a:r>
              <a:rPr lang="zh-CN" altLang="en-US" dirty="0">
                <a:solidFill>
                  <a:schemeClr val="tx1">
                    <a:lumMod val="50000"/>
                    <a:lumOff val="50000"/>
                  </a:schemeClr>
                </a:solidFill>
                <a:cs typeface="+mn-ea"/>
                <a:sym typeface="+mn-lt"/>
              </a:rPr>
              <a:t>区</a:t>
            </a:r>
            <a:r>
              <a:rPr lang="en-US" altLang="zh-CN" dirty="0">
                <a:solidFill>
                  <a:schemeClr val="tx1">
                    <a:lumMod val="50000"/>
                    <a:lumOff val="50000"/>
                  </a:schemeClr>
                </a:solidFill>
                <a:cs typeface="+mn-ea"/>
                <a:sym typeface="+mn-lt"/>
              </a:rPr>
              <a:t>XX</a:t>
            </a:r>
            <a:r>
              <a:rPr lang="zh-CN" altLang="en-US" dirty="0">
                <a:solidFill>
                  <a:schemeClr val="tx1">
                    <a:lumMod val="50000"/>
                    <a:lumOff val="50000"/>
                  </a:schemeClr>
                </a:solidFill>
                <a:cs typeface="+mn-ea"/>
                <a:sym typeface="+mn-lt"/>
              </a:rPr>
              <a:t>路</a:t>
            </a:r>
            <a:r>
              <a:rPr lang="en-US" altLang="zh-CN" dirty="0">
                <a:solidFill>
                  <a:schemeClr val="tx1">
                    <a:lumMod val="50000"/>
                    <a:lumOff val="50000"/>
                  </a:schemeClr>
                </a:solidFill>
                <a:cs typeface="+mn-ea"/>
                <a:sym typeface="+mn-lt"/>
              </a:rPr>
              <a:t>X</a:t>
            </a:r>
            <a:r>
              <a:rPr lang="zh-CN" altLang="en-US" dirty="0">
                <a:solidFill>
                  <a:schemeClr val="tx1">
                    <a:lumMod val="50000"/>
                    <a:lumOff val="50000"/>
                  </a:schemeClr>
                </a:solidFill>
                <a:cs typeface="+mn-ea"/>
                <a:sym typeface="+mn-lt"/>
              </a:rPr>
              <a:t>家园</a:t>
            </a:r>
            <a:endParaRPr lang="en-US" altLang="zh-CN" dirty="0">
              <a:solidFill>
                <a:schemeClr val="tx1">
                  <a:lumMod val="50000"/>
                  <a:lumOff val="50000"/>
                </a:schemeClr>
              </a:solidFill>
              <a:cs typeface="+mn-ea"/>
              <a:sym typeface="+mn-lt"/>
            </a:endParaRPr>
          </a:p>
        </p:txBody>
      </p:sp>
      <p:grpSp>
        <p:nvGrpSpPr>
          <p:cNvPr id="81" name="组合 80"/>
          <p:cNvGrpSpPr/>
          <p:nvPr/>
        </p:nvGrpSpPr>
        <p:grpSpPr>
          <a:xfrm>
            <a:off x="7564203" y="3720163"/>
            <a:ext cx="487597" cy="487597"/>
            <a:chOff x="7564203" y="3741331"/>
            <a:chExt cx="566454" cy="566454"/>
          </a:xfrm>
        </p:grpSpPr>
        <p:sp>
          <p:nvSpPr>
            <p:cNvPr id="77" name="椭圆 76"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7564203" y="3741331"/>
              <a:ext cx="566454" cy="566454"/>
            </a:xfrm>
            <a:prstGeom prst="ellipse">
              <a:avLst/>
            </a:prstGeom>
            <a:solidFill>
              <a:srgbClr val="966481"/>
            </a:solidFill>
            <a:ln w="22225">
              <a:solidFill>
                <a:schemeClr val="bg1"/>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nvGrpSpPr>
            <p:cNvPr id="36" name="组合 35"/>
            <p:cNvGrpSpPr/>
            <p:nvPr/>
          </p:nvGrpSpPr>
          <p:grpSpPr>
            <a:xfrm>
              <a:off x="7711616" y="3911018"/>
              <a:ext cx="279852" cy="227080"/>
              <a:chOff x="5123288" y="3841750"/>
              <a:chExt cx="277813" cy="225425"/>
            </a:xfrm>
            <a:solidFill>
              <a:schemeClr val="bg1"/>
            </a:solidFill>
          </p:grpSpPr>
          <p:sp>
            <p:nvSpPr>
              <p:cNvPr id="37" name="Freeform 316"/>
              <p:cNvSpPr/>
              <p:nvPr/>
            </p:nvSpPr>
            <p:spPr bwMode="auto">
              <a:xfrm>
                <a:off x="5123288" y="3841750"/>
                <a:ext cx="277813" cy="107950"/>
              </a:xfrm>
              <a:custGeom>
                <a:avLst/>
                <a:gdLst>
                  <a:gd name="T0" fmla="*/ 284 w 288"/>
                  <a:gd name="T1" fmla="*/ 43 h 111"/>
                  <a:gd name="T2" fmla="*/ 144 w 288"/>
                  <a:gd name="T3" fmla="*/ 0 h 111"/>
                  <a:gd name="T4" fmla="*/ 3 w 288"/>
                  <a:gd name="T5" fmla="*/ 43 h 111"/>
                  <a:gd name="T6" fmla="*/ 0 w 288"/>
                  <a:gd name="T7" fmla="*/ 54 h 111"/>
                  <a:gd name="T8" fmla="*/ 0 w 288"/>
                  <a:gd name="T9" fmla="*/ 106 h 111"/>
                  <a:gd name="T10" fmla="*/ 5 w 288"/>
                  <a:gd name="T11" fmla="*/ 110 h 111"/>
                  <a:gd name="T12" fmla="*/ 66 w 288"/>
                  <a:gd name="T13" fmla="*/ 94 h 111"/>
                  <a:gd name="T14" fmla="*/ 72 w 288"/>
                  <a:gd name="T15" fmla="*/ 87 h 111"/>
                  <a:gd name="T16" fmla="*/ 72 w 288"/>
                  <a:gd name="T17" fmla="*/ 64 h 111"/>
                  <a:gd name="T18" fmla="*/ 76 w 288"/>
                  <a:gd name="T19" fmla="*/ 54 h 111"/>
                  <a:gd name="T20" fmla="*/ 144 w 288"/>
                  <a:gd name="T21" fmla="*/ 40 h 111"/>
                  <a:gd name="T22" fmla="*/ 212 w 288"/>
                  <a:gd name="T23" fmla="*/ 54 h 111"/>
                  <a:gd name="T24" fmla="*/ 216 w 288"/>
                  <a:gd name="T25" fmla="*/ 64 h 111"/>
                  <a:gd name="T26" fmla="*/ 216 w 288"/>
                  <a:gd name="T27" fmla="*/ 84 h 111"/>
                  <a:gd name="T28" fmla="*/ 221 w 288"/>
                  <a:gd name="T29" fmla="*/ 91 h 111"/>
                  <a:gd name="T30" fmla="*/ 282 w 288"/>
                  <a:gd name="T31" fmla="*/ 110 h 111"/>
                  <a:gd name="T32" fmla="*/ 287 w 288"/>
                  <a:gd name="T33" fmla="*/ 106 h 111"/>
                  <a:gd name="T34" fmla="*/ 288 w 288"/>
                  <a:gd name="T35" fmla="*/ 54 h 111"/>
                  <a:gd name="T36" fmla="*/ 284 w 288"/>
                  <a:gd name="T37" fmla="*/ 4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8" h="111">
                    <a:moveTo>
                      <a:pt x="284" y="43"/>
                    </a:moveTo>
                    <a:cubicBezTo>
                      <a:pt x="284" y="43"/>
                      <a:pt x="251" y="0"/>
                      <a:pt x="144" y="0"/>
                    </a:cubicBezTo>
                    <a:cubicBezTo>
                      <a:pt x="36" y="0"/>
                      <a:pt x="3" y="43"/>
                      <a:pt x="3" y="43"/>
                    </a:cubicBezTo>
                    <a:cubicBezTo>
                      <a:pt x="1" y="46"/>
                      <a:pt x="0" y="51"/>
                      <a:pt x="0" y="54"/>
                    </a:cubicBezTo>
                    <a:cubicBezTo>
                      <a:pt x="0" y="106"/>
                      <a:pt x="0" y="106"/>
                      <a:pt x="0" y="106"/>
                    </a:cubicBezTo>
                    <a:cubicBezTo>
                      <a:pt x="0" y="109"/>
                      <a:pt x="2" y="111"/>
                      <a:pt x="5" y="110"/>
                    </a:cubicBezTo>
                    <a:cubicBezTo>
                      <a:pt x="66" y="94"/>
                      <a:pt x="66" y="94"/>
                      <a:pt x="66" y="94"/>
                    </a:cubicBezTo>
                    <a:cubicBezTo>
                      <a:pt x="69" y="93"/>
                      <a:pt x="72" y="90"/>
                      <a:pt x="72" y="87"/>
                    </a:cubicBezTo>
                    <a:cubicBezTo>
                      <a:pt x="72" y="64"/>
                      <a:pt x="72" y="64"/>
                      <a:pt x="72" y="64"/>
                    </a:cubicBezTo>
                    <a:cubicBezTo>
                      <a:pt x="72" y="61"/>
                      <a:pt x="73" y="57"/>
                      <a:pt x="76" y="54"/>
                    </a:cubicBezTo>
                    <a:cubicBezTo>
                      <a:pt x="76" y="54"/>
                      <a:pt x="90" y="40"/>
                      <a:pt x="144" y="40"/>
                    </a:cubicBezTo>
                    <a:cubicBezTo>
                      <a:pt x="197" y="40"/>
                      <a:pt x="212" y="54"/>
                      <a:pt x="212" y="54"/>
                    </a:cubicBezTo>
                    <a:cubicBezTo>
                      <a:pt x="214" y="57"/>
                      <a:pt x="216" y="61"/>
                      <a:pt x="216" y="64"/>
                    </a:cubicBezTo>
                    <a:cubicBezTo>
                      <a:pt x="216" y="84"/>
                      <a:pt x="216" y="84"/>
                      <a:pt x="216" y="84"/>
                    </a:cubicBezTo>
                    <a:cubicBezTo>
                      <a:pt x="216" y="87"/>
                      <a:pt x="218" y="90"/>
                      <a:pt x="221" y="91"/>
                    </a:cubicBezTo>
                    <a:cubicBezTo>
                      <a:pt x="282" y="110"/>
                      <a:pt x="282" y="110"/>
                      <a:pt x="282" y="110"/>
                    </a:cubicBezTo>
                    <a:cubicBezTo>
                      <a:pt x="285" y="111"/>
                      <a:pt x="287" y="109"/>
                      <a:pt x="287" y="106"/>
                    </a:cubicBezTo>
                    <a:cubicBezTo>
                      <a:pt x="288" y="54"/>
                      <a:pt x="288" y="54"/>
                      <a:pt x="288" y="54"/>
                    </a:cubicBezTo>
                    <a:cubicBezTo>
                      <a:pt x="288" y="51"/>
                      <a:pt x="286" y="46"/>
                      <a:pt x="284"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 name="Freeform 317"/>
              <p:cNvSpPr>
                <a:spLocks noEditPoints="1"/>
              </p:cNvSpPr>
              <p:nvPr/>
            </p:nvSpPr>
            <p:spPr bwMode="auto">
              <a:xfrm>
                <a:off x="5135988" y="3898900"/>
                <a:ext cx="249238" cy="168275"/>
              </a:xfrm>
              <a:custGeom>
                <a:avLst/>
                <a:gdLst>
                  <a:gd name="T0" fmla="*/ 177 w 258"/>
                  <a:gd name="T1" fmla="*/ 12 h 174"/>
                  <a:gd name="T2" fmla="*/ 74 w 258"/>
                  <a:gd name="T3" fmla="*/ 45 h 174"/>
                  <a:gd name="T4" fmla="*/ 1 w 258"/>
                  <a:gd name="T5" fmla="*/ 162 h 174"/>
                  <a:gd name="T6" fmla="*/ 255 w 258"/>
                  <a:gd name="T7" fmla="*/ 119 h 174"/>
                  <a:gd name="T8" fmla="*/ 159 w 258"/>
                  <a:gd name="T9" fmla="*/ 101 h 174"/>
                  <a:gd name="T10" fmla="*/ 185 w 258"/>
                  <a:gd name="T11" fmla="*/ 99 h 174"/>
                  <a:gd name="T12" fmla="*/ 189 w 258"/>
                  <a:gd name="T13" fmla="*/ 102 h 174"/>
                  <a:gd name="T14" fmla="*/ 187 w 258"/>
                  <a:gd name="T15" fmla="*/ 113 h 174"/>
                  <a:gd name="T16" fmla="*/ 161 w 258"/>
                  <a:gd name="T17" fmla="*/ 112 h 174"/>
                  <a:gd name="T18" fmla="*/ 143 w 258"/>
                  <a:gd name="T19" fmla="*/ 111 h 174"/>
                  <a:gd name="T20" fmla="*/ 117 w 258"/>
                  <a:gd name="T21" fmla="*/ 113 h 174"/>
                  <a:gd name="T22" fmla="*/ 113 w 258"/>
                  <a:gd name="T23" fmla="*/ 110 h 174"/>
                  <a:gd name="T24" fmla="*/ 116 w 258"/>
                  <a:gd name="T25" fmla="*/ 99 h 174"/>
                  <a:gd name="T26" fmla="*/ 142 w 258"/>
                  <a:gd name="T27" fmla="*/ 100 h 174"/>
                  <a:gd name="T28" fmla="*/ 97 w 258"/>
                  <a:gd name="T29" fmla="*/ 111 h 174"/>
                  <a:gd name="T30" fmla="*/ 71 w 258"/>
                  <a:gd name="T31" fmla="*/ 113 h 174"/>
                  <a:gd name="T32" fmla="*/ 67 w 258"/>
                  <a:gd name="T33" fmla="*/ 110 h 174"/>
                  <a:gd name="T34" fmla="*/ 70 w 258"/>
                  <a:gd name="T35" fmla="*/ 99 h 174"/>
                  <a:gd name="T36" fmla="*/ 97 w 258"/>
                  <a:gd name="T37" fmla="*/ 100 h 174"/>
                  <a:gd name="T38" fmla="*/ 97 w 258"/>
                  <a:gd name="T39" fmla="*/ 111 h 174"/>
                  <a:gd name="T40" fmla="*/ 72 w 258"/>
                  <a:gd name="T41" fmla="*/ 73 h 174"/>
                  <a:gd name="T42" fmla="*/ 97 w 258"/>
                  <a:gd name="T43" fmla="*/ 73 h 174"/>
                  <a:gd name="T44" fmla="*/ 98 w 258"/>
                  <a:gd name="T45" fmla="*/ 84 h 174"/>
                  <a:gd name="T46" fmla="*/ 73 w 258"/>
                  <a:gd name="T47" fmla="*/ 86 h 174"/>
                  <a:gd name="T48" fmla="*/ 69 w 258"/>
                  <a:gd name="T49" fmla="*/ 83 h 174"/>
                  <a:gd name="T50" fmla="*/ 143 w 258"/>
                  <a:gd name="T51" fmla="*/ 74 h 174"/>
                  <a:gd name="T52" fmla="*/ 142 w 258"/>
                  <a:gd name="T53" fmla="*/ 85 h 174"/>
                  <a:gd name="T54" fmla="*/ 116 w 258"/>
                  <a:gd name="T55" fmla="*/ 85 h 174"/>
                  <a:gd name="T56" fmla="*/ 114 w 258"/>
                  <a:gd name="T57" fmla="*/ 75 h 174"/>
                  <a:gd name="T58" fmla="*/ 118 w 258"/>
                  <a:gd name="T59" fmla="*/ 73 h 174"/>
                  <a:gd name="T60" fmla="*/ 187 w 258"/>
                  <a:gd name="T61" fmla="*/ 85 h 174"/>
                  <a:gd name="T62" fmla="*/ 161 w 258"/>
                  <a:gd name="T63" fmla="*/ 85 h 174"/>
                  <a:gd name="T64" fmla="*/ 158 w 258"/>
                  <a:gd name="T65" fmla="*/ 75 h 174"/>
                  <a:gd name="T66" fmla="*/ 162 w 258"/>
                  <a:gd name="T67" fmla="*/ 73 h 174"/>
                  <a:gd name="T68" fmla="*/ 187 w 258"/>
                  <a:gd name="T69" fmla="*/ 74 h 174"/>
                  <a:gd name="T70" fmla="*/ 69 w 258"/>
                  <a:gd name="T71" fmla="*/ 142 h 174"/>
                  <a:gd name="T72" fmla="*/ 65 w 258"/>
                  <a:gd name="T73" fmla="*/ 139 h 174"/>
                  <a:gd name="T74" fmla="*/ 67 w 258"/>
                  <a:gd name="T75" fmla="*/ 128 h 174"/>
                  <a:gd name="T76" fmla="*/ 94 w 258"/>
                  <a:gd name="T77" fmla="*/ 128 h 174"/>
                  <a:gd name="T78" fmla="*/ 97 w 258"/>
                  <a:gd name="T79" fmla="*/ 139 h 174"/>
                  <a:gd name="T80" fmla="*/ 92 w 258"/>
                  <a:gd name="T81" fmla="*/ 142 h 174"/>
                  <a:gd name="T82" fmla="*/ 114 w 258"/>
                  <a:gd name="T83" fmla="*/ 141 h 174"/>
                  <a:gd name="T84" fmla="*/ 113 w 258"/>
                  <a:gd name="T85" fmla="*/ 130 h 174"/>
                  <a:gd name="T86" fmla="*/ 140 w 258"/>
                  <a:gd name="T87" fmla="*/ 127 h 174"/>
                  <a:gd name="T88" fmla="*/ 144 w 258"/>
                  <a:gd name="T89" fmla="*/ 131 h 174"/>
                  <a:gd name="T90" fmla="*/ 141 w 258"/>
                  <a:gd name="T91" fmla="*/ 142 h 174"/>
                  <a:gd name="T92" fmla="*/ 163 w 258"/>
                  <a:gd name="T93" fmla="*/ 142 h 174"/>
                  <a:gd name="T94" fmla="*/ 160 w 258"/>
                  <a:gd name="T95" fmla="*/ 131 h 174"/>
                  <a:gd name="T96" fmla="*/ 164 w 258"/>
                  <a:gd name="T97" fmla="*/ 127 h 174"/>
                  <a:gd name="T98" fmla="*/ 191 w 258"/>
                  <a:gd name="T99" fmla="*/ 130 h 174"/>
                  <a:gd name="T100" fmla="*/ 191 w 258"/>
                  <a:gd name="T101" fmla="*/ 140 h 174"/>
                  <a:gd name="T102" fmla="*/ 165 w 258"/>
                  <a:gd name="T103" fmla="*/ 142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8" h="174">
                    <a:moveTo>
                      <a:pt x="246" y="99"/>
                    </a:moveTo>
                    <a:cubicBezTo>
                      <a:pt x="196" y="52"/>
                      <a:pt x="196" y="52"/>
                      <a:pt x="196" y="52"/>
                    </a:cubicBezTo>
                    <a:cubicBezTo>
                      <a:pt x="193" y="49"/>
                      <a:pt x="189" y="47"/>
                      <a:pt x="185" y="46"/>
                    </a:cubicBezTo>
                    <a:cubicBezTo>
                      <a:pt x="177" y="12"/>
                      <a:pt x="177" y="12"/>
                      <a:pt x="177" y="12"/>
                    </a:cubicBezTo>
                    <a:cubicBezTo>
                      <a:pt x="176" y="5"/>
                      <a:pt x="169" y="0"/>
                      <a:pt x="163" y="0"/>
                    </a:cubicBezTo>
                    <a:cubicBezTo>
                      <a:pt x="96" y="0"/>
                      <a:pt x="96" y="0"/>
                      <a:pt x="96" y="0"/>
                    </a:cubicBezTo>
                    <a:cubicBezTo>
                      <a:pt x="90" y="0"/>
                      <a:pt x="83" y="5"/>
                      <a:pt x="82" y="12"/>
                    </a:cubicBezTo>
                    <a:cubicBezTo>
                      <a:pt x="74" y="45"/>
                      <a:pt x="74" y="45"/>
                      <a:pt x="74" y="45"/>
                    </a:cubicBezTo>
                    <a:cubicBezTo>
                      <a:pt x="70" y="47"/>
                      <a:pt x="66" y="49"/>
                      <a:pt x="63" y="52"/>
                    </a:cubicBezTo>
                    <a:cubicBezTo>
                      <a:pt x="13" y="99"/>
                      <a:pt x="13" y="99"/>
                      <a:pt x="13" y="99"/>
                    </a:cubicBezTo>
                    <a:cubicBezTo>
                      <a:pt x="8" y="103"/>
                      <a:pt x="4" y="112"/>
                      <a:pt x="3" y="119"/>
                    </a:cubicBezTo>
                    <a:cubicBezTo>
                      <a:pt x="1" y="162"/>
                      <a:pt x="1" y="162"/>
                      <a:pt x="1" y="162"/>
                    </a:cubicBezTo>
                    <a:cubicBezTo>
                      <a:pt x="0" y="168"/>
                      <a:pt x="6" y="174"/>
                      <a:pt x="12" y="174"/>
                    </a:cubicBezTo>
                    <a:cubicBezTo>
                      <a:pt x="247" y="174"/>
                      <a:pt x="247" y="174"/>
                      <a:pt x="247" y="174"/>
                    </a:cubicBezTo>
                    <a:cubicBezTo>
                      <a:pt x="253" y="174"/>
                      <a:pt x="258" y="168"/>
                      <a:pt x="258" y="162"/>
                    </a:cubicBezTo>
                    <a:cubicBezTo>
                      <a:pt x="255" y="119"/>
                      <a:pt x="255" y="119"/>
                      <a:pt x="255" y="119"/>
                    </a:cubicBezTo>
                    <a:cubicBezTo>
                      <a:pt x="255" y="112"/>
                      <a:pt x="251" y="103"/>
                      <a:pt x="246" y="99"/>
                    </a:cubicBezTo>
                    <a:close/>
                    <a:moveTo>
                      <a:pt x="159" y="110"/>
                    </a:moveTo>
                    <a:cubicBezTo>
                      <a:pt x="159" y="102"/>
                      <a:pt x="159" y="102"/>
                      <a:pt x="159" y="102"/>
                    </a:cubicBezTo>
                    <a:cubicBezTo>
                      <a:pt x="159" y="102"/>
                      <a:pt x="159" y="101"/>
                      <a:pt x="159" y="101"/>
                    </a:cubicBezTo>
                    <a:cubicBezTo>
                      <a:pt x="160" y="101"/>
                      <a:pt x="160" y="100"/>
                      <a:pt x="160" y="100"/>
                    </a:cubicBezTo>
                    <a:cubicBezTo>
                      <a:pt x="161" y="100"/>
                      <a:pt x="161" y="100"/>
                      <a:pt x="162" y="99"/>
                    </a:cubicBezTo>
                    <a:cubicBezTo>
                      <a:pt x="162" y="99"/>
                      <a:pt x="163" y="99"/>
                      <a:pt x="163" y="99"/>
                    </a:cubicBezTo>
                    <a:cubicBezTo>
                      <a:pt x="185" y="99"/>
                      <a:pt x="185" y="99"/>
                      <a:pt x="185" y="99"/>
                    </a:cubicBezTo>
                    <a:cubicBezTo>
                      <a:pt x="185" y="99"/>
                      <a:pt x="186" y="99"/>
                      <a:pt x="186" y="99"/>
                    </a:cubicBezTo>
                    <a:cubicBezTo>
                      <a:pt x="187" y="100"/>
                      <a:pt x="187" y="100"/>
                      <a:pt x="188" y="100"/>
                    </a:cubicBezTo>
                    <a:cubicBezTo>
                      <a:pt x="188" y="100"/>
                      <a:pt x="188" y="101"/>
                      <a:pt x="189" y="101"/>
                    </a:cubicBezTo>
                    <a:cubicBezTo>
                      <a:pt x="189" y="101"/>
                      <a:pt x="189" y="102"/>
                      <a:pt x="189" y="102"/>
                    </a:cubicBezTo>
                    <a:cubicBezTo>
                      <a:pt x="190" y="110"/>
                      <a:pt x="190" y="110"/>
                      <a:pt x="190" y="110"/>
                    </a:cubicBezTo>
                    <a:cubicBezTo>
                      <a:pt x="190" y="110"/>
                      <a:pt x="190" y="111"/>
                      <a:pt x="189" y="111"/>
                    </a:cubicBezTo>
                    <a:cubicBezTo>
                      <a:pt x="189" y="112"/>
                      <a:pt x="189" y="112"/>
                      <a:pt x="189" y="112"/>
                    </a:cubicBezTo>
                    <a:cubicBezTo>
                      <a:pt x="188" y="113"/>
                      <a:pt x="188" y="113"/>
                      <a:pt x="187" y="113"/>
                    </a:cubicBezTo>
                    <a:cubicBezTo>
                      <a:pt x="187" y="113"/>
                      <a:pt x="186" y="113"/>
                      <a:pt x="186" y="113"/>
                    </a:cubicBezTo>
                    <a:cubicBezTo>
                      <a:pt x="164" y="113"/>
                      <a:pt x="164" y="113"/>
                      <a:pt x="164" y="113"/>
                    </a:cubicBezTo>
                    <a:cubicBezTo>
                      <a:pt x="163" y="113"/>
                      <a:pt x="163" y="113"/>
                      <a:pt x="162" y="113"/>
                    </a:cubicBezTo>
                    <a:cubicBezTo>
                      <a:pt x="162" y="113"/>
                      <a:pt x="161" y="113"/>
                      <a:pt x="161" y="112"/>
                    </a:cubicBezTo>
                    <a:cubicBezTo>
                      <a:pt x="160" y="112"/>
                      <a:pt x="160" y="112"/>
                      <a:pt x="160" y="111"/>
                    </a:cubicBezTo>
                    <a:cubicBezTo>
                      <a:pt x="159" y="111"/>
                      <a:pt x="159" y="110"/>
                      <a:pt x="159" y="110"/>
                    </a:cubicBezTo>
                    <a:close/>
                    <a:moveTo>
                      <a:pt x="144" y="110"/>
                    </a:moveTo>
                    <a:cubicBezTo>
                      <a:pt x="144" y="110"/>
                      <a:pt x="143" y="111"/>
                      <a:pt x="143" y="111"/>
                    </a:cubicBezTo>
                    <a:cubicBezTo>
                      <a:pt x="143" y="112"/>
                      <a:pt x="143" y="112"/>
                      <a:pt x="142" y="112"/>
                    </a:cubicBezTo>
                    <a:cubicBezTo>
                      <a:pt x="142" y="113"/>
                      <a:pt x="141" y="113"/>
                      <a:pt x="141" y="113"/>
                    </a:cubicBezTo>
                    <a:cubicBezTo>
                      <a:pt x="140" y="113"/>
                      <a:pt x="140" y="113"/>
                      <a:pt x="139" y="113"/>
                    </a:cubicBezTo>
                    <a:cubicBezTo>
                      <a:pt x="117" y="113"/>
                      <a:pt x="117" y="113"/>
                      <a:pt x="117" y="113"/>
                    </a:cubicBezTo>
                    <a:cubicBezTo>
                      <a:pt x="117" y="113"/>
                      <a:pt x="116" y="113"/>
                      <a:pt x="116" y="113"/>
                    </a:cubicBezTo>
                    <a:cubicBezTo>
                      <a:pt x="115" y="113"/>
                      <a:pt x="115" y="113"/>
                      <a:pt x="114" y="112"/>
                    </a:cubicBezTo>
                    <a:cubicBezTo>
                      <a:pt x="114" y="112"/>
                      <a:pt x="114" y="112"/>
                      <a:pt x="114" y="111"/>
                    </a:cubicBezTo>
                    <a:cubicBezTo>
                      <a:pt x="113" y="111"/>
                      <a:pt x="113" y="110"/>
                      <a:pt x="113" y="110"/>
                    </a:cubicBezTo>
                    <a:cubicBezTo>
                      <a:pt x="113" y="102"/>
                      <a:pt x="113" y="102"/>
                      <a:pt x="113" y="102"/>
                    </a:cubicBezTo>
                    <a:cubicBezTo>
                      <a:pt x="113" y="102"/>
                      <a:pt x="113" y="101"/>
                      <a:pt x="114" y="101"/>
                    </a:cubicBezTo>
                    <a:cubicBezTo>
                      <a:pt x="114" y="101"/>
                      <a:pt x="114" y="100"/>
                      <a:pt x="115" y="100"/>
                    </a:cubicBezTo>
                    <a:cubicBezTo>
                      <a:pt x="115" y="100"/>
                      <a:pt x="115" y="100"/>
                      <a:pt x="116" y="99"/>
                    </a:cubicBezTo>
                    <a:cubicBezTo>
                      <a:pt x="116" y="99"/>
                      <a:pt x="117" y="99"/>
                      <a:pt x="118" y="99"/>
                    </a:cubicBezTo>
                    <a:cubicBezTo>
                      <a:pt x="139" y="99"/>
                      <a:pt x="139" y="99"/>
                      <a:pt x="139" y="99"/>
                    </a:cubicBezTo>
                    <a:cubicBezTo>
                      <a:pt x="140" y="99"/>
                      <a:pt x="140" y="99"/>
                      <a:pt x="141" y="99"/>
                    </a:cubicBezTo>
                    <a:cubicBezTo>
                      <a:pt x="141" y="100"/>
                      <a:pt x="142" y="100"/>
                      <a:pt x="142" y="100"/>
                    </a:cubicBezTo>
                    <a:cubicBezTo>
                      <a:pt x="143" y="100"/>
                      <a:pt x="143" y="101"/>
                      <a:pt x="143" y="101"/>
                    </a:cubicBezTo>
                    <a:cubicBezTo>
                      <a:pt x="143" y="101"/>
                      <a:pt x="143" y="102"/>
                      <a:pt x="143" y="102"/>
                    </a:cubicBezTo>
                    <a:lnTo>
                      <a:pt x="144" y="110"/>
                    </a:lnTo>
                    <a:close/>
                    <a:moveTo>
                      <a:pt x="97" y="111"/>
                    </a:moveTo>
                    <a:cubicBezTo>
                      <a:pt x="97" y="112"/>
                      <a:pt x="97" y="112"/>
                      <a:pt x="96" y="112"/>
                    </a:cubicBezTo>
                    <a:cubicBezTo>
                      <a:pt x="96" y="113"/>
                      <a:pt x="95" y="113"/>
                      <a:pt x="95" y="113"/>
                    </a:cubicBezTo>
                    <a:cubicBezTo>
                      <a:pt x="94" y="113"/>
                      <a:pt x="94" y="113"/>
                      <a:pt x="93" y="113"/>
                    </a:cubicBezTo>
                    <a:cubicBezTo>
                      <a:pt x="71" y="113"/>
                      <a:pt x="71" y="113"/>
                      <a:pt x="71" y="113"/>
                    </a:cubicBezTo>
                    <a:cubicBezTo>
                      <a:pt x="71" y="113"/>
                      <a:pt x="70" y="113"/>
                      <a:pt x="70" y="113"/>
                    </a:cubicBezTo>
                    <a:cubicBezTo>
                      <a:pt x="69" y="113"/>
                      <a:pt x="69" y="113"/>
                      <a:pt x="68" y="112"/>
                    </a:cubicBezTo>
                    <a:cubicBezTo>
                      <a:pt x="68" y="112"/>
                      <a:pt x="68" y="112"/>
                      <a:pt x="67" y="111"/>
                    </a:cubicBezTo>
                    <a:cubicBezTo>
                      <a:pt x="67" y="111"/>
                      <a:pt x="67" y="110"/>
                      <a:pt x="67" y="110"/>
                    </a:cubicBezTo>
                    <a:cubicBezTo>
                      <a:pt x="68" y="102"/>
                      <a:pt x="68" y="102"/>
                      <a:pt x="68" y="102"/>
                    </a:cubicBezTo>
                    <a:cubicBezTo>
                      <a:pt x="68" y="102"/>
                      <a:pt x="68" y="101"/>
                      <a:pt x="68" y="101"/>
                    </a:cubicBezTo>
                    <a:cubicBezTo>
                      <a:pt x="68" y="101"/>
                      <a:pt x="69" y="100"/>
                      <a:pt x="69" y="100"/>
                    </a:cubicBezTo>
                    <a:cubicBezTo>
                      <a:pt x="69" y="100"/>
                      <a:pt x="70" y="100"/>
                      <a:pt x="70" y="99"/>
                    </a:cubicBezTo>
                    <a:cubicBezTo>
                      <a:pt x="71" y="99"/>
                      <a:pt x="71" y="99"/>
                      <a:pt x="72" y="99"/>
                    </a:cubicBezTo>
                    <a:cubicBezTo>
                      <a:pt x="94" y="99"/>
                      <a:pt x="94" y="99"/>
                      <a:pt x="94" y="99"/>
                    </a:cubicBezTo>
                    <a:cubicBezTo>
                      <a:pt x="94" y="99"/>
                      <a:pt x="95" y="99"/>
                      <a:pt x="95" y="99"/>
                    </a:cubicBezTo>
                    <a:cubicBezTo>
                      <a:pt x="96" y="100"/>
                      <a:pt x="96" y="100"/>
                      <a:pt x="97" y="100"/>
                    </a:cubicBezTo>
                    <a:cubicBezTo>
                      <a:pt x="97" y="100"/>
                      <a:pt x="97" y="101"/>
                      <a:pt x="97" y="101"/>
                    </a:cubicBezTo>
                    <a:cubicBezTo>
                      <a:pt x="98" y="101"/>
                      <a:pt x="98" y="102"/>
                      <a:pt x="98" y="102"/>
                    </a:cubicBezTo>
                    <a:cubicBezTo>
                      <a:pt x="97" y="110"/>
                      <a:pt x="97" y="110"/>
                      <a:pt x="97" y="110"/>
                    </a:cubicBezTo>
                    <a:cubicBezTo>
                      <a:pt x="97" y="110"/>
                      <a:pt x="97" y="111"/>
                      <a:pt x="97" y="111"/>
                    </a:cubicBezTo>
                    <a:close/>
                    <a:moveTo>
                      <a:pt x="69" y="75"/>
                    </a:moveTo>
                    <a:cubicBezTo>
                      <a:pt x="69" y="75"/>
                      <a:pt x="70" y="75"/>
                      <a:pt x="70" y="74"/>
                    </a:cubicBezTo>
                    <a:cubicBezTo>
                      <a:pt x="70" y="74"/>
                      <a:pt x="70" y="74"/>
                      <a:pt x="71" y="73"/>
                    </a:cubicBezTo>
                    <a:cubicBezTo>
                      <a:pt x="71" y="73"/>
                      <a:pt x="72" y="73"/>
                      <a:pt x="72" y="73"/>
                    </a:cubicBezTo>
                    <a:cubicBezTo>
                      <a:pt x="73" y="73"/>
                      <a:pt x="73" y="73"/>
                      <a:pt x="74" y="73"/>
                    </a:cubicBezTo>
                    <a:cubicBezTo>
                      <a:pt x="95" y="73"/>
                      <a:pt x="95" y="73"/>
                      <a:pt x="95" y="73"/>
                    </a:cubicBezTo>
                    <a:cubicBezTo>
                      <a:pt x="95" y="73"/>
                      <a:pt x="96" y="73"/>
                      <a:pt x="96" y="73"/>
                    </a:cubicBezTo>
                    <a:cubicBezTo>
                      <a:pt x="97" y="73"/>
                      <a:pt x="97" y="73"/>
                      <a:pt x="97" y="73"/>
                    </a:cubicBezTo>
                    <a:cubicBezTo>
                      <a:pt x="98" y="74"/>
                      <a:pt x="98" y="74"/>
                      <a:pt x="98" y="74"/>
                    </a:cubicBezTo>
                    <a:cubicBezTo>
                      <a:pt x="99" y="75"/>
                      <a:pt x="99" y="75"/>
                      <a:pt x="99" y="75"/>
                    </a:cubicBezTo>
                    <a:cubicBezTo>
                      <a:pt x="98" y="83"/>
                      <a:pt x="98" y="83"/>
                      <a:pt x="98" y="83"/>
                    </a:cubicBezTo>
                    <a:cubicBezTo>
                      <a:pt x="98" y="83"/>
                      <a:pt x="98" y="84"/>
                      <a:pt x="98" y="84"/>
                    </a:cubicBezTo>
                    <a:cubicBezTo>
                      <a:pt x="98" y="84"/>
                      <a:pt x="97" y="85"/>
                      <a:pt x="97" y="85"/>
                    </a:cubicBezTo>
                    <a:cubicBezTo>
                      <a:pt x="97" y="85"/>
                      <a:pt x="96" y="85"/>
                      <a:pt x="96" y="85"/>
                    </a:cubicBezTo>
                    <a:cubicBezTo>
                      <a:pt x="95" y="86"/>
                      <a:pt x="95" y="86"/>
                      <a:pt x="94" y="86"/>
                    </a:cubicBezTo>
                    <a:cubicBezTo>
                      <a:pt x="73" y="86"/>
                      <a:pt x="73" y="86"/>
                      <a:pt x="73" y="86"/>
                    </a:cubicBezTo>
                    <a:cubicBezTo>
                      <a:pt x="72" y="86"/>
                      <a:pt x="72" y="86"/>
                      <a:pt x="71" y="85"/>
                    </a:cubicBezTo>
                    <a:cubicBezTo>
                      <a:pt x="71" y="85"/>
                      <a:pt x="70" y="85"/>
                      <a:pt x="70" y="85"/>
                    </a:cubicBezTo>
                    <a:cubicBezTo>
                      <a:pt x="70" y="85"/>
                      <a:pt x="69" y="84"/>
                      <a:pt x="69" y="84"/>
                    </a:cubicBezTo>
                    <a:cubicBezTo>
                      <a:pt x="69" y="84"/>
                      <a:pt x="69" y="83"/>
                      <a:pt x="69" y="83"/>
                    </a:cubicBezTo>
                    <a:lnTo>
                      <a:pt x="69" y="75"/>
                    </a:lnTo>
                    <a:close/>
                    <a:moveTo>
                      <a:pt x="140" y="73"/>
                    </a:moveTo>
                    <a:cubicBezTo>
                      <a:pt x="141" y="73"/>
                      <a:pt x="141" y="73"/>
                      <a:pt x="142" y="73"/>
                    </a:cubicBezTo>
                    <a:cubicBezTo>
                      <a:pt x="142" y="74"/>
                      <a:pt x="142" y="74"/>
                      <a:pt x="143" y="74"/>
                    </a:cubicBezTo>
                    <a:cubicBezTo>
                      <a:pt x="143" y="75"/>
                      <a:pt x="143" y="75"/>
                      <a:pt x="143" y="75"/>
                    </a:cubicBezTo>
                    <a:cubicBezTo>
                      <a:pt x="143" y="83"/>
                      <a:pt x="143" y="83"/>
                      <a:pt x="143" y="83"/>
                    </a:cubicBezTo>
                    <a:cubicBezTo>
                      <a:pt x="143" y="83"/>
                      <a:pt x="143" y="84"/>
                      <a:pt x="143" y="84"/>
                    </a:cubicBezTo>
                    <a:cubicBezTo>
                      <a:pt x="143" y="84"/>
                      <a:pt x="142" y="85"/>
                      <a:pt x="142" y="85"/>
                    </a:cubicBezTo>
                    <a:cubicBezTo>
                      <a:pt x="142" y="85"/>
                      <a:pt x="141" y="85"/>
                      <a:pt x="141" y="85"/>
                    </a:cubicBezTo>
                    <a:cubicBezTo>
                      <a:pt x="140" y="86"/>
                      <a:pt x="140" y="86"/>
                      <a:pt x="139" y="86"/>
                    </a:cubicBezTo>
                    <a:cubicBezTo>
                      <a:pt x="118" y="86"/>
                      <a:pt x="118" y="86"/>
                      <a:pt x="118" y="86"/>
                    </a:cubicBezTo>
                    <a:cubicBezTo>
                      <a:pt x="117" y="86"/>
                      <a:pt x="117" y="86"/>
                      <a:pt x="116" y="85"/>
                    </a:cubicBezTo>
                    <a:cubicBezTo>
                      <a:pt x="116" y="85"/>
                      <a:pt x="115" y="85"/>
                      <a:pt x="115" y="85"/>
                    </a:cubicBezTo>
                    <a:cubicBezTo>
                      <a:pt x="114" y="85"/>
                      <a:pt x="114" y="84"/>
                      <a:pt x="114" y="84"/>
                    </a:cubicBezTo>
                    <a:cubicBezTo>
                      <a:pt x="114" y="84"/>
                      <a:pt x="114" y="83"/>
                      <a:pt x="114" y="83"/>
                    </a:cubicBezTo>
                    <a:cubicBezTo>
                      <a:pt x="114" y="75"/>
                      <a:pt x="114" y="75"/>
                      <a:pt x="114" y="75"/>
                    </a:cubicBezTo>
                    <a:cubicBezTo>
                      <a:pt x="114" y="75"/>
                      <a:pt x="114" y="75"/>
                      <a:pt x="114" y="74"/>
                    </a:cubicBezTo>
                    <a:cubicBezTo>
                      <a:pt x="114" y="74"/>
                      <a:pt x="115" y="74"/>
                      <a:pt x="115" y="73"/>
                    </a:cubicBezTo>
                    <a:cubicBezTo>
                      <a:pt x="115" y="73"/>
                      <a:pt x="116" y="73"/>
                      <a:pt x="116" y="73"/>
                    </a:cubicBezTo>
                    <a:cubicBezTo>
                      <a:pt x="117" y="73"/>
                      <a:pt x="117" y="73"/>
                      <a:pt x="118" y="73"/>
                    </a:cubicBezTo>
                    <a:cubicBezTo>
                      <a:pt x="139" y="73"/>
                      <a:pt x="139" y="73"/>
                      <a:pt x="139" y="73"/>
                    </a:cubicBezTo>
                    <a:cubicBezTo>
                      <a:pt x="139" y="73"/>
                      <a:pt x="140" y="73"/>
                      <a:pt x="140" y="73"/>
                    </a:cubicBezTo>
                    <a:close/>
                    <a:moveTo>
                      <a:pt x="188" y="84"/>
                    </a:moveTo>
                    <a:cubicBezTo>
                      <a:pt x="187" y="84"/>
                      <a:pt x="187" y="85"/>
                      <a:pt x="187" y="85"/>
                    </a:cubicBezTo>
                    <a:cubicBezTo>
                      <a:pt x="186" y="85"/>
                      <a:pt x="186" y="85"/>
                      <a:pt x="186" y="85"/>
                    </a:cubicBezTo>
                    <a:cubicBezTo>
                      <a:pt x="185" y="86"/>
                      <a:pt x="184" y="86"/>
                      <a:pt x="184" y="86"/>
                    </a:cubicBezTo>
                    <a:cubicBezTo>
                      <a:pt x="163" y="86"/>
                      <a:pt x="163" y="86"/>
                      <a:pt x="163" y="86"/>
                    </a:cubicBezTo>
                    <a:cubicBezTo>
                      <a:pt x="162" y="86"/>
                      <a:pt x="162" y="86"/>
                      <a:pt x="161" y="85"/>
                    </a:cubicBezTo>
                    <a:cubicBezTo>
                      <a:pt x="161" y="85"/>
                      <a:pt x="160" y="85"/>
                      <a:pt x="160" y="85"/>
                    </a:cubicBezTo>
                    <a:cubicBezTo>
                      <a:pt x="159" y="85"/>
                      <a:pt x="159" y="84"/>
                      <a:pt x="159" y="84"/>
                    </a:cubicBezTo>
                    <a:cubicBezTo>
                      <a:pt x="159" y="84"/>
                      <a:pt x="158" y="83"/>
                      <a:pt x="158" y="83"/>
                    </a:cubicBezTo>
                    <a:cubicBezTo>
                      <a:pt x="158" y="75"/>
                      <a:pt x="158" y="75"/>
                      <a:pt x="158" y="75"/>
                    </a:cubicBezTo>
                    <a:cubicBezTo>
                      <a:pt x="158" y="75"/>
                      <a:pt x="158" y="75"/>
                      <a:pt x="158" y="74"/>
                    </a:cubicBezTo>
                    <a:cubicBezTo>
                      <a:pt x="159" y="74"/>
                      <a:pt x="159" y="74"/>
                      <a:pt x="159" y="73"/>
                    </a:cubicBezTo>
                    <a:cubicBezTo>
                      <a:pt x="160" y="73"/>
                      <a:pt x="160" y="73"/>
                      <a:pt x="161" y="73"/>
                    </a:cubicBezTo>
                    <a:cubicBezTo>
                      <a:pt x="161" y="73"/>
                      <a:pt x="162" y="73"/>
                      <a:pt x="162" y="73"/>
                    </a:cubicBezTo>
                    <a:cubicBezTo>
                      <a:pt x="183" y="73"/>
                      <a:pt x="183" y="73"/>
                      <a:pt x="183" y="73"/>
                    </a:cubicBezTo>
                    <a:cubicBezTo>
                      <a:pt x="184" y="73"/>
                      <a:pt x="184" y="73"/>
                      <a:pt x="185" y="73"/>
                    </a:cubicBezTo>
                    <a:cubicBezTo>
                      <a:pt x="185" y="73"/>
                      <a:pt x="186" y="73"/>
                      <a:pt x="186" y="73"/>
                    </a:cubicBezTo>
                    <a:cubicBezTo>
                      <a:pt x="186" y="74"/>
                      <a:pt x="187" y="74"/>
                      <a:pt x="187" y="74"/>
                    </a:cubicBezTo>
                    <a:cubicBezTo>
                      <a:pt x="187" y="75"/>
                      <a:pt x="187" y="75"/>
                      <a:pt x="187" y="75"/>
                    </a:cubicBezTo>
                    <a:cubicBezTo>
                      <a:pt x="188" y="83"/>
                      <a:pt x="188" y="83"/>
                      <a:pt x="188" y="83"/>
                    </a:cubicBezTo>
                    <a:cubicBezTo>
                      <a:pt x="188" y="83"/>
                      <a:pt x="188" y="84"/>
                      <a:pt x="188" y="84"/>
                    </a:cubicBezTo>
                    <a:close/>
                    <a:moveTo>
                      <a:pt x="69" y="142"/>
                    </a:moveTo>
                    <a:cubicBezTo>
                      <a:pt x="69" y="142"/>
                      <a:pt x="68" y="142"/>
                      <a:pt x="68" y="142"/>
                    </a:cubicBezTo>
                    <a:cubicBezTo>
                      <a:pt x="67" y="142"/>
                      <a:pt x="67" y="142"/>
                      <a:pt x="66" y="141"/>
                    </a:cubicBezTo>
                    <a:cubicBezTo>
                      <a:pt x="66" y="141"/>
                      <a:pt x="66" y="141"/>
                      <a:pt x="65" y="140"/>
                    </a:cubicBezTo>
                    <a:cubicBezTo>
                      <a:pt x="65" y="140"/>
                      <a:pt x="65" y="139"/>
                      <a:pt x="65" y="139"/>
                    </a:cubicBezTo>
                    <a:cubicBezTo>
                      <a:pt x="66" y="132"/>
                      <a:pt x="66" y="132"/>
                      <a:pt x="66" y="132"/>
                    </a:cubicBezTo>
                    <a:cubicBezTo>
                      <a:pt x="66" y="131"/>
                      <a:pt x="66" y="131"/>
                      <a:pt x="66" y="131"/>
                    </a:cubicBezTo>
                    <a:cubicBezTo>
                      <a:pt x="66" y="130"/>
                      <a:pt x="66" y="130"/>
                      <a:pt x="66" y="130"/>
                    </a:cubicBezTo>
                    <a:cubicBezTo>
                      <a:pt x="66" y="129"/>
                      <a:pt x="67" y="129"/>
                      <a:pt x="67" y="128"/>
                    </a:cubicBezTo>
                    <a:cubicBezTo>
                      <a:pt x="68" y="128"/>
                      <a:pt x="68" y="128"/>
                      <a:pt x="69" y="128"/>
                    </a:cubicBezTo>
                    <a:cubicBezTo>
                      <a:pt x="69" y="128"/>
                      <a:pt x="70" y="127"/>
                      <a:pt x="70" y="127"/>
                    </a:cubicBezTo>
                    <a:cubicBezTo>
                      <a:pt x="93" y="127"/>
                      <a:pt x="93" y="127"/>
                      <a:pt x="93" y="127"/>
                    </a:cubicBezTo>
                    <a:cubicBezTo>
                      <a:pt x="93" y="127"/>
                      <a:pt x="94" y="128"/>
                      <a:pt x="94" y="128"/>
                    </a:cubicBezTo>
                    <a:cubicBezTo>
                      <a:pt x="95" y="128"/>
                      <a:pt x="95" y="128"/>
                      <a:pt x="96" y="128"/>
                    </a:cubicBezTo>
                    <a:cubicBezTo>
                      <a:pt x="96" y="129"/>
                      <a:pt x="96" y="129"/>
                      <a:pt x="96" y="130"/>
                    </a:cubicBezTo>
                    <a:cubicBezTo>
                      <a:pt x="97" y="130"/>
                      <a:pt x="97" y="130"/>
                      <a:pt x="97" y="131"/>
                    </a:cubicBezTo>
                    <a:cubicBezTo>
                      <a:pt x="97" y="139"/>
                      <a:pt x="97" y="139"/>
                      <a:pt x="97" y="139"/>
                    </a:cubicBezTo>
                    <a:cubicBezTo>
                      <a:pt x="96" y="139"/>
                      <a:pt x="96" y="140"/>
                      <a:pt x="96" y="140"/>
                    </a:cubicBezTo>
                    <a:cubicBezTo>
                      <a:pt x="96" y="141"/>
                      <a:pt x="96" y="141"/>
                      <a:pt x="95" y="141"/>
                    </a:cubicBezTo>
                    <a:cubicBezTo>
                      <a:pt x="95" y="142"/>
                      <a:pt x="94" y="142"/>
                      <a:pt x="94" y="142"/>
                    </a:cubicBezTo>
                    <a:cubicBezTo>
                      <a:pt x="93" y="142"/>
                      <a:pt x="93" y="142"/>
                      <a:pt x="92" y="142"/>
                    </a:cubicBezTo>
                    <a:lnTo>
                      <a:pt x="69" y="142"/>
                    </a:lnTo>
                    <a:close/>
                    <a:moveTo>
                      <a:pt x="117" y="142"/>
                    </a:moveTo>
                    <a:cubicBezTo>
                      <a:pt x="116" y="142"/>
                      <a:pt x="116" y="142"/>
                      <a:pt x="115" y="142"/>
                    </a:cubicBezTo>
                    <a:cubicBezTo>
                      <a:pt x="115" y="142"/>
                      <a:pt x="114" y="142"/>
                      <a:pt x="114" y="141"/>
                    </a:cubicBezTo>
                    <a:cubicBezTo>
                      <a:pt x="114" y="141"/>
                      <a:pt x="113" y="141"/>
                      <a:pt x="113" y="140"/>
                    </a:cubicBezTo>
                    <a:cubicBezTo>
                      <a:pt x="113" y="140"/>
                      <a:pt x="113" y="139"/>
                      <a:pt x="113" y="139"/>
                    </a:cubicBezTo>
                    <a:cubicBezTo>
                      <a:pt x="113" y="131"/>
                      <a:pt x="113" y="131"/>
                      <a:pt x="113" y="131"/>
                    </a:cubicBezTo>
                    <a:cubicBezTo>
                      <a:pt x="113" y="130"/>
                      <a:pt x="113" y="130"/>
                      <a:pt x="113" y="130"/>
                    </a:cubicBezTo>
                    <a:cubicBezTo>
                      <a:pt x="113" y="129"/>
                      <a:pt x="114" y="129"/>
                      <a:pt x="114" y="128"/>
                    </a:cubicBezTo>
                    <a:cubicBezTo>
                      <a:pt x="115" y="128"/>
                      <a:pt x="115" y="128"/>
                      <a:pt x="116" y="128"/>
                    </a:cubicBezTo>
                    <a:cubicBezTo>
                      <a:pt x="116" y="128"/>
                      <a:pt x="117" y="127"/>
                      <a:pt x="117" y="127"/>
                    </a:cubicBezTo>
                    <a:cubicBezTo>
                      <a:pt x="140" y="127"/>
                      <a:pt x="140" y="127"/>
                      <a:pt x="140" y="127"/>
                    </a:cubicBezTo>
                    <a:cubicBezTo>
                      <a:pt x="140" y="127"/>
                      <a:pt x="141" y="128"/>
                      <a:pt x="141" y="128"/>
                    </a:cubicBezTo>
                    <a:cubicBezTo>
                      <a:pt x="142" y="128"/>
                      <a:pt x="142" y="128"/>
                      <a:pt x="143" y="128"/>
                    </a:cubicBezTo>
                    <a:cubicBezTo>
                      <a:pt x="143" y="129"/>
                      <a:pt x="143" y="129"/>
                      <a:pt x="144" y="130"/>
                    </a:cubicBezTo>
                    <a:cubicBezTo>
                      <a:pt x="144" y="130"/>
                      <a:pt x="144" y="130"/>
                      <a:pt x="144" y="131"/>
                    </a:cubicBezTo>
                    <a:cubicBezTo>
                      <a:pt x="144" y="139"/>
                      <a:pt x="144" y="139"/>
                      <a:pt x="144" y="139"/>
                    </a:cubicBezTo>
                    <a:cubicBezTo>
                      <a:pt x="144" y="139"/>
                      <a:pt x="144" y="140"/>
                      <a:pt x="144" y="140"/>
                    </a:cubicBezTo>
                    <a:cubicBezTo>
                      <a:pt x="143" y="141"/>
                      <a:pt x="143" y="141"/>
                      <a:pt x="143" y="141"/>
                    </a:cubicBezTo>
                    <a:cubicBezTo>
                      <a:pt x="142" y="142"/>
                      <a:pt x="142" y="142"/>
                      <a:pt x="141" y="142"/>
                    </a:cubicBezTo>
                    <a:cubicBezTo>
                      <a:pt x="141" y="142"/>
                      <a:pt x="140" y="142"/>
                      <a:pt x="140" y="142"/>
                    </a:cubicBezTo>
                    <a:lnTo>
                      <a:pt x="117" y="142"/>
                    </a:lnTo>
                    <a:close/>
                    <a:moveTo>
                      <a:pt x="165" y="142"/>
                    </a:moveTo>
                    <a:cubicBezTo>
                      <a:pt x="164" y="142"/>
                      <a:pt x="164" y="142"/>
                      <a:pt x="163" y="142"/>
                    </a:cubicBezTo>
                    <a:cubicBezTo>
                      <a:pt x="163" y="142"/>
                      <a:pt x="162" y="142"/>
                      <a:pt x="162" y="141"/>
                    </a:cubicBezTo>
                    <a:cubicBezTo>
                      <a:pt x="161" y="141"/>
                      <a:pt x="161" y="141"/>
                      <a:pt x="161" y="140"/>
                    </a:cubicBezTo>
                    <a:cubicBezTo>
                      <a:pt x="160" y="140"/>
                      <a:pt x="160" y="139"/>
                      <a:pt x="160" y="139"/>
                    </a:cubicBezTo>
                    <a:cubicBezTo>
                      <a:pt x="160" y="131"/>
                      <a:pt x="160" y="131"/>
                      <a:pt x="160" y="131"/>
                    </a:cubicBezTo>
                    <a:cubicBezTo>
                      <a:pt x="160" y="130"/>
                      <a:pt x="160" y="130"/>
                      <a:pt x="160" y="130"/>
                    </a:cubicBezTo>
                    <a:cubicBezTo>
                      <a:pt x="161" y="129"/>
                      <a:pt x="161" y="129"/>
                      <a:pt x="161" y="128"/>
                    </a:cubicBezTo>
                    <a:cubicBezTo>
                      <a:pt x="162" y="128"/>
                      <a:pt x="162" y="128"/>
                      <a:pt x="163" y="128"/>
                    </a:cubicBezTo>
                    <a:cubicBezTo>
                      <a:pt x="163" y="128"/>
                      <a:pt x="164" y="127"/>
                      <a:pt x="164" y="127"/>
                    </a:cubicBezTo>
                    <a:cubicBezTo>
                      <a:pt x="186" y="127"/>
                      <a:pt x="186" y="127"/>
                      <a:pt x="186" y="127"/>
                    </a:cubicBezTo>
                    <a:cubicBezTo>
                      <a:pt x="187" y="127"/>
                      <a:pt x="188" y="128"/>
                      <a:pt x="188" y="128"/>
                    </a:cubicBezTo>
                    <a:cubicBezTo>
                      <a:pt x="189" y="128"/>
                      <a:pt x="189" y="128"/>
                      <a:pt x="190" y="128"/>
                    </a:cubicBezTo>
                    <a:cubicBezTo>
                      <a:pt x="190" y="129"/>
                      <a:pt x="190" y="129"/>
                      <a:pt x="191" y="130"/>
                    </a:cubicBezTo>
                    <a:cubicBezTo>
                      <a:pt x="191" y="130"/>
                      <a:pt x="191" y="130"/>
                      <a:pt x="191" y="131"/>
                    </a:cubicBezTo>
                    <a:cubicBezTo>
                      <a:pt x="191" y="132"/>
                      <a:pt x="191" y="132"/>
                      <a:pt x="191" y="132"/>
                    </a:cubicBezTo>
                    <a:cubicBezTo>
                      <a:pt x="192" y="139"/>
                      <a:pt x="192" y="139"/>
                      <a:pt x="192" y="139"/>
                    </a:cubicBezTo>
                    <a:cubicBezTo>
                      <a:pt x="192" y="139"/>
                      <a:pt x="191" y="140"/>
                      <a:pt x="191" y="140"/>
                    </a:cubicBezTo>
                    <a:cubicBezTo>
                      <a:pt x="191" y="141"/>
                      <a:pt x="191" y="141"/>
                      <a:pt x="190" y="141"/>
                    </a:cubicBezTo>
                    <a:cubicBezTo>
                      <a:pt x="190" y="142"/>
                      <a:pt x="190" y="142"/>
                      <a:pt x="189" y="142"/>
                    </a:cubicBezTo>
                    <a:cubicBezTo>
                      <a:pt x="189" y="142"/>
                      <a:pt x="188" y="142"/>
                      <a:pt x="187" y="142"/>
                    </a:cubicBezTo>
                    <a:lnTo>
                      <a:pt x="165" y="1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sp>
        <p:nvSpPr>
          <p:cNvPr id="39" name="TextBox 45"/>
          <p:cNvSpPr txBox="1"/>
          <p:nvPr/>
        </p:nvSpPr>
        <p:spPr>
          <a:xfrm>
            <a:off x="8071107" y="3800429"/>
            <a:ext cx="2358338" cy="369332"/>
          </a:xfrm>
          <a:prstGeom prst="rect">
            <a:avLst/>
          </a:prstGeom>
          <a:noFill/>
        </p:spPr>
        <p:txBody>
          <a:bodyPr wrap="none" rtlCol="0">
            <a:spAutoFit/>
          </a:bodyPr>
          <a:lstStyle/>
          <a:p>
            <a:r>
              <a:rPr lang="zh-CN" altLang="en-US" dirty="0">
                <a:solidFill>
                  <a:schemeClr val="tx1">
                    <a:lumMod val="50000"/>
                    <a:lumOff val="50000"/>
                  </a:schemeClr>
                </a:solidFill>
                <a:cs typeface="+mn-ea"/>
                <a:sym typeface="+mn-lt"/>
              </a:rPr>
              <a:t>电话：</a:t>
            </a:r>
            <a:r>
              <a:rPr lang="en-US" altLang="zh-CN" dirty="0">
                <a:solidFill>
                  <a:schemeClr val="tx1">
                    <a:lumMod val="50000"/>
                    <a:lumOff val="50000"/>
                  </a:schemeClr>
                </a:solidFill>
                <a:cs typeface="+mn-ea"/>
                <a:sym typeface="+mn-lt"/>
              </a:rPr>
              <a:t>13912345678</a:t>
            </a:r>
            <a:endParaRPr lang="en-US" altLang="zh-CN" dirty="0">
              <a:solidFill>
                <a:schemeClr val="tx1">
                  <a:lumMod val="50000"/>
                  <a:lumOff val="50000"/>
                </a:schemeClr>
              </a:solidFill>
              <a:cs typeface="+mn-ea"/>
              <a:sym typeface="+mn-lt"/>
            </a:endParaRPr>
          </a:p>
        </p:txBody>
      </p:sp>
      <p:grpSp>
        <p:nvGrpSpPr>
          <p:cNvPr id="82" name="组合 81"/>
          <p:cNvGrpSpPr/>
          <p:nvPr/>
        </p:nvGrpSpPr>
        <p:grpSpPr>
          <a:xfrm>
            <a:off x="7564203" y="4363529"/>
            <a:ext cx="487597" cy="487597"/>
            <a:chOff x="7564203" y="4452429"/>
            <a:chExt cx="566454" cy="566454"/>
          </a:xfrm>
        </p:grpSpPr>
        <p:sp>
          <p:nvSpPr>
            <p:cNvPr id="78" name="椭圆 7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7564203" y="4452429"/>
              <a:ext cx="566454" cy="566454"/>
            </a:xfrm>
            <a:prstGeom prst="ellipse">
              <a:avLst/>
            </a:prstGeom>
            <a:solidFill>
              <a:srgbClr val="365B7C"/>
            </a:solidFill>
            <a:ln w="22225">
              <a:solidFill>
                <a:schemeClr val="bg1"/>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40" name="Freeform 9"/>
            <p:cNvSpPr>
              <a:spLocks noEditPoints="1"/>
            </p:cNvSpPr>
            <p:nvPr/>
          </p:nvSpPr>
          <p:spPr bwMode="auto">
            <a:xfrm>
              <a:off x="7685876" y="4576874"/>
              <a:ext cx="328984" cy="328984"/>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64 w 288"/>
                <a:gd name="T11" fmla="*/ 82 h 288"/>
                <a:gd name="T12" fmla="*/ 224 w 288"/>
                <a:gd name="T13" fmla="*/ 82 h 288"/>
                <a:gd name="T14" fmla="*/ 227 w 288"/>
                <a:gd name="T15" fmla="*/ 83 h 288"/>
                <a:gd name="T16" fmla="*/ 168 w 288"/>
                <a:gd name="T17" fmla="*/ 134 h 288"/>
                <a:gd name="T18" fmla="*/ 160 w 288"/>
                <a:gd name="T19" fmla="*/ 140 h 288"/>
                <a:gd name="T20" fmla="*/ 144 w 288"/>
                <a:gd name="T21" fmla="*/ 153 h 288"/>
                <a:gd name="T22" fmla="*/ 129 w 288"/>
                <a:gd name="T23" fmla="*/ 140 h 288"/>
                <a:gd name="T24" fmla="*/ 121 w 288"/>
                <a:gd name="T25" fmla="*/ 134 h 288"/>
                <a:gd name="T26" fmla="*/ 61 w 288"/>
                <a:gd name="T27" fmla="*/ 83 h 288"/>
                <a:gd name="T28" fmla="*/ 64 w 288"/>
                <a:gd name="T29" fmla="*/ 82 h 288"/>
                <a:gd name="T30" fmla="*/ 54 w 288"/>
                <a:gd name="T31" fmla="*/ 194 h 288"/>
                <a:gd name="T32" fmla="*/ 54 w 288"/>
                <a:gd name="T33" fmla="*/ 93 h 288"/>
                <a:gd name="T34" fmla="*/ 54 w 288"/>
                <a:gd name="T35" fmla="*/ 90 h 288"/>
                <a:gd name="T36" fmla="*/ 113 w 288"/>
                <a:gd name="T37" fmla="*/ 141 h 288"/>
                <a:gd name="T38" fmla="*/ 54 w 288"/>
                <a:gd name="T39" fmla="*/ 197 h 288"/>
                <a:gd name="T40" fmla="*/ 54 w 288"/>
                <a:gd name="T41" fmla="*/ 194 h 288"/>
                <a:gd name="T42" fmla="*/ 224 w 288"/>
                <a:gd name="T43" fmla="*/ 205 h 288"/>
                <a:gd name="T44" fmla="*/ 64 w 288"/>
                <a:gd name="T45" fmla="*/ 205 h 288"/>
                <a:gd name="T46" fmla="*/ 61 w 288"/>
                <a:gd name="T47" fmla="*/ 204 h 288"/>
                <a:gd name="T48" fmla="*/ 121 w 288"/>
                <a:gd name="T49" fmla="*/ 147 h 288"/>
                <a:gd name="T50" fmla="*/ 144 w 288"/>
                <a:gd name="T51" fmla="*/ 166 h 288"/>
                <a:gd name="T52" fmla="*/ 167 w 288"/>
                <a:gd name="T53" fmla="*/ 147 h 288"/>
                <a:gd name="T54" fmla="*/ 227 w 288"/>
                <a:gd name="T55" fmla="*/ 204 h 288"/>
                <a:gd name="T56" fmla="*/ 224 w 288"/>
                <a:gd name="T57" fmla="*/ 205 h 288"/>
                <a:gd name="T58" fmla="*/ 235 w 288"/>
                <a:gd name="T59" fmla="*/ 194 h 288"/>
                <a:gd name="T60" fmla="*/ 234 w 288"/>
                <a:gd name="T61" fmla="*/ 197 h 288"/>
                <a:gd name="T62" fmla="*/ 175 w 288"/>
                <a:gd name="T63" fmla="*/ 141 h 288"/>
                <a:gd name="T64" fmla="*/ 234 w 288"/>
                <a:gd name="T65" fmla="*/ 90 h 288"/>
                <a:gd name="T66" fmla="*/ 235 w 288"/>
                <a:gd name="T67" fmla="*/ 93 h 288"/>
                <a:gd name="T68" fmla="*/ 235 w 288"/>
                <a:gd name="T69" fmla="*/ 19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8" h="288">
                  <a:moveTo>
                    <a:pt x="144" y="0"/>
                  </a:moveTo>
                  <a:cubicBezTo>
                    <a:pt x="65" y="0"/>
                    <a:pt x="0" y="64"/>
                    <a:pt x="0" y="144"/>
                  </a:cubicBezTo>
                  <a:cubicBezTo>
                    <a:pt x="0" y="223"/>
                    <a:pt x="65" y="288"/>
                    <a:pt x="144" y="288"/>
                  </a:cubicBezTo>
                  <a:cubicBezTo>
                    <a:pt x="224" y="288"/>
                    <a:pt x="288" y="223"/>
                    <a:pt x="288" y="144"/>
                  </a:cubicBezTo>
                  <a:cubicBezTo>
                    <a:pt x="288" y="64"/>
                    <a:pt x="224" y="0"/>
                    <a:pt x="144" y="0"/>
                  </a:cubicBezTo>
                  <a:close/>
                  <a:moveTo>
                    <a:pt x="64" y="82"/>
                  </a:moveTo>
                  <a:cubicBezTo>
                    <a:pt x="224" y="82"/>
                    <a:pt x="224" y="82"/>
                    <a:pt x="224" y="82"/>
                  </a:cubicBezTo>
                  <a:cubicBezTo>
                    <a:pt x="225" y="82"/>
                    <a:pt x="226" y="83"/>
                    <a:pt x="227" y="83"/>
                  </a:cubicBezTo>
                  <a:cubicBezTo>
                    <a:pt x="168" y="134"/>
                    <a:pt x="168" y="134"/>
                    <a:pt x="168" y="134"/>
                  </a:cubicBezTo>
                  <a:cubicBezTo>
                    <a:pt x="160" y="140"/>
                    <a:pt x="160" y="140"/>
                    <a:pt x="160" y="140"/>
                  </a:cubicBezTo>
                  <a:cubicBezTo>
                    <a:pt x="144" y="153"/>
                    <a:pt x="144" y="153"/>
                    <a:pt x="144" y="153"/>
                  </a:cubicBezTo>
                  <a:cubicBezTo>
                    <a:pt x="129" y="140"/>
                    <a:pt x="129" y="140"/>
                    <a:pt x="129" y="140"/>
                  </a:cubicBezTo>
                  <a:cubicBezTo>
                    <a:pt x="121" y="134"/>
                    <a:pt x="121" y="134"/>
                    <a:pt x="121" y="134"/>
                  </a:cubicBezTo>
                  <a:cubicBezTo>
                    <a:pt x="61" y="83"/>
                    <a:pt x="61" y="83"/>
                    <a:pt x="61" y="83"/>
                  </a:cubicBezTo>
                  <a:cubicBezTo>
                    <a:pt x="62" y="83"/>
                    <a:pt x="63" y="82"/>
                    <a:pt x="64" y="82"/>
                  </a:cubicBezTo>
                  <a:close/>
                  <a:moveTo>
                    <a:pt x="54" y="194"/>
                  </a:moveTo>
                  <a:cubicBezTo>
                    <a:pt x="54" y="93"/>
                    <a:pt x="54" y="93"/>
                    <a:pt x="54" y="93"/>
                  </a:cubicBezTo>
                  <a:cubicBezTo>
                    <a:pt x="54" y="92"/>
                    <a:pt x="54" y="91"/>
                    <a:pt x="54" y="90"/>
                  </a:cubicBezTo>
                  <a:cubicBezTo>
                    <a:pt x="113" y="141"/>
                    <a:pt x="113" y="141"/>
                    <a:pt x="113" y="141"/>
                  </a:cubicBezTo>
                  <a:cubicBezTo>
                    <a:pt x="54" y="197"/>
                    <a:pt x="54" y="197"/>
                    <a:pt x="54" y="197"/>
                  </a:cubicBezTo>
                  <a:cubicBezTo>
                    <a:pt x="54" y="196"/>
                    <a:pt x="54" y="195"/>
                    <a:pt x="54" y="194"/>
                  </a:cubicBezTo>
                  <a:close/>
                  <a:moveTo>
                    <a:pt x="224" y="205"/>
                  </a:moveTo>
                  <a:cubicBezTo>
                    <a:pt x="64" y="205"/>
                    <a:pt x="64" y="205"/>
                    <a:pt x="64" y="205"/>
                  </a:cubicBezTo>
                  <a:cubicBezTo>
                    <a:pt x="63" y="205"/>
                    <a:pt x="62" y="205"/>
                    <a:pt x="61" y="204"/>
                  </a:cubicBezTo>
                  <a:cubicBezTo>
                    <a:pt x="121" y="147"/>
                    <a:pt x="121" y="147"/>
                    <a:pt x="121" y="147"/>
                  </a:cubicBezTo>
                  <a:cubicBezTo>
                    <a:pt x="144" y="166"/>
                    <a:pt x="144" y="166"/>
                    <a:pt x="144" y="166"/>
                  </a:cubicBezTo>
                  <a:cubicBezTo>
                    <a:pt x="167" y="147"/>
                    <a:pt x="167" y="147"/>
                    <a:pt x="167" y="147"/>
                  </a:cubicBezTo>
                  <a:cubicBezTo>
                    <a:pt x="227" y="204"/>
                    <a:pt x="227" y="204"/>
                    <a:pt x="227" y="204"/>
                  </a:cubicBezTo>
                  <a:cubicBezTo>
                    <a:pt x="226" y="205"/>
                    <a:pt x="225" y="205"/>
                    <a:pt x="224" y="205"/>
                  </a:cubicBezTo>
                  <a:close/>
                  <a:moveTo>
                    <a:pt x="235" y="194"/>
                  </a:moveTo>
                  <a:cubicBezTo>
                    <a:pt x="235" y="195"/>
                    <a:pt x="234" y="196"/>
                    <a:pt x="234" y="197"/>
                  </a:cubicBezTo>
                  <a:cubicBezTo>
                    <a:pt x="175" y="141"/>
                    <a:pt x="175" y="141"/>
                    <a:pt x="175" y="141"/>
                  </a:cubicBezTo>
                  <a:cubicBezTo>
                    <a:pt x="234" y="90"/>
                    <a:pt x="234" y="90"/>
                    <a:pt x="234" y="90"/>
                  </a:cubicBezTo>
                  <a:cubicBezTo>
                    <a:pt x="234" y="91"/>
                    <a:pt x="235" y="92"/>
                    <a:pt x="235" y="93"/>
                  </a:cubicBezTo>
                  <a:lnTo>
                    <a:pt x="235" y="194"/>
                  </a:ln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grpSp>
      <p:sp>
        <p:nvSpPr>
          <p:cNvPr id="41" name="TextBox 47"/>
          <p:cNvSpPr txBox="1"/>
          <p:nvPr/>
        </p:nvSpPr>
        <p:spPr>
          <a:xfrm>
            <a:off x="8071107" y="4442516"/>
            <a:ext cx="3267241" cy="369332"/>
          </a:xfrm>
          <a:prstGeom prst="rect">
            <a:avLst/>
          </a:prstGeom>
          <a:noFill/>
        </p:spPr>
        <p:txBody>
          <a:bodyPr wrap="none" rtlCol="0">
            <a:spAutoFit/>
          </a:bodyPr>
          <a:lstStyle/>
          <a:p>
            <a:r>
              <a:rPr lang="zh-CN" altLang="en-US" dirty="0">
                <a:solidFill>
                  <a:schemeClr val="tx1">
                    <a:lumMod val="50000"/>
                    <a:lumOff val="50000"/>
                  </a:schemeClr>
                </a:solidFill>
                <a:cs typeface="+mn-ea"/>
                <a:sym typeface="+mn-lt"/>
              </a:rPr>
              <a:t>邮箱：</a:t>
            </a:r>
            <a:r>
              <a:rPr lang="en-US" altLang="zh-CN" dirty="0">
                <a:solidFill>
                  <a:schemeClr val="tx1">
                    <a:lumMod val="50000"/>
                    <a:lumOff val="50000"/>
                  </a:schemeClr>
                </a:solidFill>
                <a:cs typeface="+mn-ea"/>
                <a:sym typeface="+mn-lt"/>
              </a:rPr>
              <a:t>139123456@163.com</a:t>
            </a:r>
            <a:endParaRPr lang="en-US" altLang="zh-CN" dirty="0">
              <a:solidFill>
                <a:schemeClr val="tx1">
                  <a:lumMod val="50000"/>
                  <a:lumOff val="50000"/>
                </a:schemeClr>
              </a:solidFill>
              <a:cs typeface="+mn-ea"/>
              <a:sym typeface="+mn-lt"/>
            </a:endParaRPr>
          </a:p>
        </p:txBody>
      </p:sp>
      <p:sp>
        <p:nvSpPr>
          <p:cNvPr id="87" name="TextBox 22"/>
          <p:cNvSpPr txBox="1"/>
          <p:nvPr/>
        </p:nvSpPr>
        <p:spPr>
          <a:xfrm>
            <a:off x="1131613" y="3804600"/>
            <a:ext cx="1261884" cy="523220"/>
          </a:xfrm>
          <a:prstGeom prst="rect">
            <a:avLst/>
          </a:prstGeom>
          <a:noFill/>
        </p:spPr>
        <p:txBody>
          <a:bodyPr wrap="none" rtlCol="0">
            <a:spAutoFit/>
          </a:bodyPr>
          <a:lstStyle/>
          <a:p>
            <a:r>
              <a:rPr lang="zh-CN" altLang="en-US" sz="2800" b="1" dirty="0">
                <a:solidFill>
                  <a:schemeClr val="tx2">
                    <a:lumMod val="50000"/>
                  </a:schemeClr>
                </a:solidFill>
                <a:cs typeface="+mn-ea"/>
                <a:sym typeface="+mn-lt"/>
              </a:rPr>
              <a:t>代用名</a:t>
            </a:r>
            <a:endParaRPr lang="zh-CN" altLang="en-US" sz="2000" b="1" baseline="-3000" dirty="0">
              <a:solidFill>
                <a:schemeClr val="tx2">
                  <a:lumMod val="50000"/>
                </a:schemeClr>
              </a:solidFill>
              <a:cs typeface="+mn-ea"/>
              <a:sym typeface="+mn-lt"/>
            </a:endParaRPr>
          </a:p>
        </p:txBody>
      </p:sp>
      <p:sp>
        <p:nvSpPr>
          <p:cNvPr id="88" name="TextBox 22"/>
          <p:cNvSpPr txBox="1"/>
          <p:nvPr/>
        </p:nvSpPr>
        <p:spPr>
          <a:xfrm>
            <a:off x="6414187" y="1560801"/>
            <a:ext cx="4621778" cy="420628"/>
          </a:xfrm>
          <a:prstGeom prst="rect">
            <a:avLst/>
          </a:prstGeom>
          <a:noFill/>
        </p:spPr>
        <p:txBody>
          <a:bodyPr wrap="none" rtlCol="0">
            <a:spAutoFit/>
          </a:bodyPr>
          <a:lstStyle/>
          <a:p>
            <a:r>
              <a:rPr lang="zh-CN" altLang="en-US" sz="3200" b="1" spc="600" baseline="-3000" dirty="0">
                <a:solidFill>
                  <a:schemeClr val="tx2">
                    <a:lumMod val="50000"/>
                  </a:schemeClr>
                </a:solidFill>
                <a:cs typeface="+mn-ea"/>
                <a:sym typeface="+mn-lt"/>
              </a:rPr>
              <a:t>规划精彩人生</a:t>
            </a:r>
            <a:r>
              <a:rPr lang="en-US" altLang="zh-CN" sz="3200" b="1" spc="600" baseline="-3000" dirty="0">
                <a:solidFill>
                  <a:schemeClr val="tx2">
                    <a:lumMod val="50000"/>
                  </a:schemeClr>
                </a:solidFill>
                <a:cs typeface="+mn-ea"/>
                <a:sym typeface="+mn-lt"/>
              </a:rPr>
              <a:t>    </a:t>
            </a:r>
            <a:r>
              <a:rPr lang="zh-CN" altLang="en-US" sz="3200" b="1" spc="600" baseline="-3000" dirty="0">
                <a:solidFill>
                  <a:schemeClr val="tx2">
                    <a:lumMod val="50000"/>
                  </a:schemeClr>
                </a:solidFill>
                <a:cs typeface="+mn-ea"/>
                <a:sym typeface="+mn-lt"/>
              </a:rPr>
              <a:t>打造锦绣前程</a:t>
            </a:r>
            <a:endParaRPr lang="zh-CN" altLang="en-US" sz="3200" b="1" spc="600" baseline="-3000" dirty="0">
              <a:solidFill>
                <a:schemeClr val="tx2">
                  <a:lumMod val="50000"/>
                </a:schemeClr>
              </a:solidFill>
              <a:cs typeface="+mn-ea"/>
              <a:sym typeface="+mn-lt"/>
            </a:endParaRPr>
          </a:p>
        </p:txBody>
      </p:sp>
      <p:sp>
        <p:nvSpPr>
          <p:cNvPr id="89" name="椭圆 88"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1637117" y="6442074"/>
            <a:ext cx="266706" cy="266706"/>
          </a:xfrm>
          <a:prstGeom prst="ellipse">
            <a:avLst/>
          </a:prstGeom>
          <a:solidFill>
            <a:srgbClr val="365B7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0" name="椭圆 89"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1267899" y="6442074"/>
            <a:ext cx="266706" cy="266706"/>
          </a:xfrm>
          <a:prstGeom prst="ellipse">
            <a:avLst/>
          </a:prstGeom>
          <a:solidFill>
            <a:srgbClr val="96648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1" name="椭圆 90"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898681" y="6442074"/>
            <a:ext cx="266706" cy="266706"/>
          </a:xfrm>
          <a:prstGeom prst="ellipse">
            <a:avLst/>
          </a:prstGeom>
          <a:solidFill>
            <a:srgbClr val="D06F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2" name="椭圆 91"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529463" y="6442074"/>
            <a:ext cx="266706" cy="266706"/>
          </a:xfrm>
          <a:prstGeom prst="ellipse">
            <a:avLst/>
          </a:prstGeom>
          <a:solidFill>
            <a:srgbClr val="F779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3" name="椭圆 92"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160551" y="6442074"/>
            <a:ext cx="266400" cy="266400"/>
          </a:xfrm>
          <a:prstGeom prst="ellipse">
            <a:avLst/>
          </a:prstGeom>
          <a:solidFill>
            <a:srgbClr val="F8AD9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97" name="PA_组合 96"/>
          <p:cNvGrpSpPr/>
          <p:nvPr>
            <p:custDataLst>
              <p:tags r:id="rId2"/>
            </p:custDataLst>
          </p:nvPr>
        </p:nvGrpSpPr>
        <p:grpSpPr>
          <a:xfrm>
            <a:off x="406574" y="-265934"/>
            <a:ext cx="5192041" cy="3838857"/>
            <a:chOff x="406574" y="-265934"/>
            <a:chExt cx="5192041" cy="3838857"/>
          </a:xfrm>
        </p:grpSpPr>
        <p:grpSp>
          <p:nvGrpSpPr>
            <p:cNvPr id="95" name="PA_组合 94"/>
            <p:cNvGrpSpPr/>
            <p:nvPr>
              <p:custDataLst>
                <p:tags r:id="rId3"/>
              </p:custDataLst>
            </p:nvPr>
          </p:nvGrpSpPr>
          <p:grpSpPr>
            <a:xfrm>
              <a:off x="406574" y="-147663"/>
              <a:ext cx="5168386" cy="3720586"/>
              <a:chOff x="406574" y="-147663"/>
              <a:chExt cx="5168386" cy="3720586"/>
            </a:xfrm>
          </p:grpSpPr>
          <p:sp>
            <p:nvSpPr>
              <p:cNvPr id="94" name="任意多边形: 形状 93"/>
              <p:cNvSpPr/>
              <p:nvPr/>
            </p:nvSpPr>
            <p:spPr>
              <a:xfrm>
                <a:off x="406574" y="-147663"/>
                <a:ext cx="5168386" cy="3720586"/>
              </a:xfrm>
              <a:custGeom>
                <a:avLst/>
                <a:gdLst/>
                <a:ahLst/>
                <a:cxnLst/>
                <a:rect l="0" t="0" r="0" b="0"/>
                <a:pathLst>
                  <a:path w="5168386" h="3720586">
                    <a:moveTo>
                      <a:pt x="0" y="0"/>
                    </a:moveTo>
                    <a:lnTo>
                      <a:pt x="5168385" y="0"/>
                    </a:lnTo>
                    <a:lnTo>
                      <a:pt x="5168385" y="3720585"/>
                    </a:lnTo>
                    <a:lnTo>
                      <a:pt x="0" y="3720585"/>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PA_椭圆 3"/>
              <p:cNvSpPr/>
              <p:nvPr>
                <p:custDataLst>
                  <p:tags r:id="rId4"/>
                </p:custDataLst>
              </p:nvPr>
            </p:nvSpPr>
            <p:spPr>
              <a:xfrm>
                <a:off x="406574" y="868338"/>
                <a:ext cx="2704585" cy="2704585"/>
              </a:xfrm>
              <a:prstGeom prst="ellipse">
                <a:avLst/>
              </a:prstGeom>
              <a:noFill/>
              <a:ln w="28575">
                <a:solidFill>
                  <a:schemeClr val="tx1">
                    <a:lumMod val="65000"/>
                    <a:lumOff val="3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96" name="任意多边形: 形状 95"/>
            <p:cNvSpPr/>
            <p:nvPr/>
          </p:nvSpPr>
          <p:spPr>
            <a:xfrm>
              <a:off x="406574" y="-265934"/>
              <a:ext cx="5192041" cy="3838857"/>
            </a:xfrm>
            <a:custGeom>
              <a:avLst/>
              <a:gdLst/>
              <a:ahLst/>
              <a:cxnLst/>
              <a:rect l="0" t="0" r="0" b="0"/>
              <a:pathLst>
                <a:path w="5192041" h="3838857">
                  <a:moveTo>
                    <a:pt x="0" y="0"/>
                  </a:moveTo>
                  <a:lnTo>
                    <a:pt x="5192040" y="0"/>
                  </a:lnTo>
                  <a:lnTo>
                    <a:pt x="5192040" y="3838856"/>
                  </a:lnTo>
                  <a:lnTo>
                    <a:pt x="0" y="3838856"/>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 name="Freeform 31"/>
          <p:cNvSpPr/>
          <p:nvPr/>
        </p:nvSpPr>
        <p:spPr>
          <a:xfrm>
            <a:off x="2766654" y="1326567"/>
            <a:ext cx="346390" cy="346390"/>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1" presetClass="entr" presetSubtype="1" fill="hold" nodeType="afterEffect">
                                  <p:stCondLst>
                                    <p:cond delay="0"/>
                                  </p:stCondLst>
                                  <p:childTnLst>
                                    <p:set>
                                      <p:cBhvr>
                                        <p:cTn id="12" dur="1" fill="hold">
                                          <p:stCondLst>
                                            <p:cond delay="0"/>
                                          </p:stCondLst>
                                        </p:cTn>
                                        <p:tgtEl>
                                          <p:spTgt spid="97"/>
                                        </p:tgtEl>
                                        <p:attrNameLst>
                                          <p:attrName>style.visibility</p:attrName>
                                        </p:attrNameLst>
                                      </p:cBhvr>
                                      <p:to>
                                        <p:strVal val="visible"/>
                                      </p:to>
                                    </p:set>
                                    <p:animEffect transition="in" filter="wheel(1)">
                                      <p:cBhvr>
                                        <p:cTn id="13" dur="500"/>
                                        <p:tgtEl>
                                          <p:spTgt spid="97"/>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44"/>
                                        </p:tgtEl>
                                        <p:attrNameLst>
                                          <p:attrName>style.visibility</p:attrName>
                                        </p:attrNameLst>
                                      </p:cBhvr>
                                      <p:to>
                                        <p:strVal val="visible"/>
                                      </p:to>
                                    </p:set>
                                    <p:anim calcmode="lin" valueType="num">
                                      <p:cBhvr>
                                        <p:cTn id="17" dur="500" fill="hold"/>
                                        <p:tgtEl>
                                          <p:spTgt spid="44"/>
                                        </p:tgtEl>
                                        <p:attrNameLst>
                                          <p:attrName>ppt_w</p:attrName>
                                        </p:attrNameLst>
                                      </p:cBhvr>
                                      <p:tavLst>
                                        <p:tav tm="0">
                                          <p:val>
                                            <p:fltVal val="0"/>
                                          </p:val>
                                        </p:tav>
                                        <p:tav tm="100000">
                                          <p:val>
                                            <p:strVal val="#ppt_w"/>
                                          </p:val>
                                        </p:tav>
                                      </p:tavLst>
                                    </p:anim>
                                    <p:anim calcmode="lin" valueType="num">
                                      <p:cBhvr>
                                        <p:cTn id="18" dur="500" fill="hold"/>
                                        <p:tgtEl>
                                          <p:spTgt spid="44"/>
                                        </p:tgtEl>
                                        <p:attrNameLst>
                                          <p:attrName>ppt_h</p:attrName>
                                        </p:attrNameLst>
                                      </p:cBhvr>
                                      <p:tavLst>
                                        <p:tav tm="0">
                                          <p:val>
                                            <p:fltVal val="0"/>
                                          </p:val>
                                        </p:tav>
                                        <p:tav tm="100000">
                                          <p:val>
                                            <p:strVal val="#ppt_h"/>
                                          </p:val>
                                        </p:tav>
                                      </p:tavLst>
                                    </p:anim>
                                    <p:animEffect transition="in" filter="fade">
                                      <p:cBhvr>
                                        <p:cTn id="19" dur="500"/>
                                        <p:tgtEl>
                                          <p:spTgt spid="44"/>
                                        </p:tgtEl>
                                      </p:cBhvr>
                                    </p:animEffect>
                                  </p:childTnLst>
                                </p:cTn>
                              </p:par>
                              <p:par>
                                <p:cTn id="20" presetID="2" presetClass="entr" presetSubtype="2" fill="hold" grpId="0" nodeType="withEffect">
                                  <p:stCondLst>
                                    <p:cond delay="0"/>
                                  </p:stCondLst>
                                  <p:childTnLst>
                                    <p:set>
                                      <p:cBhvr>
                                        <p:cTn id="21" dur="1" fill="hold">
                                          <p:stCondLst>
                                            <p:cond delay="0"/>
                                          </p:stCondLst>
                                        </p:cTn>
                                        <p:tgtEl>
                                          <p:spTgt spid="89"/>
                                        </p:tgtEl>
                                        <p:attrNameLst>
                                          <p:attrName>style.visibility</p:attrName>
                                        </p:attrNameLst>
                                      </p:cBhvr>
                                      <p:to>
                                        <p:strVal val="visible"/>
                                      </p:to>
                                    </p:set>
                                    <p:anim calcmode="lin" valueType="num">
                                      <p:cBhvr additive="base">
                                        <p:cTn id="22" dur="500" fill="hold"/>
                                        <p:tgtEl>
                                          <p:spTgt spid="89"/>
                                        </p:tgtEl>
                                        <p:attrNameLst>
                                          <p:attrName>ppt_x</p:attrName>
                                        </p:attrNameLst>
                                      </p:cBhvr>
                                      <p:tavLst>
                                        <p:tav tm="0">
                                          <p:val>
                                            <p:strVal val="1+#ppt_w/2"/>
                                          </p:val>
                                        </p:tav>
                                        <p:tav tm="100000">
                                          <p:val>
                                            <p:strVal val="#ppt_x"/>
                                          </p:val>
                                        </p:tav>
                                      </p:tavLst>
                                    </p:anim>
                                    <p:anim calcmode="lin" valueType="num">
                                      <p:cBhvr additive="base">
                                        <p:cTn id="23" dur="500" fill="hold"/>
                                        <p:tgtEl>
                                          <p:spTgt spid="89"/>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90"/>
                                        </p:tgtEl>
                                        <p:attrNameLst>
                                          <p:attrName>style.visibility</p:attrName>
                                        </p:attrNameLst>
                                      </p:cBhvr>
                                      <p:to>
                                        <p:strVal val="visible"/>
                                      </p:to>
                                    </p:set>
                                    <p:anim calcmode="lin" valueType="num">
                                      <p:cBhvr additive="base">
                                        <p:cTn id="26" dur="500" fill="hold"/>
                                        <p:tgtEl>
                                          <p:spTgt spid="90"/>
                                        </p:tgtEl>
                                        <p:attrNameLst>
                                          <p:attrName>ppt_x</p:attrName>
                                        </p:attrNameLst>
                                      </p:cBhvr>
                                      <p:tavLst>
                                        <p:tav tm="0">
                                          <p:val>
                                            <p:strVal val="1+#ppt_w/2"/>
                                          </p:val>
                                        </p:tav>
                                        <p:tav tm="100000">
                                          <p:val>
                                            <p:strVal val="#ppt_x"/>
                                          </p:val>
                                        </p:tav>
                                      </p:tavLst>
                                    </p:anim>
                                    <p:anim calcmode="lin" valueType="num">
                                      <p:cBhvr additive="base">
                                        <p:cTn id="27" dur="500" fill="hold"/>
                                        <p:tgtEl>
                                          <p:spTgt spid="90"/>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91"/>
                                        </p:tgtEl>
                                        <p:attrNameLst>
                                          <p:attrName>style.visibility</p:attrName>
                                        </p:attrNameLst>
                                      </p:cBhvr>
                                      <p:to>
                                        <p:strVal val="visible"/>
                                      </p:to>
                                    </p:set>
                                    <p:anim calcmode="lin" valueType="num">
                                      <p:cBhvr additive="base">
                                        <p:cTn id="30" dur="500" fill="hold"/>
                                        <p:tgtEl>
                                          <p:spTgt spid="91"/>
                                        </p:tgtEl>
                                        <p:attrNameLst>
                                          <p:attrName>ppt_x</p:attrName>
                                        </p:attrNameLst>
                                      </p:cBhvr>
                                      <p:tavLst>
                                        <p:tav tm="0">
                                          <p:val>
                                            <p:strVal val="1+#ppt_w/2"/>
                                          </p:val>
                                        </p:tav>
                                        <p:tav tm="100000">
                                          <p:val>
                                            <p:strVal val="#ppt_x"/>
                                          </p:val>
                                        </p:tav>
                                      </p:tavLst>
                                    </p:anim>
                                    <p:anim calcmode="lin" valueType="num">
                                      <p:cBhvr additive="base">
                                        <p:cTn id="31" dur="500" fill="hold"/>
                                        <p:tgtEl>
                                          <p:spTgt spid="91"/>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92"/>
                                        </p:tgtEl>
                                        <p:attrNameLst>
                                          <p:attrName>style.visibility</p:attrName>
                                        </p:attrNameLst>
                                      </p:cBhvr>
                                      <p:to>
                                        <p:strVal val="visible"/>
                                      </p:to>
                                    </p:set>
                                    <p:anim calcmode="lin" valueType="num">
                                      <p:cBhvr additive="base">
                                        <p:cTn id="34" dur="500" fill="hold"/>
                                        <p:tgtEl>
                                          <p:spTgt spid="92"/>
                                        </p:tgtEl>
                                        <p:attrNameLst>
                                          <p:attrName>ppt_x</p:attrName>
                                        </p:attrNameLst>
                                      </p:cBhvr>
                                      <p:tavLst>
                                        <p:tav tm="0">
                                          <p:val>
                                            <p:strVal val="1+#ppt_w/2"/>
                                          </p:val>
                                        </p:tav>
                                        <p:tav tm="100000">
                                          <p:val>
                                            <p:strVal val="#ppt_x"/>
                                          </p:val>
                                        </p:tav>
                                      </p:tavLst>
                                    </p:anim>
                                    <p:anim calcmode="lin" valueType="num">
                                      <p:cBhvr additive="base">
                                        <p:cTn id="35" dur="500" fill="hold"/>
                                        <p:tgtEl>
                                          <p:spTgt spid="92"/>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93"/>
                                        </p:tgtEl>
                                        <p:attrNameLst>
                                          <p:attrName>style.visibility</p:attrName>
                                        </p:attrNameLst>
                                      </p:cBhvr>
                                      <p:to>
                                        <p:strVal val="visible"/>
                                      </p:to>
                                    </p:set>
                                    <p:anim calcmode="lin" valueType="num">
                                      <p:cBhvr additive="base">
                                        <p:cTn id="38" dur="500" fill="hold"/>
                                        <p:tgtEl>
                                          <p:spTgt spid="93"/>
                                        </p:tgtEl>
                                        <p:attrNameLst>
                                          <p:attrName>ppt_x</p:attrName>
                                        </p:attrNameLst>
                                      </p:cBhvr>
                                      <p:tavLst>
                                        <p:tav tm="0">
                                          <p:val>
                                            <p:strVal val="1+#ppt_w/2"/>
                                          </p:val>
                                        </p:tav>
                                        <p:tav tm="100000">
                                          <p:val>
                                            <p:strVal val="#ppt_x"/>
                                          </p:val>
                                        </p:tav>
                                      </p:tavLst>
                                    </p:anim>
                                    <p:anim calcmode="lin" valueType="num">
                                      <p:cBhvr additive="base">
                                        <p:cTn id="39" dur="500" fill="hold"/>
                                        <p:tgtEl>
                                          <p:spTgt spid="93"/>
                                        </p:tgtEl>
                                        <p:attrNameLst>
                                          <p:attrName>ppt_y</p:attrName>
                                        </p:attrNameLst>
                                      </p:cBhvr>
                                      <p:tavLst>
                                        <p:tav tm="0">
                                          <p:val>
                                            <p:strVal val="#ppt_y"/>
                                          </p:val>
                                        </p:tav>
                                        <p:tav tm="100000">
                                          <p:val>
                                            <p:strVal val="#ppt_y"/>
                                          </p:val>
                                        </p:tav>
                                      </p:tavLst>
                                    </p:anim>
                                  </p:childTnLst>
                                </p:cTn>
                              </p:par>
                              <p:par>
                                <p:cTn id="40" presetID="53" presetClass="entr" presetSubtype="16" fill="hold" nodeType="withEffect">
                                  <p:stCondLst>
                                    <p:cond delay="250"/>
                                  </p:stCondLst>
                                  <p:childTnLst>
                                    <p:set>
                                      <p:cBhvr>
                                        <p:cTn id="41" dur="1" fill="hold">
                                          <p:stCondLst>
                                            <p:cond delay="0"/>
                                          </p:stCondLst>
                                        </p:cTn>
                                        <p:tgtEl>
                                          <p:spTgt spid="6"/>
                                        </p:tgtEl>
                                        <p:attrNameLst>
                                          <p:attrName>style.visibility</p:attrName>
                                        </p:attrNameLst>
                                      </p:cBhvr>
                                      <p:to>
                                        <p:strVal val="visible"/>
                                      </p:to>
                                    </p:set>
                                    <p:anim calcmode="lin" valueType="num">
                                      <p:cBhvr>
                                        <p:cTn id="42" dur="500" fill="hold"/>
                                        <p:tgtEl>
                                          <p:spTgt spid="6"/>
                                        </p:tgtEl>
                                        <p:attrNameLst>
                                          <p:attrName>ppt_w</p:attrName>
                                        </p:attrNameLst>
                                      </p:cBhvr>
                                      <p:tavLst>
                                        <p:tav tm="0">
                                          <p:val>
                                            <p:fltVal val="0"/>
                                          </p:val>
                                        </p:tav>
                                        <p:tav tm="100000">
                                          <p:val>
                                            <p:strVal val="#ppt_w"/>
                                          </p:val>
                                        </p:tav>
                                      </p:tavLst>
                                    </p:anim>
                                    <p:anim calcmode="lin" valueType="num">
                                      <p:cBhvr>
                                        <p:cTn id="43" dur="500" fill="hold"/>
                                        <p:tgtEl>
                                          <p:spTgt spid="6"/>
                                        </p:tgtEl>
                                        <p:attrNameLst>
                                          <p:attrName>ppt_h</p:attrName>
                                        </p:attrNameLst>
                                      </p:cBhvr>
                                      <p:tavLst>
                                        <p:tav tm="0">
                                          <p:val>
                                            <p:fltVal val="0"/>
                                          </p:val>
                                        </p:tav>
                                        <p:tav tm="100000">
                                          <p:val>
                                            <p:strVal val="#ppt_h"/>
                                          </p:val>
                                        </p:tav>
                                      </p:tavLst>
                                    </p:anim>
                                    <p:animEffect transition="in" filter="fade">
                                      <p:cBhvr>
                                        <p:cTn id="44" dur="500"/>
                                        <p:tgtEl>
                                          <p:spTgt spid="6"/>
                                        </p:tgtEl>
                                      </p:cBhvr>
                                    </p:animEffect>
                                  </p:childTnLst>
                                </p:cTn>
                              </p:par>
                            </p:childTnLst>
                          </p:cTn>
                        </p:par>
                        <p:par>
                          <p:cTn id="45" fill="hold">
                            <p:stCondLst>
                              <p:cond delay="1500"/>
                            </p:stCondLst>
                            <p:childTnLst>
                              <p:par>
                                <p:cTn id="46" presetID="53" presetClass="entr" presetSubtype="16" fill="hold" grpId="0" nodeType="afterEffect">
                                  <p:stCondLst>
                                    <p:cond delay="0"/>
                                  </p:stCondLst>
                                  <p:childTnLst>
                                    <p:set>
                                      <p:cBhvr>
                                        <p:cTn id="47" dur="1" fill="hold">
                                          <p:stCondLst>
                                            <p:cond delay="0"/>
                                          </p:stCondLst>
                                        </p:cTn>
                                        <p:tgtEl>
                                          <p:spTgt spid="87"/>
                                        </p:tgtEl>
                                        <p:attrNameLst>
                                          <p:attrName>style.visibility</p:attrName>
                                        </p:attrNameLst>
                                      </p:cBhvr>
                                      <p:to>
                                        <p:strVal val="visible"/>
                                      </p:to>
                                    </p:set>
                                    <p:anim calcmode="lin" valueType="num">
                                      <p:cBhvr>
                                        <p:cTn id="48" dur="500" fill="hold"/>
                                        <p:tgtEl>
                                          <p:spTgt spid="87"/>
                                        </p:tgtEl>
                                        <p:attrNameLst>
                                          <p:attrName>ppt_w</p:attrName>
                                        </p:attrNameLst>
                                      </p:cBhvr>
                                      <p:tavLst>
                                        <p:tav tm="0">
                                          <p:val>
                                            <p:fltVal val="0"/>
                                          </p:val>
                                        </p:tav>
                                        <p:tav tm="100000">
                                          <p:val>
                                            <p:strVal val="#ppt_w"/>
                                          </p:val>
                                        </p:tav>
                                      </p:tavLst>
                                    </p:anim>
                                    <p:anim calcmode="lin" valueType="num">
                                      <p:cBhvr>
                                        <p:cTn id="49" dur="500" fill="hold"/>
                                        <p:tgtEl>
                                          <p:spTgt spid="87"/>
                                        </p:tgtEl>
                                        <p:attrNameLst>
                                          <p:attrName>ppt_h</p:attrName>
                                        </p:attrNameLst>
                                      </p:cBhvr>
                                      <p:tavLst>
                                        <p:tav tm="0">
                                          <p:val>
                                            <p:fltVal val="0"/>
                                          </p:val>
                                        </p:tav>
                                        <p:tav tm="100000">
                                          <p:val>
                                            <p:strVal val="#ppt_h"/>
                                          </p:val>
                                        </p:tav>
                                      </p:tavLst>
                                    </p:anim>
                                    <p:animEffect transition="in" filter="fade">
                                      <p:cBhvr>
                                        <p:cTn id="50" dur="500"/>
                                        <p:tgtEl>
                                          <p:spTgt spid="87"/>
                                        </p:tgtEl>
                                      </p:cBhvr>
                                    </p:animEffect>
                                  </p:childTnLst>
                                </p:cTn>
                              </p:par>
                            </p:childTnLst>
                          </p:cTn>
                        </p:par>
                        <p:par>
                          <p:cTn id="51" fill="hold">
                            <p:stCondLst>
                              <p:cond delay="2000"/>
                            </p:stCondLst>
                            <p:childTnLst>
                              <p:par>
                                <p:cTn id="52" presetID="42" presetClass="entr" presetSubtype="0" fill="hold" nodeType="afterEffect">
                                  <p:stCondLst>
                                    <p:cond delay="0"/>
                                  </p:stCondLst>
                                  <p:childTnLst>
                                    <p:set>
                                      <p:cBhvr>
                                        <p:cTn id="53" dur="1" fill="hold">
                                          <p:stCondLst>
                                            <p:cond delay="0"/>
                                          </p:stCondLst>
                                        </p:cTn>
                                        <p:tgtEl>
                                          <p:spTgt spid="100"/>
                                        </p:tgtEl>
                                        <p:attrNameLst>
                                          <p:attrName>style.visibility</p:attrName>
                                        </p:attrNameLst>
                                      </p:cBhvr>
                                      <p:to>
                                        <p:strVal val="visible"/>
                                      </p:to>
                                    </p:set>
                                    <p:animEffect transition="in" filter="fade">
                                      <p:cBhvr>
                                        <p:cTn id="54" dur="1000"/>
                                        <p:tgtEl>
                                          <p:spTgt spid="100"/>
                                        </p:tgtEl>
                                      </p:cBhvr>
                                    </p:animEffect>
                                    <p:anim calcmode="lin" valueType="num">
                                      <p:cBhvr>
                                        <p:cTn id="55" dur="1000" fill="hold"/>
                                        <p:tgtEl>
                                          <p:spTgt spid="100"/>
                                        </p:tgtEl>
                                        <p:attrNameLst>
                                          <p:attrName>ppt_x</p:attrName>
                                        </p:attrNameLst>
                                      </p:cBhvr>
                                      <p:tavLst>
                                        <p:tav tm="0">
                                          <p:val>
                                            <p:strVal val="#ppt_x"/>
                                          </p:val>
                                        </p:tav>
                                        <p:tav tm="100000">
                                          <p:val>
                                            <p:strVal val="#ppt_x"/>
                                          </p:val>
                                        </p:tav>
                                      </p:tavLst>
                                    </p:anim>
                                    <p:anim calcmode="lin" valueType="num">
                                      <p:cBhvr>
                                        <p:cTn id="56" dur="1000" fill="hold"/>
                                        <p:tgtEl>
                                          <p:spTgt spid="100"/>
                                        </p:tgtEl>
                                        <p:attrNameLst>
                                          <p:attrName>ppt_y</p:attrName>
                                        </p:attrNameLst>
                                      </p:cBhvr>
                                      <p:tavLst>
                                        <p:tav tm="0">
                                          <p:val>
                                            <p:strVal val="#ppt_y+.1"/>
                                          </p:val>
                                        </p:tav>
                                        <p:tav tm="100000">
                                          <p:val>
                                            <p:strVal val="#ppt_y"/>
                                          </p:val>
                                        </p:tav>
                                      </p:tavLst>
                                    </p:anim>
                                  </p:childTnLst>
                                </p:cTn>
                              </p:par>
                              <p:par>
                                <p:cTn id="57" presetID="2" presetClass="entr" presetSubtype="2" fill="hold" grpId="0" nodeType="withEffect">
                                  <p:stCondLst>
                                    <p:cond delay="0"/>
                                  </p:stCondLst>
                                  <p:iterate type="lt">
                                    <p:tmPct val="10000"/>
                                  </p:iterate>
                                  <p:childTnLst>
                                    <p:set>
                                      <p:cBhvr>
                                        <p:cTn id="58" dur="1" fill="hold">
                                          <p:stCondLst>
                                            <p:cond delay="0"/>
                                          </p:stCondLst>
                                        </p:cTn>
                                        <p:tgtEl>
                                          <p:spTgt spid="88"/>
                                        </p:tgtEl>
                                        <p:attrNameLst>
                                          <p:attrName>style.visibility</p:attrName>
                                        </p:attrNameLst>
                                      </p:cBhvr>
                                      <p:to>
                                        <p:strVal val="visible"/>
                                      </p:to>
                                    </p:set>
                                    <p:anim calcmode="lin" valueType="num">
                                      <p:cBhvr additive="base">
                                        <p:cTn id="59" dur="500" fill="hold"/>
                                        <p:tgtEl>
                                          <p:spTgt spid="88"/>
                                        </p:tgtEl>
                                        <p:attrNameLst>
                                          <p:attrName>ppt_x</p:attrName>
                                        </p:attrNameLst>
                                      </p:cBhvr>
                                      <p:tavLst>
                                        <p:tav tm="0">
                                          <p:val>
                                            <p:strVal val="1+#ppt_w/2"/>
                                          </p:val>
                                        </p:tav>
                                        <p:tav tm="100000">
                                          <p:val>
                                            <p:strVal val="#ppt_x"/>
                                          </p:val>
                                        </p:tav>
                                      </p:tavLst>
                                    </p:anim>
                                    <p:anim calcmode="lin" valueType="num">
                                      <p:cBhvr additive="base">
                                        <p:cTn id="60" dur="500" fill="hold"/>
                                        <p:tgtEl>
                                          <p:spTgt spid="88"/>
                                        </p:tgtEl>
                                        <p:attrNameLst>
                                          <p:attrName>ppt_y</p:attrName>
                                        </p:attrNameLst>
                                      </p:cBhvr>
                                      <p:tavLst>
                                        <p:tav tm="0">
                                          <p:val>
                                            <p:strVal val="#ppt_y"/>
                                          </p:val>
                                        </p:tav>
                                        <p:tav tm="100000">
                                          <p:val>
                                            <p:strVal val="#ppt_y"/>
                                          </p:val>
                                        </p:tav>
                                      </p:tavLst>
                                    </p:anim>
                                  </p:childTnLst>
                                </p:cTn>
                              </p:par>
                            </p:childTnLst>
                          </p:cTn>
                        </p:par>
                        <p:par>
                          <p:cTn id="61" fill="hold">
                            <p:stCondLst>
                              <p:cond delay="3000"/>
                            </p:stCondLst>
                            <p:childTnLst>
                              <p:par>
                                <p:cTn id="62" presetID="53" presetClass="entr" presetSubtype="16" fill="hold" nodeType="afterEffect">
                                  <p:stCondLst>
                                    <p:cond delay="0"/>
                                  </p:stCondLst>
                                  <p:childTnLst>
                                    <p:set>
                                      <p:cBhvr>
                                        <p:cTn id="63" dur="1" fill="hold">
                                          <p:stCondLst>
                                            <p:cond delay="0"/>
                                          </p:stCondLst>
                                        </p:cTn>
                                        <p:tgtEl>
                                          <p:spTgt spid="86"/>
                                        </p:tgtEl>
                                        <p:attrNameLst>
                                          <p:attrName>style.visibility</p:attrName>
                                        </p:attrNameLst>
                                      </p:cBhvr>
                                      <p:to>
                                        <p:strVal val="visible"/>
                                      </p:to>
                                    </p:set>
                                    <p:anim calcmode="lin" valueType="num">
                                      <p:cBhvr>
                                        <p:cTn id="64" dur="250" fill="hold"/>
                                        <p:tgtEl>
                                          <p:spTgt spid="86"/>
                                        </p:tgtEl>
                                        <p:attrNameLst>
                                          <p:attrName>ppt_w</p:attrName>
                                        </p:attrNameLst>
                                      </p:cBhvr>
                                      <p:tavLst>
                                        <p:tav tm="0">
                                          <p:val>
                                            <p:fltVal val="0"/>
                                          </p:val>
                                        </p:tav>
                                        <p:tav tm="100000">
                                          <p:val>
                                            <p:strVal val="#ppt_w"/>
                                          </p:val>
                                        </p:tav>
                                      </p:tavLst>
                                    </p:anim>
                                    <p:anim calcmode="lin" valueType="num">
                                      <p:cBhvr>
                                        <p:cTn id="65" dur="250" fill="hold"/>
                                        <p:tgtEl>
                                          <p:spTgt spid="86"/>
                                        </p:tgtEl>
                                        <p:attrNameLst>
                                          <p:attrName>ppt_h</p:attrName>
                                        </p:attrNameLst>
                                      </p:cBhvr>
                                      <p:tavLst>
                                        <p:tav tm="0">
                                          <p:val>
                                            <p:fltVal val="0"/>
                                          </p:val>
                                        </p:tav>
                                        <p:tav tm="100000">
                                          <p:val>
                                            <p:strVal val="#ppt_h"/>
                                          </p:val>
                                        </p:tav>
                                      </p:tavLst>
                                    </p:anim>
                                    <p:animEffect transition="in" filter="fade">
                                      <p:cBhvr>
                                        <p:cTn id="66" dur="250"/>
                                        <p:tgtEl>
                                          <p:spTgt spid="86"/>
                                        </p:tgtEl>
                                      </p:cBhvr>
                                    </p:animEffect>
                                  </p:childTnLst>
                                </p:cTn>
                              </p:par>
                            </p:childTnLst>
                          </p:cTn>
                        </p:par>
                        <p:par>
                          <p:cTn id="67" fill="hold">
                            <p:stCondLst>
                              <p:cond delay="3500"/>
                            </p:stCondLst>
                            <p:childTnLst>
                              <p:par>
                                <p:cTn id="68" presetID="22" presetClass="entr" presetSubtype="8" fill="hold" grpId="0" nodeType="afterEffect">
                                  <p:stCondLst>
                                    <p:cond delay="0"/>
                                  </p:stCondLst>
                                  <p:childTnLst>
                                    <p:set>
                                      <p:cBhvr>
                                        <p:cTn id="69" dur="1" fill="hold">
                                          <p:stCondLst>
                                            <p:cond delay="0"/>
                                          </p:stCondLst>
                                        </p:cTn>
                                        <p:tgtEl>
                                          <p:spTgt spid="16"/>
                                        </p:tgtEl>
                                        <p:attrNameLst>
                                          <p:attrName>style.visibility</p:attrName>
                                        </p:attrNameLst>
                                      </p:cBhvr>
                                      <p:to>
                                        <p:strVal val="visible"/>
                                      </p:to>
                                    </p:set>
                                    <p:animEffect transition="in" filter="wipe(left)">
                                      <p:cBhvr>
                                        <p:cTn id="70" dur="250"/>
                                        <p:tgtEl>
                                          <p:spTgt spid="16"/>
                                        </p:tgtEl>
                                      </p:cBhvr>
                                    </p:animEffect>
                                  </p:childTnLst>
                                </p:cTn>
                              </p:par>
                            </p:childTnLst>
                          </p:cTn>
                        </p:par>
                        <p:par>
                          <p:cTn id="71" fill="hold">
                            <p:stCondLst>
                              <p:cond delay="4000"/>
                            </p:stCondLst>
                            <p:childTnLst>
                              <p:par>
                                <p:cTn id="72" presetID="53" presetClass="entr" presetSubtype="16" fill="hold" nodeType="afterEffect">
                                  <p:stCondLst>
                                    <p:cond delay="0"/>
                                  </p:stCondLst>
                                  <p:childTnLst>
                                    <p:set>
                                      <p:cBhvr>
                                        <p:cTn id="73" dur="1" fill="hold">
                                          <p:stCondLst>
                                            <p:cond delay="0"/>
                                          </p:stCondLst>
                                        </p:cTn>
                                        <p:tgtEl>
                                          <p:spTgt spid="85"/>
                                        </p:tgtEl>
                                        <p:attrNameLst>
                                          <p:attrName>style.visibility</p:attrName>
                                        </p:attrNameLst>
                                      </p:cBhvr>
                                      <p:to>
                                        <p:strVal val="visible"/>
                                      </p:to>
                                    </p:set>
                                    <p:anim calcmode="lin" valueType="num">
                                      <p:cBhvr>
                                        <p:cTn id="74" dur="250" fill="hold"/>
                                        <p:tgtEl>
                                          <p:spTgt spid="85"/>
                                        </p:tgtEl>
                                        <p:attrNameLst>
                                          <p:attrName>ppt_w</p:attrName>
                                        </p:attrNameLst>
                                      </p:cBhvr>
                                      <p:tavLst>
                                        <p:tav tm="0">
                                          <p:val>
                                            <p:fltVal val="0"/>
                                          </p:val>
                                        </p:tav>
                                        <p:tav tm="100000">
                                          <p:val>
                                            <p:strVal val="#ppt_w"/>
                                          </p:val>
                                        </p:tav>
                                      </p:tavLst>
                                    </p:anim>
                                    <p:anim calcmode="lin" valueType="num">
                                      <p:cBhvr>
                                        <p:cTn id="75" dur="250" fill="hold"/>
                                        <p:tgtEl>
                                          <p:spTgt spid="85"/>
                                        </p:tgtEl>
                                        <p:attrNameLst>
                                          <p:attrName>ppt_h</p:attrName>
                                        </p:attrNameLst>
                                      </p:cBhvr>
                                      <p:tavLst>
                                        <p:tav tm="0">
                                          <p:val>
                                            <p:fltVal val="0"/>
                                          </p:val>
                                        </p:tav>
                                        <p:tav tm="100000">
                                          <p:val>
                                            <p:strVal val="#ppt_h"/>
                                          </p:val>
                                        </p:tav>
                                      </p:tavLst>
                                    </p:anim>
                                    <p:animEffect transition="in" filter="fade">
                                      <p:cBhvr>
                                        <p:cTn id="76" dur="250"/>
                                        <p:tgtEl>
                                          <p:spTgt spid="85"/>
                                        </p:tgtEl>
                                      </p:cBhvr>
                                    </p:animEffect>
                                  </p:childTnLst>
                                </p:cTn>
                              </p:par>
                            </p:childTnLst>
                          </p:cTn>
                        </p:par>
                        <p:par>
                          <p:cTn id="77" fill="hold">
                            <p:stCondLst>
                              <p:cond delay="4500"/>
                            </p:stCondLst>
                            <p:childTnLst>
                              <p:par>
                                <p:cTn id="78" presetID="22" presetClass="entr" presetSubtype="8" fill="hold" grpId="0" nodeType="afterEffect">
                                  <p:stCondLst>
                                    <p:cond delay="0"/>
                                  </p:stCondLst>
                                  <p:childTnLst>
                                    <p:set>
                                      <p:cBhvr>
                                        <p:cTn id="79" dur="1" fill="hold">
                                          <p:stCondLst>
                                            <p:cond delay="0"/>
                                          </p:stCondLst>
                                        </p:cTn>
                                        <p:tgtEl>
                                          <p:spTgt spid="22"/>
                                        </p:tgtEl>
                                        <p:attrNameLst>
                                          <p:attrName>style.visibility</p:attrName>
                                        </p:attrNameLst>
                                      </p:cBhvr>
                                      <p:to>
                                        <p:strVal val="visible"/>
                                      </p:to>
                                    </p:set>
                                    <p:animEffect transition="in" filter="wipe(left)">
                                      <p:cBhvr>
                                        <p:cTn id="80" dur="250"/>
                                        <p:tgtEl>
                                          <p:spTgt spid="22"/>
                                        </p:tgtEl>
                                      </p:cBhvr>
                                    </p:animEffect>
                                  </p:childTnLst>
                                </p:cTn>
                              </p:par>
                            </p:childTnLst>
                          </p:cTn>
                        </p:par>
                        <p:par>
                          <p:cTn id="81" fill="hold">
                            <p:stCondLst>
                              <p:cond delay="5000"/>
                            </p:stCondLst>
                            <p:childTnLst>
                              <p:par>
                                <p:cTn id="82" presetID="53" presetClass="entr" presetSubtype="16" fill="hold" nodeType="afterEffect">
                                  <p:stCondLst>
                                    <p:cond delay="0"/>
                                  </p:stCondLst>
                                  <p:childTnLst>
                                    <p:set>
                                      <p:cBhvr>
                                        <p:cTn id="83" dur="1" fill="hold">
                                          <p:stCondLst>
                                            <p:cond delay="0"/>
                                          </p:stCondLst>
                                        </p:cTn>
                                        <p:tgtEl>
                                          <p:spTgt spid="84"/>
                                        </p:tgtEl>
                                        <p:attrNameLst>
                                          <p:attrName>style.visibility</p:attrName>
                                        </p:attrNameLst>
                                      </p:cBhvr>
                                      <p:to>
                                        <p:strVal val="visible"/>
                                      </p:to>
                                    </p:set>
                                    <p:anim calcmode="lin" valueType="num">
                                      <p:cBhvr>
                                        <p:cTn id="84" dur="250" fill="hold"/>
                                        <p:tgtEl>
                                          <p:spTgt spid="84"/>
                                        </p:tgtEl>
                                        <p:attrNameLst>
                                          <p:attrName>ppt_w</p:attrName>
                                        </p:attrNameLst>
                                      </p:cBhvr>
                                      <p:tavLst>
                                        <p:tav tm="0">
                                          <p:val>
                                            <p:fltVal val="0"/>
                                          </p:val>
                                        </p:tav>
                                        <p:tav tm="100000">
                                          <p:val>
                                            <p:strVal val="#ppt_w"/>
                                          </p:val>
                                        </p:tav>
                                      </p:tavLst>
                                    </p:anim>
                                    <p:anim calcmode="lin" valueType="num">
                                      <p:cBhvr>
                                        <p:cTn id="85" dur="250" fill="hold"/>
                                        <p:tgtEl>
                                          <p:spTgt spid="84"/>
                                        </p:tgtEl>
                                        <p:attrNameLst>
                                          <p:attrName>ppt_h</p:attrName>
                                        </p:attrNameLst>
                                      </p:cBhvr>
                                      <p:tavLst>
                                        <p:tav tm="0">
                                          <p:val>
                                            <p:fltVal val="0"/>
                                          </p:val>
                                        </p:tav>
                                        <p:tav tm="100000">
                                          <p:val>
                                            <p:strVal val="#ppt_h"/>
                                          </p:val>
                                        </p:tav>
                                      </p:tavLst>
                                    </p:anim>
                                    <p:animEffect transition="in" filter="fade">
                                      <p:cBhvr>
                                        <p:cTn id="86" dur="250"/>
                                        <p:tgtEl>
                                          <p:spTgt spid="84"/>
                                        </p:tgtEl>
                                      </p:cBhvr>
                                    </p:animEffect>
                                  </p:childTnLst>
                                </p:cTn>
                              </p:par>
                            </p:childTnLst>
                          </p:cTn>
                        </p:par>
                        <p:par>
                          <p:cTn id="87" fill="hold">
                            <p:stCondLst>
                              <p:cond delay="5500"/>
                            </p:stCondLst>
                            <p:childTnLst>
                              <p:par>
                                <p:cTn id="88" presetID="22" presetClass="entr" presetSubtype="8" fill="hold" grpId="0" nodeType="afterEffect">
                                  <p:stCondLst>
                                    <p:cond delay="0"/>
                                  </p:stCondLst>
                                  <p:childTnLst>
                                    <p:set>
                                      <p:cBhvr>
                                        <p:cTn id="89" dur="1" fill="hold">
                                          <p:stCondLst>
                                            <p:cond delay="0"/>
                                          </p:stCondLst>
                                        </p:cTn>
                                        <p:tgtEl>
                                          <p:spTgt spid="24"/>
                                        </p:tgtEl>
                                        <p:attrNameLst>
                                          <p:attrName>style.visibility</p:attrName>
                                        </p:attrNameLst>
                                      </p:cBhvr>
                                      <p:to>
                                        <p:strVal val="visible"/>
                                      </p:to>
                                    </p:set>
                                    <p:animEffect transition="in" filter="wipe(left)">
                                      <p:cBhvr>
                                        <p:cTn id="90" dur="250"/>
                                        <p:tgtEl>
                                          <p:spTgt spid="24"/>
                                        </p:tgtEl>
                                      </p:cBhvr>
                                    </p:animEffect>
                                  </p:childTnLst>
                                </p:cTn>
                              </p:par>
                            </p:childTnLst>
                          </p:cTn>
                        </p:par>
                        <p:par>
                          <p:cTn id="91" fill="hold">
                            <p:stCondLst>
                              <p:cond delay="6000"/>
                            </p:stCondLst>
                            <p:childTnLst>
                              <p:par>
                                <p:cTn id="92" presetID="53" presetClass="entr" presetSubtype="16" fill="hold" nodeType="afterEffect">
                                  <p:stCondLst>
                                    <p:cond delay="0"/>
                                  </p:stCondLst>
                                  <p:childTnLst>
                                    <p:set>
                                      <p:cBhvr>
                                        <p:cTn id="93" dur="1" fill="hold">
                                          <p:stCondLst>
                                            <p:cond delay="0"/>
                                          </p:stCondLst>
                                        </p:cTn>
                                        <p:tgtEl>
                                          <p:spTgt spid="83"/>
                                        </p:tgtEl>
                                        <p:attrNameLst>
                                          <p:attrName>style.visibility</p:attrName>
                                        </p:attrNameLst>
                                      </p:cBhvr>
                                      <p:to>
                                        <p:strVal val="visible"/>
                                      </p:to>
                                    </p:set>
                                    <p:anim calcmode="lin" valueType="num">
                                      <p:cBhvr>
                                        <p:cTn id="94" dur="250" fill="hold"/>
                                        <p:tgtEl>
                                          <p:spTgt spid="83"/>
                                        </p:tgtEl>
                                        <p:attrNameLst>
                                          <p:attrName>ppt_w</p:attrName>
                                        </p:attrNameLst>
                                      </p:cBhvr>
                                      <p:tavLst>
                                        <p:tav tm="0">
                                          <p:val>
                                            <p:fltVal val="0"/>
                                          </p:val>
                                        </p:tav>
                                        <p:tav tm="100000">
                                          <p:val>
                                            <p:strVal val="#ppt_w"/>
                                          </p:val>
                                        </p:tav>
                                      </p:tavLst>
                                    </p:anim>
                                    <p:anim calcmode="lin" valueType="num">
                                      <p:cBhvr>
                                        <p:cTn id="95" dur="250" fill="hold"/>
                                        <p:tgtEl>
                                          <p:spTgt spid="83"/>
                                        </p:tgtEl>
                                        <p:attrNameLst>
                                          <p:attrName>ppt_h</p:attrName>
                                        </p:attrNameLst>
                                      </p:cBhvr>
                                      <p:tavLst>
                                        <p:tav tm="0">
                                          <p:val>
                                            <p:fltVal val="0"/>
                                          </p:val>
                                        </p:tav>
                                        <p:tav tm="100000">
                                          <p:val>
                                            <p:strVal val="#ppt_h"/>
                                          </p:val>
                                        </p:tav>
                                      </p:tavLst>
                                    </p:anim>
                                    <p:animEffect transition="in" filter="fade">
                                      <p:cBhvr>
                                        <p:cTn id="96" dur="250"/>
                                        <p:tgtEl>
                                          <p:spTgt spid="83"/>
                                        </p:tgtEl>
                                      </p:cBhvr>
                                    </p:animEffect>
                                  </p:childTnLst>
                                </p:cTn>
                              </p:par>
                            </p:childTnLst>
                          </p:cTn>
                        </p:par>
                        <p:par>
                          <p:cTn id="97" fill="hold">
                            <p:stCondLst>
                              <p:cond delay="6500"/>
                            </p:stCondLst>
                            <p:childTnLst>
                              <p:par>
                                <p:cTn id="98" presetID="22" presetClass="entr" presetSubtype="8" fill="hold" grpId="0" nodeType="afterEffect">
                                  <p:stCondLst>
                                    <p:cond delay="0"/>
                                  </p:stCondLst>
                                  <p:childTnLst>
                                    <p:set>
                                      <p:cBhvr>
                                        <p:cTn id="99" dur="1" fill="hold">
                                          <p:stCondLst>
                                            <p:cond delay="0"/>
                                          </p:stCondLst>
                                        </p:cTn>
                                        <p:tgtEl>
                                          <p:spTgt spid="26"/>
                                        </p:tgtEl>
                                        <p:attrNameLst>
                                          <p:attrName>style.visibility</p:attrName>
                                        </p:attrNameLst>
                                      </p:cBhvr>
                                      <p:to>
                                        <p:strVal val="visible"/>
                                      </p:to>
                                    </p:set>
                                    <p:animEffect transition="in" filter="wipe(left)">
                                      <p:cBhvr>
                                        <p:cTn id="100" dur="250"/>
                                        <p:tgtEl>
                                          <p:spTgt spid="26"/>
                                        </p:tgtEl>
                                      </p:cBhvr>
                                    </p:animEffect>
                                  </p:childTnLst>
                                </p:cTn>
                              </p:par>
                            </p:childTnLst>
                          </p:cTn>
                        </p:par>
                        <p:par>
                          <p:cTn id="101" fill="hold">
                            <p:stCondLst>
                              <p:cond delay="7000"/>
                            </p:stCondLst>
                            <p:childTnLst>
                              <p:par>
                                <p:cTn id="102" presetID="53" presetClass="entr" presetSubtype="16" fill="hold" nodeType="afterEffect">
                                  <p:stCondLst>
                                    <p:cond delay="0"/>
                                  </p:stCondLst>
                                  <p:childTnLst>
                                    <p:set>
                                      <p:cBhvr>
                                        <p:cTn id="103" dur="1" fill="hold">
                                          <p:stCondLst>
                                            <p:cond delay="0"/>
                                          </p:stCondLst>
                                        </p:cTn>
                                        <p:tgtEl>
                                          <p:spTgt spid="79"/>
                                        </p:tgtEl>
                                        <p:attrNameLst>
                                          <p:attrName>style.visibility</p:attrName>
                                        </p:attrNameLst>
                                      </p:cBhvr>
                                      <p:to>
                                        <p:strVal val="visible"/>
                                      </p:to>
                                    </p:set>
                                    <p:anim calcmode="lin" valueType="num">
                                      <p:cBhvr>
                                        <p:cTn id="104" dur="250" fill="hold"/>
                                        <p:tgtEl>
                                          <p:spTgt spid="79"/>
                                        </p:tgtEl>
                                        <p:attrNameLst>
                                          <p:attrName>ppt_w</p:attrName>
                                        </p:attrNameLst>
                                      </p:cBhvr>
                                      <p:tavLst>
                                        <p:tav tm="0">
                                          <p:val>
                                            <p:fltVal val="0"/>
                                          </p:val>
                                        </p:tav>
                                        <p:tav tm="100000">
                                          <p:val>
                                            <p:strVal val="#ppt_w"/>
                                          </p:val>
                                        </p:tav>
                                      </p:tavLst>
                                    </p:anim>
                                    <p:anim calcmode="lin" valueType="num">
                                      <p:cBhvr>
                                        <p:cTn id="105" dur="250" fill="hold"/>
                                        <p:tgtEl>
                                          <p:spTgt spid="79"/>
                                        </p:tgtEl>
                                        <p:attrNameLst>
                                          <p:attrName>ppt_h</p:attrName>
                                        </p:attrNameLst>
                                      </p:cBhvr>
                                      <p:tavLst>
                                        <p:tav tm="0">
                                          <p:val>
                                            <p:fltVal val="0"/>
                                          </p:val>
                                        </p:tav>
                                        <p:tav tm="100000">
                                          <p:val>
                                            <p:strVal val="#ppt_h"/>
                                          </p:val>
                                        </p:tav>
                                      </p:tavLst>
                                    </p:anim>
                                    <p:animEffect transition="in" filter="fade">
                                      <p:cBhvr>
                                        <p:cTn id="106" dur="250"/>
                                        <p:tgtEl>
                                          <p:spTgt spid="79"/>
                                        </p:tgtEl>
                                      </p:cBhvr>
                                    </p:animEffect>
                                  </p:childTnLst>
                                </p:cTn>
                              </p:par>
                            </p:childTnLst>
                          </p:cTn>
                        </p:par>
                        <p:par>
                          <p:cTn id="107" fill="hold">
                            <p:stCondLst>
                              <p:cond delay="7500"/>
                            </p:stCondLst>
                            <p:childTnLst>
                              <p:par>
                                <p:cTn id="108" presetID="22" presetClass="entr" presetSubtype="8" fill="hold" grpId="0" nodeType="afterEffect">
                                  <p:stCondLst>
                                    <p:cond delay="0"/>
                                  </p:stCondLst>
                                  <p:childTnLst>
                                    <p:set>
                                      <p:cBhvr>
                                        <p:cTn id="109" dur="1" fill="hold">
                                          <p:stCondLst>
                                            <p:cond delay="0"/>
                                          </p:stCondLst>
                                        </p:cTn>
                                        <p:tgtEl>
                                          <p:spTgt spid="33"/>
                                        </p:tgtEl>
                                        <p:attrNameLst>
                                          <p:attrName>style.visibility</p:attrName>
                                        </p:attrNameLst>
                                      </p:cBhvr>
                                      <p:to>
                                        <p:strVal val="visible"/>
                                      </p:to>
                                    </p:set>
                                    <p:animEffect transition="in" filter="wipe(left)">
                                      <p:cBhvr>
                                        <p:cTn id="110" dur="250"/>
                                        <p:tgtEl>
                                          <p:spTgt spid="33"/>
                                        </p:tgtEl>
                                      </p:cBhvr>
                                    </p:animEffect>
                                  </p:childTnLst>
                                </p:cTn>
                              </p:par>
                            </p:childTnLst>
                          </p:cTn>
                        </p:par>
                        <p:par>
                          <p:cTn id="111" fill="hold">
                            <p:stCondLst>
                              <p:cond delay="8000"/>
                            </p:stCondLst>
                            <p:childTnLst>
                              <p:par>
                                <p:cTn id="112" presetID="53" presetClass="entr" presetSubtype="16" fill="hold" nodeType="afterEffect">
                                  <p:stCondLst>
                                    <p:cond delay="0"/>
                                  </p:stCondLst>
                                  <p:childTnLst>
                                    <p:set>
                                      <p:cBhvr>
                                        <p:cTn id="113" dur="1" fill="hold">
                                          <p:stCondLst>
                                            <p:cond delay="0"/>
                                          </p:stCondLst>
                                        </p:cTn>
                                        <p:tgtEl>
                                          <p:spTgt spid="80"/>
                                        </p:tgtEl>
                                        <p:attrNameLst>
                                          <p:attrName>style.visibility</p:attrName>
                                        </p:attrNameLst>
                                      </p:cBhvr>
                                      <p:to>
                                        <p:strVal val="visible"/>
                                      </p:to>
                                    </p:set>
                                    <p:anim calcmode="lin" valueType="num">
                                      <p:cBhvr>
                                        <p:cTn id="114" dur="250" fill="hold"/>
                                        <p:tgtEl>
                                          <p:spTgt spid="80"/>
                                        </p:tgtEl>
                                        <p:attrNameLst>
                                          <p:attrName>ppt_w</p:attrName>
                                        </p:attrNameLst>
                                      </p:cBhvr>
                                      <p:tavLst>
                                        <p:tav tm="0">
                                          <p:val>
                                            <p:fltVal val="0"/>
                                          </p:val>
                                        </p:tav>
                                        <p:tav tm="100000">
                                          <p:val>
                                            <p:strVal val="#ppt_w"/>
                                          </p:val>
                                        </p:tav>
                                      </p:tavLst>
                                    </p:anim>
                                    <p:anim calcmode="lin" valueType="num">
                                      <p:cBhvr>
                                        <p:cTn id="115" dur="250" fill="hold"/>
                                        <p:tgtEl>
                                          <p:spTgt spid="80"/>
                                        </p:tgtEl>
                                        <p:attrNameLst>
                                          <p:attrName>ppt_h</p:attrName>
                                        </p:attrNameLst>
                                      </p:cBhvr>
                                      <p:tavLst>
                                        <p:tav tm="0">
                                          <p:val>
                                            <p:fltVal val="0"/>
                                          </p:val>
                                        </p:tav>
                                        <p:tav tm="100000">
                                          <p:val>
                                            <p:strVal val="#ppt_h"/>
                                          </p:val>
                                        </p:tav>
                                      </p:tavLst>
                                    </p:anim>
                                    <p:animEffect transition="in" filter="fade">
                                      <p:cBhvr>
                                        <p:cTn id="116" dur="250"/>
                                        <p:tgtEl>
                                          <p:spTgt spid="80"/>
                                        </p:tgtEl>
                                      </p:cBhvr>
                                    </p:animEffect>
                                  </p:childTnLst>
                                </p:cTn>
                              </p:par>
                            </p:childTnLst>
                          </p:cTn>
                        </p:par>
                        <p:par>
                          <p:cTn id="117" fill="hold">
                            <p:stCondLst>
                              <p:cond delay="8500"/>
                            </p:stCondLst>
                            <p:childTnLst>
                              <p:par>
                                <p:cTn id="118" presetID="22" presetClass="entr" presetSubtype="8" fill="hold" grpId="0" nodeType="afterEffect">
                                  <p:stCondLst>
                                    <p:cond delay="0"/>
                                  </p:stCondLst>
                                  <p:childTnLst>
                                    <p:set>
                                      <p:cBhvr>
                                        <p:cTn id="119" dur="1" fill="hold">
                                          <p:stCondLst>
                                            <p:cond delay="0"/>
                                          </p:stCondLst>
                                        </p:cTn>
                                        <p:tgtEl>
                                          <p:spTgt spid="35"/>
                                        </p:tgtEl>
                                        <p:attrNameLst>
                                          <p:attrName>style.visibility</p:attrName>
                                        </p:attrNameLst>
                                      </p:cBhvr>
                                      <p:to>
                                        <p:strVal val="visible"/>
                                      </p:to>
                                    </p:set>
                                    <p:animEffect transition="in" filter="wipe(left)">
                                      <p:cBhvr>
                                        <p:cTn id="120" dur="250"/>
                                        <p:tgtEl>
                                          <p:spTgt spid="35"/>
                                        </p:tgtEl>
                                      </p:cBhvr>
                                    </p:animEffect>
                                  </p:childTnLst>
                                </p:cTn>
                              </p:par>
                            </p:childTnLst>
                          </p:cTn>
                        </p:par>
                        <p:par>
                          <p:cTn id="121" fill="hold">
                            <p:stCondLst>
                              <p:cond delay="9000"/>
                            </p:stCondLst>
                            <p:childTnLst>
                              <p:par>
                                <p:cTn id="122" presetID="53" presetClass="entr" presetSubtype="16" fill="hold" nodeType="afterEffect">
                                  <p:stCondLst>
                                    <p:cond delay="0"/>
                                  </p:stCondLst>
                                  <p:childTnLst>
                                    <p:set>
                                      <p:cBhvr>
                                        <p:cTn id="123" dur="1" fill="hold">
                                          <p:stCondLst>
                                            <p:cond delay="0"/>
                                          </p:stCondLst>
                                        </p:cTn>
                                        <p:tgtEl>
                                          <p:spTgt spid="81"/>
                                        </p:tgtEl>
                                        <p:attrNameLst>
                                          <p:attrName>style.visibility</p:attrName>
                                        </p:attrNameLst>
                                      </p:cBhvr>
                                      <p:to>
                                        <p:strVal val="visible"/>
                                      </p:to>
                                    </p:set>
                                    <p:anim calcmode="lin" valueType="num">
                                      <p:cBhvr>
                                        <p:cTn id="124" dur="250" fill="hold"/>
                                        <p:tgtEl>
                                          <p:spTgt spid="81"/>
                                        </p:tgtEl>
                                        <p:attrNameLst>
                                          <p:attrName>ppt_w</p:attrName>
                                        </p:attrNameLst>
                                      </p:cBhvr>
                                      <p:tavLst>
                                        <p:tav tm="0">
                                          <p:val>
                                            <p:fltVal val="0"/>
                                          </p:val>
                                        </p:tav>
                                        <p:tav tm="100000">
                                          <p:val>
                                            <p:strVal val="#ppt_w"/>
                                          </p:val>
                                        </p:tav>
                                      </p:tavLst>
                                    </p:anim>
                                    <p:anim calcmode="lin" valueType="num">
                                      <p:cBhvr>
                                        <p:cTn id="125" dur="250" fill="hold"/>
                                        <p:tgtEl>
                                          <p:spTgt spid="81"/>
                                        </p:tgtEl>
                                        <p:attrNameLst>
                                          <p:attrName>ppt_h</p:attrName>
                                        </p:attrNameLst>
                                      </p:cBhvr>
                                      <p:tavLst>
                                        <p:tav tm="0">
                                          <p:val>
                                            <p:fltVal val="0"/>
                                          </p:val>
                                        </p:tav>
                                        <p:tav tm="100000">
                                          <p:val>
                                            <p:strVal val="#ppt_h"/>
                                          </p:val>
                                        </p:tav>
                                      </p:tavLst>
                                    </p:anim>
                                    <p:animEffect transition="in" filter="fade">
                                      <p:cBhvr>
                                        <p:cTn id="126" dur="250"/>
                                        <p:tgtEl>
                                          <p:spTgt spid="81"/>
                                        </p:tgtEl>
                                      </p:cBhvr>
                                    </p:animEffect>
                                  </p:childTnLst>
                                </p:cTn>
                              </p:par>
                            </p:childTnLst>
                          </p:cTn>
                        </p:par>
                        <p:par>
                          <p:cTn id="127" fill="hold">
                            <p:stCondLst>
                              <p:cond delay="9500"/>
                            </p:stCondLst>
                            <p:childTnLst>
                              <p:par>
                                <p:cTn id="128" presetID="22" presetClass="entr" presetSubtype="8" fill="hold" grpId="0" nodeType="afterEffect">
                                  <p:stCondLst>
                                    <p:cond delay="0"/>
                                  </p:stCondLst>
                                  <p:childTnLst>
                                    <p:set>
                                      <p:cBhvr>
                                        <p:cTn id="129" dur="1" fill="hold">
                                          <p:stCondLst>
                                            <p:cond delay="0"/>
                                          </p:stCondLst>
                                        </p:cTn>
                                        <p:tgtEl>
                                          <p:spTgt spid="39"/>
                                        </p:tgtEl>
                                        <p:attrNameLst>
                                          <p:attrName>style.visibility</p:attrName>
                                        </p:attrNameLst>
                                      </p:cBhvr>
                                      <p:to>
                                        <p:strVal val="visible"/>
                                      </p:to>
                                    </p:set>
                                    <p:animEffect transition="in" filter="wipe(left)">
                                      <p:cBhvr>
                                        <p:cTn id="130" dur="250"/>
                                        <p:tgtEl>
                                          <p:spTgt spid="39"/>
                                        </p:tgtEl>
                                      </p:cBhvr>
                                    </p:animEffect>
                                  </p:childTnLst>
                                </p:cTn>
                              </p:par>
                            </p:childTnLst>
                          </p:cTn>
                        </p:par>
                        <p:par>
                          <p:cTn id="131" fill="hold">
                            <p:stCondLst>
                              <p:cond delay="10000"/>
                            </p:stCondLst>
                            <p:childTnLst>
                              <p:par>
                                <p:cTn id="132" presetID="53" presetClass="entr" presetSubtype="16" fill="hold" nodeType="afterEffect">
                                  <p:stCondLst>
                                    <p:cond delay="0"/>
                                  </p:stCondLst>
                                  <p:childTnLst>
                                    <p:set>
                                      <p:cBhvr>
                                        <p:cTn id="133" dur="1" fill="hold">
                                          <p:stCondLst>
                                            <p:cond delay="0"/>
                                          </p:stCondLst>
                                        </p:cTn>
                                        <p:tgtEl>
                                          <p:spTgt spid="82"/>
                                        </p:tgtEl>
                                        <p:attrNameLst>
                                          <p:attrName>style.visibility</p:attrName>
                                        </p:attrNameLst>
                                      </p:cBhvr>
                                      <p:to>
                                        <p:strVal val="visible"/>
                                      </p:to>
                                    </p:set>
                                    <p:anim calcmode="lin" valueType="num">
                                      <p:cBhvr>
                                        <p:cTn id="134" dur="250" fill="hold"/>
                                        <p:tgtEl>
                                          <p:spTgt spid="82"/>
                                        </p:tgtEl>
                                        <p:attrNameLst>
                                          <p:attrName>ppt_w</p:attrName>
                                        </p:attrNameLst>
                                      </p:cBhvr>
                                      <p:tavLst>
                                        <p:tav tm="0">
                                          <p:val>
                                            <p:fltVal val="0"/>
                                          </p:val>
                                        </p:tav>
                                        <p:tav tm="100000">
                                          <p:val>
                                            <p:strVal val="#ppt_w"/>
                                          </p:val>
                                        </p:tav>
                                      </p:tavLst>
                                    </p:anim>
                                    <p:anim calcmode="lin" valueType="num">
                                      <p:cBhvr>
                                        <p:cTn id="135" dur="250" fill="hold"/>
                                        <p:tgtEl>
                                          <p:spTgt spid="82"/>
                                        </p:tgtEl>
                                        <p:attrNameLst>
                                          <p:attrName>ppt_h</p:attrName>
                                        </p:attrNameLst>
                                      </p:cBhvr>
                                      <p:tavLst>
                                        <p:tav tm="0">
                                          <p:val>
                                            <p:fltVal val="0"/>
                                          </p:val>
                                        </p:tav>
                                        <p:tav tm="100000">
                                          <p:val>
                                            <p:strVal val="#ppt_h"/>
                                          </p:val>
                                        </p:tav>
                                      </p:tavLst>
                                    </p:anim>
                                    <p:animEffect transition="in" filter="fade">
                                      <p:cBhvr>
                                        <p:cTn id="136" dur="250"/>
                                        <p:tgtEl>
                                          <p:spTgt spid="82"/>
                                        </p:tgtEl>
                                      </p:cBhvr>
                                    </p:animEffect>
                                  </p:childTnLst>
                                </p:cTn>
                              </p:par>
                            </p:childTnLst>
                          </p:cTn>
                        </p:par>
                        <p:par>
                          <p:cTn id="137" fill="hold">
                            <p:stCondLst>
                              <p:cond delay="10500"/>
                            </p:stCondLst>
                            <p:childTnLst>
                              <p:par>
                                <p:cTn id="138" presetID="22" presetClass="entr" presetSubtype="8" fill="hold" grpId="0" nodeType="afterEffect">
                                  <p:stCondLst>
                                    <p:cond delay="0"/>
                                  </p:stCondLst>
                                  <p:childTnLst>
                                    <p:set>
                                      <p:cBhvr>
                                        <p:cTn id="139" dur="1" fill="hold">
                                          <p:stCondLst>
                                            <p:cond delay="0"/>
                                          </p:stCondLst>
                                        </p:cTn>
                                        <p:tgtEl>
                                          <p:spTgt spid="41"/>
                                        </p:tgtEl>
                                        <p:attrNameLst>
                                          <p:attrName>style.visibility</p:attrName>
                                        </p:attrNameLst>
                                      </p:cBhvr>
                                      <p:to>
                                        <p:strVal val="visible"/>
                                      </p:to>
                                    </p:set>
                                    <p:animEffect transition="in" filter="wipe(left)">
                                      <p:cBhvr>
                                        <p:cTn id="140" dur="2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2" grpId="0"/>
      <p:bldP spid="24" grpId="0"/>
      <p:bldP spid="26" grpId="0"/>
      <p:bldP spid="44" grpId="0" animBg="1"/>
      <p:bldP spid="33" grpId="0"/>
      <p:bldP spid="35" grpId="0"/>
      <p:bldP spid="39" grpId="0"/>
      <p:bldP spid="41" grpId="0"/>
      <p:bldP spid="87" grpId="0"/>
      <p:bldP spid="88" grpId="0"/>
      <p:bldP spid="89" grpId="0" animBg="1"/>
      <p:bldP spid="90" grpId="0" animBg="1"/>
      <p:bldP spid="91" grpId="0" animBg="1"/>
      <p:bldP spid="92" grpId="0" animBg="1"/>
      <p:bldP spid="93" grpId="0" animBg="1"/>
      <p:bldP spid="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026120"/>
            <a:ext cx="12192000" cy="52729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圆角矩形 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0" y="0"/>
            <a:ext cx="12192000" cy="1026120"/>
          </a:xfrm>
          <a:prstGeom prst="roundRect">
            <a:avLst>
              <a:gd name="adj" fmla="val 0"/>
            </a:avLst>
          </a:prstGeom>
          <a:solidFill>
            <a:srgbClr val="35597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文本框 3"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txBox="1"/>
          <p:nvPr/>
        </p:nvSpPr>
        <p:spPr>
          <a:xfrm>
            <a:off x="1160398" y="133400"/>
            <a:ext cx="3801041" cy="769441"/>
          </a:xfrm>
          <a:prstGeom prst="rect">
            <a:avLst/>
          </a:prstGeom>
          <a:noFill/>
        </p:spPr>
        <p:txBody>
          <a:bodyPr wrap="none" rtlCol="0">
            <a:spAutoFit/>
          </a:bodyPr>
          <a:lstStyle/>
          <a:p>
            <a:r>
              <a:rPr lang="zh-CN" altLang="en-US" sz="4400" b="1" spc="300" dirty="0">
                <a:solidFill>
                  <a:srgbClr val="FEFEFE"/>
                </a:solidFill>
                <a:effectLst>
                  <a:outerShdw blurRad="38100" dist="38100" dir="2700000" algn="tl">
                    <a:srgbClr val="000000">
                      <a:alpha val="43137"/>
                    </a:srgbClr>
                  </a:outerShdw>
                </a:effectLst>
                <a:cs typeface="+mn-ea"/>
                <a:sym typeface="+mn-lt"/>
              </a:rPr>
              <a:t>优势劣势分析</a:t>
            </a:r>
            <a:endParaRPr lang="zh-CN" altLang="en-US" sz="4400" b="1" spc="300" dirty="0">
              <a:solidFill>
                <a:srgbClr val="FEFEFE"/>
              </a:solidFill>
              <a:effectLst>
                <a:outerShdw blurRad="38100" dist="38100" dir="2700000" algn="tl">
                  <a:srgbClr val="000000">
                    <a:alpha val="43137"/>
                  </a:srgbClr>
                </a:outerShdw>
              </a:effectLst>
              <a:cs typeface="+mn-ea"/>
              <a:sym typeface="+mn-lt"/>
            </a:endParaRPr>
          </a:p>
        </p:txBody>
      </p:sp>
      <p:sp>
        <p:nvSpPr>
          <p:cNvPr id="5" name="圆角矩形 38"/>
          <p:cNvSpPr/>
          <p:nvPr/>
        </p:nvSpPr>
        <p:spPr>
          <a:xfrm rot="572624">
            <a:off x="195140" y="191809"/>
            <a:ext cx="755690" cy="744790"/>
          </a:xfrm>
          <a:custGeom>
            <a:avLst/>
            <a:gdLst/>
            <a:ahLst/>
            <a:cxnLst/>
            <a:rect l="l" t="t" r="r" b="b"/>
            <a:pathLst>
              <a:path w="1554798" h="1532371">
                <a:moveTo>
                  <a:pt x="260464" y="73817"/>
                </a:moveTo>
                <a:cubicBezTo>
                  <a:pt x="306072" y="28209"/>
                  <a:pt x="369078" y="0"/>
                  <a:pt x="438674" y="0"/>
                </a:cubicBezTo>
                <a:lnTo>
                  <a:pt x="1302770" y="0"/>
                </a:lnTo>
                <a:cubicBezTo>
                  <a:pt x="1441961" y="0"/>
                  <a:pt x="1554798" y="112837"/>
                  <a:pt x="1554798" y="252028"/>
                </a:cubicBezTo>
                <a:lnTo>
                  <a:pt x="1554798" y="252029"/>
                </a:lnTo>
                <a:lnTo>
                  <a:pt x="1554798" y="1116125"/>
                </a:lnTo>
                <a:cubicBezTo>
                  <a:pt x="1554798" y="1255316"/>
                  <a:pt x="1441961" y="1368153"/>
                  <a:pt x="1302770" y="1368153"/>
                </a:cubicBezTo>
                <a:cubicBezTo>
                  <a:pt x="1163579" y="1368153"/>
                  <a:pt x="1050742" y="1255316"/>
                  <a:pt x="1050742" y="1116125"/>
                </a:cubicBezTo>
                <a:lnTo>
                  <a:pt x="1050742" y="860250"/>
                </a:lnTo>
                <a:cubicBezTo>
                  <a:pt x="1050311" y="861013"/>
                  <a:pt x="1049708" y="861600"/>
                  <a:pt x="1049101" y="862186"/>
                </a:cubicBezTo>
                <a:lnTo>
                  <a:pt x="426920" y="1461813"/>
                </a:lnTo>
                <a:cubicBezTo>
                  <a:pt x="326697" y="1558402"/>
                  <a:pt x="167149" y="1555457"/>
                  <a:pt x="70559" y="1455234"/>
                </a:cubicBezTo>
                <a:cubicBezTo>
                  <a:pt x="-26031" y="1355012"/>
                  <a:pt x="-23086" y="1195463"/>
                  <a:pt x="77137" y="1098874"/>
                </a:cubicBezTo>
                <a:lnTo>
                  <a:pt x="694328" y="504056"/>
                </a:lnTo>
                <a:lnTo>
                  <a:pt x="438674" y="504056"/>
                </a:lnTo>
                <a:cubicBezTo>
                  <a:pt x="299483" y="504056"/>
                  <a:pt x="186646" y="391219"/>
                  <a:pt x="186646" y="252028"/>
                </a:cubicBezTo>
                <a:cubicBezTo>
                  <a:pt x="186646" y="182432"/>
                  <a:pt x="214855" y="119426"/>
                  <a:pt x="260464" y="73817"/>
                </a:cubicBezTo>
                <a:close/>
              </a:path>
            </a:pathLst>
          </a:custGeom>
          <a:solidFill>
            <a:srgbClr val="355979"/>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椭圆 5"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1734017" y="6466806"/>
            <a:ext cx="266706" cy="266706"/>
          </a:xfrm>
          <a:prstGeom prst="ellipse">
            <a:avLst/>
          </a:prstGeom>
          <a:solidFill>
            <a:srgbClr val="365B7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椭圆 6"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1364799" y="6466806"/>
            <a:ext cx="266706" cy="266706"/>
          </a:xfrm>
          <a:prstGeom prst="ellipse">
            <a:avLst/>
          </a:prstGeom>
          <a:solidFill>
            <a:srgbClr val="96648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995581" y="6466806"/>
            <a:ext cx="266706" cy="266706"/>
          </a:xfrm>
          <a:prstGeom prst="ellipse">
            <a:avLst/>
          </a:prstGeom>
          <a:solidFill>
            <a:srgbClr val="D06F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椭圆 8"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626363" y="6466806"/>
            <a:ext cx="266706" cy="266706"/>
          </a:xfrm>
          <a:prstGeom prst="ellipse">
            <a:avLst/>
          </a:prstGeom>
          <a:solidFill>
            <a:srgbClr val="F779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257451" y="6466806"/>
            <a:ext cx="266400" cy="266400"/>
          </a:xfrm>
          <a:prstGeom prst="ellipse">
            <a:avLst/>
          </a:prstGeom>
          <a:solidFill>
            <a:srgbClr val="F8AD9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1" name="组合 10"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4140903" y="1808348"/>
            <a:ext cx="1838570" cy="1714824"/>
            <a:chOff x="3775862" y="1808348"/>
            <a:chExt cx="2288666" cy="2134626"/>
          </a:xfrm>
        </p:grpSpPr>
        <p:sp>
          <p:nvSpPr>
            <p:cNvPr id="12" name="任意多边形 43"/>
            <p:cNvSpPr/>
            <p:nvPr/>
          </p:nvSpPr>
          <p:spPr>
            <a:xfrm>
              <a:off x="3775862" y="1808350"/>
              <a:ext cx="2288666" cy="2134624"/>
            </a:xfrm>
            <a:custGeom>
              <a:avLst/>
              <a:gdLst>
                <a:gd name="connsiteX0" fmla="*/ 1488164 w 2681209"/>
                <a:gd name="connsiteY0" fmla="*/ 0 h 2500747"/>
                <a:gd name="connsiteX1" fmla="*/ 2347136 w 2681209"/>
                <a:gd name="connsiteY1" fmla="*/ 0 h 2500747"/>
                <a:gd name="connsiteX2" fmla="*/ 2500747 w 2681209"/>
                <a:gd name="connsiteY2" fmla="*/ 153610 h 2500747"/>
                <a:gd name="connsiteX3" fmla="*/ 2500747 w 2681209"/>
                <a:gd name="connsiteY3" fmla="*/ 1145706 h 2500747"/>
                <a:gd name="connsiteX4" fmla="*/ 2681209 w 2681209"/>
                <a:gd name="connsiteY4" fmla="*/ 1250374 h 2500747"/>
                <a:gd name="connsiteX5" fmla="*/ 2500747 w 2681209"/>
                <a:gd name="connsiteY5" fmla="*/ 1355041 h 2500747"/>
                <a:gd name="connsiteX6" fmla="*/ 2500747 w 2681209"/>
                <a:gd name="connsiteY6" fmla="*/ 1488162 h 2500747"/>
                <a:gd name="connsiteX7" fmla="*/ 2500747 w 2681209"/>
                <a:gd name="connsiteY7" fmla="*/ 1488164 h 2500747"/>
                <a:gd name="connsiteX8" fmla="*/ 2500747 w 2681209"/>
                <a:gd name="connsiteY8" fmla="*/ 2347136 h 2500747"/>
                <a:gd name="connsiteX9" fmla="*/ 2347136 w 2681209"/>
                <a:gd name="connsiteY9" fmla="*/ 2500747 h 2500747"/>
                <a:gd name="connsiteX10" fmla="*/ 153611 w 2681209"/>
                <a:gd name="connsiteY10" fmla="*/ 2500747 h 2500747"/>
                <a:gd name="connsiteX11" fmla="*/ 0 w 2681209"/>
                <a:gd name="connsiteY11" fmla="*/ 2347136 h 2500747"/>
                <a:gd name="connsiteX12" fmla="*/ 0 w 2681209"/>
                <a:gd name="connsiteY12" fmla="*/ 1488164 h 2500747"/>
                <a:gd name="connsiteX13" fmla="*/ 153611 w 2681209"/>
                <a:gd name="connsiteY13" fmla="*/ 1334553 h 2500747"/>
                <a:gd name="connsiteX14" fmla="*/ 1334553 w 2681209"/>
                <a:gd name="connsiteY14" fmla="*/ 1334553 h 2500747"/>
                <a:gd name="connsiteX15" fmla="*/ 1334553 w 2681209"/>
                <a:gd name="connsiteY15" fmla="*/ 1334552 h 2500747"/>
                <a:gd name="connsiteX16" fmla="*/ 1179375 w 2681209"/>
                <a:gd name="connsiteY16" fmla="*/ 1334552 h 2500747"/>
                <a:gd name="connsiteX17" fmla="*/ 1239163 w 2681209"/>
                <a:gd name="connsiteY17" fmla="*/ 1322482 h 2500747"/>
                <a:gd name="connsiteX18" fmla="*/ 1332982 w 2681209"/>
                <a:gd name="connsiteY18" fmla="*/ 1180942 h 2500747"/>
                <a:gd name="connsiteX19" fmla="*/ 1332982 w 2681209"/>
                <a:gd name="connsiteY19" fmla="*/ 321970 h 2500747"/>
                <a:gd name="connsiteX20" fmla="*/ 1332980 w 2681209"/>
                <a:gd name="connsiteY20" fmla="*/ 321965 h 2500747"/>
                <a:gd name="connsiteX21" fmla="*/ 1332980 w 2681209"/>
                <a:gd name="connsiteY21" fmla="*/ 214612 h 2500747"/>
                <a:gd name="connsiteX22" fmla="*/ 1334553 w 2681209"/>
                <a:gd name="connsiteY22" fmla="*/ 214612 h 2500747"/>
                <a:gd name="connsiteX23" fmla="*/ 1334553 w 2681209"/>
                <a:gd name="connsiteY23" fmla="*/ 153610 h 2500747"/>
                <a:gd name="connsiteX24" fmla="*/ 1488164 w 2681209"/>
                <a:gd name="connsiteY24" fmla="*/ 0 h 250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681209" h="2500747">
                  <a:moveTo>
                    <a:pt x="1488164" y="0"/>
                  </a:moveTo>
                  <a:lnTo>
                    <a:pt x="2347136" y="0"/>
                  </a:lnTo>
                  <a:cubicBezTo>
                    <a:pt x="2431973" y="0"/>
                    <a:pt x="2500747" y="68774"/>
                    <a:pt x="2500747" y="153610"/>
                  </a:cubicBezTo>
                  <a:lnTo>
                    <a:pt x="2500747" y="1145706"/>
                  </a:lnTo>
                  <a:lnTo>
                    <a:pt x="2681209" y="1250374"/>
                  </a:lnTo>
                  <a:lnTo>
                    <a:pt x="2500747" y="1355041"/>
                  </a:lnTo>
                  <a:lnTo>
                    <a:pt x="2500747" y="1488162"/>
                  </a:lnTo>
                  <a:lnTo>
                    <a:pt x="2500747" y="1488164"/>
                  </a:lnTo>
                  <a:lnTo>
                    <a:pt x="2500747" y="2347136"/>
                  </a:lnTo>
                  <a:cubicBezTo>
                    <a:pt x="2500747" y="2431973"/>
                    <a:pt x="2431973" y="2500747"/>
                    <a:pt x="2347136" y="2500747"/>
                  </a:cubicBezTo>
                  <a:lnTo>
                    <a:pt x="153611" y="2500747"/>
                  </a:lnTo>
                  <a:cubicBezTo>
                    <a:pt x="68774" y="2500747"/>
                    <a:pt x="0" y="2431973"/>
                    <a:pt x="0" y="2347136"/>
                  </a:cubicBezTo>
                  <a:lnTo>
                    <a:pt x="0" y="1488164"/>
                  </a:lnTo>
                  <a:cubicBezTo>
                    <a:pt x="0" y="1403327"/>
                    <a:pt x="68774" y="1334553"/>
                    <a:pt x="153611" y="1334553"/>
                  </a:cubicBezTo>
                  <a:lnTo>
                    <a:pt x="1334553" y="1334553"/>
                  </a:lnTo>
                  <a:lnTo>
                    <a:pt x="1334553" y="1334552"/>
                  </a:lnTo>
                  <a:lnTo>
                    <a:pt x="1179375" y="1334552"/>
                  </a:lnTo>
                  <a:lnTo>
                    <a:pt x="1239163" y="1322482"/>
                  </a:lnTo>
                  <a:cubicBezTo>
                    <a:pt x="1294296" y="1299162"/>
                    <a:pt x="1332982" y="1244570"/>
                    <a:pt x="1332982" y="1180942"/>
                  </a:cubicBezTo>
                  <a:lnTo>
                    <a:pt x="1332982" y="321970"/>
                  </a:lnTo>
                  <a:lnTo>
                    <a:pt x="1332980" y="321965"/>
                  </a:lnTo>
                  <a:lnTo>
                    <a:pt x="1332980" y="214612"/>
                  </a:lnTo>
                  <a:lnTo>
                    <a:pt x="1334553" y="214612"/>
                  </a:lnTo>
                  <a:lnTo>
                    <a:pt x="1334553" y="153610"/>
                  </a:lnTo>
                  <a:cubicBezTo>
                    <a:pt x="1334553" y="68774"/>
                    <a:pt x="1403327" y="0"/>
                    <a:pt x="1488164" y="0"/>
                  </a:cubicBezTo>
                  <a:close/>
                </a:path>
              </a:pathLst>
            </a:custGeom>
            <a:solidFill>
              <a:srgbClr val="FDFDFD"/>
            </a:solidFill>
            <a:ln>
              <a:noFill/>
            </a:ln>
            <a:effectLst>
              <a:outerShdw blurRad="177800" dist="762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13" name="任意多边形 49"/>
            <p:cNvSpPr/>
            <p:nvPr/>
          </p:nvSpPr>
          <p:spPr>
            <a:xfrm rot="10800000">
              <a:off x="3775862" y="1808348"/>
              <a:ext cx="996952" cy="1127340"/>
            </a:xfrm>
            <a:custGeom>
              <a:avLst/>
              <a:gdLst>
                <a:gd name="connsiteX0" fmla="*/ 1012106 w 1167945"/>
                <a:gd name="connsiteY0" fmla="*/ 1320697 h 1320697"/>
                <a:gd name="connsiteX1" fmla="*/ 155839 w 1167945"/>
                <a:gd name="connsiteY1" fmla="*/ 1320697 h 1320697"/>
                <a:gd name="connsiteX2" fmla="*/ 0 w 1167945"/>
                <a:gd name="connsiteY2" fmla="*/ 1164858 h 1320697"/>
                <a:gd name="connsiteX3" fmla="*/ 0 w 1167945"/>
                <a:gd name="connsiteY3" fmla="*/ 308591 h 1320697"/>
                <a:gd name="connsiteX4" fmla="*/ 155839 w 1167945"/>
                <a:gd name="connsiteY4" fmla="*/ 152752 h 1320697"/>
                <a:gd name="connsiteX5" fmla="*/ 495377 w 1167945"/>
                <a:gd name="connsiteY5" fmla="*/ 152752 h 1320697"/>
                <a:gd name="connsiteX6" fmla="*/ 583973 w 1167945"/>
                <a:gd name="connsiteY6" fmla="*/ 0 h 1320697"/>
                <a:gd name="connsiteX7" fmla="*/ 672569 w 1167945"/>
                <a:gd name="connsiteY7" fmla="*/ 152752 h 1320697"/>
                <a:gd name="connsiteX8" fmla="*/ 1012106 w 1167945"/>
                <a:gd name="connsiteY8" fmla="*/ 152752 h 1320697"/>
                <a:gd name="connsiteX9" fmla="*/ 1167945 w 1167945"/>
                <a:gd name="connsiteY9" fmla="*/ 308591 h 1320697"/>
                <a:gd name="connsiteX10" fmla="*/ 1167945 w 1167945"/>
                <a:gd name="connsiteY10" fmla="*/ 1164858 h 1320697"/>
                <a:gd name="connsiteX11" fmla="*/ 1012106 w 1167945"/>
                <a:gd name="connsiteY11" fmla="*/ 1320697 h 1320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67945" h="1320697">
                  <a:moveTo>
                    <a:pt x="1012106" y="1320697"/>
                  </a:moveTo>
                  <a:lnTo>
                    <a:pt x="155839" y="1320697"/>
                  </a:lnTo>
                  <a:cubicBezTo>
                    <a:pt x="69771" y="1320697"/>
                    <a:pt x="0" y="1250926"/>
                    <a:pt x="0" y="1164858"/>
                  </a:cubicBezTo>
                  <a:lnTo>
                    <a:pt x="0" y="308591"/>
                  </a:lnTo>
                  <a:cubicBezTo>
                    <a:pt x="0" y="222523"/>
                    <a:pt x="69771" y="152752"/>
                    <a:pt x="155839" y="152752"/>
                  </a:cubicBezTo>
                  <a:lnTo>
                    <a:pt x="495377" y="152752"/>
                  </a:lnTo>
                  <a:lnTo>
                    <a:pt x="583973" y="0"/>
                  </a:lnTo>
                  <a:lnTo>
                    <a:pt x="672569" y="152752"/>
                  </a:lnTo>
                  <a:lnTo>
                    <a:pt x="1012106" y="152752"/>
                  </a:lnTo>
                  <a:cubicBezTo>
                    <a:pt x="1098174" y="152752"/>
                    <a:pt x="1167945" y="222523"/>
                    <a:pt x="1167945" y="308591"/>
                  </a:cubicBezTo>
                  <a:lnTo>
                    <a:pt x="1167945" y="1164858"/>
                  </a:lnTo>
                  <a:cubicBezTo>
                    <a:pt x="1167945" y="1250926"/>
                    <a:pt x="1098174" y="1320697"/>
                    <a:pt x="1012106" y="1320697"/>
                  </a:cubicBezTo>
                  <a:close/>
                </a:path>
              </a:pathLst>
            </a:custGeom>
            <a:solidFill>
              <a:srgbClr val="365B7C"/>
            </a:solidFill>
            <a:ln>
              <a:noFill/>
            </a:ln>
            <a:effectLst>
              <a:outerShdw blurRad="177800" dist="762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4" name="组合 13"/>
            <p:cNvGrpSpPr/>
            <p:nvPr/>
          </p:nvGrpSpPr>
          <p:grpSpPr>
            <a:xfrm>
              <a:off x="3942565" y="2166145"/>
              <a:ext cx="663543" cy="328616"/>
              <a:chOff x="1923908" y="1320796"/>
              <a:chExt cx="782820" cy="387687"/>
            </a:xfrm>
            <a:solidFill>
              <a:srgbClr val="FDFDFD"/>
            </a:solidFill>
          </p:grpSpPr>
          <p:sp>
            <p:nvSpPr>
              <p:cNvPr id="17" name="Freeform 31"/>
              <p:cNvSpPr>
                <a:spLocks noEditPoints="1"/>
              </p:cNvSpPr>
              <p:nvPr/>
            </p:nvSpPr>
            <p:spPr bwMode="auto">
              <a:xfrm>
                <a:off x="1923908" y="1324517"/>
                <a:ext cx="368849" cy="383966"/>
              </a:xfrm>
              <a:custGeom>
                <a:avLst/>
                <a:gdLst>
                  <a:gd name="T0" fmla="*/ 35 w 38"/>
                  <a:gd name="T1" fmla="*/ 2 h 38"/>
                  <a:gd name="T2" fmla="*/ 32 w 38"/>
                  <a:gd name="T3" fmla="*/ 1 h 38"/>
                  <a:gd name="T4" fmla="*/ 28 w 38"/>
                  <a:gd name="T5" fmla="*/ 0 h 38"/>
                  <a:gd name="T6" fmla="*/ 10 w 38"/>
                  <a:gd name="T7" fmla="*/ 0 h 38"/>
                  <a:gd name="T8" fmla="*/ 6 w 38"/>
                  <a:gd name="T9" fmla="*/ 1 h 38"/>
                  <a:gd name="T10" fmla="*/ 3 w 38"/>
                  <a:gd name="T11" fmla="*/ 2 h 38"/>
                  <a:gd name="T12" fmla="*/ 1 w 38"/>
                  <a:gd name="T13" fmla="*/ 5 h 38"/>
                  <a:gd name="T14" fmla="*/ 0 w 38"/>
                  <a:gd name="T15" fmla="*/ 8 h 38"/>
                  <a:gd name="T16" fmla="*/ 0 w 38"/>
                  <a:gd name="T17" fmla="*/ 29 h 38"/>
                  <a:gd name="T18" fmla="*/ 1 w 38"/>
                  <a:gd name="T19" fmla="*/ 33 h 38"/>
                  <a:gd name="T20" fmla="*/ 3 w 38"/>
                  <a:gd name="T21" fmla="*/ 35 h 38"/>
                  <a:gd name="T22" fmla="*/ 6 w 38"/>
                  <a:gd name="T23" fmla="*/ 37 h 38"/>
                  <a:gd name="T24" fmla="*/ 10 w 38"/>
                  <a:gd name="T25" fmla="*/ 38 h 38"/>
                  <a:gd name="T26" fmla="*/ 28 w 38"/>
                  <a:gd name="T27" fmla="*/ 38 h 38"/>
                  <a:gd name="T28" fmla="*/ 32 w 38"/>
                  <a:gd name="T29" fmla="*/ 37 h 38"/>
                  <a:gd name="T30" fmla="*/ 35 w 38"/>
                  <a:gd name="T31" fmla="*/ 36 h 38"/>
                  <a:gd name="T32" fmla="*/ 37 w 38"/>
                  <a:gd name="T33" fmla="*/ 33 h 38"/>
                  <a:gd name="T34" fmla="*/ 38 w 38"/>
                  <a:gd name="T35" fmla="*/ 29 h 38"/>
                  <a:gd name="T36" fmla="*/ 38 w 38"/>
                  <a:gd name="T37" fmla="*/ 8 h 38"/>
                  <a:gd name="T38" fmla="*/ 37 w 38"/>
                  <a:gd name="T39" fmla="*/ 5 h 38"/>
                  <a:gd name="T40" fmla="*/ 35 w 38"/>
                  <a:gd name="T41" fmla="*/ 2 h 38"/>
                  <a:gd name="T42" fmla="*/ 28 w 38"/>
                  <a:gd name="T43" fmla="*/ 33 h 38"/>
                  <a:gd name="T44" fmla="*/ 10 w 38"/>
                  <a:gd name="T45" fmla="*/ 33 h 38"/>
                  <a:gd name="T46" fmla="*/ 8 w 38"/>
                  <a:gd name="T47" fmla="*/ 33 h 38"/>
                  <a:gd name="T48" fmla="*/ 6 w 38"/>
                  <a:gd name="T49" fmla="*/ 32 h 38"/>
                  <a:gd name="T50" fmla="*/ 5 w 38"/>
                  <a:gd name="T51" fmla="*/ 31 h 38"/>
                  <a:gd name="T52" fmla="*/ 5 w 38"/>
                  <a:gd name="T53" fmla="*/ 29 h 38"/>
                  <a:gd name="T54" fmla="*/ 5 w 38"/>
                  <a:gd name="T55" fmla="*/ 8 h 38"/>
                  <a:gd name="T56" fmla="*/ 5 w 38"/>
                  <a:gd name="T57" fmla="*/ 7 h 38"/>
                  <a:gd name="T58" fmla="*/ 6 w 38"/>
                  <a:gd name="T59" fmla="*/ 6 h 38"/>
                  <a:gd name="T60" fmla="*/ 8 w 38"/>
                  <a:gd name="T61" fmla="*/ 5 h 38"/>
                  <a:gd name="T62" fmla="*/ 10 w 38"/>
                  <a:gd name="T63" fmla="*/ 5 h 38"/>
                  <a:gd name="T64" fmla="*/ 28 w 38"/>
                  <a:gd name="T65" fmla="*/ 5 h 38"/>
                  <a:gd name="T66" fmla="*/ 30 w 38"/>
                  <a:gd name="T67" fmla="*/ 5 h 38"/>
                  <a:gd name="T68" fmla="*/ 32 w 38"/>
                  <a:gd name="T69" fmla="*/ 6 h 38"/>
                  <a:gd name="T70" fmla="*/ 33 w 38"/>
                  <a:gd name="T71" fmla="*/ 7 h 38"/>
                  <a:gd name="T72" fmla="*/ 33 w 38"/>
                  <a:gd name="T73" fmla="*/ 8 h 38"/>
                  <a:gd name="T74" fmla="*/ 33 w 38"/>
                  <a:gd name="T75" fmla="*/ 29 h 38"/>
                  <a:gd name="T76" fmla="*/ 33 w 38"/>
                  <a:gd name="T77" fmla="*/ 31 h 38"/>
                  <a:gd name="T78" fmla="*/ 32 w 38"/>
                  <a:gd name="T79" fmla="*/ 32 h 38"/>
                  <a:gd name="T80" fmla="*/ 30 w 38"/>
                  <a:gd name="T81" fmla="*/ 33 h 38"/>
                  <a:gd name="T82" fmla="*/ 28 w 38"/>
                  <a:gd name="T83" fmla="*/ 3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 h="38">
                    <a:moveTo>
                      <a:pt x="35" y="2"/>
                    </a:moveTo>
                    <a:cubicBezTo>
                      <a:pt x="34" y="2"/>
                      <a:pt x="33" y="1"/>
                      <a:pt x="32" y="1"/>
                    </a:cubicBezTo>
                    <a:cubicBezTo>
                      <a:pt x="31" y="0"/>
                      <a:pt x="29" y="0"/>
                      <a:pt x="28" y="0"/>
                    </a:cubicBezTo>
                    <a:cubicBezTo>
                      <a:pt x="10" y="0"/>
                      <a:pt x="10" y="0"/>
                      <a:pt x="10" y="0"/>
                    </a:cubicBezTo>
                    <a:cubicBezTo>
                      <a:pt x="9" y="0"/>
                      <a:pt x="7" y="0"/>
                      <a:pt x="6" y="1"/>
                    </a:cubicBezTo>
                    <a:cubicBezTo>
                      <a:pt x="5" y="1"/>
                      <a:pt x="4" y="2"/>
                      <a:pt x="3" y="2"/>
                    </a:cubicBezTo>
                    <a:cubicBezTo>
                      <a:pt x="2" y="3"/>
                      <a:pt x="1" y="4"/>
                      <a:pt x="1" y="5"/>
                    </a:cubicBezTo>
                    <a:cubicBezTo>
                      <a:pt x="0" y="6"/>
                      <a:pt x="0" y="7"/>
                      <a:pt x="0" y="8"/>
                    </a:cubicBezTo>
                    <a:cubicBezTo>
                      <a:pt x="0" y="29"/>
                      <a:pt x="0" y="29"/>
                      <a:pt x="0" y="29"/>
                    </a:cubicBezTo>
                    <a:cubicBezTo>
                      <a:pt x="0" y="31"/>
                      <a:pt x="0" y="32"/>
                      <a:pt x="1" y="33"/>
                    </a:cubicBezTo>
                    <a:cubicBezTo>
                      <a:pt x="1" y="34"/>
                      <a:pt x="2" y="35"/>
                      <a:pt x="3" y="35"/>
                    </a:cubicBezTo>
                    <a:cubicBezTo>
                      <a:pt x="4" y="36"/>
                      <a:pt x="5" y="37"/>
                      <a:pt x="6" y="37"/>
                    </a:cubicBezTo>
                    <a:cubicBezTo>
                      <a:pt x="7" y="38"/>
                      <a:pt x="9" y="38"/>
                      <a:pt x="10" y="38"/>
                    </a:cubicBezTo>
                    <a:cubicBezTo>
                      <a:pt x="28" y="38"/>
                      <a:pt x="28" y="38"/>
                      <a:pt x="28" y="38"/>
                    </a:cubicBezTo>
                    <a:cubicBezTo>
                      <a:pt x="29" y="38"/>
                      <a:pt x="31" y="38"/>
                      <a:pt x="32" y="37"/>
                    </a:cubicBezTo>
                    <a:cubicBezTo>
                      <a:pt x="33" y="37"/>
                      <a:pt x="34" y="36"/>
                      <a:pt x="35" y="36"/>
                    </a:cubicBezTo>
                    <a:cubicBezTo>
                      <a:pt x="36" y="35"/>
                      <a:pt x="37" y="34"/>
                      <a:pt x="37" y="33"/>
                    </a:cubicBezTo>
                    <a:cubicBezTo>
                      <a:pt x="38" y="32"/>
                      <a:pt x="38" y="31"/>
                      <a:pt x="38" y="29"/>
                    </a:cubicBezTo>
                    <a:cubicBezTo>
                      <a:pt x="38" y="8"/>
                      <a:pt x="38" y="8"/>
                      <a:pt x="38" y="8"/>
                    </a:cubicBezTo>
                    <a:cubicBezTo>
                      <a:pt x="38" y="7"/>
                      <a:pt x="38" y="6"/>
                      <a:pt x="37" y="5"/>
                    </a:cubicBezTo>
                    <a:cubicBezTo>
                      <a:pt x="37" y="4"/>
                      <a:pt x="36" y="3"/>
                      <a:pt x="35" y="2"/>
                    </a:cubicBezTo>
                    <a:close/>
                    <a:moveTo>
                      <a:pt x="28" y="33"/>
                    </a:moveTo>
                    <a:cubicBezTo>
                      <a:pt x="10" y="33"/>
                      <a:pt x="10" y="33"/>
                      <a:pt x="10" y="33"/>
                    </a:cubicBezTo>
                    <a:cubicBezTo>
                      <a:pt x="9" y="33"/>
                      <a:pt x="9" y="33"/>
                      <a:pt x="8" y="33"/>
                    </a:cubicBezTo>
                    <a:cubicBezTo>
                      <a:pt x="7" y="33"/>
                      <a:pt x="7" y="32"/>
                      <a:pt x="6" y="32"/>
                    </a:cubicBezTo>
                    <a:cubicBezTo>
                      <a:pt x="6" y="32"/>
                      <a:pt x="6" y="31"/>
                      <a:pt x="5" y="31"/>
                    </a:cubicBezTo>
                    <a:cubicBezTo>
                      <a:pt x="5" y="30"/>
                      <a:pt x="5" y="30"/>
                      <a:pt x="5" y="29"/>
                    </a:cubicBezTo>
                    <a:cubicBezTo>
                      <a:pt x="5" y="8"/>
                      <a:pt x="5" y="8"/>
                      <a:pt x="5" y="8"/>
                    </a:cubicBezTo>
                    <a:cubicBezTo>
                      <a:pt x="5" y="8"/>
                      <a:pt x="5" y="7"/>
                      <a:pt x="5" y="7"/>
                    </a:cubicBezTo>
                    <a:cubicBezTo>
                      <a:pt x="6" y="6"/>
                      <a:pt x="6" y="6"/>
                      <a:pt x="6" y="6"/>
                    </a:cubicBezTo>
                    <a:cubicBezTo>
                      <a:pt x="7" y="5"/>
                      <a:pt x="7" y="5"/>
                      <a:pt x="8" y="5"/>
                    </a:cubicBezTo>
                    <a:cubicBezTo>
                      <a:pt x="9" y="5"/>
                      <a:pt x="9" y="5"/>
                      <a:pt x="10" y="5"/>
                    </a:cubicBezTo>
                    <a:cubicBezTo>
                      <a:pt x="28" y="5"/>
                      <a:pt x="28" y="5"/>
                      <a:pt x="28" y="5"/>
                    </a:cubicBezTo>
                    <a:cubicBezTo>
                      <a:pt x="29" y="5"/>
                      <a:pt x="29" y="5"/>
                      <a:pt x="30" y="5"/>
                    </a:cubicBezTo>
                    <a:cubicBezTo>
                      <a:pt x="31" y="5"/>
                      <a:pt x="31" y="5"/>
                      <a:pt x="32" y="6"/>
                    </a:cubicBezTo>
                    <a:cubicBezTo>
                      <a:pt x="32" y="6"/>
                      <a:pt x="32" y="6"/>
                      <a:pt x="33" y="7"/>
                    </a:cubicBezTo>
                    <a:cubicBezTo>
                      <a:pt x="33" y="7"/>
                      <a:pt x="33" y="8"/>
                      <a:pt x="33" y="8"/>
                    </a:cubicBezTo>
                    <a:cubicBezTo>
                      <a:pt x="33" y="29"/>
                      <a:pt x="33" y="29"/>
                      <a:pt x="33" y="29"/>
                    </a:cubicBezTo>
                    <a:cubicBezTo>
                      <a:pt x="33" y="30"/>
                      <a:pt x="33" y="30"/>
                      <a:pt x="33" y="31"/>
                    </a:cubicBezTo>
                    <a:cubicBezTo>
                      <a:pt x="32" y="31"/>
                      <a:pt x="32" y="32"/>
                      <a:pt x="32" y="32"/>
                    </a:cubicBezTo>
                    <a:cubicBezTo>
                      <a:pt x="31" y="32"/>
                      <a:pt x="31" y="33"/>
                      <a:pt x="30" y="33"/>
                    </a:cubicBezTo>
                    <a:cubicBezTo>
                      <a:pt x="29" y="33"/>
                      <a:pt x="29" y="33"/>
                      <a:pt x="28" y="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 name="Freeform 32"/>
              <p:cNvSpPr/>
              <p:nvPr/>
            </p:nvSpPr>
            <p:spPr bwMode="auto">
              <a:xfrm>
                <a:off x="2403294" y="1320796"/>
                <a:ext cx="303434" cy="387687"/>
              </a:xfrm>
              <a:custGeom>
                <a:avLst/>
                <a:gdLst>
                  <a:gd name="T0" fmla="*/ 28 w 31"/>
                  <a:gd name="T1" fmla="*/ 33 h 38"/>
                  <a:gd name="T2" fmla="*/ 18 w 31"/>
                  <a:gd name="T3" fmla="*/ 33 h 38"/>
                  <a:gd name="T4" fmla="*/ 18 w 31"/>
                  <a:gd name="T5" fmla="*/ 2 h 38"/>
                  <a:gd name="T6" fmla="*/ 16 w 31"/>
                  <a:gd name="T7" fmla="*/ 0 h 38"/>
                  <a:gd name="T8" fmla="*/ 9 w 31"/>
                  <a:gd name="T9" fmla="*/ 0 h 38"/>
                  <a:gd name="T10" fmla="*/ 7 w 31"/>
                  <a:gd name="T11" fmla="*/ 2 h 38"/>
                  <a:gd name="T12" fmla="*/ 9 w 31"/>
                  <a:gd name="T13" fmla="*/ 5 h 38"/>
                  <a:gd name="T14" fmla="*/ 13 w 31"/>
                  <a:gd name="T15" fmla="*/ 5 h 38"/>
                  <a:gd name="T16" fmla="*/ 13 w 31"/>
                  <a:gd name="T17" fmla="*/ 33 h 38"/>
                  <a:gd name="T18" fmla="*/ 3 w 31"/>
                  <a:gd name="T19" fmla="*/ 33 h 38"/>
                  <a:gd name="T20" fmla="*/ 0 w 31"/>
                  <a:gd name="T21" fmla="*/ 35 h 38"/>
                  <a:gd name="T22" fmla="*/ 3 w 31"/>
                  <a:gd name="T23" fmla="*/ 38 h 38"/>
                  <a:gd name="T24" fmla="*/ 28 w 31"/>
                  <a:gd name="T25" fmla="*/ 38 h 38"/>
                  <a:gd name="T26" fmla="*/ 31 w 31"/>
                  <a:gd name="T27" fmla="*/ 35 h 38"/>
                  <a:gd name="T28" fmla="*/ 28 w 31"/>
                  <a:gd name="T29" fmla="*/ 3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38">
                    <a:moveTo>
                      <a:pt x="28" y="33"/>
                    </a:moveTo>
                    <a:cubicBezTo>
                      <a:pt x="18" y="33"/>
                      <a:pt x="18" y="33"/>
                      <a:pt x="18" y="33"/>
                    </a:cubicBezTo>
                    <a:cubicBezTo>
                      <a:pt x="18" y="2"/>
                      <a:pt x="18" y="2"/>
                      <a:pt x="18" y="2"/>
                    </a:cubicBezTo>
                    <a:cubicBezTo>
                      <a:pt x="18" y="1"/>
                      <a:pt x="17" y="0"/>
                      <a:pt x="16" y="0"/>
                    </a:cubicBezTo>
                    <a:cubicBezTo>
                      <a:pt x="9" y="0"/>
                      <a:pt x="9" y="0"/>
                      <a:pt x="9" y="0"/>
                    </a:cubicBezTo>
                    <a:cubicBezTo>
                      <a:pt x="7" y="0"/>
                      <a:pt x="7" y="1"/>
                      <a:pt x="7" y="2"/>
                    </a:cubicBezTo>
                    <a:cubicBezTo>
                      <a:pt x="7" y="4"/>
                      <a:pt x="7" y="5"/>
                      <a:pt x="9" y="5"/>
                    </a:cubicBezTo>
                    <a:cubicBezTo>
                      <a:pt x="13" y="5"/>
                      <a:pt x="13" y="5"/>
                      <a:pt x="13" y="5"/>
                    </a:cubicBezTo>
                    <a:cubicBezTo>
                      <a:pt x="13" y="33"/>
                      <a:pt x="13" y="33"/>
                      <a:pt x="13" y="33"/>
                    </a:cubicBezTo>
                    <a:cubicBezTo>
                      <a:pt x="3" y="33"/>
                      <a:pt x="3" y="33"/>
                      <a:pt x="3" y="33"/>
                    </a:cubicBezTo>
                    <a:cubicBezTo>
                      <a:pt x="1" y="33"/>
                      <a:pt x="0" y="34"/>
                      <a:pt x="0" y="35"/>
                    </a:cubicBezTo>
                    <a:cubicBezTo>
                      <a:pt x="0" y="37"/>
                      <a:pt x="1" y="38"/>
                      <a:pt x="3" y="38"/>
                    </a:cubicBezTo>
                    <a:cubicBezTo>
                      <a:pt x="28" y="38"/>
                      <a:pt x="28" y="38"/>
                      <a:pt x="28" y="38"/>
                    </a:cubicBezTo>
                    <a:cubicBezTo>
                      <a:pt x="30" y="38"/>
                      <a:pt x="31" y="37"/>
                      <a:pt x="31" y="35"/>
                    </a:cubicBezTo>
                    <a:cubicBezTo>
                      <a:pt x="31" y="34"/>
                      <a:pt x="30" y="33"/>
                      <a:pt x="28" y="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sp>
          <p:nvSpPr>
            <p:cNvPr id="15" name="Freeform 48"/>
            <p:cNvSpPr>
              <a:spLocks noEditPoints="1"/>
            </p:cNvSpPr>
            <p:nvPr/>
          </p:nvSpPr>
          <p:spPr bwMode="auto">
            <a:xfrm>
              <a:off x="5173643" y="2085423"/>
              <a:ext cx="490056" cy="469081"/>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rgbClr val="365B7C"/>
            </a:solidFill>
            <a:ln>
              <a:no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16" name="Rectangle 42"/>
            <p:cNvSpPr/>
            <p:nvPr/>
          </p:nvSpPr>
          <p:spPr>
            <a:xfrm flipH="1">
              <a:off x="3942565" y="3359826"/>
              <a:ext cx="1850053" cy="229011"/>
            </a:xfrm>
            <a:prstGeom prst="rect">
              <a:avLst/>
            </a:prstGeom>
            <a:noFill/>
            <a:ln w="12700" cap="flat" cmpd="sng" algn="ctr">
              <a:noFill/>
              <a:prstDash val="solid"/>
            </a:ln>
            <a:effectLst/>
          </p:spPr>
          <p:txBody>
            <a:bodyPr lIns="91440" tIns="0" rIns="91440" bIns="0" rtlCol="0" anchor="t"/>
            <a:lstStyle/>
            <a:p>
              <a:r>
                <a:rPr lang="zh-CN" altLang="en-US" sz="2000" b="1" dirty="0">
                  <a:solidFill>
                    <a:schemeClr val="tx1">
                      <a:lumMod val="65000"/>
                      <a:lumOff val="35000"/>
                    </a:schemeClr>
                  </a:solidFill>
                  <a:cs typeface="+mn-ea"/>
                  <a:sym typeface="+mn-lt"/>
                </a:rPr>
                <a:t>优势</a:t>
              </a:r>
              <a:r>
                <a:rPr lang="en-US" altLang="zh-CN" sz="2000" b="1" dirty="0">
                  <a:solidFill>
                    <a:schemeClr val="tx1">
                      <a:lumMod val="65000"/>
                      <a:lumOff val="35000"/>
                    </a:schemeClr>
                  </a:solidFill>
                  <a:cs typeface="+mn-ea"/>
                  <a:sym typeface="+mn-lt"/>
                </a:rPr>
                <a:t>1</a:t>
              </a:r>
              <a:endParaRPr lang="zh-CN" altLang="en-US" sz="2000" b="1" dirty="0">
                <a:solidFill>
                  <a:schemeClr val="tx1">
                    <a:lumMod val="65000"/>
                    <a:lumOff val="35000"/>
                  </a:schemeClr>
                </a:solidFill>
                <a:cs typeface="+mn-ea"/>
                <a:sym typeface="+mn-lt"/>
              </a:endParaRPr>
            </a:p>
          </p:txBody>
        </p:sp>
      </p:grpSp>
      <p:grpSp>
        <p:nvGrpSpPr>
          <p:cNvPr id="19" name="组合 18"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4140903" y="3644233"/>
            <a:ext cx="1714823" cy="1838812"/>
            <a:chOff x="3775862" y="4161154"/>
            <a:chExt cx="2134625" cy="2288967"/>
          </a:xfrm>
        </p:grpSpPr>
        <p:sp>
          <p:nvSpPr>
            <p:cNvPr id="20" name="任意多边形 48"/>
            <p:cNvSpPr/>
            <p:nvPr/>
          </p:nvSpPr>
          <p:spPr>
            <a:xfrm flipV="1">
              <a:off x="3775862" y="4161154"/>
              <a:ext cx="2134625" cy="2288967"/>
            </a:xfrm>
            <a:custGeom>
              <a:avLst/>
              <a:gdLst>
                <a:gd name="connsiteX0" fmla="*/ 1250373 w 2500747"/>
                <a:gd name="connsiteY0" fmla="*/ 2681562 h 2681562"/>
                <a:gd name="connsiteX1" fmla="*/ 1355246 w 2500747"/>
                <a:gd name="connsiteY1" fmla="*/ 2500747 h 2681562"/>
                <a:gd name="connsiteX2" fmla="*/ 2347136 w 2500747"/>
                <a:gd name="connsiteY2" fmla="*/ 2500747 h 2681562"/>
                <a:gd name="connsiteX3" fmla="*/ 2500747 w 2500747"/>
                <a:gd name="connsiteY3" fmla="*/ 2347136 h 2681562"/>
                <a:gd name="connsiteX4" fmla="*/ 2500747 w 2500747"/>
                <a:gd name="connsiteY4" fmla="*/ 1488164 h 2681562"/>
                <a:gd name="connsiteX5" fmla="*/ 2500747 w 2500747"/>
                <a:gd name="connsiteY5" fmla="*/ 1488162 h 2681562"/>
                <a:gd name="connsiteX6" fmla="*/ 2500747 w 2500747"/>
                <a:gd name="connsiteY6" fmla="*/ 153610 h 2681562"/>
                <a:gd name="connsiteX7" fmla="*/ 2347136 w 2500747"/>
                <a:gd name="connsiteY7" fmla="*/ 0 h 2681562"/>
                <a:gd name="connsiteX8" fmla="*/ 1488164 w 2500747"/>
                <a:gd name="connsiteY8" fmla="*/ 0 h 2681562"/>
                <a:gd name="connsiteX9" fmla="*/ 1334553 w 2500747"/>
                <a:gd name="connsiteY9" fmla="*/ 153610 h 2681562"/>
                <a:gd name="connsiteX10" fmla="*/ 1334553 w 2500747"/>
                <a:gd name="connsiteY10" fmla="*/ 214612 h 2681562"/>
                <a:gd name="connsiteX11" fmla="*/ 1332980 w 2500747"/>
                <a:gd name="connsiteY11" fmla="*/ 214612 h 2681562"/>
                <a:gd name="connsiteX12" fmla="*/ 1332980 w 2500747"/>
                <a:gd name="connsiteY12" fmla="*/ 321965 h 2681562"/>
                <a:gd name="connsiteX13" fmla="*/ 1332982 w 2500747"/>
                <a:gd name="connsiteY13" fmla="*/ 321970 h 2681562"/>
                <a:gd name="connsiteX14" fmla="*/ 1332982 w 2500747"/>
                <a:gd name="connsiteY14" fmla="*/ 1180942 h 2681562"/>
                <a:gd name="connsiteX15" fmla="*/ 1239163 w 2500747"/>
                <a:gd name="connsiteY15" fmla="*/ 1322482 h 2681562"/>
                <a:gd name="connsiteX16" fmla="*/ 1179375 w 2500747"/>
                <a:gd name="connsiteY16" fmla="*/ 1334552 h 2681562"/>
                <a:gd name="connsiteX17" fmla="*/ 1334553 w 2500747"/>
                <a:gd name="connsiteY17" fmla="*/ 1334552 h 2681562"/>
                <a:gd name="connsiteX18" fmla="*/ 1334553 w 2500747"/>
                <a:gd name="connsiteY18" fmla="*/ 1334553 h 2681562"/>
                <a:gd name="connsiteX19" fmla="*/ 153611 w 2500747"/>
                <a:gd name="connsiteY19" fmla="*/ 1334553 h 2681562"/>
                <a:gd name="connsiteX20" fmla="*/ 0 w 2500747"/>
                <a:gd name="connsiteY20" fmla="*/ 1488164 h 2681562"/>
                <a:gd name="connsiteX21" fmla="*/ 0 w 2500747"/>
                <a:gd name="connsiteY21" fmla="*/ 2347136 h 2681562"/>
                <a:gd name="connsiteX22" fmla="*/ 153611 w 2500747"/>
                <a:gd name="connsiteY22" fmla="*/ 2500747 h 2681562"/>
                <a:gd name="connsiteX23" fmla="*/ 1145501 w 2500747"/>
                <a:gd name="connsiteY23" fmla="*/ 2500747 h 2681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500747" h="2681562">
                  <a:moveTo>
                    <a:pt x="1250373" y="2681562"/>
                  </a:moveTo>
                  <a:lnTo>
                    <a:pt x="1355246" y="2500747"/>
                  </a:lnTo>
                  <a:lnTo>
                    <a:pt x="2347136" y="2500747"/>
                  </a:lnTo>
                  <a:cubicBezTo>
                    <a:pt x="2431973" y="2500747"/>
                    <a:pt x="2500747" y="2431973"/>
                    <a:pt x="2500747" y="2347136"/>
                  </a:cubicBezTo>
                  <a:lnTo>
                    <a:pt x="2500747" y="1488164"/>
                  </a:lnTo>
                  <a:lnTo>
                    <a:pt x="2500747" y="1488162"/>
                  </a:lnTo>
                  <a:lnTo>
                    <a:pt x="2500747" y="153610"/>
                  </a:lnTo>
                  <a:cubicBezTo>
                    <a:pt x="2500747" y="68774"/>
                    <a:pt x="2431973" y="0"/>
                    <a:pt x="2347136" y="0"/>
                  </a:cubicBezTo>
                  <a:lnTo>
                    <a:pt x="1488164" y="0"/>
                  </a:lnTo>
                  <a:cubicBezTo>
                    <a:pt x="1403327" y="0"/>
                    <a:pt x="1334553" y="68774"/>
                    <a:pt x="1334553" y="153610"/>
                  </a:cubicBezTo>
                  <a:lnTo>
                    <a:pt x="1334553" y="214612"/>
                  </a:lnTo>
                  <a:lnTo>
                    <a:pt x="1332980" y="214612"/>
                  </a:lnTo>
                  <a:lnTo>
                    <a:pt x="1332980" y="321965"/>
                  </a:lnTo>
                  <a:lnTo>
                    <a:pt x="1332982" y="321970"/>
                  </a:lnTo>
                  <a:lnTo>
                    <a:pt x="1332982" y="1180942"/>
                  </a:lnTo>
                  <a:cubicBezTo>
                    <a:pt x="1332982" y="1244570"/>
                    <a:pt x="1294296" y="1299162"/>
                    <a:pt x="1239163" y="1322482"/>
                  </a:cubicBezTo>
                  <a:lnTo>
                    <a:pt x="1179375" y="1334552"/>
                  </a:lnTo>
                  <a:lnTo>
                    <a:pt x="1334553" y="1334552"/>
                  </a:lnTo>
                  <a:lnTo>
                    <a:pt x="1334553" y="1334553"/>
                  </a:lnTo>
                  <a:lnTo>
                    <a:pt x="153611" y="1334553"/>
                  </a:lnTo>
                  <a:cubicBezTo>
                    <a:pt x="68774" y="1334553"/>
                    <a:pt x="0" y="1403327"/>
                    <a:pt x="0" y="1488164"/>
                  </a:cubicBezTo>
                  <a:lnTo>
                    <a:pt x="0" y="2347136"/>
                  </a:lnTo>
                  <a:cubicBezTo>
                    <a:pt x="0" y="2431973"/>
                    <a:pt x="68774" y="2500747"/>
                    <a:pt x="153611" y="2500747"/>
                  </a:cubicBezTo>
                  <a:lnTo>
                    <a:pt x="1145501" y="2500747"/>
                  </a:lnTo>
                  <a:close/>
                </a:path>
              </a:pathLst>
            </a:custGeom>
            <a:solidFill>
              <a:srgbClr val="FDFDFD"/>
            </a:solidFill>
            <a:ln>
              <a:noFill/>
            </a:ln>
            <a:effectLst>
              <a:outerShdw blurRad="177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21" name="任意多边形 51"/>
            <p:cNvSpPr/>
            <p:nvPr/>
          </p:nvSpPr>
          <p:spPr>
            <a:xfrm rot="10800000" flipV="1">
              <a:off x="3775862" y="5305788"/>
              <a:ext cx="996952" cy="1127340"/>
            </a:xfrm>
            <a:custGeom>
              <a:avLst/>
              <a:gdLst>
                <a:gd name="connsiteX0" fmla="*/ 1012106 w 1167945"/>
                <a:gd name="connsiteY0" fmla="*/ 1320697 h 1320697"/>
                <a:gd name="connsiteX1" fmla="*/ 155839 w 1167945"/>
                <a:gd name="connsiteY1" fmla="*/ 1320697 h 1320697"/>
                <a:gd name="connsiteX2" fmla="*/ 0 w 1167945"/>
                <a:gd name="connsiteY2" fmla="*/ 1164858 h 1320697"/>
                <a:gd name="connsiteX3" fmla="*/ 0 w 1167945"/>
                <a:gd name="connsiteY3" fmla="*/ 308591 h 1320697"/>
                <a:gd name="connsiteX4" fmla="*/ 155839 w 1167945"/>
                <a:gd name="connsiteY4" fmla="*/ 152752 h 1320697"/>
                <a:gd name="connsiteX5" fmla="*/ 495377 w 1167945"/>
                <a:gd name="connsiteY5" fmla="*/ 152752 h 1320697"/>
                <a:gd name="connsiteX6" fmla="*/ 583973 w 1167945"/>
                <a:gd name="connsiteY6" fmla="*/ 0 h 1320697"/>
                <a:gd name="connsiteX7" fmla="*/ 672569 w 1167945"/>
                <a:gd name="connsiteY7" fmla="*/ 152752 h 1320697"/>
                <a:gd name="connsiteX8" fmla="*/ 1012106 w 1167945"/>
                <a:gd name="connsiteY8" fmla="*/ 152752 h 1320697"/>
                <a:gd name="connsiteX9" fmla="*/ 1167945 w 1167945"/>
                <a:gd name="connsiteY9" fmla="*/ 308591 h 1320697"/>
                <a:gd name="connsiteX10" fmla="*/ 1167945 w 1167945"/>
                <a:gd name="connsiteY10" fmla="*/ 1164858 h 1320697"/>
                <a:gd name="connsiteX11" fmla="*/ 1012106 w 1167945"/>
                <a:gd name="connsiteY11" fmla="*/ 1320697 h 1320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67945" h="1320697">
                  <a:moveTo>
                    <a:pt x="1012106" y="1320697"/>
                  </a:moveTo>
                  <a:lnTo>
                    <a:pt x="155839" y="1320697"/>
                  </a:lnTo>
                  <a:cubicBezTo>
                    <a:pt x="69771" y="1320697"/>
                    <a:pt x="0" y="1250926"/>
                    <a:pt x="0" y="1164858"/>
                  </a:cubicBezTo>
                  <a:lnTo>
                    <a:pt x="0" y="308591"/>
                  </a:lnTo>
                  <a:cubicBezTo>
                    <a:pt x="0" y="222523"/>
                    <a:pt x="69771" y="152752"/>
                    <a:pt x="155839" y="152752"/>
                  </a:cubicBezTo>
                  <a:lnTo>
                    <a:pt x="495377" y="152752"/>
                  </a:lnTo>
                  <a:lnTo>
                    <a:pt x="583973" y="0"/>
                  </a:lnTo>
                  <a:lnTo>
                    <a:pt x="672569" y="152752"/>
                  </a:lnTo>
                  <a:lnTo>
                    <a:pt x="1012106" y="152752"/>
                  </a:lnTo>
                  <a:cubicBezTo>
                    <a:pt x="1098174" y="152752"/>
                    <a:pt x="1167945" y="222523"/>
                    <a:pt x="1167945" y="308591"/>
                  </a:cubicBezTo>
                  <a:lnTo>
                    <a:pt x="1167945" y="1164858"/>
                  </a:lnTo>
                  <a:cubicBezTo>
                    <a:pt x="1167945" y="1250926"/>
                    <a:pt x="1098174" y="1320697"/>
                    <a:pt x="1012106" y="1320697"/>
                  </a:cubicBezTo>
                  <a:close/>
                </a:path>
              </a:pathLst>
            </a:custGeom>
            <a:solidFill>
              <a:srgbClr val="D06F83"/>
            </a:solidFill>
            <a:ln>
              <a:noFill/>
            </a:ln>
            <a:effectLst>
              <a:outerShdw blurRad="177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2" name="组合 21"/>
            <p:cNvGrpSpPr/>
            <p:nvPr/>
          </p:nvGrpSpPr>
          <p:grpSpPr>
            <a:xfrm>
              <a:off x="3933963" y="5770152"/>
              <a:ext cx="680747" cy="328615"/>
              <a:chOff x="1923908" y="4238286"/>
              <a:chExt cx="803116" cy="387686"/>
            </a:xfrm>
            <a:solidFill>
              <a:srgbClr val="FDFDFD"/>
            </a:solidFill>
          </p:grpSpPr>
          <p:sp>
            <p:nvSpPr>
              <p:cNvPr id="25" name="Freeform 22"/>
              <p:cNvSpPr/>
              <p:nvPr/>
            </p:nvSpPr>
            <p:spPr bwMode="auto">
              <a:xfrm>
                <a:off x="2382998" y="4238286"/>
                <a:ext cx="344026" cy="387686"/>
              </a:xfrm>
              <a:custGeom>
                <a:avLst/>
                <a:gdLst>
                  <a:gd name="T0" fmla="*/ 35 w 35"/>
                  <a:gd name="T1" fmla="*/ 13 h 38"/>
                  <a:gd name="T2" fmla="*/ 35 w 35"/>
                  <a:gd name="T3" fmla="*/ 9 h 38"/>
                  <a:gd name="T4" fmla="*/ 34 w 35"/>
                  <a:gd name="T5" fmla="*/ 5 h 38"/>
                  <a:gd name="T6" fmla="*/ 31 w 35"/>
                  <a:gd name="T7" fmla="*/ 3 h 38"/>
                  <a:gd name="T8" fmla="*/ 28 w 35"/>
                  <a:gd name="T9" fmla="*/ 1 h 38"/>
                  <a:gd name="T10" fmla="*/ 24 w 35"/>
                  <a:gd name="T11" fmla="*/ 0 h 38"/>
                  <a:gd name="T12" fmla="*/ 2 w 35"/>
                  <a:gd name="T13" fmla="*/ 0 h 38"/>
                  <a:gd name="T14" fmla="*/ 0 w 35"/>
                  <a:gd name="T15" fmla="*/ 3 h 38"/>
                  <a:gd name="T16" fmla="*/ 2 w 35"/>
                  <a:gd name="T17" fmla="*/ 5 h 38"/>
                  <a:gd name="T18" fmla="*/ 24 w 35"/>
                  <a:gd name="T19" fmla="*/ 5 h 38"/>
                  <a:gd name="T20" fmla="*/ 26 w 35"/>
                  <a:gd name="T21" fmla="*/ 5 h 38"/>
                  <a:gd name="T22" fmla="*/ 28 w 35"/>
                  <a:gd name="T23" fmla="*/ 6 h 38"/>
                  <a:gd name="T24" fmla="*/ 29 w 35"/>
                  <a:gd name="T25" fmla="*/ 7 h 38"/>
                  <a:gd name="T26" fmla="*/ 29 w 35"/>
                  <a:gd name="T27" fmla="*/ 9 h 38"/>
                  <a:gd name="T28" fmla="*/ 29 w 35"/>
                  <a:gd name="T29" fmla="*/ 13 h 38"/>
                  <a:gd name="T30" fmla="*/ 29 w 35"/>
                  <a:gd name="T31" fmla="*/ 15 h 38"/>
                  <a:gd name="T32" fmla="*/ 28 w 35"/>
                  <a:gd name="T33" fmla="*/ 16 h 38"/>
                  <a:gd name="T34" fmla="*/ 26 w 35"/>
                  <a:gd name="T35" fmla="*/ 16 h 38"/>
                  <a:gd name="T36" fmla="*/ 24 w 35"/>
                  <a:gd name="T37" fmla="*/ 17 h 38"/>
                  <a:gd name="T38" fmla="*/ 6 w 35"/>
                  <a:gd name="T39" fmla="*/ 17 h 38"/>
                  <a:gd name="T40" fmla="*/ 4 w 35"/>
                  <a:gd name="T41" fmla="*/ 19 h 38"/>
                  <a:gd name="T42" fmla="*/ 6 w 35"/>
                  <a:gd name="T43" fmla="*/ 22 h 38"/>
                  <a:gd name="T44" fmla="*/ 24 w 35"/>
                  <a:gd name="T45" fmla="*/ 22 h 38"/>
                  <a:gd name="T46" fmla="*/ 26 w 35"/>
                  <a:gd name="T47" fmla="*/ 22 h 38"/>
                  <a:gd name="T48" fmla="*/ 28 w 35"/>
                  <a:gd name="T49" fmla="*/ 23 h 38"/>
                  <a:gd name="T50" fmla="*/ 29 w 35"/>
                  <a:gd name="T51" fmla="*/ 24 h 38"/>
                  <a:gd name="T52" fmla="*/ 29 w 35"/>
                  <a:gd name="T53" fmla="*/ 25 h 38"/>
                  <a:gd name="T54" fmla="*/ 29 w 35"/>
                  <a:gd name="T55" fmla="*/ 30 h 38"/>
                  <a:gd name="T56" fmla="*/ 29 w 35"/>
                  <a:gd name="T57" fmla="*/ 31 h 38"/>
                  <a:gd name="T58" fmla="*/ 28 w 35"/>
                  <a:gd name="T59" fmla="*/ 32 h 38"/>
                  <a:gd name="T60" fmla="*/ 26 w 35"/>
                  <a:gd name="T61" fmla="*/ 33 h 38"/>
                  <a:gd name="T62" fmla="*/ 24 w 35"/>
                  <a:gd name="T63" fmla="*/ 33 h 38"/>
                  <a:gd name="T64" fmla="*/ 2 w 35"/>
                  <a:gd name="T65" fmla="*/ 33 h 38"/>
                  <a:gd name="T66" fmla="*/ 0 w 35"/>
                  <a:gd name="T67" fmla="*/ 36 h 38"/>
                  <a:gd name="T68" fmla="*/ 2 w 35"/>
                  <a:gd name="T69" fmla="*/ 38 h 38"/>
                  <a:gd name="T70" fmla="*/ 24 w 35"/>
                  <a:gd name="T71" fmla="*/ 38 h 38"/>
                  <a:gd name="T72" fmla="*/ 28 w 35"/>
                  <a:gd name="T73" fmla="*/ 38 h 38"/>
                  <a:gd name="T74" fmla="*/ 31 w 35"/>
                  <a:gd name="T75" fmla="*/ 36 h 38"/>
                  <a:gd name="T76" fmla="*/ 34 w 35"/>
                  <a:gd name="T77" fmla="*/ 33 h 38"/>
                  <a:gd name="T78" fmla="*/ 35 w 35"/>
                  <a:gd name="T79" fmla="*/ 30 h 38"/>
                  <a:gd name="T80" fmla="*/ 35 w 35"/>
                  <a:gd name="T81" fmla="*/ 25 h 38"/>
                  <a:gd name="T82" fmla="*/ 32 w 35"/>
                  <a:gd name="T83" fmla="*/ 19 h 38"/>
                  <a:gd name="T84" fmla="*/ 35 w 35"/>
                  <a:gd name="T85" fmla="*/ 1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 h="38">
                    <a:moveTo>
                      <a:pt x="35" y="13"/>
                    </a:moveTo>
                    <a:cubicBezTo>
                      <a:pt x="35" y="9"/>
                      <a:pt x="35" y="9"/>
                      <a:pt x="35" y="9"/>
                    </a:cubicBezTo>
                    <a:cubicBezTo>
                      <a:pt x="35" y="7"/>
                      <a:pt x="34" y="6"/>
                      <a:pt x="34" y="5"/>
                    </a:cubicBezTo>
                    <a:cubicBezTo>
                      <a:pt x="33" y="4"/>
                      <a:pt x="32" y="3"/>
                      <a:pt x="31" y="3"/>
                    </a:cubicBezTo>
                    <a:cubicBezTo>
                      <a:pt x="31" y="2"/>
                      <a:pt x="29" y="1"/>
                      <a:pt x="28" y="1"/>
                    </a:cubicBezTo>
                    <a:cubicBezTo>
                      <a:pt x="27" y="0"/>
                      <a:pt x="26" y="0"/>
                      <a:pt x="24" y="0"/>
                    </a:cubicBezTo>
                    <a:cubicBezTo>
                      <a:pt x="2" y="0"/>
                      <a:pt x="2" y="0"/>
                      <a:pt x="2" y="0"/>
                    </a:cubicBezTo>
                    <a:cubicBezTo>
                      <a:pt x="1" y="0"/>
                      <a:pt x="0" y="1"/>
                      <a:pt x="0" y="3"/>
                    </a:cubicBezTo>
                    <a:cubicBezTo>
                      <a:pt x="0" y="4"/>
                      <a:pt x="1" y="5"/>
                      <a:pt x="2" y="5"/>
                    </a:cubicBezTo>
                    <a:cubicBezTo>
                      <a:pt x="24" y="5"/>
                      <a:pt x="24" y="5"/>
                      <a:pt x="24" y="5"/>
                    </a:cubicBezTo>
                    <a:cubicBezTo>
                      <a:pt x="25" y="5"/>
                      <a:pt x="26" y="5"/>
                      <a:pt x="26" y="5"/>
                    </a:cubicBezTo>
                    <a:cubicBezTo>
                      <a:pt x="27" y="6"/>
                      <a:pt x="28" y="6"/>
                      <a:pt x="28" y="6"/>
                    </a:cubicBezTo>
                    <a:cubicBezTo>
                      <a:pt x="28" y="6"/>
                      <a:pt x="29" y="7"/>
                      <a:pt x="29" y="7"/>
                    </a:cubicBezTo>
                    <a:cubicBezTo>
                      <a:pt x="29" y="8"/>
                      <a:pt x="29" y="8"/>
                      <a:pt x="29" y="9"/>
                    </a:cubicBezTo>
                    <a:cubicBezTo>
                      <a:pt x="29" y="13"/>
                      <a:pt x="29" y="13"/>
                      <a:pt x="29" y="13"/>
                    </a:cubicBezTo>
                    <a:cubicBezTo>
                      <a:pt x="29" y="14"/>
                      <a:pt x="29" y="14"/>
                      <a:pt x="29" y="15"/>
                    </a:cubicBezTo>
                    <a:cubicBezTo>
                      <a:pt x="29" y="15"/>
                      <a:pt x="28" y="15"/>
                      <a:pt x="28" y="16"/>
                    </a:cubicBezTo>
                    <a:cubicBezTo>
                      <a:pt x="28" y="16"/>
                      <a:pt x="27" y="16"/>
                      <a:pt x="26" y="16"/>
                    </a:cubicBezTo>
                    <a:cubicBezTo>
                      <a:pt x="26" y="17"/>
                      <a:pt x="25" y="17"/>
                      <a:pt x="24" y="17"/>
                    </a:cubicBezTo>
                    <a:cubicBezTo>
                      <a:pt x="6" y="17"/>
                      <a:pt x="6" y="17"/>
                      <a:pt x="6" y="17"/>
                    </a:cubicBezTo>
                    <a:cubicBezTo>
                      <a:pt x="5" y="17"/>
                      <a:pt x="4" y="18"/>
                      <a:pt x="4" y="19"/>
                    </a:cubicBezTo>
                    <a:cubicBezTo>
                      <a:pt x="4" y="21"/>
                      <a:pt x="5" y="22"/>
                      <a:pt x="6" y="22"/>
                    </a:cubicBezTo>
                    <a:cubicBezTo>
                      <a:pt x="24" y="22"/>
                      <a:pt x="24" y="22"/>
                      <a:pt x="24" y="22"/>
                    </a:cubicBezTo>
                    <a:cubicBezTo>
                      <a:pt x="25" y="22"/>
                      <a:pt x="26" y="22"/>
                      <a:pt x="26" y="22"/>
                    </a:cubicBezTo>
                    <a:cubicBezTo>
                      <a:pt x="27" y="22"/>
                      <a:pt x="28" y="22"/>
                      <a:pt x="28" y="23"/>
                    </a:cubicBezTo>
                    <a:cubicBezTo>
                      <a:pt x="28" y="23"/>
                      <a:pt x="29" y="23"/>
                      <a:pt x="29" y="24"/>
                    </a:cubicBezTo>
                    <a:cubicBezTo>
                      <a:pt x="29" y="24"/>
                      <a:pt x="29" y="25"/>
                      <a:pt x="29" y="25"/>
                    </a:cubicBezTo>
                    <a:cubicBezTo>
                      <a:pt x="29" y="30"/>
                      <a:pt x="29" y="30"/>
                      <a:pt x="29" y="30"/>
                    </a:cubicBezTo>
                    <a:cubicBezTo>
                      <a:pt x="29" y="30"/>
                      <a:pt x="29" y="31"/>
                      <a:pt x="29" y="31"/>
                    </a:cubicBezTo>
                    <a:cubicBezTo>
                      <a:pt x="29" y="32"/>
                      <a:pt x="28" y="32"/>
                      <a:pt x="28" y="32"/>
                    </a:cubicBezTo>
                    <a:cubicBezTo>
                      <a:pt x="28" y="33"/>
                      <a:pt x="27" y="33"/>
                      <a:pt x="26" y="33"/>
                    </a:cubicBezTo>
                    <a:cubicBezTo>
                      <a:pt x="26" y="33"/>
                      <a:pt x="25" y="33"/>
                      <a:pt x="24" y="33"/>
                    </a:cubicBezTo>
                    <a:cubicBezTo>
                      <a:pt x="2" y="33"/>
                      <a:pt x="2" y="33"/>
                      <a:pt x="2" y="33"/>
                    </a:cubicBezTo>
                    <a:cubicBezTo>
                      <a:pt x="1" y="33"/>
                      <a:pt x="0" y="34"/>
                      <a:pt x="0" y="36"/>
                    </a:cubicBezTo>
                    <a:cubicBezTo>
                      <a:pt x="0" y="37"/>
                      <a:pt x="1" y="38"/>
                      <a:pt x="2" y="38"/>
                    </a:cubicBezTo>
                    <a:cubicBezTo>
                      <a:pt x="24" y="38"/>
                      <a:pt x="24" y="38"/>
                      <a:pt x="24" y="38"/>
                    </a:cubicBezTo>
                    <a:cubicBezTo>
                      <a:pt x="26" y="38"/>
                      <a:pt x="27" y="38"/>
                      <a:pt x="28" y="38"/>
                    </a:cubicBezTo>
                    <a:cubicBezTo>
                      <a:pt x="29" y="37"/>
                      <a:pt x="31" y="37"/>
                      <a:pt x="31" y="36"/>
                    </a:cubicBezTo>
                    <a:cubicBezTo>
                      <a:pt x="32" y="35"/>
                      <a:pt x="33" y="34"/>
                      <a:pt x="34" y="33"/>
                    </a:cubicBezTo>
                    <a:cubicBezTo>
                      <a:pt x="34" y="32"/>
                      <a:pt x="35" y="31"/>
                      <a:pt x="35" y="30"/>
                    </a:cubicBezTo>
                    <a:cubicBezTo>
                      <a:pt x="35" y="25"/>
                      <a:pt x="35" y="25"/>
                      <a:pt x="35" y="25"/>
                    </a:cubicBezTo>
                    <a:cubicBezTo>
                      <a:pt x="35" y="23"/>
                      <a:pt x="34" y="21"/>
                      <a:pt x="32" y="19"/>
                    </a:cubicBezTo>
                    <a:cubicBezTo>
                      <a:pt x="34" y="18"/>
                      <a:pt x="35" y="16"/>
                      <a:pt x="35" y="13"/>
                    </a:cubicBezTo>
                    <a:close/>
                  </a:path>
                </a:pathLst>
              </a:custGeom>
              <a:grpFill/>
              <a:ln>
                <a:noFill/>
              </a:ln>
            </p:spPr>
            <p:txBody>
              <a:bodyPr vert="horz" wrap="square" lIns="91440" tIns="45720" rIns="91440" bIns="45720" numCol="1" anchor="t" anchorCtr="0" compatLnSpc="1"/>
              <a:lstStyle/>
              <a:p>
                <a:endParaRPr lang="zh-CN" altLang="en-US" dirty="0">
                  <a:cs typeface="+mn-ea"/>
                  <a:sym typeface="+mn-lt"/>
                </a:endParaRPr>
              </a:p>
            </p:txBody>
          </p:sp>
          <p:sp>
            <p:nvSpPr>
              <p:cNvPr id="26" name="Freeform 31"/>
              <p:cNvSpPr>
                <a:spLocks noEditPoints="1"/>
              </p:cNvSpPr>
              <p:nvPr/>
            </p:nvSpPr>
            <p:spPr bwMode="auto">
              <a:xfrm>
                <a:off x="1923908" y="4238286"/>
                <a:ext cx="368849" cy="383966"/>
              </a:xfrm>
              <a:custGeom>
                <a:avLst/>
                <a:gdLst>
                  <a:gd name="T0" fmla="*/ 35 w 38"/>
                  <a:gd name="T1" fmla="*/ 2 h 38"/>
                  <a:gd name="T2" fmla="*/ 32 w 38"/>
                  <a:gd name="T3" fmla="*/ 1 h 38"/>
                  <a:gd name="T4" fmla="*/ 28 w 38"/>
                  <a:gd name="T5" fmla="*/ 0 h 38"/>
                  <a:gd name="T6" fmla="*/ 10 w 38"/>
                  <a:gd name="T7" fmla="*/ 0 h 38"/>
                  <a:gd name="T8" fmla="*/ 6 w 38"/>
                  <a:gd name="T9" fmla="*/ 1 h 38"/>
                  <a:gd name="T10" fmla="*/ 3 w 38"/>
                  <a:gd name="T11" fmla="*/ 2 h 38"/>
                  <a:gd name="T12" fmla="*/ 1 w 38"/>
                  <a:gd name="T13" fmla="*/ 5 h 38"/>
                  <a:gd name="T14" fmla="*/ 0 w 38"/>
                  <a:gd name="T15" fmla="*/ 8 h 38"/>
                  <a:gd name="T16" fmla="*/ 0 w 38"/>
                  <a:gd name="T17" fmla="*/ 29 h 38"/>
                  <a:gd name="T18" fmla="*/ 1 w 38"/>
                  <a:gd name="T19" fmla="*/ 33 h 38"/>
                  <a:gd name="T20" fmla="*/ 3 w 38"/>
                  <a:gd name="T21" fmla="*/ 35 h 38"/>
                  <a:gd name="T22" fmla="*/ 6 w 38"/>
                  <a:gd name="T23" fmla="*/ 37 h 38"/>
                  <a:gd name="T24" fmla="*/ 10 w 38"/>
                  <a:gd name="T25" fmla="*/ 38 h 38"/>
                  <a:gd name="T26" fmla="*/ 28 w 38"/>
                  <a:gd name="T27" fmla="*/ 38 h 38"/>
                  <a:gd name="T28" fmla="*/ 32 w 38"/>
                  <a:gd name="T29" fmla="*/ 37 h 38"/>
                  <a:gd name="T30" fmla="*/ 35 w 38"/>
                  <a:gd name="T31" fmla="*/ 36 h 38"/>
                  <a:gd name="T32" fmla="*/ 37 w 38"/>
                  <a:gd name="T33" fmla="*/ 33 h 38"/>
                  <a:gd name="T34" fmla="*/ 38 w 38"/>
                  <a:gd name="T35" fmla="*/ 29 h 38"/>
                  <a:gd name="T36" fmla="*/ 38 w 38"/>
                  <a:gd name="T37" fmla="*/ 8 h 38"/>
                  <a:gd name="T38" fmla="*/ 37 w 38"/>
                  <a:gd name="T39" fmla="*/ 5 h 38"/>
                  <a:gd name="T40" fmla="*/ 35 w 38"/>
                  <a:gd name="T41" fmla="*/ 2 h 38"/>
                  <a:gd name="T42" fmla="*/ 28 w 38"/>
                  <a:gd name="T43" fmla="*/ 33 h 38"/>
                  <a:gd name="T44" fmla="*/ 10 w 38"/>
                  <a:gd name="T45" fmla="*/ 33 h 38"/>
                  <a:gd name="T46" fmla="*/ 8 w 38"/>
                  <a:gd name="T47" fmla="*/ 33 h 38"/>
                  <a:gd name="T48" fmla="*/ 6 w 38"/>
                  <a:gd name="T49" fmla="*/ 32 h 38"/>
                  <a:gd name="T50" fmla="*/ 5 w 38"/>
                  <a:gd name="T51" fmla="*/ 31 h 38"/>
                  <a:gd name="T52" fmla="*/ 5 w 38"/>
                  <a:gd name="T53" fmla="*/ 29 h 38"/>
                  <a:gd name="T54" fmla="*/ 5 w 38"/>
                  <a:gd name="T55" fmla="*/ 8 h 38"/>
                  <a:gd name="T56" fmla="*/ 5 w 38"/>
                  <a:gd name="T57" fmla="*/ 7 h 38"/>
                  <a:gd name="T58" fmla="*/ 6 w 38"/>
                  <a:gd name="T59" fmla="*/ 6 h 38"/>
                  <a:gd name="T60" fmla="*/ 8 w 38"/>
                  <a:gd name="T61" fmla="*/ 5 h 38"/>
                  <a:gd name="T62" fmla="*/ 10 w 38"/>
                  <a:gd name="T63" fmla="*/ 5 h 38"/>
                  <a:gd name="T64" fmla="*/ 28 w 38"/>
                  <a:gd name="T65" fmla="*/ 5 h 38"/>
                  <a:gd name="T66" fmla="*/ 30 w 38"/>
                  <a:gd name="T67" fmla="*/ 5 h 38"/>
                  <a:gd name="T68" fmla="*/ 32 w 38"/>
                  <a:gd name="T69" fmla="*/ 6 h 38"/>
                  <a:gd name="T70" fmla="*/ 33 w 38"/>
                  <a:gd name="T71" fmla="*/ 7 h 38"/>
                  <a:gd name="T72" fmla="*/ 33 w 38"/>
                  <a:gd name="T73" fmla="*/ 8 h 38"/>
                  <a:gd name="T74" fmla="*/ 33 w 38"/>
                  <a:gd name="T75" fmla="*/ 29 h 38"/>
                  <a:gd name="T76" fmla="*/ 33 w 38"/>
                  <a:gd name="T77" fmla="*/ 31 h 38"/>
                  <a:gd name="T78" fmla="*/ 32 w 38"/>
                  <a:gd name="T79" fmla="*/ 32 h 38"/>
                  <a:gd name="T80" fmla="*/ 30 w 38"/>
                  <a:gd name="T81" fmla="*/ 33 h 38"/>
                  <a:gd name="T82" fmla="*/ 28 w 38"/>
                  <a:gd name="T83" fmla="*/ 3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 h="38">
                    <a:moveTo>
                      <a:pt x="35" y="2"/>
                    </a:moveTo>
                    <a:cubicBezTo>
                      <a:pt x="34" y="2"/>
                      <a:pt x="33" y="1"/>
                      <a:pt x="32" y="1"/>
                    </a:cubicBezTo>
                    <a:cubicBezTo>
                      <a:pt x="31" y="0"/>
                      <a:pt x="29" y="0"/>
                      <a:pt x="28" y="0"/>
                    </a:cubicBezTo>
                    <a:cubicBezTo>
                      <a:pt x="10" y="0"/>
                      <a:pt x="10" y="0"/>
                      <a:pt x="10" y="0"/>
                    </a:cubicBezTo>
                    <a:cubicBezTo>
                      <a:pt x="9" y="0"/>
                      <a:pt x="7" y="0"/>
                      <a:pt x="6" y="1"/>
                    </a:cubicBezTo>
                    <a:cubicBezTo>
                      <a:pt x="5" y="1"/>
                      <a:pt x="4" y="2"/>
                      <a:pt x="3" y="2"/>
                    </a:cubicBezTo>
                    <a:cubicBezTo>
                      <a:pt x="2" y="3"/>
                      <a:pt x="1" y="4"/>
                      <a:pt x="1" y="5"/>
                    </a:cubicBezTo>
                    <a:cubicBezTo>
                      <a:pt x="0" y="6"/>
                      <a:pt x="0" y="7"/>
                      <a:pt x="0" y="8"/>
                    </a:cubicBezTo>
                    <a:cubicBezTo>
                      <a:pt x="0" y="29"/>
                      <a:pt x="0" y="29"/>
                      <a:pt x="0" y="29"/>
                    </a:cubicBezTo>
                    <a:cubicBezTo>
                      <a:pt x="0" y="31"/>
                      <a:pt x="0" y="32"/>
                      <a:pt x="1" y="33"/>
                    </a:cubicBezTo>
                    <a:cubicBezTo>
                      <a:pt x="1" y="34"/>
                      <a:pt x="2" y="35"/>
                      <a:pt x="3" y="35"/>
                    </a:cubicBezTo>
                    <a:cubicBezTo>
                      <a:pt x="4" y="36"/>
                      <a:pt x="5" y="37"/>
                      <a:pt x="6" y="37"/>
                    </a:cubicBezTo>
                    <a:cubicBezTo>
                      <a:pt x="7" y="38"/>
                      <a:pt x="9" y="38"/>
                      <a:pt x="10" y="38"/>
                    </a:cubicBezTo>
                    <a:cubicBezTo>
                      <a:pt x="28" y="38"/>
                      <a:pt x="28" y="38"/>
                      <a:pt x="28" y="38"/>
                    </a:cubicBezTo>
                    <a:cubicBezTo>
                      <a:pt x="29" y="38"/>
                      <a:pt x="31" y="38"/>
                      <a:pt x="32" y="37"/>
                    </a:cubicBezTo>
                    <a:cubicBezTo>
                      <a:pt x="33" y="37"/>
                      <a:pt x="34" y="36"/>
                      <a:pt x="35" y="36"/>
                    </a:cubicBezTo>
                    <a:cubicBezTo>
                      <a:pt x="36" y="35"/>
                      <a:pt x="37" y="34"/>
                      <a:pt x="37" y="33"/>
                    </a:cubicBezTo>
                    <a:cubicBezTo>
                      <a:pt x="38" y="32"/>
                      <a:pt x="38" y="31"/>
                      <a:pt x="38" y="29"/>
                    </a:cubicBezTo>
                    <a:cubicBezTo>
                      <a:pt x="38" y="8"/>
                      <a:pt x="38" y="8"/>
                      <a:pt x="38" y="8"/>
                    </a:cubicBezTo>
                    <a:cubicBezTo>
                      <a:pt x="38" y="7"/>
                      <a:pt x="38" y="6"/>
                      <a:pt x="37" y="5"/>
                    </a:cubicBezTo>
                    <a:cubicBezTo>
                      <a:pt x="37" y="4"/>
                      <a:pt x="36" y="3"/>
                      <a:pt x="35" y="2"/>
                    </a:cubicBezTo>
                    <a:close/>
                    <a:moveTo>
                      <a:pt x="28" y="33"/>
                    </a:moveTo>
                    <a:cubicBezTo>
                      <a:pt x="10" y="33"/>
                      <a:pt x="10" y="33"/>
                      <a:pt x="10" y="33"/>
                    </a:cubicBezTo>
                    <a:cubicBezTo>
                      <a:pt x="9" y="33"/>
                      <a:pt x="9" y="33"/>
                      <a:pt x="8" y="33"/>
                    </a:cubicBezTo>
                    <a:cubicBezTo>
                      <a:pt x="7" y="33"/>
                      <a:pt x="7" y="32"/>
                      <a:pt x="6" y="32"/>
                    </a:cubicBezTo>
                    <a:cubicBezTo>
                      <a:pt x="6" y="32"/>
                      <a:pt x="6" y="31"/>
                      <a:pt x="5" y="31"/>
                    </a:cubicBezTo>
                    <a:cubicBezTo>
                      <a:pt x="5" y="30"/>
                      <a:pt x="5" y="30"/>
                      <a:pt x="5" y="29"/>
                    </a:cubicBezTo>
                    <a:cubicBezTo>
                      <a:pt x="5" y="8"/>
                      <a:pt x="5" y="8"/>
                      <a:pt x="5" y="8"/>
                    </a:cubicBezTo>
                    <a:cubicBezTo>
                      <a:pt x="5" y="8"/>
                      <a:pt x="5" y="7"/>
                      <a:pt x="5" y="7"/>
                    </a:cubicBezTo>
                    <a:cubicBezTo>
                      <a:pt x="6" y="6"/>
                      <a:pt x="6" y="6"/>
                      <a:pt x="6" y="6"/>
                    </a:cubicBezTo>
                    <a:cubicBezTo>
                      <a:pt x="7" y="5"/>
                      <a:pt x="7" y="5"/>
                      <a:pt x="8" y="5"/>
                    </a:cubicBezTo>
                    <a:cubicBezTo>
                      <a:pt x="9" y="5"/>
                      <a:pt x="9" y="5"/>
                      <a:pt x="10" y="5"/>
                    </a:cubicBezTo>
                    <a:cubicBezTo>
                      <a:pt x="28" y="5"/>
                      <a:pt x="28" y="5"/>
                      <a:pt x="28" y="5"/>
                    </a:cubicBezTo>
                    <a:cubicBezTo>
                      <a:pt x="29" y="5"/>
                      <a:pt x="29" y="5"/>
                      <a:pt x="30" y="5"/>
                    </a:cubicBezTo>
                    <a:cubicBezTo>
                      <a:pt x="31" y="5"/>
                      <a:pt x="31" y="5"/>
                      <a:pt x="32" y="6"/>
                    </a:cubicBezTo>
                    <a:cubicBezTo>
                      <a:pt x="32" y="6"/>
                      <a:pt x="32" y="6"/>
                      <a:pt x="33" y="7"/>
                    </a:cubicBezTo>
                    <a:cubicBezTo>
                      <a:pt x="33" y="7"/>
                      <a:pt x="33" y="8"/>
                      <a:pt x="33" y="8"/>
                    </a:cubicBezTo>
                    <a:cubicBezTo>
                      <a:pt x="33" y="29"/>
                      <a:pt x="33" y="29"/>
                      <a:pt x="33" y="29"/>
                    </a:cubicBezTo>
                    <a:cubicBezTo>
                      <a:pt x="33" y="30"/>
                      <a:pt x="33" y="30"/>
                      <a:pt x="33" y="31"/>
                    </a:cubicBezTo>
                    <a:cubicBezTo>
                      <a:pt x="32" y="31"/>
                      <a:pt x="32" y="32"/>
                      <a:pt x="32" y="32"/>
                    </a:cubicBezTo>
                    <a:cubicBezTo>
                      <a:pt x="31" y="32"/>
                      <a:pt x="31" y="33"/>
                      <a:pt x="30" y="33"/>
                    </a:cubicBezTo>
                    <a:cubicBezTo>
                      <a:pt x="29" y="33"/>
                      <a:pt x="29" y="33"/>
                      <a:pt x="28" y="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sp>
          <p:nvSpPr>
            <p:cNvPr id="23" name="Freeform 31"/>
            <p:cNvSpPr>
              <a:spLocks noEditPoints="1"/>
            </p:cNvSpPr>
            <p:nvPr/>
          </p:nvSpPr>
          <p:spPr bwMode="auto">
            <a:xfrm>
              <a:off x="5186117" y="5754236"/>
              <a:ext cx="377553" cy="474802"/>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D06F83"/>
            </a:solidFill>
            <a:ln>
              <a:no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24" name="Rectangle 42"/>
            <p:cNvSpPr/>
            <p:nvPr/>
          </p:nvSpPr>
          <p:spPr>
            <a:xfrm flipH="1">
              <a:off x="3942565" y="4610482"/>
              <a:ext cx="1850053" cy="229011"/>
            </a:xfrm>
            <a:prstGeom prst="rect">
              <a:avLst/>
            </a:prstGeom>
            <a:noFill/>
            <a:ln w="12700" cap="flat" cmpd="sng" algn="ctr">
              <a:noFill/>
              <a:prstDash val="solid"/>
            </a:ln>
            <a:effectLst/>
          </p:spPr>
          <p:txBody>
            <a:bodyPr lIns="91440" tIns="0" rIns="91440" bIns="0" rtlCol="0" anchor="t"/>
            <a:lstStyle/>
            <a:p>
              <a:r>
                <a:rPr lang="zh-CN" altLang="en-US" sz="2000" b="1" dirty="0">
                  <a:solidFill>
                    <a:schemeClr val="tx1">
                      <a:lumMod val="65000"/>
                      <a:lumOff val="35000"/>
                    </a:schemeClr>
                  </a:solidFill>
                  <a:cs typeface="+mn-ea"/>
                  <a:sym typeface="+mn-lt"/>
                </a:rPr>
                <a:t>优势</a:t>
              </a:r>
              <a:r>
                <a:rPr lang="en-US" altLang="zh-CN" sz="2000" b="1" dirty="0">
                  <a:solidFill>
                    <a:schemeClr val="tx1">
                      <a:lumMod val="65000"/>
                      <a:lumOff val="35000"/>
                    </a:schemeClr>
                  </a:solidFill>
                  <a:cs typeface="+mn-ea"/>
                  <a:sym typeface="+mn-lt"/>
                </a:rPr>
                <a:t>2</a:t>
              </a:r>
              <a:endParaRPr lang="zh-CN" altLang="en-US" sz="2000" b="1" dirty="0">
                <a:solidFill>
                  <a:schemeClr val="tx1">
                    <a:lumMod val="65000"/>
                    <a:lumOff val="35000"/>
                  </a:schemeClr>
                </a:solidFill>
                <a:cs typeface="+mn-ea"/>
                <a:sym typeface="+mn-lt"/>
              </a:endParaRPr>
            </a:p>
          </p:txBody>
        </p:sp>
      </p:grpSp>
      <p:grpSp>
        <p:nvGrpSpPr>
          <p:cNvPr id="27" name="组合 26"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6285601" y="1808348"/>
            <a:ext cx="1714823" cy="1838571"/>
            <a:chOff x="6285601" y="1808348"/>
            <a:chExt cx="2134625" cy="2288667"/>
          </a:xfrm>
        </p:grpSpPr>
        <p:sp>
          <p:nvSpPr>
            <p:cNvPr id="28" name="任意多边形 21"/>
            <p:cNvSpPr/>
            <p:nvPr/>
          </p:nvSpPr>
          <p:spPr>
            <a:xfrm rot="10800000">
              <a:off x="7423274" y="1825341"/>
              <a:ext cx="996952" cy="1127340"/>
            </a:xfrm>
            <a:custGeom>
              <a:avLst/>
              <a:gdLst>
                <a:gd name="connsiteX0" fmla="*/ 1012106 w 1167945"/>
                <a:gd name="connsiteY0" fmla="*/ 1320697 h 1320697"/>
                <a:gd name="connsiteX1" fmla="*/ 155839 w 1167945"/>
                <a:gd name="connsiteY1" fmla="*/ 1320697 h 1320697"/>
                <a:gd name="connsiteX2" fmla="*/ 0 w 1167945"/>
                <a:gd name="connsiteY2" fmla="*/ 1164858 h 1320697"/>
                <a:gd name="connsiteX3" fmla="*/ 0 w 1167945"/>
                <a:gd name="connsiteY3" fmla="*/ 308591 h 1320697"/>
                <a:gd name="connsiteX4" fmla="*/ 155839 w 1167945"/>
                <a:gd name="connsiteY4" fmla="*/ 152752 h 1320697"/>
                <a:gd name="connsiteX5" fmla="*/ 495377 w 1167945"/>
                <a:gd name="connsiteY5" fmla="*/ 152752 h 1320697"/>
                <a:gd name="connsiteX6" fmla="*/ 583973 w 1167945"/>
                <a:gd name="connsiteY6" fmla="*/ 0 h 1320697"/>
                <a:gd name="connsiteX7" fmla="*/ 672569 w 1167945"/>
                <a:gd name="connsiteY7" fmla="*/ 152752 h 1320697"/>
                <a:gd name="connsiteX8" fmla="*/ 1012106 w 1167945"/>
                <a:gd name="connsiteY8" fmla="*/ 152752 h 1320697"/>
                <a:gd name="connsiteX9" fmla="*/ 1167945 w 1167945"/>
                <a:gd name="connsiteY9" fmla="*/ 308591 h 1320697"/>
                <a:gd name="connsiteX10" fmla="*/ 1167945 w 1167945"/>
                <a:gd name="connsiteY10" fmla="*/ 1164858 h 1320697"/>
                <a:gd name="connsiteX11" fmla="*/ 1012106 w 1167945"/>
                <a:gd name="connsiteY11" fmla="*/ 1320697 h 1320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67945" h="1320697">
                  <a:moveTo>
                    <a:pt x="1012106" y="1320697"/>
                  </a:moveTo>
                  <a:lnTo>
                    <a:pt x="155839" y="1320697"/>
                  </a:lnTo>
                  <a:cubicBezTo>
                    <a:pt x="69771" y="1320697"/>
                    <a:pt x="0" y="1250926"/>
                    <a:pt x="0" y="1164858"/>
                  </a:cubicBezTo>
                  <a:lnTo>
                    <a:pt x="0" y="308591"/>
                  </a:lnTo>
                  <a:cubicBezTo>
                    <a:pt x="0" y="222523"/>
                    <a:pt x="69771" y="152752"/>
                    <a:pt x="155839" y="152752"/>
                  </a:cubicBezTo>
                  <a:lnTo>
                    <a:pt x="495377" y="152752"/>
                  </a:lnTo>
                  <a:lnTo>
                    <a:pt x="583973" y="0"/>
                  </a:lnTo>
                  <a:lnTo>
                    <a:pt x="672569" y="152752"/>
                  </a:lnTo>
                  <a:lnTo>
                    <a:pt x="1012106" y="152752"/>
                  </a:lnTo>
                  <a:cubicBezTo>
                    <a:pt x="1098174" y="152752"/>
                    <a:pt x="1167945" y="222523"/>
                    <a:pt x="1167945" y="308591"/>
                  </a:cubicBezTo>
                  <a:lnTo>
                    <a:pt x="1167945" y="1164858"/>
                  </a:lnTo>
                  <a:cubicBezTo>
                    <a:pt x="1167945" y="1250926"/>
                    <a:pt x="1098174" y="1320697"/>
                    <a:pt x="1012106" y="1320697"/>
                  </a:cubicBezTo>
                  <a:close/>
                </a:path>
              </a:pathLst>
            </a:custGeom>
            <a:solidFill>
              <a:srgbClr val="966481"/>
            </a:solidFill>
            <a:ln>
              <a:noFill/>
            </a:ln>
            <a:effectLst>
              <a:outerShdw blurRad="177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任意多边形 46"/>
            <p:cNvSpPr/>
            <p:nvPr/>
          </p:nvSpPr>
          <p:spPr>
            <a:xfrm flipH="1">
              <a:off x="6285601" y="1808348"/>
              <a:ext cx="2134625" cy="2288667"/>
            </a:xfrm>
            <a:custGeom>
              <a:avLst/>
              <a:gdLst>
                <a:gd name="connsiteX0" fmla="*/ 2347136 w 2500747"/>
                <a:gd name="connsiteY0" fmla="*/ 0 h 2681210"/>
                <a:gd name="connsiteX1" fmla="*/ 1488164 w 2500747"/>
                <a:gd name="connsiteY1" fmla="*/ 0 h 2681210"/>
                <a:gd name="connsiteX2" fmla="*/ 1334553 w 2500747"/>
                <a:gd name="connsiteY2" fmla="*/ 153610 h 2681210"/>
                <a:gd name="connsiteX3" fmla="*/ 1334553 w 2500747"/>
                <a:gd name="connsiteY3" fmla="*/ 214612 h 2681210"/>
                <a:gd name="connsiteX4" fmla="*/ 1332980 w 2500747"/>
                <a:gd name="connsiteY4" fmla="*/ 214612 h 2681210"/>
                <a:gd name="connsiteX5" fmla="*/ 1332980 w 2500747"/>
                <a:gd name="connsiteY5" fmla="*/ 321965 h 2681210"/>
                <a:gd name="connsiteX6" fmla="*/ 1332982 w 2500747"/>
                <a:gd name="connsiteY6" fmla="*/ 321970 h 2681210"/>
                <a:gd name="connsiteX7" fmla="*/ 1332982 w 2500747"/>
                <a:gd name="connsiteY7" fmla="*/ 1180942 h 2681210"/>
                <a:gd name="connsiteX8" fmla="*/ 1239163 w 2500747"/>
                <a:gd name="connsiteY8" fmla="*/ 1322482 h 2681210"/>
                <a:gd name="connsiteX9" fmla="*/ 1179375 w 2500747"/>
                <a:gd name="connsiteY9" fmla="*/ 1334552 h 2681210"/>
                <a:gd name="connsiteX10" fmla="*/ 1334553 w 2500747"/>
                <a:gd name="connsiteY10" fmla="*/ 1334552 h 2681210"/>
                <a:gd name="connsiteX11" fmla="*/ 1334553 w 2500747"/>
                <a:gd name="connsiteY11" fmla="*/ 1334553 h 2681210"/>
                <a:gd name="connsiteX12" fmla="*/ 153611 w 2500747"/>
                <a:gd name="connsiteY12" fmla="*/ 1334553 h 2681210"/>
                <a:gd name="connsiteX13" fmla="*/ 0 w 2500747"/>
                <a:gd name="connsiteY13" fmla="*/ 1488164 h 2681210"/>
                <a:gd name="connsiteX14" fmla="*/ 0 w 2500747"/>
                <a:gd name="connsiteY14" fmla="*/ 2347136 h 2681210"/>
                <a:gd name="connsiteX15" fmla="*/ 153611 w 2500747"/>
                <a:gd name="connsiteY15" fmla="*/ 2500747 h 2681210"/>
                <a:gd name="connsiteX16" fmla="*/ 1145705 w 2500747"/>
                <a:gd name="connsiteY16" fmla="*/ 2500747 h 2681210"/>
                <a:gd name="connsiteX17" fmla="*/ 1250373 w 2500747"/>
                <a:gd name="connsiteY17" fmla="*/ 2681210 h 2681210"/>
                <a:gd name="connsiteX18" fmla="*/ 1355042 w 2500747"/>
                <a:gd name="connsiteY18" fmla="*/ 2500747 h 2681210"/>
                <a:gd name="connsiteX19" fmla="*/ 2347136 w 2500747"/>
                <a:gd name="connsiteY19" fmla="*/ 2500747 h 2681210"/>
                <a:gd name="connsiteX20" fmla="*/ 2500747 w 2500747"/>
                <a:gd name="connsiteY20" fmla="*/ 2347136 h 2681210"/>
                <a:gd name="connsiteX21" fmla="*/ 2500747 w 2500747"/>
                <a:gd name="connsiteY21" fmla="*/ 1488164 h 2681210"/>
                <a:gd name="connsiteX22" fmla="*/ 2500747 w 2500747"/>
                <a:gd name="connsiteY22" fmla="*/ 1488162 h 2681210"/>
                <a:gd name="connsiteX23" fmla="*/ 2500747 w 2500747"/>
                <a:gd name="connsiteY23" fmla="*/ 153610 h 2681210"/>
                <a:gd name="connsiteX24" fmla="*/ 2347136 w 2500747"/>
                <a:gd name="connsiteY24" fmla="*/ 0 h 2681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500747" h="2681210">
                  <a:moveTo>
                    <a:pt x="2347136" y="0"/>
                  </a:moveTo>
                  <a:lnTo>
                    <a:pt x="1488164" y="0"/>
                  </a:lnTo>
                  <a:cubicBezTo>
                    <a:pt x="1403327" y="0"/>
                    <a:pt x="1334553" y="68774"/>
                    <a:pt x="1334553" y="153610"/>
                  </a:cubicBezTo>
                  <a:lnTo>
                    <a:pt x="1334553" y="214612"/>
                  </a:lnTo>
                  <a:lnTo>
                    <a:pt x="1332980" y="214612"/>
                  </a:lnTo>
                  <a:lnTo>
                    <a:pt x="1332980" y="321965"/>
                  </a:lnTo>
                  <a:lnTo>
                    <a:pt x="1332982" y="321970"/>
                  </a:lnTo>
                  <a:lnTo>
                    <a:pt x="1332982" y="1180942"/>
                  </a:lnTo>
                  <a:cubicBezTo>
                    <a:pt x="1332982" y="1244570"/>
                    <a:pt x="1294296" y="1299162"/>
                    <a:pt x="1239163" y="1322482"/>
                  </a:cubicBezTo>
                  <a:lnTo>
                    <a:pt x="1179375" y="1334552"/>
                  </a:lnTo>
                  <a:lnTo>
                    <a:pt x="1334553" y="1334552"/>
                  </a:lnTo>
                  <a:lnTo>
                    <a:pt x="1334553" y="1334553"/>
                  </a:lnTo>
                  <a:lnTo>
                    <a:pt x="153611" y="1334553"/>
                  </a:lnTo>
                  <a:cubicBezTo>
                    <a:pt x="68774" y="1334553"/>
                    <a:pt x="0" y="1403327"/>
                    <a:pt x="0" y="1488164"/>
                  </a:cubicBezTo>
                  <a:lnTo>
                    <a:pt x="0" y="2347136"/>
                  </a:lnTo>
                  <a:cubicBezTo>
                    <a:pt x="0" y="2431973"/>
                    <a:pt x="68774" y="2500747"/>
                    <a:pt x="153611" y="2500747"/>
                  </a:cubicBezTo>
                  <a:lnTo>
                    <a:pt x="1145705" y="2500747"/>
                  </a:lnTo>
                  <a:lnTo>
                    <a:pt x="1250373" y="2681210"/>
                  </a:lnTo>
                  <a:lnTo>
                    <a:pt x="1355042" y="2500747"/>
                  </a:lnTo>
                  <a:lnTo>
                    <a:pt x="2347136" y="2500747"/>
                  </a:lnTo>
                  <a:cubicBezTo>
                    <a:pt x="2431973" y="2500747"/>
                    <a:pt x="2500747" y="2431973"/>
                    <a:pt x="2500747" y="2347136"/>
                  </a:cubicBezTo>
                  <a:lnTo>
                    <a:pt x="2500747" y="1488164"/>
                  </a:lnTo>
                  <a:lnTo>
                    <a:pt x="2500747" y="1488162"/>
                  </a:lnTo>
                  <a:lnTo>
                    <a:pt x="2500747" y="153610"/>
                  </a:lnTo>
                  <a:cubicBezTo>
                    <a:pt x="2500747" y="68774"/>
                    <a:pt x="2431973" y="0"/>
                    <a:pt x="2347136" y="0"/>
                  </a:cubicBezTo>
                  <a:close/>
                </a:path>
              </a:pathLst>
            </a:custGeom>
            <a:solidFill>
              <a:srgbClr val="FDFDFD"/>
            </a:solidFill>
            <a:ln>
              <a:noFill/>
            </a:ln>
            <a:effectLst>
              <a:outerShdw blurRad="177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grpSp>
          <p:nvGrpSpPr>
            <p:cNvPr id="30" name="组合 29"/>
            <p:cNvGrpSpPr/>
            <p:nvPr/>
          </p:nvGrpSpPr>
          <p:grpSpPr>
            <a:xfrm>
              <a:off x="7581376" y="2157233"/>
              <a:ext cx="680747" cy="337528"/>
              <a:chOff x="1923908" y="2803742"/>
              <a:chExt cx="803116" cy="398201"/>
            </a:xfrm>
            <a:solidFill>
              <a:srgbClr val="FDFDFD"/>
            </a:solidFill>
          </p:grpSpPr>
          <p:sp>
            <p:nvSpPr>
              <p:cNvPr id="33" name="Freeform 27"/>
              <p:cNvSpPr/>
              <p:nvPr/>
            </p:nvSpPr>
            <p:spPr bwMode="auto">
              <a:xfrm>
                <a:off x="2354679" y="2813694"/>
                <a:ext cx="372345" cy="388249"/>
              </a:xfrm>
              <a:custGeom>
                <a:avLst/>
                <a:gdLst>
                  <a:gd name="T0" fmla="*/ 6 w 38"/>
                  <a:gd name="T1" fmla="*/ 24 h 38"/>
                  <a:gd name="T2" fmla="*/ 7 w 38"/>
                  <a:gd name="T3" fmla="*/ 22 h 38"/>
                  <a:gd name="T4" fmla="*/ 8 w 38"/>
                  <a:gd name="T5" fmla="*/ 22 h 38"/>
                  <a:gd name="T6" fmla="*/ 10 w 38"/>
                  <a:gd name="T7" fmla="*/ 21 h 38"/>
                  <a:gd name="T8" fmla="*/ 28 w 38"/>
                  <a:gd name="T9" fmla="*/ 21 h 38"/>
                  <a:gd name="T10" fmla="*/ 32 w 38"/>
                  <a:gd name="T11" fmla="*/ 21 h 38"/>
                  <a:gd name="T12" fmla="*/ 35 w 38"/>
                  <a:gd name="T13" fmla="*/ 19 h 38"/>
                  <a:gd name="T14" fmla="*/ 38 w 38"/>
                  <a:gd name="T15" fmla="*/ 16 h 38"/>
                  <a:gd name="T16" fmla="*/ 38 w 38"/>
                  <a:gd name="T17" fmla="*/ 13 h 38"/>
                  <a:gd name="T18" fmla="*/ 38 w 38"/>
                  <a:gd name="T19" fmla="*/ 8 h 38"/>
                  <a:gd name="T20" fmla="*/ 38 w 38"/>
                  <a:gd name="T21" fmla="*/ 5 h 38"/>
                  <a:gd name="T22" fmla="*/ 35 w 38"/>
                  <a:gd name="T23" fmla="*/ 2 h 38"/>
                  <a:gd name="T24" fmla="*/ 32 w 38"/>
                  <a:gd name="T25" fmla="*/ 1 h 38"/>
                  <a:gd name="T26" fmla="*/ 28 w 38"/>
                  <a:gd name="T27" fmla="*/ 0 h 38"/>
                  <a:gd name="T28" fmla="*/ 9 w 38"/>
                  <a:gd name="T29" fmla="*/ 0 h 38"/>
                  <a:gd name="T30" fmla="*/ 6 w 38"/>
                  <a:gd name="T31" fmla="*/ 2 h 38"/>
                  <a:gd name="T32" fmla="*/ 9 w 38"/>
                  <a:gd name="T33" fmla="*/ 5 h 38"/>
                  <a:gd name="T34" fmla="*/ 28 w 38"/>
                  <a:gd name="T35" fmla="*/ 5 h 38"/>
                  <a:gd name="T36" fmla="*/ 30 w 38"/>
                  <a:gd name="T37" fmla="*/ 5 h 38"/>
                  <a:gd name="T38" fmla="*/ 32 w 38"/>
                  <a:gd name="T39" fmla="*/ 6 h 38"/>
                  <a:gd name="T40" fmla="*/ 33 w 38"/>
                  <a:gd name="T41" fmla="*/ 7 h 38"/>
                  <a:gd name="T42" fmla="*/ 33 w 38"/>
                  <a:gd name="T43" fmla="*/ 8 h 38"/>
                  <a:gd name="T44" fmla="*/ 33 w 38"/>
                  <a:gd name="T45" fmla="*/ 13 h 38"/>
                  <a:gd name="T46" fmla="*/ 33 w 38"/>
                  <a:gd name="T47" fmla="*/ 14 h 38"/>
                  <a:gd name="T48" fmla="*/ 32 w 38"/>
                  <a:gd name="T49" fmla="*/ 16 h 38"/>
                  <a:gd name="T50" fmla="*/ 30 w 38"/>
                  <a:gd name="T51" fmla="*/ 16 h 38"/>
                  <a:gd name="T52" fmla="*/ 28 w 38"/>
                  <a:gd name="T53" fmla="*/ 17 h 38"/>
                  <a:gd name="T54" fmla="*/ 10 w 38"/>
                  <a:gd name="T55" fmla="*/ 17 h 38"/>
                  <a:gd name="T56" fmla="*/ 6 w 38"/>
                  <a:gd name="T57" fmla="*/ 17 h 38"/>
                  <a:gd name="T58" fmla="*/ 3 w 38"/>
                  <a:gd name="T59" fmla="*/ 19 h 38"/>
                  <a:gd name="T60" fmla="*/ 1 w 38"/>
                  <a:gd name="T61" fmla="*/ 22 h 38"/>
                  <a:gd name="T62" fmla="*/ 0 w 38"/>
                  <a:gd name="T63" fmla="*/ 25 h 38"/>
                  <a:gd name="T64" fmla="*/ 0 w 38"/>
                  <a:gd name="T65" fmla="*/ 29 h 38"/>
                  <a:gd name="T66" fmla="*/ 1 w 38"/>
                  <a:gd name="T67" fmla="*/ 33 h 38"/>
                  <a:gd name="T68" fmla="*/ 3 w 38"/>
                  <a:gd name="T69" fmla="*/ 36 h 38"/>
                  <a:gd name="T70" fmla="*/ 6 w 38"/>
                  <a:gd name="T71" fmla="*/ 37 h 38"/>
                  <a:gd name="T72" fmla="*/ 10 w 38"/>
                  <a:gd name="T73" fmla="*/ 38 h 38"/>
                  <a:gd name="T74" fmla="*/ 36 w 38"/>
                  <a:gd name="T75" fmla="*/ 38 h 38"/>
                  <a:gd name="T76" fmla="*/ 38 w 38"/>
                  <a:gd name="T77" fmla="*/ 35 h 38"/>
                  <a:gd name="T78" fmla="*/ 36 w 38"/>
                  <a:gd name="T79" fmla="*/ 33 h 38"/>
                  <a:gd name="T80" fmla="*/ 10 w 38"/>
                  <a:gd name="T81" fmla="*/ 33 h 38"/>
                  <a:gd name="T82" fmla="*/ 8 w 38"/>
                  <a:gd name="T83" fmla="*/ 33 h 38"/>
                  <a:gd name="T84" fmla="*/ 7 w 38"/>
                  <a:gd name="T85" fmla="*/ 32 h 38"/>
                  <a:gd name="T86" fmla="*/ 6 w 38"/>
                  <a:gd name="T87" fmla="*/ 31 h 38"/>
                  <a:gd name="T88" fmla="*/ 5 w 38"/>
                  <a:gd name="T89" fmla="*/ 29 h 38"/>
                  <a:gd name="T90" fmla="*/ 5 w 38"/>
                  <a:gd name="T91" fmla="*/ 25 h 38"/>
                  <a:gd name="T92" fmla="*/ 6 w 38"/>
                  <a:gd name="T93" fmla="*/ 2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8" h="38">
                    <a:moveTo>
                      <a:pt x="6" y="24"/>
                    </a:moveTo>
                    <a:cubicBezTo>
                      <a:pt x="6" y="23"/>
                      <a:pt x="6" y="23"/>
                      <a:pt x="7" y="22"/>
                    </a:cubicBezTo>
                    <a:cubicBezTo>
                      <a:pt x="7" y="22"/>
                      <a:pt x="8" y="22"/>
                      <a:pt x="8" y="22"/>
                    </a:cubicBezTo>
                    <a:cubicBezTo>
                      <a:pt x="9" y="21"/>
                      <a:pt x="10" y="21"/>
                      <a:pt x="10" y="21"/>
                    </a:cubicBezTo>
                    <a:cubicBezTo>
                      <a:pt x="28" y="21"/>
                      <a:pt x="28" y="21"/>
                      <a:pt x="28" y="21"/>
                    </a:cubicBezTo>
                    <a:cubicBezTo>
                      <a:pt x="30" y="21"/>
                      <a:pt x="31" y="21"/>
                      <a:pt x="32" y="21"/>
                    </a:cubicBezTo>
                    <a:cubicBezTo>
                      <a:pt x="33" y="20"/>
                      <a:pt x="34" y="20"/>
                      <a:pt x="35" y="19"/>
                    </a:cubicBezTo>
                    <a:cubicBezTo>
                      <a:pt x="36" y="18"/>
                      <a:pt x="37" y="17"/>
                      <a:pt x="38" y="16"/>
                    </a:cubicBezTo>
                    <a:cubicBezTo>
                      <a:pt x="38" y="15"/>
                      <a:pt x="38" y="14"/>
                      <a:pt x="38" y="13"/>
                    </a:cubicBezTo>
                    <a:cubicBezTo>
                      <a:pt x="38" y="8"/>
                      <a:pt x="38" y="8"/>
                      <a:pt x="38" y="8"/>
                    </a:cubicBezTo>
                    <a:cubicBezTo>
                      <a:pt x="38" y="7"/>
                      <a:pt x="38" y="6"/>
                      <a:pt x="38" y="5"/>
                    </a:cubicBezTo>
                    <a:cubicBezTo>
                      <a:pt x="37" y="4"/>
                      <a:pt x="36" y="3"/>
                      <a:pt x="35" y="2"/>
                    </a:cubicBezTo>
                    <a:cubicBezTo>
                      <a:pt x="34" y="2"/>
                      <a:pt x="33" y="1"/>
                      <a:pt x="32" y="1"/>
                    </a:cubicBezTo>
                    <a:cubicBezTo>
                      <a:pt x="31" y="0"/>
                      <a:pt x="29" y="0"/>
                      <a:pt x="28" y="0"/>
                    </a:cubicBezTo>
                    <a:cubicBezTo>
                      <a:pt x="9" y="0"/>
                      <a:pt x="9" y="0"/>
                      <a:pt x="9" y="0"/>
                    </a:cubicBezTo>
                    <a:cubicBezTo>
                      <a:pt x="7" y="0"/>
                      <a:pt x="6" y="1"/>
                      <a:pt x="6" y="2"/>
                    </a:cubicBezTo>
                    <a:cubicBezTo>
                      <a:pt x="6" y="4"/>
                      <a:pt x="7" y="5"/>
                      <a:pt x="9" y="5"/>
                    </a:cubicBezTo>
                    <a:cubicBezTo>
                      <a:pt x="28" y="5"/>
                      <a:pt x="28" y="5"/>
                      <a:pt x="28" y="5"/>
                    </a:cubicBezTo>
                    <a:cubicBezTo>
                      <a:pt x="29" y="5"/>
                      <a:pt x="29" y="5"/>
                      <a:pt x="30" y="5"/>
                    </a:cubicBezTo>
                    <a:cubicBezTo>
                      <a:pt x="31" y="5"/>
                      <a:pt x="31" y="6"/>
                      <a:pt x="32" y="6"/>
                    </a:cubicBezTo>
                    <a:cubicBezTo>
                      <a:pt x="32" y="6"/>
                      <a:pt x="33" y="7"/>
                      <a:pt x="33" y="7"/>
                    </a:cubicBezTo>
                    <a:cubicBezTo>
                      <a:pt x="33" y="7"/>
                      <a:pt x="33" y="8"/>
                      <a:pt x="33" y="8"/>
                    </a:cubicBezTo>
                    <a:cubicBezTo>
                      <a:pt x="33" y="13"/>
                      <a:pt x="33" y="13"/>
                      <a:pt x="33" y="13"/>
                    </a:cubicBezTo>
                    <a:cubicBezTo>
                      <a:pt x="33" y="13"/>
                      <a:pt x="33" y="14"/>
                      <a:pt x="33" y="14"/>
                    </a:cubicBezTo>
                    <a:cubicBezTo>
                      <a:pt x="33" y="15"/>
                      <a:pt x="32" y="15"/>
                      <a:pt x="32" y="16"/>
                    </a:cubicBezTo>
                    <a:cubicBezTo>
                      <a:pt x="31" y="16"/>
                      <a:pt x="31" y="16"/>
                      <a:pt x="30" y="16"/>
                    </a:cubicBezTo>
                    <a:cubicBezTo>
                      <a:pt x="29" y="16"/>
                      <a:pt x="29" y="17"/>
                      <a:pt x="28" y="17"/>
                    </a:cubicBezTo>
                    <a:cubicBezTo>
                      <a:pt x="10" y="17"/>
                      <a:pt x="10" y="17"/>
                      <a:pt x="10" y="17"/>
                    </a:cubicBezTo>
                    <a:cubicBezTo>
                      <a:pt x="9" y="17"/>
                      <a:pt x="7" y="17"/>
                      <a:pt x="6" y="17"/>
                    </a:cubicBezTo>
                    <a:cubicBezTo>
                      <a:pt x="5" y="18"/>
                      <a:pt x="4" y="18"/>
                      <a:pt x="3" y="19"/>
                    </a:cubicBezTo>
                    <a:cubicBezTo>
                      <a:pt x="2" y="20"/>
                      <a:pt x="1" y="21"/>
                      <a:pt x="1" y="22"/>
                    </a:cubicBezTo>
                    <a:cubicBezTo>
                      <a:pt x="0" y="23"/>
                      <a:pt x="0" y="24"/>
                      <a:pt x="0" y="25"/>
                    </a:cubicBezTo>
                    <a:cubicBezTo>
                      <a:pt x="0" y="29"/>
                      <a:pt x="0" y="29"/>
                      <a:pt x="0" y="29"/>
                    </a:cubicBezTo>
                    <a:cubicBezTo>
                      <a:pt x="0" y="31"/>
                      <a:pt x="0" y="32"/>
                      <a:pt x="1" y="33"/>
                    </a:cubicBezTo>
                    <a:cubicBezTo>
                      <a:pt x="1" y="34"/>
                      <a:pt x="2" y="35"/>
                      <a:pt x="3" y="36"/>
                    </a:cubicBezTo>
                    <a:cubicBezTo>
                      <a:pt x="4" y="36"/>
                      <a:pt x="5" y="37"/>
                      <a:pt x="6" y="37"/>
                    </a:cubicBezTo>
                    <a:cubicBezTo>
                      <a:pt x="7" y="38"/>
                      <a:pt x="9" y="38"/>
                      <a:pt x="10" y="38"/>
                    </a:cubicBezTo>
                    <a:cubicBezTo>
                      <a:pt x="36" y="38"/>
                      <a:pt x="36" y="38"/>
                      <a:pt x="36" y="38"/>
                    </a:cubicBezTo>
                    <a:cubicBezTo>
                      <a:pt x="38" y="38"/>
                      <a:pt x="38" y="37"/>
                      <a:pt x="38" y="35"/>
                    </a:cubicBezTo>
                    <a:cubicBezTo>
                      <a:pt x="38" y="34"/>
                      <a:pt x="38" y="33"/>
                      <a:pt x="36" y="33"/>
                    </a:cubicBezTo>
                    <a:cubicBezTo>
                      <a:pt x="10" y="33"/>
                      <a:pt x="10" y="33"/>
                      <a:pt x="10" y="33"/>
                    </a:cubicBezTo>
                    <a:cubicBezTo>
                      <a:pt x="10" y="33"/>
                      <a:pt x="9" y="33"/>
                      <a:pt x="8" y="33"/>
                    </a:cubicBezTo>
                    <a:cubicBezTo>
                      <a:pt x="8" y="33"/>
                      <a:pt x="7" y="32"/>
                      <a:pt x="7" y="32"/>
                    </a:cubicBezTo>
                    <a:cubicBezTo>
                      <a:pt x="6" y="32"/>
                      <a:pt x="6" y="31"/>
                      <a:pt x="6" y="31"/>
                    </a:cubicBezTo>
                    <a:cubicBezTo>
                      <a:pt x="5" y="30"/>
                      <a:pt x="5" y="30"/>
                      <a:pt x="5" y="29"/>
                    </a:cubicBezTo>
                    <a:cubicBezTo>
                      <a:pt x="5" y="25"/>
                      <a:pt x="5" y="25"/>
                      <a:pt x="5" y="25"/>
                    </a:cubicBezTo>
                    <a:cubicBezTo>
                      <a:pt x="5" y="24"/>
                      <a:pt x="5" y="24"/>
                      <a:pt x="6" y="24"/>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4" name="Freeform 31"/>
              <p:cNvSpPr>
                <a:spLocks noEditPoints="1"/>
              </p:cNvSpPr>
              <p:nvPr/>
            </p:nvSpPr>
            <p:spPr bwMode="auto">
              <a:xfrm>
                <a:off x="1923908" y="2803742"/>
                <a:ext cx="368849" cy="383966"/>
              </a:xfrm>
              <a:custGeom>
                <a:avLst/>
                <a:gdLst>
                  <a:gd name="T0" fmla="*/ 35 w 38"/>
                  <a:gd name="T1" fmla="*/ 2 h 38"/>
                  <a:gd name="T2" fmla="*/ 32 w 38"/>
                  <a:gd name="T3" fmla="*/ 1 h 38"/>
                  <a:gd name="T4" fmla="*/ 28 w 38"/>
                  <a:gd name="T5" fmla="*/ 0 h 38"/>
                  <a:gd name="T6" fmla="*/ 10 w 38"/>
                  <a:gd name="T7" fmla="*/ 0 h 38"/>
                  <a:gd name="T8" fmla="*/ 6 w 38"/>
                  <a:gd name="T9" fmla="*/ 1 h 38"/>
                  <a:gd name="T10" fmla="*/ 3 w 38"/>
                  <a:gd name="T11" fmla="*/ 2 h 38"/>
                  <a:gd name="T12" fmla="*/ 1 w 38"/>
                  <a:gd name="T13" fmla="*/ 5 h 38"/>
                  <a:gd name="T14" fmla="*/ 0 w 38"/>
                  <a:gd name="T15" fmla="*/ 8 h 38"/>
                  <a:gd name="T16" fmla="*/ 0 w 38"/>
                  <a:gd name="T17" fmla="*/ 29 h 38"/>
                  <a:gd name="T18" fmla="*/ 1 w 38"/>
                  <a:gd name="T19" fmla="*/ 33 h 38"/>
                  <a:gd name="T20" fmla="*/ 3 w 38"/>
                  <a:gd name="T21" fmla="*/ 35 h 38"/>
                  <a:gd name="T22" fmla="*/ 6 w 38"/>
                  <a:gd name="T23" fmla="*/ 37 h 38"/>
                  <a:gd name="T24" fmla="*/ 10 w 38"/>
                  <a:gd name="T25" fmla="*/ 38 h 38"/>
                  <a:gd name="T26" fmla="*/ 28 w 38"/>
                  <a:gd name="T27" fmla="*/ 38 h 38"/>
                  <a:gd name="T28" fmla="*/ 32 w 38"/>
                  <a:gd name="T29" fmla="*/ 37 h 38"/>
                  <a:gd name="T30" fmla="*/ 35 w 38"/>
                  <a:gd name="T31" fmla="*/ 36 h 38"/>
                  <a:gd name="T32" fmla="*/ 37 w 38"/>
                  <a:gd name="T33" fmla="*/ 33 h 38"/>
                  <a:gd name="T34" fmla="*/ 38 w 38"/>
                  <a:gd name="T35" fmla="*/ 29 h 38"/>
                  <a:gd name="T36" fmla="*/ 38 w 38"/>
                  <a:gd name="T37" fmla="*/ 8 h 38"/>
                  <a:gd name="T38" fmla="*/ 37 w 38"/>
                  <a:gd name="T39" fmla="*/ 5 h 38"/>
                  <a:gd name="T40" fmla="*/ 35 w 38"/>
                  <a:gd name="T41" fmla="*/ 2 h 38"/>
                  <a:gd name="T42" fmla="*/ 28 w 38"/>
                  <a:gd name="T43" fmla="*/ 33 h 38"/>
                  <a:gd name="T44" fmla="*/ 10 w 38"/>
                  <a:gd name="T45" fmla="*/ 33 h 38"/>
                  <a:gd name="T46" fmla="*/ 8 w 38"/>
                  <a:gd name="T47" fmla="*/ 33 h 38"/>
                  <a:gd name="T48" fmla="*/ 6 w 38"/>
                  <a:gd name="T49" fmla="*/ 32 h 38"/>
                  <a:gd name="T50" fmla="*/ 5 w 38"/>
                  <a:gd name="T51" fmla="*/ 31 h 38"/>
                  <a:gd name="T52" fmla="*/ 5 w 38"/>
                  <a:gd name="T53" fmla="*/ 29 h 38"/>
                  <a:gd name="T54" fmla="*/ 5 w 38"/>
                  <a:gd name="T55" fmla="*/ 8 h 38"/>
                  <a:gd name="T56" fmla="*/ 5 w 38"/>
                  <a:gd name="T57" fmla="*/ 7 h 38"/>
                  <a:gd name="T58" fmla="*/ 6 w 38"/>
                  <a:gd name="T59" fmla="*/ 6 h 38"/>
                  <a:gd name="T60" fmla="*/ 8 w 38"/>
                  <a:gd name="T61" fmla="*/ 5 h 38"/>
                  <a:gd name="T62" fmla="*/ 10 w 38"/>
                  <a:gd name="T63" fmla="*/ 5 h 38"/>
                  <a:gd name="T64" fmla="*/ 28 w 38"/>
                  <a:gd name="T65" fmla="*/ 5 h 38"/>
                  <a:gd name="T66" fmla="*/ 30 w 38"/>
                  <a:gd name="T67" fmla="*/ 5 h 38"/>
                  <a:gd name="T68" fmla="*/ 32 w 38"/>
                  <a:gd name="T69" fmla="*/ 6 h 38"/>
                  <a:gd name="T70" fmla="*/ 33 w 38"/>
                  <a:gd name="T71" fmla="*/ 7 h 38"/>
                  <a:gd name="T72" fmla="*/ 33 w 38"/>
                  <a:gd name="T73" fmla="*/ 8 h 38"/>
                  <a:gd name="T74" fmla="*/ 33 w 38"/>
                  <a:gd name="T75" fmla="*/ 29 h 38"/>
                  <a:gd name="T76" fmla="*/ 33 w 38"/>
                  <a:gd name="T77" fmla="*/ 31 h 38"/>
                  <a:gd name="T78" fmla="*/ 32 w 38"/>
                  <a:gd name="T79" fmla="*/ 32 h 38"/>
                  <a:gd name="T80" fmla="*/ 30 w 38"/>
                  <a:gd name="T81" fmla="*/ 33 h 38"/>
                  <a:gd name="T82" fmla="*/ 28 w 38"/>
                  <a:gd name="T83" fmla="*/ 3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 h="38">
                    <a:moveTo>
                      <a:pt x="35" y="2"/>
                    </a:moveTo>
                    <a:cubicBezTo>
                      <a:pt x="34" y="2"/>
                      <a:pt x="33" y="1"/>
                      <a:pt x="32" y="1"/>
                    </a:cubicBezTo>
                    <a:cubicBezTo>
                      <a:pt x="31" y="0"/>
                      <a:pt x="29" y="0"/>
                      <a:pt x="28" y="0"/>
                    </a:cubicBezTo>
                    <a:cubicBezTo>
                      <a:pt x="10" y="0"/>
                      <a:pt x="10" y="0"/>
                      <a:pt x="10" y="0"/>
                    </a:cubicBezTo>
                    <a:cubicBezTo>
                      <a:pt x="9" y="0"/>
                      <a:pt x="7" y="0"/>
                      <a:pt x="6" y="1"/>
                    </a:cubicBezTo>
                    <a:cubicBezTo>
                      <a:pt x="5" y="1"/>
                      <a:pt x="4" y="2"/>
                      <a:pt x="3" y="2"/>
                    </a:cubicBezTo>
                    <a:cubicBezTo>
                      <a:pt x="2" y="3"/>
                      <a:pt x="1" y="4"/>
                      <a:pt x="1" y="5"/>
                    </a:cubicBezTo>
                    <a:cubicBezTo>
                      <a:pt x="0" y="6"/>
                      <a:pt x="0" y="7"/>
                      <a:pt x="0" y="8"/>
                    </a:cubicBezTo>
                    <a:cubicBezTo>
                      <a:pt x="0" y="29"/>
                      <a:pt x="0" y="29"/>
                      <a:pt x="0" y="29"/>
                    </a:cubicBezTo>
                    <a:cubicBezTo>
                      <a:pt x="0" y="31"/>
                      <a:pt x="0" y="32"/>
                      <a:pt x="1" y="33"/>
                    </a:cubicBezTo>
                    <a:cubicBezTo>
                      <a:pt x="1" y="34"/>
                      <a:pt x="2" y="35"/>
                      <a:pt x="3" y="35"/>
                    </a:cubicBezTo>
                    <a:cubicBezTo>
                      <a:pt x="4" y="36"/>
                      <a:pt x="5" y="37"/>
                      <a:pt x="6" y="37"/>
                    </a:cubicBezTo>
                    <a:cubicBezTo>
                      <a:pt x="7" y="38"/>
                      <a:pt x="9" y="38"/>
                      <a:pt x="10" y="38"/>
                    </a:cubicBezTo>
                    <a:cubicBezTo>
                      <a:pt x="28" y="38"/>
                      <a:pt x="28" y="38"/>
                      <a:pt x="28" y="38"/>
                    </a:cubicBezTo>
                    <a:cubicBezTo>
                      <a:pt x="29" y="38"/>
                      <a:pt x="31" y="38"/>
                      <a:pt x="32" y="37"/>
                    </a:cubicBezTo>
                    <a:cubicBezTo>
                      <a:pt x="33" y="37"/>
                      <a:pt x="34" y="36"/>
                      <a:pt x="35" y="36"/>
                    </a:cubicBezTo>
                    <a:cubicBezTo>
                      <a:pt x="36" y="35"/>
                      <a:pt x="37" y="34"/>
                      <a:pt x="37" y="33"/>
                    </a:cubicBezTo>
                    <a:cubicBezTo>
                      <a:pt x="38" y="32"/>
                      <a:pt x="38" y="31"/>
                      <a:pt x="38" y="29"/>
                    </a:cubicBezTo>
                    <a:cubicBezTo>
                      <a:pt x="38" y="8"/>
                      <a:pt x="38" y="8"/>
                      <a:pt x="38" y="8"/>
                    </a:cubicBezTo>
                    <a:cubicBezTo>
                      <a:pt x="38" y="7"/>
                      <a:pt x="38" y="6"/>
                      <a:pt x="37" y="5"/>
                    </a:cubicBezTo>
                    <a:cubicBezTo>
                      <a:pt x="37" y="4"/>
                      <a:pt x="36" y="3"/>
                      <a:pt x="35" y="2"/>
                    </a:cubicBezTo>
                    <a:close/>
                    <a:moveTo>
                      <a:pt x="28" y="33"/>
                    </a:moveTo>
                    <a:cubicBezTo>
                      <a:pt x="10" y="33"/>
                      <a:pt x="10" y="33"/>
                      <a:pt x="10" y="33"/>
                    </a:cubicBezTo>
                    <a:cubicBezTo>
                      <a:pt x="9" y="33"/>
                      <a:pt x="9" y="33"/>
                      <a:pt x="8" y="33"/>
                    </a:cubicBezTo>
                    <a:cubicBezTo>
                      <a:pt x="7" y="33"/>
                      <a:pt x="7" y="32"/>
                      <a:pt x="6" y="32"/>
                    </a:cubicBezTo>
                    <a:cubicBezTo>
                      <a:pt x="6" y="32"/>
                      <a:pt x="6" y="31"/>
                      <a:pt x="5" y="31"/>
                    </a:cubicBezTo>
                    <a:cubicBezTo>
                      <a:pt x="5" y="30"/>
                      <a:pt x="5" y="30"/>
                      <a:pt x="5" y="29"/>
                    </a:cubicBezTo>
                    <a:cubicBezTo>
                      <a:pt x="5" y="8"/>
                      <a:pt x="5" y="8"/>
                      <a:pt x="5" y="8"/>
                    </a:cubicBezTo>
                    <a:cubicBezTo>
                      <a:pt x="5" y="8"/>
                      <a:pt x="5" y="7"/>
                      <a:pt x="5" y="7"/>
                    </a:cubicBezTo>
                    <a:cubicBezTo>
                      <a:pt x="6" y="6"/>
                      <a:pt x="6" y="6"/>
                      <a:pt x="6" y="6"/>
                    </a:cubicBezTo>
                    <a:cubicBezTo>
                      <a:pt x="7" y="5"/>
                      <a:pt x="7" y="5"/>
                      <a:pt x="8" y="5"/>
                    </a:cubicBezTo>
                    <a:cubicBezTo>
                      <a:pt x="9" y="5"/>
                      <a:pt x="9" y="5"/>
                      <a:pt x="10" y="5"/>
                    </a:cubicBezTo>
                    <a:cubicBezTo>
                      <a:pt x="28" y="5"/>
                      <a:pt x="28" y="5"/>
                      <a:pt x="28" y="5"/>
                    </a:cubicBezTo>
                    <a:cubicBezTo>
                      <a:pt x="29" y="5"/>
                      <a:pt x="29" y="5"/>
                      <a:pt x="30" y="5"/>
                    </a:cubicBezTo>
                    <a:cubicBezTo>
                      <a:pt x="31" y="5"/>
                      <a:pt x="31" y="5"/>
                      <a:pt x="32" y="6"/>
                    </a:cubicBezTo>
                    <a:cubicBezTo>
                      <a:pt x="32" y="6"/>
                      <a:pt x="32" y="6"/>
                      <a:pt x="33" y="7"/>
                    </a:cubicBezTo>
                    <a:cubicBezTo>
                      <a:pt x="33" y="7"/>
                      <a:pt x="33" y="8"/>
                      <a:pt x="33" y="8"/>
                    </a:cubicBezTo>
                    <a:cubicBezTo>
                      <a:pt x="33" y="29"/>
                      <a:pt x="33" y="29"/>
                      <a:pt x="33" y="29"/>
                    </a:cubicBezTo>
                    <a:cubicBezTo>
                      <a:pt x="33" y="30"/>
                      <a:pt x="33" y="30"/>
                      <a:pt x="33" y="31"/>
                    </a:cubicBezTo>
                    <a:cubicBezTo>
                      <a:pt x="32" y="31"/>
                      <a:pt x="32" y="32"/>
                      <a:pt x="32" y="32"/>
                    </a:cubicBezTo>
                    <a:cubicBezTo>
                      <a:pt x="31" y="32"/>
                      <a:pt x="31" y="33"/>
                      <a:pt x="30" y="33"/>
                    </a:cubicBezTo>
                    <a:cubicBezTo>
                      <a:pt x="29" y="33"/>
                      <a:pt x="29" y="33"/>
                      <a:pt x="28" y="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sp>
          <p:nvSpPr>
            <p:cNvPr id="31" name="Freeform 26"/>
            <p:cNvSpPr>
              <a:spLocks noEditPoints="1"/>
            </p:cNvSpPr>
            <p:nvPr/>
          </p:nvSpPr>
          <p:spPr bwMode="auto">
            <a:xfrm>
              <a:off x="6573653" y="2173138"/>
              <a:ext cx="410937" cy="431745"/>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966481"/>
            </a:solidFill>
            <a:ln>
              <a:no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2" name="Rectangle 42"/>
            <p:cNvSpPr/>
            <p:nvPr/>
          </p:nvSpPr>
          <p:spPr>
            <a:xfrm flipH="1">
              <a:off x="6444536" y="3355230"/>
              <a:ext cx="1850053" cy="229011"/>
            </a:xfrm>
            <a:prstGeom prst="rect">
              <a:avLst/>
            </a:prstGeom>
            <a:noFill/>
            <a:ln w="12700" cap="flat" cmpd="sng" algn="ctr">
              <a:noFill/>
              <a:prstDash val="solid"/>
            </a:ln>
            <a:effectLst/>
          </p:spPr>
          <p:txBody>
            <a:bodyPr lIns="91440" tIns="0" rIns="91440" bIns="0" rtlCol="0" anchor="t"/>
            <a:lstStyle/>
            <a:p>
              <a:r>
                <a:rPr lang="zh-CN" altLang="en-US" sz="2000" b="1" dirty="0">
                  <a:solidFill>
                    <a:schemeClr val="tx1">
                      <a:lumMod val="65000"/>
                      <a:lumOff val="35000"/>
                    </a:schemeClr>
                  </a:solidFill>
                  <a:cs typeface="+mn-ea"/>
                  <a:sym typeface="+mn-lt"/>
                </a:rPr>
                <a:t>劣势</a:t>
              </a:r>
              <a:r>
                <a:rPr lang="en-US" altLang="zh-CN" sz="2000" b="1" dirty="0">
                  <a:solidFill>
                    <a:schemeClr val="tx1">
                      <a:lumMod val="65000"/>
                      <a:lumOff val="35000"/>
                    </a:schemeClr>
                  </a:solidFill>
                  <a:cs typeface="+mn-ea"/>
                  <a:sym typeface="+mn-lt"/>
                </a:rPr>
                <a:t>1</a:t>
              </a:r>
              <a:endParaRPr lang="zh-CN" altLang="en-US" sz="2000" b="1" dirty="0">
                <a:solidFill>
                  <a:schemeClr val="tx1">
                    <a:lumMod val="65000"/>
                    <a:lumOff val="35000"/>
                  </a:schemeClr>
                </a:solidFill>
                <a:cs typeface="+mn-ea"/>
                <a:sym typeface="+mn-lt"/>
              </a:endParaRPr>
            </a:p>
          </p:txBody>
        </p:sp>
      </p:grpSp>
      <p:grpSp>
        <p:nvGrpSpPr>
          <p:cNvPr id="35" name="组合 34"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6173057" y="3768223"/>
            <a:ext cx="1850053" cy="1714822"/>
            <a:chOff x="6117266" y="4315497"/>
            <a:chExt cx="2302960" cy="2134624"/>
          </a:xfrm>
        </p:grpSpPr>
        <p:sp>
          <p:nvSpPr>
            <p:cNvPr id="36" name="任意多边形 47"/>
            <p:cNvSpPr/>
            <p:nvPr/>
          </p:nvSpPr>
          <p:spPr>
            <a:xfrm flipH="1" flipV="1">
              <a:off x="6117266" y="4315497"/>
              <a:ext cx="2302960" cy="2134624"/>
            </a:xfrm>
            <a:custGeom>
              <a:avLst/>
              <a:gdLst>
                <a:gd name="connsiteX0" fmla="*/ 2347136 w 2697955"/>
                <a:gd name="connsiteY0" fmla="*/ 2500747 h 2500747"/>
                <a:gd name="connsiteX1" fmla="*/ 153611 w 2697955"/>
                <a:gd name="connsiteY1" fmla="*/ 2500747 h 2500747"/>
                <a:gd name="connsiteX2" fmla="*/ 0 w 2697955"/>
                <a:gd name="connsiteY2" fmla="*/ 2347136 h 2500747"/>
                <a:gd name="connsiteX3" fmla="*/ 0 w 2697955"/>
                <a:gd name="connsiteY3" fmla="*/ 1488164 h 2500747"/>
                <a:gd name="connsiteX4" fmla="*/ 153611 w 2697955"/>
                <a:gd name="connsiteY4" fmla="*/ 1334553 h 2500747"/>
                <a:gd name="connsiteX5" fmla="*/ 1334553 w 2697955"/>
                <a:gd name="connsiteY5" fmla="*/ 1334553 h 2500747"/>
                <a:gd name="connsiteX6" fmla="*/ 1334553 w 2697955"/>
                <a:gd name="connsiteY6" fmla="*/ 1334552 h 2500747"/>
                <a:gd name="connsiteX7" fmla="*/ 1179375 w 2697955"/>
                <a:gd name="connsiteY7" fmla="*/ 1334552 h 2500747"/>
                <a:gd name="connsiteX8" fmla="*/ 1239163 w 2697955"/>
                <a:gd name="connsiteY8" fmla="*/ 1322482 h 2500747"/>
                <a:gd name="connsiteX9" fmla="*/ 1332982 w 2697955"/>
                <a:gd name="connsiteY9" fmla="*/ 1180942 h 2500747"/>
                <a:gd name="connsiteX10" fmla="*/ 1332982 w 2697955"/>
                <a:gd name="connsiteY10" fmla="*/ 321970 h 2500747"/>
                <a:gd name="connsiteX11" fmla="*/ 1332980 w 2697955"/>
                <a:gd name="connsiteY11" fmla="*/ 321965 h 2500747"/>
                <a:gd name="connsiteX12" fmla="*/ 1332980 w 2697955"/>
                <a:gd name="connsiteY12" fmla="*/ 214612 h 2500747"/>
                <a:gd name="connsiteX13" fmla="*/ 1334553 w 2697955"/>
                <a:gd name="connsiteY13" fmla="*/ 214612 h 2500747"/>
                <a:gd name="connsiteX14" fmla="*/ 1334553 w 2697955"/>
                <a:gd name="connsiteY14" fmla="*/ 153610 h 2500747"/>
                <a:gd name="connsiteX15" fmla="*/ 1488164 w 2697955"/>
                <a:gd name="connsiteY15" fmla="*/ 0 h 2500747"/>
                <a:gd name="connsiteX16" fmla="*/ 2347136 w 2697955"/>
                <a:gd name="connsiteY16" fmla="*/ 0 h 2500747"/>
                <a:gd name="connsiteX17" fmla="*/ 2500747 w 2697955"/>
                <a:gd name="connsiteY17" fmla="*/ 153610 h 2500747"/>
                <a:gd name="connsiteX18" fmla="*/ 2500747 w 2697955"/>
                <a:gd name="connsiteY18" fmla="*/ 1135673 h 2500747"/>
                <a:gd name="connsiteX19" fmla="*/ 2697955 w 2697955"/>
                <a:gd name="connsiteY19" fmla="*/ 1250374 h 2500747"/>
                <a:gd name="connsiteX20" fmla="*/ 2500747 w 2697955"/>
                <a:gd name="connsiteY20" fmla="*/ 1365075 h 2500747"/>
                <a:gd name="connsiteX21" fmla="*/ 2500747 w 2697955"/>
                <a:gd name="connsiteY21" fmla="*/ 1488162 h 2500747"/>
                <a:gd name="connsiteX22" fmla="*/ 2500747 w 2697955"/>
                <a:gd name="connsiteY22" fmla="*/ 1488164 h 2500747"/>
                <a:gd name="connsiteX23" fmla="*/ 2500747 w 2697955"/>
                <a:gd name="connsiteY23" fmla="*/ 2347136 h 2500747"/>
                <a:gd name="connsiteX24" fmla="*/ 2347136 w 2697955"/>
                <a:gd name="connsiteY24" fmla="*/ 2500747 h 250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697955" h="2500747">
                  <a:moveTo>
                    <a:pt x="2347136" y="2500747"/>
                  </a:moveTo>
                  <a:lnTo>
                    <a:pt x="153611" y="2500747"/>
                  </a:lnTo>
                  <a:cubicBezTo>
                    <a:pt x="68774" y="2500747"/>
                    <a:pt x="0" y="2431973"/>
                    <a:pt x="0" y="2347136"/>
                  </a:cubicBezTo>
                  <a:lnTo>
                    <a:pt x="0" y="1488164"/>
                  </a:lnTo>
                  <a:cubicBezTo>
                    <a:pt x="0" y="1403327"/>
                    <a:pt x="68774" y="1334553"/>
                    <a:pt x="153611" y="1334553"/>
                  </a:cubicBezTo>
                  <a:lnTo>
                    <a:pt x="1334553" y="1334553"/>
                  </a:lnTo>
                  <a:lnTo>
                    <a:pt x="1334553" y="1334552"/>
                  </a:lnTo>
                  <a:lnTo>
                    <a:pt x="1179375" y="1334552"/>
                  </a:lnTo>
                  <a:lnTo>
                    <a:pt x="1239163" y="1322482"/>
                  </a:lnTo>
                  <a:cubicBezTo>
                    <a:pt x="1294296" y="1299162"/>
                    <a:pt x="1332982" y="1244570"/>
                    <a:pt x="1332982" y="1180942"/>
                  </a:cubicBezTo>
                  <a:lnTo>
                    <a:pt x="1332982" y="321970"/>
                  </a:lnTo>
                  <a:lnTo>
                    <a:pt x="1332980" y="321965"/>
                  </a:lnTo>
                  <a:lnTo>
                    <a:pt x="1332980" y="214612"/>
                  </a:lnTo>
                  <a:lnTo>
                    <a:pt x="1334553" y="214612"/>
                  </a:lnTo>
                  <a:lnTo>
                    <a:pt x="1334553" y="153610"/>
                  </a:lnTo>
                  <a:cubicBezTo>
                    <a:pt x="1334553" y="68774"/>
                    <a:pt x="1403327" y="0"/>
                    <a:pt x="1488164" y="0"/>
                  </a:cubicBezTo>
                  <a:lnTo>
                    <a:pt x="2347136" y="0"/>
                  </a:lnTo>
                  <a:cubicBezTo>
                    <a:pt x="2431973" y="0"/>
                    <a:pt x="2500747" y="68774"/>
                    <a:pt x="2500747" y="153610"/>
                  </a:cubicBezTo>
                  <a:lnTo>
                    <a:pt x="2500747" y="1135673"/>
                  </a:lnTo>
                  <a:lnTo>
                    <a:pt x="2697955" y="1250374"/>
                  </a:lnTo>
                  <a:lnTo>
                    <a:pt x="2500747" y="1365075"/>
                  </a:lnTo>
                  <a:lnTo>
                    <a:pt x="2500747" y="1488162"/>
                  </a:lnTo>
                  <a:lnTo>
                    <a:pt x="2500747" y="1488164"/>
                  </a:lnTo>
                  <a:lnTo>
                    <a:pt x="2500747" y="2347136"/>
                  </a:lnTo>
                  <a:cubicBezTo>
                    <a:pt x="2500747" y="2431973"/>
                    <a:pt x="2431973" y="2500747"/>
                    <a:pt x="2347136" y="2500747"/>
                  </a:cubicBezTo>
                  <a:close/>
                </a:path>
              </a:pathLst>
            </a:custGeom>
            <a:solidFill>
              <a:srgbClr val="FDFDFD"/>
            </a:solidFill>
            <a:ln>
              <a:noFill/>
            </a:ln>
            <a:effectLst>
              <a:outerShdw blurRad="177800" dist="762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37" name="任意多边形 50"/>
            <p:cNvSpPr/>
            <p:nvPr/>
          </p:nvSpPr>
          <p:spPr>
            <a:xfrm rot="10800000" flipV="1">
              <a:off x="7423274" y="5322781"/>
              <a:ext cx="996952" cy="1127340"/>
            </a:xfrm>
            <a:custGeom>
              <a:avLst/>
              <a:gdLst>
                <a:gd name="connsiteX0" fmla="*/ 1012106 w 1167945"/>
                <a:gd name="connsiteY0" fmla="*/ 1320697 h 1320697"/>
                <a:gd name="connsiteX1" fmla="*/ 155839 w 1167945"/>
                <a:gd name="connsiteY1" fmla="*/ 1320697 h 1320697"/>
                <a:gd name="connsiteX2" fmla="*/ 0 w 1167945"/>
                <a:gd name="connsiteY2" fmla="*/ 1164858 h 1320697"/>
                <a:gd name="connsiteX3" fmla="*/ 0 w 1167945"/>
                <a:gd name="connsiteY3" fmla="*/ 308591 h 1320697"/>
                <a:gd name="connsiteX4" fmla="*/ 155839 w 1167945"/>
                <a:gd name="connsiteY4" fmla="*/ 152752 h 1320697"/>
                <a:gd name="connsiteX5" fmla="*/ 495377 w 1167945"/>
                <a:gd name="connsiteY5" fmla="*/ 152752 h 1320697"/>
                <a:gd name="connsiteX6" fmla="*/ 583973 w 1167945"/>
                <a:gd name="connsiteY6" fmla="*/ 0 h 1320697"/>
                <a:gd name="connsiteX7" fmla="*/ 672569 w 1167945"/>
                <a:gd name="connsiteY7" fmla="*/ 152752 h 1320697"/>
                <a:gd name="connsiteX8" fmla="*/ 1012106 w 1167945"/>
                <a:gd name="connsiteY8" fmla="*/ 152752 h 1320697"/>
                <a:gd name="connsiteX9" fmla="*/ 1167945 w 1167945"/>
                <a:gd name="connsiteY9" fmla="*/ 308591 h 1320697"/>
                <a:gd name="connsiteX10" fmla="*/ 1167945 w 1167945"/>
                <a:gd name="connsiteY10" fmla="*/ 1164858 h 1320697"/>
                <a:gd name="connsiteX11" fmla="*/ 1012106 w 1167945"/>
                <a:gd name="connsiteY11" fmla="*/ 1320697 h 1320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67945" h="1320697">
                  <a:moveTo>
                    <a:pt x="1012106" y="1320697"/>
                  </a:moveTo>
                  <a:lnTo>
                    <a:pt x="155839" y="1320697"/>
                  </a:lnTo>
                  <a:cubicBezTo>
                    <a:pt x="69771" y="1320697"/>
                    <a:pt x="0" y="1250926"/>
                    <a:pt x="0" y="1164858"/>
                  </a:cubicBezTo>
                  <a:lnTo>
                    <a:pt x="0" y="308591"/>
                  </a:lnTo>
                  <a:cubicBezTo>
                    <a:pt x="0" y="222523"/>
                    <a:pt x="69771" y="152752"/>
                    <a:pt x="155839" y="152752"/>
                  </a:cubicBezTo>
                  <a:lnTo>
                    <a:pt x="495377" y="152752"/>
                  </a:lnTo>
                  <a:lnTo>
                    <a:pt x="583973" y="0"/>
                  </a:lnTo>
                  <a:lnTo>
                    <a:pt x="672569" y="152752"/>
                  </a:lnTo>
                  <a:lnTo>
                    <a:pt x="1012106" y="152752"/>
                  </a:lnTo>
                  <a:cubicBezTo>
                    <a:pt x="1098174" y="152752"/>
                    <a:pt x="1167945" y="222523"/>
                    <a:pt x="1167945" y="308591"/>
                  </a:cubicBezTo>
                  <a:lnTo>
                    <a:pt x="1167945" y="1164858"/>
                  </a:lnTo>
                  <a:cubicBezTo>
                    <a:pt x="1167945" y="1250926"/>
                    <a:pt x="1098174" y="1320697"/>
                    <a:pt x="1012106" y="1320697"/>
                  </a:cubicBezTo>
                  <a:close/>
                </a:path>
              </a:pathLst>
            </a:custGeom>
            <a:solidFill>
              <a:srgbClr val="F77983"/>
            </a:solidFill>
            <a:ln>
              <a:noFill/>
            </a:ln>
            <a:effectLst>
              <a:outerShdw blurRad="177800" dist="762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8" name="组合 37"/>
            <p:cNvGrpSpPr/>
            <p:nvPr/>
          </p:nvGrpSpPr>
          <p:grpSpPr>
            <a:xfrm>
              <a:off x="7598432" y="5770152"/>
              <a:ext cx="696157" cy="328616"/>
              <a:chOff x="1923908" y="5703977"/>
              <a:chExt cx="821296" cy="387687"/>
            </a:xfrm>
            <a:solidFill>
              <a:srgbClr val="FDFDFD"/>
            </a:solidFill>
          </p:grpSpPr>
          <p:sp>
            <p:nvSpPr>
              <p:cNvPr id="41" name="Freeform 17"/>
              <p:cNvSpPr>
                <a:spLocks noChangeAspect="1"/>
              </p:cNvSpPr>
              <p:nvPr/>
            </p:nvSpPr>
            <p:spPr bwMode="auto">
              <a:xfrm>
                <a:off x="2364817" y="5703977"/>
                <a:ext cx="380387" cy="387687"/>
              </a:xfrm>
              <a:custGeom>
                <a:avLst/>
                <a:gdLst>
                  <a:gd name="T0" fmla="*/ 36 w 39"/>
                  <a:gd name="T1" fmla="*/ 27 h 38"/>
                  <a:gd name="T2" fmla="*/ 32 w 39"/>
                  <a:gd name="T3" fmla="*/ 27 h 38"/>
                  <a:gd name="T4" fmla="*/ 32 w 39"/>
                  <a:gd name="T5" fmla="*/ 10 h 38"/>
                  <a:gd name="T6" fmla="*/ 29 w 39"/>
                  <a:gd name="T7" fmla="*/ 8 h 38"/>
                  <a:gd name="T8" fmla="*/ 27 w 39"/>
                  <a:gd name="T9" fmla="*/ 10 h 38"/>
                  <a:gd name="T10" fmla="*/ 27 w 39"/>
                  <a:gd name="T11" fmla="*/ 27 h 38"/>
                  <a:gd name="T12" fmla="*/ 10 w 39"/>
                  <a:gd name="T13" fmla="*/ 27 h 38"/>
                  <a:gd name="T14" fmla="*/ 8 w 39"/>
                  <a:gd name="T15" fmla="*/ 26 h 38"/>
                  <a:gd name="T16" fmla="*/ 7 w 39"/>
                  <a:gd name="T17" fmla="*/ 26 h 38"/>
                  <a:gd name="T18" fmla="*/ 6 w 39"/>
                  <a:gd name="T19" fmla="*/ 24 h 38"/>
                  <a:gd name="T20" fmla="*/ 5 w 39"/>
                  <a:gd name="T21" fmla="*/ 23 h 38"/>
                  <a:gd name="T22" fmla="*/ 9 w 39"/>
                  <a:gd name="T23" fmla="*/ 2 h 38"/>
                  <a:gd name="T24" fmla="*/ 9 w 39"/>
                  <a:gd name="T25" fmla="*/ 2 h 38"/>
                  <a:gd name="T26" fmla="*/ 6 w 39"/>
                  <a:gd name="T27" fmla="*/ 0 h 38"/>
                  <a:gd name="T28" fmla="*/ 4 w 39"/>
                  <a:gd name="T29" fmla="*/ 0 h 38"/>
                  <a:gd name="T30" fmla="*/ 3 w 39"/>
                  <a:gd name="T31" fmla="*/ 2 h 38"/>
                  <a:gd name="T32" fmla="*/ 2 w 39"/>
                  <a:gd name="T33" fmla="*/ 10 h 38"/>
                  <a:gd name="T34" fmla="*/ 1 w 39"/>
                  <a:gd name="T35" fmla="*/ 16 h 38"/>
                  <a:gd name="T36" fmla="*/ 0 w 39"/>
                  <a:gd name="T37" fmla="*/ 19 h 38"/>
                  <a:gd name="T38" fmla="*/ 0 w 39"/>
                  <a:gd name="T39" fmla="*/ 21 h 38"/>
                  <a:gd name="T40" fmla="*/ 0 w 39"/>
                  <a:gd name="T41" fmla="*/ 22 h 38"/>
                  <a:gd name="T42" fmla="*/ 0 w 39"/>
                  <a:gd name="T43" fmla="*/ 22 h 38"/>
                  <a:gd name="T44" fmla="*/ 1 w 39"/>
                  <a:gd name="T45" fmla="*/ 26 h 38"/>
                  <a:gd name="T46" fmla="*/ 3 w 39"/>
                  <a:gd name="T47" fmla="*/ 29 h 38"/>
                  <a:gd name="T48" fmla="*/ 6 w 39"/>
                  <a:gd name="T49" fmla="*/ 31 h 38"/>
                  <a:gd name="T50" fmla="*/ 10 w 39"/>
                  <a:gd name="T51" fmla="*/ 31 h 38"/>
                  <a:gd name="T52" fmla="*/ 27 w 39"/>
                  <a:gd name="T53" fmla="*/ 31 h 38"/>
                  <a:gd name="T54" fmla="*/ 27 w 39"/>
                  <a:gd name="T55" fmla="*/ 35 h 38"/>
                  <a:gd name="T56" fmla="*/ 29 w 39"/>
                  <a:gd name="T57" fmla="*/ 38 h 38"/>
                  <a:gd name="T58" fmla="*/ 32 w 39"/>
                  <a:gd name="T59" fmla="*/ 35 h 38"/>
                  <a:gd name="T60" fmla="*/ 32 w 39"/>
                  <a:gd name="T61" fmla="*/ 31 h 38"/>
                  <a:gd name="T62" fmla="*/ 36 w 39"/>
                  <a:gd name="T63" fmla="*/ 31 h 38"/>
                  <a:gd name="T64" fmla="*/ 39 w 39"/>
                  <a:gd name="T65" fmla="*/ 29 h 38"/>
                  <a:gd name="T66" fmla="*/ 36 w 39"/>
                  <a:gd name="T67" fmla="*/ 2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9" h="38">
                    <a:moveTo>
                      <a:pt x="36" y="27"/>
                    </a:moveTo>
                    <a:cubicBezTo>
                      <a:pt x="32" y="27"/>
                      <a:pt x="32" y="27"/>
                      <a:pt x="32" y="27"/>
                    </a:cubicBezTo>
                    <a:cubicBezTo>
                      <a:pt x="32" y="10"/>
                      <a:pt x="32" y="10"/>
                      <a:pt x="32" y="10"/>
                    </a:cubicBezTo>
                    <a:cubicBezTo>
                      <a:pt x="32" y="9"/>
                      <a:pt x="31" y="8"/>
                      <a:pt x="29" y="8"/>
                    </a:cubicBezTo>
                    <a:cubicBezTo>
                      <a:pt x="28" y="8"/>
                      <a:pt x="27" y="9"/>
                      <a:pt x="27" y="10"/>
                    </a:cubicBezTo>
                    <a:cubicBezTo>
                      <a:pt x="27" y="27"/>
                      <a:pt x="27" y="27"/>
                      <a:pt x="27" y="27"/>
                    </a:cubicBezTo>
                    <a:cubicBezTo>
                      <a:pt x="10" y="27"/>
                      <a:pt x="10" y="27"/>
                      <a:pt x="10" y="27"/>
                    </a:cubicBezTo>
                    <a:cubicBezTo>
                      <a:pt x="10" y="27"/>
                      <a:pt x="9" y="27"/>
                      <a:pt x="8" y="26"/>
                    </a:cubicBezTo>
                    <a:cubicBezTo>
                      <a:pt x="8" y="26"/>
                      <a:pt x="7" y="26"/>
                      <a:pt x="7" y="26"/>
                    </a:cubicBezTo>
                    <a:cubicBezTo>
                      <a:pt x="6" y="25"/>
                      <a:pt x="6" y="25"/>
                      <a:pt x="6" y="24"/>
                    </a:cubicBezTo>
                    <a:cubicBezTo>
                      <a:pt x="5" y="24"/>
                      <a:pt x="5" y="23"/>
                      <a:pt x="5" y="23"/>
                    </a:cubicBezTo>
                    <a:cubicBezTo>
                      <a:pt x="9" y="2"/>
                      <a:pt x="9" y="2"/>
                      <a:pt x="9" y="2"/>
                    </a:cubicBezTo>
                    <a:cubicBezTo>
                      <a:pt x="9" y="2"/>
                      <a:pt x="9" y="2"/>
                      <a:pt x="9" y="2"/>
                    </a:cubicBezTo>
                    <a:cubicBezTo>
                      <a:pt x="9" y="1"/>
                      <a:pt x="8" y="0"/>
                      <a:pt x="6" y="0"/>
                    </a:cubicBezTo>
                    <a:cubicBezTo>
                      <a:pt x="5" y="0"/>
                      <a:pt x="5" y="0"/>
                      <a:pt x="4" y="0"/>
                    </a:cubicBezTo>
                    <a:cubicBezTo>
                      <a:pt x="4" y="0"/>
                      <a:pt x="4" y="1"/>
                      <a:pt x="3" y="2"/>
                    </a:cubicBezTo>
                    <a:cubicBezTo>
                      <a:pt x="3" y="5"/>
                      <a:pt x="2" y="8"/>
                      <a:pt x="2" y="10"/>
                    </a:cubicBezTo>
                    <a:cubicBezTo>
                      <a:pt x="1" y="16"/>
                      <a:pt x="1" y="16"/>
                      <a:pt x="1" y="16"/>
                    </a:cubicBezTo>
                    <a:cubicBezTo>
                      <a:pt x="1" y="17"/>
                      <a:pt x="1" y="18"/>
                      <a:pt x="0" y="19"/>
                    </a:cubicBezTo>
                    <a:cubicBezTo>
                      <a:pt x="0" y="21"/>
                      <a:pt x="0" y="21"/>
                      <a:pt x="0" y="21"/>
                    </a:cubicBezTo>
                    <a:cubicBezTo>
                      <a:pt x="0" y="22"/>
                      <a:pt x="0" y="22"/>
                      <a:pt x="0" y="22"/>
                    </a:cubicBezTo>
                    <a:cubicBezTo>
                      <a:pt x="0" y="22"/>
                      <a:pt x="0" y="22"/>
                      <a:pt x="0" y="22"/>
                    </a:cubicBezTo>
                    <a:cubicBezTo>
                      <a:pt x="0" y="24"/>
                      <a:pt x="0" y="25"/>
                      <a:pt x="1" y="26"/>
                    </a:cubicBezTo>
                    <a:cubicBezTo>
                      <a:pt x="1" y="27"/>
                      <a:pt x="2" y="28"/>
                      <a:pt x="3" y="29"/>
                    </a:cubicBezTo>
                    <a:cubicBezTo>
                      <a:pt x="4" y="30"/>
                      <a:pt x="5" y="30"/>
                      <a:pt x="6" y="31"/>
                    </a:cubicBezTo>
                    <a:cubicBezTo>
                      <a:pt x="7" y="31"/>
                      <a:pt x="9" y="31"/>
                      <a:pt x="10" y="31"/>
                    </a:cubicBezTo>
                    <a:cubicBezTo>
                      <a:pt x="27" y="31"/>
                      <a:pt x="27" y="31"/>
                      <a:pt x="27" y="31"/>
                    </a:cubicBezTo>
                    <a:cubicBezTo>
                      <a:pt x="27" y="35"/>
                      <a:pt x="27" y="35"/>
                      <a:pt x="27" y="35"/>
                    </a:cubicBezTo>
                    <a:cubicBezTo>
                      <a:pt x="27" y="37"/>
                      <a:pt x="28" y="38"/>
                      <a:pt x="29" y="38"/>
                    </a:cubicBezTo>
                    <a:cubicBezTo>
                      <a:pt x="31" y="38"/>
                      <a:pt x="32" y="37"/>
                      <a:pt x="32" y="35"/>
                    </a:cubicBezTo>
                    <a:cubicBezTo>
                      <a:pt x="32" y="31"/>
                      <a:pt x="32" y="31"/>
                      <a:pt x="32" y="31"/>
                    </a:cubicBezTo>
                    <a:cubicBezTo>
                      <a:pt x="36" y="31"/>
                      <a:pt x="36" y="31"/>
                      <a:pt x="36" y="31"/>
                    </a:cubicBezTo>
                    <a:cubicBezTo>
                      <a:pt x="38" y="31"/>
                      <a:pt x="39" y="31"/>
                      <a:pt x="39" y="29"/>
                    </a:cubicBezTo>
                    <a:cubicBezTo>
                      <a:pt x="39" y="28"/>
                      <a:pt x="38" y="27"/>
                      <a:pt x="36" y="27"/>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42" name="Freeform 31"/>
              <p:cNvSpPr>
                <a:spLocks noEditPoints="1"/>
              </p:cNvSpPr>
              <p:nvPr/>
            </p:nvSpPr>
            <p:spPr bwMode="auto">
              <a:xfrm>
                <a:off x="1923908" y="5703977"/>
                <a:ext cx="368849" cy="383966"/>
              </a:xfrm>
              <a:custGeom>
                <a:avLst/>
                <a:gdLst>
                  <a:gd name="T0" fmla="*/ 35 w 38"/>
                  <a:gd name="T1" fmla="*/ 2 h 38"/>
                  <a:gd name="T2" fmla="*/ 32 w 38"/>
                  <a:gd name="T3" fmla="*/ 1 h 38"/>
                  <a:gd name="T4" fmla="*/ 28 w 38"/>
                  <a:gd name="T5" fmla="*/ 0 h 38"/>
                  <a:gd name="T6" fmla="*/ 10 w 38"/>
                  <a:gd name="T7" fmla="*/ 0 h 38"/>
                  <a:gd name="T8" fmla="*/ 6 w 38"/>
                  <a:gd name="T9" fmla="*/ 1 h 38"/>
                  <a:gd name="T10" fmla="*/ 3 w 38"/>
                  <a:gd name="T11" fmla="*/ 2 h 38"/>
                  <a:gd name="T12" fmla="*/ 1 w 38"/>
                  <a:gd name="T13" fmla="*/ 5 h 38"/>
                  <a:gd name="T14" fmla="*/ 0 w 38"/>
                  <a:gd name="T15" fmla="*/ 8 h 38"/>
                  <a:gd name="T16" fmla="*/ 0 w 38"/>
                  <a:gd name="T17" fmla="*/ 29 h 38"/>
                  <a:gd name="T18" fmla="*/ 1 w 38"/>
                  <a:gd name="T19" fmla="*/ 33 h 38"/>
                  <a:gd name="T20" fmla="*/ 3 w 38"/>
                  <a:gd name="T21" fmla="*/ 35 h 38"/>
                  <a:gd name="T22" fmla="*/ 6 w 38"/>
                  <a:gd name="T23" fmla="*/ 37 h 38"/>
                  <a:gd name="T24" fmla="*/ 10 w 38"/>
                  <a:gd name="T25" fmla="*/ 38 h 38"/>
                  <a:gd name="T26" fmla="*/ 28 w 38"/>
                  <a:gd name="T27" fmla="*/ 38 h 38"/>
                  <a:gd name="T28" fmla="*/ 32 w 38"/>
                  <a:gd name="T29" fmla="*/ 37 h 38"/>
                  <a:gd name="T30" fmla="*/ 35 w 38"/>
                  <a:gd name="T31" fmla="*/ 36 h 38"/>
                  <a:gd name="T32" fmla="*/ 37 w 38"/>
                  <a:gd name="T33" fmla="*/ 33 h 38"/>
                  <a:gd name="T34" fmla="*/ 38 w 38"/>
                  <a:gd name="T35" fmla="*/ 29 h 38"/>
                  <a:gd name="T36" fmla="*/ 38 w 38"/>
                  <a:gd name="T37" fmla="*/ 8 h 38"/>
                  <a:gd name="T38" fmla="*/ 37 w 38"/>
                  <a:gd name="T39" fmla="*/ 5 h 38"/>
                  <a:gd name="T40" fmla="*/ 35 w 38"/>
                  <a:gd name="T41" fmla="*/ 2 h 38"/>
                  <a:gd name="T42" fmla="*/ 28 w 38"/>
                  <a:gd name="T43" fmla="*/ 33 h 38"/>
                  <a:gd name="T44" fmla="*/ 10 w 38"/>
                  <a:gd name="T45" fmla="*/ 33 h 38"/>
                  <a:gd name="T46" fmla="*/ 8 w 38"/>
                  <a:gd name="T47" fmla="*/ 33 h 38"/>
                  <a:gd name="T48" fmla="*/ 6 w 38"/>
                  <a:gd name="T49" fmla="*/ 32 h 38"/>
                  <a:gd name="T50" fmla="*/ 5 w 38"/>
                  <a:gd name="T51" fmla="*/ 31 h 38"/>
                  <a:gd name="T52" fmla="*/ 5 w 38"/>
                  <a:gd name="T53" fmla="*/ 29 h 38"/>
                  <a:gd name="T54" fmla="*/ 5 w 38"/>
                  <a:gd name="T55" fmla="*/ 8 h 38"/>
                  <a:gd name="T56" fmla="*/ 5 w 38"/>
                  <a:gd name="T57" fmla="*/ 7 h 38"/>
                  <a:gd name="T58" fmla="*/ 6 w 38"/>
                  <a:gd name="T59" fmla="*/ 6 h 38"/>
                  <a:gd name="T60" fmla="*/ 8 w 38"/>
                  <a:gd name="T61" fmla="*/ 5 h 38"/>
                  <a:gd name="T62" fmla="*/ 10 w 38"/>
                  <a:gd name="T63" fmla="*/ 5 h 38"/>
                  <a:gd name="T64" fmla="*/ 28 w 38"/>
                  <a:gd name="T65" fmla="*/ 5 h 38"/>
                  <a:gd name="T66" fmla="*/ 30 w 38"/>
                  <a:gd name="T67" fmla="*/ 5 h 38"/>
                  <a:gd name="T68" fmla="*/ 32 w 38"/>
                  <a:gd name="T69" fmla="*/ 6 h 38"/>
                  <a:gd name="T70" fmla="*/ 33 w 38"/>
                  <a:gd name="T71" fmla="*/ 7 h 38"/>
                  <a:gd name="T72" fmla="*/ 33 w 38"/>
                  <a:gd name="T73" fmla="*/ 8 h 38"/>
                  <a:gd name="T74" fmla="*/ 33 w 38"/>
                  <a:gd name="T75" fmla="*/ 29 h 38"/>
                  <a:gd name="T76" fmla="*/ 33 w 38"/>
                  <a:gd name="T77" fmla="*/ 31 h 38"/>
                  <a:gd name="T78" fmla="*/ 32 w 38"/>
                  <a:gd name="T79" fmla="*/ 32 h 38"/>
                  <a:gd name="T80" fmla="*/ 30 w 38"/>
                  <a:gd name="T81" fmla="*/ 33 h 38"/>
                  <a:gd name="T82" fmla="*/ 28 w 38"/>
                  <a:gd name="T83" fmla="*/ 3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 h="38">
                    <a:moveTo>
                      <a:pt x="35" y="2"/>
                    </a:moveTo>
                    <a:cubicBezTo>
                      <a:pt x="34" y="2"/>
                      <a:pt x="33" y="1"/>
                      <a:pt x="32" y="1"/>
                    </a:cubicBezTo>
                    <a:cubicBezTo>
                      <a:pt x="31" y="0"/>
                      <a:pt x="29" y="0"/>
                      <a:pt x="28" y="0"/>
                    </a:cubicBezTo>
                    <a:cubicBezTo>
                      <a:pt x="10" y="0"/>
                      <a:pt x="10" y="0"/>
                      <a:pt x="10" y="0"/>
                    </a:cubicBezTo>
                    <a:cubicBezTo>
                      <a:pt x="9" y="0"/>
                      <a:pt x="7" y="0"/>
                      <a:pt x="6" y="1"/>
                    </a:cubicBezTo>
                    <a:cubicBezTo>
                      <a:pt x="5" y="1"/>
                      <a:pt x="4" y="2"/>
                      <a:pt x="3" y="2"/>
                    </a:cubicBezTo>
                    <a:cubicBezTo>
                      <a:pt x="2" y="3"/>
                      <a:pt x="1" y="4"/>
                      <a:pt x="1" y="5"/>
                    </a:cubicBezTo>
                    <a:cubicBezTo>
                      <a:pt x="0" y="6"/>
                      <a:pt x="0" y="7"/>
                      <a:pt x="0" y="8"/>
                    </a:cubicBezTo>
                    <a:cubicBezTo>
                      <a:pt x="0" y="29"/>
                      <a:pt x="0" y="29"/>
                      <a:pt x="0" y="29"/>
                    </a:cubicBezTo>
                    <a:cubicBezTo>
                      <a:pt x="0" y="31"/>
                      <a:pt x="0" y="32"/>
                      <a:pt x="1" y="33"/>
                    </a:cubicBezTo>
                    <a:cubicBezTo>
                      <a:pt x="1" y="34"/>
                      <a:pt x="2" y="35"/>
                      <a:pt x="3" y="35"/>
                    </a:cubicBezTo>
                    <a:cubicBezTo>
                      <a:pt x="4" y="36"/>
                      <a:pt x="5" y="37"/>
                      <a:pt x="6" y="37"/>
                    </a:cubicBezTo>
                    <a:cubicBezTo>
                      <a:pt x="7" y="38"/>
                      <a:pt x="9" y="38"/>
                      <a:pt x="10" y="38"/>
                    </a:cubicBezTo>
                    <a:cubicBezTo>
                      <a:pt x="28" y="38"/>
                      <a:pt x="28" y="38"/>
                      <a:pt x="28" y="38"/>
                    </a:cubicBezTo>
                    <a:cubicBezTo>
                      <a:pt x="29" y="38"/>
                      <a:pt x="31" y="38"/>
                      <a:pt x="32" y="37"/>
                    </a:cubicBezTo>
                    <a:cubicBezTo>
                      <a:pt x="33" y="37"/>
                      <a:pt x="34" y="36"/>
                      <a:pt x="35" y="36"/>
                    </a:cubicBezTo>
                    <a:cubicBezTo>
                      <a:pt x="36" y="35"/>
                      <a:pt x="37" y="34"/>
                      <a:pt x="37" y="33"/>
                    </a:cubicBezTo>
                    <a:cubicBezTo>
                      <a:pt x="38" y="32"/>
                      <a:pt x="38" y="31"/>
                      <a:pt x="38" y="29"/>
                    </a:cubicBezTo>
                    <a:cubicBezTo>
                      <a:pt x="38" y="8"/>
                      <a:pt x="38" y="8"/>
                      <a:pt x="38" y="8"/>
                    </a:cubicBezTo>
                    <a:cubicBezTo>
                      <a:pt x="38" y="7"/>
                      <a:pt x="38" y="6"/>
                      <a:pt x="37" y="5"/>
                    </a:cubicBezTo>
                    <a:cubicBezTo>
                      <a:pt x="37" y="4"/>
                      <a:pt x="36" y="3"/>
                      <a:pt x="35" y="2"/>
                    </a:cubicBezTo>
                    <a:close/>
                    <a:moveTo>
                      <a:pt x="28" y="33"/>
                    </a:moveTo>
                    <a:cubicBezTo>
                      <a:pt x="10" y="33"/>
                      <a:pt x="10" y="33"/>
                      <a:pt x="10" y="33"/>
                    </a:cubicBezTo>
                    <a:cubicBezTo>
                      <a:pt x="9" y="33"/>
                      <a:pt x="9" y="33"/>
                      <a:pt x="8" y="33"/>
                    </a:cubicBezTo>
                    <a:cubicBezTo>
                      <a:pt x="7" y="33"/>
                      <a:pt x="7" y="32"/>
                      <a:pt x="6" y="32"/>
                    </a:cubicBezTo>
                    <a:cubicBezTo>
                      <a:pt x="6" y="32"/>
                      <a:pt x="6" y="31"/>
                      <a:pt x="5" y="31"/>
                    </a:cubicBezTo>
                    <a:cubicBezTo>
                      <a:pt x="5" y="30"/>
                      <a:pt x="5" y="30"/>
                      <a:pt x="5" y="29"/>
                    </a:cubicBezTo>
                    <a:cubicBezTo>
                      <a:pt x="5" y="8"/>
                      <a:pt x="5" y="8"/>
                      <a:pt x="5" y="8"/>
                    </a:cubicBezTo>
                    <a:cubicBezTo>
                      <a:pt x="5" y="8"/>
                      <a:pt x="5" y="7"/>
                      <a:pt x="5" y="7"/>
                    </a:cubicBezTo>
                    <a:cubicBezTo>
                      <a:pt x="6" y="6"/>
                      <a:pt x="6" y="6"/>
                      <a:pt x="6" y="6"/>
                    </a:cubicBezTo>
                    <a:cubicBezTo>
                      <a:pt x="7" y="5"/>
                      <a:pt x="7" y="5"/>
                      <a:pt x="8" y="5"/>
                    </a:cubicBezTo>
                    <a:cubicBezTo>
                      <a:pt x="9" y="5"/>
                      <a:pt x="9" y="5"/>
                      <a:pt x="10" y="5"/>
                    </a:cubicBezTo>
                    <a:cubicBezTo>
                      <a:pt x="28" y="5"/>
                      <a:pt x="28" y="5"/>
                      <a:pt x="28" y="5"/>
                    </a:cubicBezTo>
                    <a:cubicBezTo>
                      <a:pt x="29" y="5"/>
                      <a:pt x="29" y="5"/>
                      <a:pt x="30" y="5"/>
                    </a:cubicBezTo>
                    <a:cubicBezTo>
                      <a:pt x="31" y="5"/>
                      <a:pt x="31" y="5"/>
                      <a:pt x="32" y="6"/>
                    </a:cubicBezTo>
                    <a:cubicBezTo>
                      <a:pt x="32" y="6"/>
                      <a:pt x="32" y="6"/>
                      <a:pt x="33" y="7"/>
                    </a:cubicBezTo>
                    <a:cubicBezTo>
                      <a:pt x="33" y="7"/>
                      <a:pt x="33" y="8"/>
                      <a:pt x="33" y="8"/>
                    </a:cubicBezTo>
                    <a:cubicBezTo>
                      <a:pt x="33" y="29"/>
                      <a:pt x="33" y="29"/>
                      <a:pt x="33" y="29"/>
                    </a:cubicBezTo>
                    <a:cubicBezTo>
                      <a:pt x="33" y="30"/>
                      <a:pt x="33" y="30"/>
                      <a:pt x="33" y="31"/>
                    </a:cubicBezTo>
                    <a:cubicBezTo>
                      <a:pt x="32" y="31"/>
                      <a:pt x="32" y="32"/>
                      <a:pt x="32" y="32"/>
                    </a:cubicBezTo>
                    <a:cubicBezTo>
                      <a:pt x="31" y="32"/>
                      <a:pt x="31" y="33"/>
                      <a:pt x="30" y="33"/>
                    </a:cubicBezTo>
                    <a:cubicBezTo>
                      <a:pt x="29" y="33"/>
                      <a:pt x="29" y="33"/>
                      <a:pt x="28" y="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sp>
          <p:nvSpPr>
            <p:cNvPr id="39" name="Freeform 16"/>
            <p:cNvSpPr>
              <a:spLocks noEditPoints="1"/>
            </p:cNvSpPr>
            <p:nvPr/>
          </p:nvSpPr>
          <p:spPr bwMode="auto">
            <a:xfrm>
              <a:off x="6492535" y="5770152"/>
              <a:ext cx="555471" cy="442971"/>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F77983"/>
            </a:solidFill>
            <a:ln>
              <a:no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0" name="Rectangle 42"/>
            <p:cNvSpPr/>
            <p:nvPr/>
          </p:nvSpPr>
          <p:spPr>
            <a:xfrm flipH="1">
              <a:off x="6444536" y="4610481"/>
              <a:ext cx="1850053" cy="229011"/>
            </a:xfrm>
            <a:prstGeom prst="rect">
              <a:avLst/>
            </a:prstGeom>
            <a:noFill/>
            <a:ln w="12700" cap="flat" cmpd="sng" algn="ctr">
              <a:noFill/>
              <a:prstDash val="solid"/>
            </a:ln>
            <a:effectLst/>
          </p:spPr>
          <p:txBody>
            <a:bodyPr lIns="91440" tIns="0" rIns="91440" bIns="0" rtlCol="0" anchor="t"/>
            <a:lstStyle/>
            <a:p>
              <a:r>
                <a:rPr lang="zh-CN" altLang="en-US" sz="2000" b="1" dirty="0">
                  <a:solidFill>
                    <a:schemeClr val="tx1">
                      <a:lumMod val="65000"/>
                      <a:lumOff val="35000"/>
                    </a:schemeClr>
                  </a:solidFill>
                  <a:cs typeface="+mn-ea"/>
                  <a:sym typeface="+mn-lt"/>
                </a:rPr>
                <a:t>劣势</a:t>
              </a:r>
              <a:r>
                <a:rPr lang="en-US" altLang="zh-CN" sz="2000" b="1" dirty="0">
                  <a:solidFill>
                    <a:schemeClr val="tx1">
                      <a:lumMod val="65000"/>
                      <a:lumOff val="35000"/>
                    </a:schemeClr>
                  </a:solidFill>
                  <a:cs typeface="+mn-ea"/>
                  <a:sym typeface="+mn-lt"/>
                </a:rPr>
                <a:t>2</a:t>
              </a:r>
              <a:endParaRPr lang="zh-CN" altLang="en-US" sz="2000" b="1" dirty="0">
                <a:solidFill>
                  <a:schemeClr val="tx1">
                    <a:lumMod val="65000"/>
                    <a:lumOff val="35000"/>
                  </a:schemeClr>
                </a:solidFill>
                <a:cs typeface="+mn-ea"/>
                <a:sym typeface="+mn-lt"/>
              </a:endParaRPr>
            </a:p>
          </p:txBody>
        </p:sp>
      </p:grpSp>
      <p:sp>
        <p:nvSpPr>
          <p:cNvPr id="55" name="TextBox 55"/>
          <p:cNvSpPr txBox="1"/>
          <p:nvPr/>
        </p:nvSpPr>
        <p:spPr>
          <a:xfrm>
            <a:off x="8353152" y="1782179"/>
            <a:ext cx="1210588" cy="400110"/>
          </a:xfrm>
          <a:prstGeom prst="rect">
            <a:avLst/>
          </a:prstGeom>
          <a:noFill/>
        </p:spPr>
        <p:txBody>
          <a:bodyPr wrap="none" rtlCol="0">
            <a:spAutoFit/>
          </a:bodyPr>
          <a:lstStyle/>
          <a:p>
            <a:r>
              <a:rPr lang="zh-CN" altLang="en-US" sz="2000" b="1" dirty="0">
                <a:solidFill>
                  <a:schemeClr val="tx1">
                    <a:lumMod val="75000"/>
                    <a:lumOff val="25000"/>
                  </a:schemeClr>
                </a:solidFill>
                <a:cs typeface="+mn-ea"/>
                <a:sym typeface="+mn-lt"/>
              </a:rPr>
              <a:t>劣势分析</a:t>
            </a:r>
            <a:endParaRPr lang="zh-CN" altLang="en-US" sz="2000" b="1" dirty="0">
              <a:solidFill>
                <a:schemeClr val="tx1">
                  <a:lumMod val="75000"/>
                  <a:lumOff val="25000"/>
                </a:schemeClr>
              </a:solidFill>
              <a:cs typeface="+mn-ea"/>
              <a:sym typeface="+mn-lt"/>
            </a:endParaRPr>
          </a:p>
        </p:txBody>
      </p:sp>
      <p:sp>
        <p:nvSpPr>
          <p:cNvPr id="56" name="TextBox 63"/>
          <p:cNvSpPr txBox="1"/>
          <p:nvPr/>
        </p:nvSpPr>
        <p:spPr>
          <a:xfrm>
            <a:off x="8353152" y="4295759"/>
            <a:ext cx="1210588" cy="400110"/>
          </a:xfrm>
          <a:prstGeom prst="rect">
            <a:avLst/>
          </a:prstGeom>
          <a:noFill/>
        </p:spPr>
        <p:txBody>
          <a:bodyPr wrap="none" rtlCol="0">
            <a:spAutoFit/>
          </a:bodyPr>
          <a:lstStyle/>
          <a:p>
            <a:r>
              <a:rPr lang="zh-CN" altLang="en-US" sz="2000" b="1" dirty="0">
                <a:solidFill>
                  <a:schemeClr val="tx1">
                    <a:lumMod val="75000"/>
                    <a:lumOff val="25000"/>
                  </a:schemeClr>
                </a:solidFill>
                <a:cs typeface="+mn-ea"/>
                <a:sym typeface="+mn-lt"/>
              </a:rPr>
              <a:t>风险不足</a:t>
            </a:r>
            <a:endParaRPr lang="zh-CN" altLang="en-US" sz="2000" b="1" dirty="0">
              <a:solidFill>
                <a:schemeClr val="tx1">
                  <a:lumMod val="75000"/>
                  <a:lumOff val="25000"/>
                </a:schemeClr>
              </a:solidFill>
              <a:cs typeface="+mn-ea"/>
              <a:sym typeface="+mn-lt"/>
            </a:endParaRPr>
          </a:p>
        </p:txBody>
      </p:sp>
      <p:sp>
        <p:nvSpPr>
          <p:cNvPr id="57" name="TextBox 65"/>
          <p:cNvSpPr txBox="1"/>
          <p:nvPr/>
        </p:nvSpPr>
        <p:spPr>
          <a:xfrm>
            <a:off x="2354852" y="1782179"/>
            <a:ext cx="1210588" cy="400110"/>
          </a:xfrm>
          <a:prstGeom prst="rect">
            <a:avLst/>
          </a:prstGeom>
          <a:noFill/>
        </p:spPr>
        <p:txBody>
          <a:bodyPr wrap="none" rtlCol="0">
            <a:spAutoFit/>
          </a:bodyPr>
          <a:lstStyle/>
          <a:p>
            <a:pPr algn="r"/>
            <a:r>
              <a:rPr lang="zh-CN" altLang="en-US" sz="2000" b="1" dirty="0">
                <a:solidFill>
                  <a:schemeClr val="tx1">
                    <a:lumMod val="75000"/>
                    <a:lumOff val="25000"/>
                  </a:schemeClr>
                </a:solidFill>
                <a:cs typeface="+mn-ea"/>
                <a:sym typeface="+mn-lt"/>
              </a:rPr>
              <a:t>优势分析</a:t>
            </a:r>
            <a:endParaRPr lang="zh-CN" altLang="en-US" sz="2000" b="1" dirty="0">
              <a:solidFill>
                <a:schemeClr val="tx1">
                  <a:lumMod val="75000"/>
                  <a:lumOff val="25000"/>
                </a:schemeClr>
              </a:solidFill>
              <a:cs typeface="+mn-ea"/>
              <a:sym typeface="+mn-lt"/>
            </a:endParaRPr>
          </a:p>
        </p:txBody>
      </p:sp>
      <p:sp>
        <p:nvSpPr>
          <p:cNvPr id="58" name="TextBox 67"/>
          <p:cNvSpPr txBox="1"/>
          <p:nvPr/>
        </p:nvSpPr>
        <p:spPr>
          <a:xfrm>
            <a:off x="2354852" y="4295759"/>
            <a:ext cx="1210588" cy="400110"/>
          </a:xfrm>
          <a:prstGeom prst="rect">
            <a:avLst/>
          </a:prstGeom>
          <a:noFill/>
        </p:spPr>
        <p:txBody>
          <a:bodyPr wrap="none" rtlCol="0">
            <a:spAutoFit/>
          </a:bodyPr>
          <a:lstStyle/>
          <a:p>
            <a:pPr algn="r"/>
            <a:r>
              <a:rPr lang="zh-CN" altLang="en-US" sz="2000" b="1" dirty="0">
                <a:solidFill>
                  <a:schemeClr val="tx1">
                    <a:lumMod val="75000"/>
                    <a:lumOff val="25000"/>
                  </a:schemeClr>
                </a:solidFill>
                <a:cs typeface="+mn-ea"/>
                <a:sym typeface="+mn-lt"/>
              </a:rPr>
              <a:t>机遇挑战</a:t>
            </a:r>
            <a:endParaRPr lang="zh-CN" altLang="en-US" sz="2000" b="1" dirty="0">
              <a:solidFill>
                <a:schemeClr val="tx1">
                  <a:lumMod val="75000"/>
                  <a:lumOff val="25000"/>
                </a:schemeClr>
              </a:solidFill>
              <a:cs typeface="+mn-ea"/>
              <a:sym typeface="+mn-lt"/>
            </a:endParaRPr>
          </a:p>
        </p:txBody>
      </p:sp>
      <p:sp>
        <p:nvSpPr>
          <p:cNvPr id="59" name="矩形 58"/>
          <p:cNvSpPr/>
          <p:nvPr/>
        </p:nvSpPr>
        <p:spPr>
          <a:xfrm>
            <a:off x="921398" y="2120598"/>
            <a:ext cx="2646465" cy="923330"/>
          </a:xfrm>
          <a:prstGeom prst="rect">
            <a:avLst/>
          </a:prstGeom>
        </p:spPr>
        <p:txBody>
          <a:bodyPr wrap="square">
            <a:spAutoFit/>
          </a:bodyPr>
          <a:lstStyle/>
          <a:p>
            <a:pPr algn="r">
              <a:lnSpc>
                <a:spcPct val="150000"/>
              </a:lnSpc>
              <a:defRPr/>
            </a:pPr>
            <a:r>
              <a:rPr lang="zh-CN" altLang="en-US" sz="1200" kern="0" dirty="0">
                <a:solidFill>
                  <a:schemeClr val="tx1">
                    <a:lumMod val="75000"/>
                    <a:lumOff val="25000"/>
                  </a:schemeClr>
                </a:solidFill>
                <a:cs typeface="+mn-ea"/>
                <a:sym typeface="+mn-lt"/>
              </a:rPr>
              <a:t>用户可以在投影仪或者计算机上进行演示也可以将演示文稿打印出来制作成胶片用户以在投影仪</a:t>
            </a:r>
            <a:endParaRPr lang="zh-CN" altLang="en-US" sz="1200" kern="0" dirty="0">
              <a:solidFill>
                <a:schemeClr val="tx1">
                  <a:lumMod val="75000"/>
                  <a:lumOff val="25000"/>
                </a:schemeClr>
              </a:solidFill>
              <a:cs typeface="+mn-ea"/>
              <a:sym typeface="+mn-lt"/>
            </a:endParaRPr>
          </a:p>
        </p:txBody>
      </p:sp>
      <p:sp>
        <p:nvSpPr>
          <p:cNvPr id="60" name="矩形 59"/>
          <p:cNvSpPr/>
          <p:nvPr/>
        </p:nvSpPr>
        <p:spPr>
          <a:xfrm>
            <a:off x="921398" y="4594610"/>
            <a:ext cx="2646465" cy="923330"/>
          </a:xfrm>
          <a:prstGeom prst="rect">
            <a:avLst/>
          </a:prstGeom>
        </p:spPr>
        <p:txBody>
          <a:bodyPr wrap="square">
            <a:spAutoFit/>
          </a:bodyPr>
          <a:lstStyle/>
          <a:p>
            <a:pPr algn="r">
              <a:lnSpc>
                <a:spcPct val="150000"/>
              </a:lnSpc>
              <a:defRPr/>
            </a:pPr>
            <a:r>
              <a:rPr lang="zh-CN" altLang="en-US" sz="1200" kern="0" dirty="0">
                <a:solidFill>
                  <a:schemeClr val="tx1">
                    <a:lumMod val="75000"/>
                    <a:lumOff val="25000"/>
                  </a:schemeClr>
                </a:solidFill>
                <a:cs typeface="+mn-ea"/>
                <a:sym typeface="+mn-lt"/>
              </a:rPr>
              <a:t>用户可以在投影仪或者计算机上进行演示也可以将演示文稿打印出来制作成胶片用户以在投影仪</a:t>
            </a:r>
            <a:endParaRPr lang="zh-CN" altLang="en-US" sz="1200" kern="0" dirty="0">
              <a:solidFill>
                <a:schemeClr val="tx1">
                  <a:lumMod val="75000"/>
                  <a:lumOff val="25000"/>
                </a:schemeClr>
              </a:solidFill>
              <a:cs typeface="+mn-ea"/>
              <a:sym typeface="+mn-lt"/>
            </a:endParaRPr>
          </a:p>
        </p:txBody>
      </p:sp>
      <p:sp>
        <p:nvSpPr>
          <p:cNvPr id="61" name="矩形 60"/>
          <p:cNvSpPr/>
          <p:nvPr/>
        </p:nvSpPr>
        <p:spPr>
          <a:xfrm>
            <a:off x="8337609" y="2120598"/>
            <a:ext cx="2646465" cy="923330"/>
          </a:xfrm>
          <a:prstGeom prst="rect">
            <a:avLst/>
          </a:prstGeom>
        </p:spPr>
        <p:txBody>
          <a:bodyPr wrap="square">
            <a:spAutoFit/>
          </a:bodyPr>
          <a:lstStyle/>
          <a:p>
            <a:pPr>
              <a:lnSpc>
                <a:spcPct val="150000"/>
              </a:lnSpc>
              <a:defRPr/>
            </a:pPr>
            <a:r>
              <a:rPr lang="zh-CN" altLang="en-US" sz="1200" kern="0" dirty="0">
                <a:solidFill>
                  <a:schemeClr val="tx1">
                    <a:lumMod val="75000"/>
                    <a:lumOff val="25000"/>
                  </a:schemeClr>
                </a:solidFill>
                <a:cs typeface="+mn-ea"/>
                <a:sym typeface="+mn-lt"/>
              </a:rPr>
              <a:t>用户可以在投影仪或者计算机上进行演示也可以将演示文稿打印出来制作成胶片用户以在投影仪</a:t>
            </a:r>
            <a:endParaRPr lang="zh-CN" altLang="en-US" sz="1200" kern="0" dirty="0">
              <a:solidFill>
                <a:schemeClr val="tx1">
                  <a:lumMod val="75000"/>
                  <a:lumOff val="25000"/>
                </a:schemeClr>
              </a:solidFill>
              <a:cs typeface="+mn-ea"/>
              <a:sym typeface="+mn-lt"/>
            </a:endParaRPr>
          </a:p>
        </p:txBody>
      </p:sp>
      <p:sp>
        <p:nvSpPr>
          <p:cNvPr id="62" name="矩形 61"/>
          <p:cNvSpPr/>
          <p:nvPr/>
        </p:nvSpPr>
        <p:spPr>
          <a:xfrm>
            <a:off x="8337609" y="4594610"/>
            <a:ext cx="2646465" cy="923330"/>
          </a:xfrm>
          <a:prstGeom prst="rect">
            <a:avLst/>
          </a:prstGeom>
        </p:spPr>
        <p:txBody>
          <a:bodyPr wrap="square">
            <a:spAutoFit/>
          </a:bodyPr>
          <a:lstStyle/>
          <a:p>
            <a:pPr>
              <a:lnSpc>
                <a:spcPct val="150000"/>
              </a:lnSpc>
              <a:defRPr/>
            </a:pPr>
            <a:r>
              <a:rPr lang="zh-CN" altLang="en-US" sz="1200" kern="0" dirty="0">
                <a:solidFill>
                  <a:schemeClr val="tx1">
                    <a:lumMod val="75000"/>
                    <a:lumOff val="25000"/>
                  </a:schemeClr>
                </a:solidFill>
                <a:cs typeface="+mn-ea"/>
                <a:sym typeface="+mn-lt"/>
              </a:rPr>
              <a:t>用户可以在投影仪或者计算机上进行演示也可以将演示文稿打印出来制作成胶片用户以在投影仪</a:t>
            </a:r>
            <a:endParaRPr lang="zh-CN" altLang="en-US" sz="1200" kern="0"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1+#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1+#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12" presetClass="entr" presetSubtype="8" fill="hold" grpId="0" nodeType="afterEffect">
                                  <p:stCondLst>
                                    <p:cond delay="0"/>
                                  </p:stCondLst>
                                  <p:iterate type="lt">
                                    <p:tmPct val="10000"/>
                                  </p:iterate>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p:tgtEl>
                                          <p:spTgt spid="4"/>
                                        </p:tgtEl>
                                        <p:attrNameLst>
                                          <p:attrName>ppt_x</p:attrName>
                                        </p:attrNameLst>
                                      </p:cBhvr>
                                      <p:tavLst>
                                        <p:tav tm="0">
                                          <p:val>
                                            <p:strVal val="#ppt_x-#ppt_w*1.125000"/>
                                          </p:val>
                                        </p:tav>
                                        <p:tav tm="100000">
                                          <p:val>
                                            <p:strVal val="#ppt_x"/>
                                          </p:val>
                                        </p:tav>
                                      </p:tavLst>
                                    </p:anim>
                                    <p:animEffect transition="in" filter="wipe(right)">
                                      <p:cBhvr>
                                        <p:cTn id="33" dur="500"/>
                                        <p:tgtEl>
                                          <p:spTgt spid="4"/>
                                        </p:tgtEl>
                                      </p:cBhvr>
                                    </p:animEffect>
                                  </p:childTnLst>
                                </p:cTn>
                              </p:par>
                            </p:childTnLst>
                          </p:cTn>
                        </p:par>
                        <p:par>
                          <p:cTn id="34" fill="hold">
                            <p:stCondLst>
                              <p:cond delay="750"/>
                            </p:stCondLst>
                            <p:childTnLst>
                              <p:par>
                                <p:cTn id="35" presetID="2" presetClass="entr" presetSubtype="8" decel="44000"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750" fill="hold"/>
                                        <p:tgtEl>
                                          <p:spTgt spid="11"/>
                                        </p:tgtEl>
                                        <p:attrNameLst>
                                          <p:attrName>ppt_x</p:attrName>
                                        </p:attrNameLst>
                                      </p:cBhvr>
                                      <p:tavLst>
                                        <p:tav tm="0">
                                          <p:val>
                                            <p:strVal val="0-#ppt_w/2"/>
                                          </p:val>
                                        </p:tav>
                                        <p:tav tm="100000">
                                          <p:val>
                                            <p:strVal val="#ppt_x"/>
                                          </p:val>
                                        </p:tav>
                                      </p:tavLst>
                                    </p:anim>
                                    <p:anim calcmode="lin" valueType="num">
                                      <p:cBhvr additive="base">
                                        <p:cTn id="38" dur="750" fill="hold"/>
                                        <p:tgtEl>
                                          <p:spTgt spid="11"/>
                                        </p:tgtEl>
                                        <p:attrNameLst>
                                          <p:attrName>ppt_y</p:attrName>
                                        </p:attrNameLst>
                                      </p:cBhvr>
                                      <p:tavLst>
                                        <p:tav tm="0">
                                          <p:val>
                                            <p:strVal val="#ppt_y"/>
                                          </p:val>
                                        </p:tav>
                                        <p:tav tm="100000">
                                          <p:val>
                                            <p:strVal val="#ppt_y"/>
                                          </p:val>
                                        </p:tav>
                                      </p:tavLst>
                                    </p:anim>
                                  </p:childTnLst>
                                </p:cTn>
                              </p:par>
                              <p:par>
                                <p:cTn id="39" presetID="2" presetClass="entr" presetSubtype="1" decel="44000" fill="hold" nodeType="with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additive="base">
                                        <p:cTn id="41" dur="750" fill="hold"/>
                                        <p:tgtEl>
                                          <p:spTgt spid="27"/>
                                        </p:tgtEl>
                                        <p:attrNameLst>
                                          <p:attrName>ppt_x</p:attrName>
                                        </p:attrNameLst>
                                      </p:cBhvr>
                                      <p:tavLst>
                                        <p:tav tm="0">
                                          <p:val>
                                            <p:strVal val="#ppt_x"/>
                                          </p:val>
                                        </p:tav>
                                        <p:tav tm="100000">
                                          <p:val>
                                            <p:strVal val="#ppt_x"/>
                                          </p:val>
                                        </p:tav>
                                      </p:tavLst>
                                    </p:anim>
                                    <p:anim calcmode="lin" valueType="num">
                                      <p:cBhvr additive="base">
                                        <p:cTn id="42" dur="750" fill="hold"/>
                                        <p:tgtEl>
                                          <p:spTgt spid="27"/>
                                        </p:tgtEl>
                                        <p:attrNameLst>
                                          <p:attrName>ppt_y</p:attrName>
                                        </p:attrNameLst>
                                      </p:cBhvr>
                                      <p:tavLst>
                                        <p:tav tm="0">
                                          <p:val>
                                            <p:strVal val="0-#ppt_h/2"/>
                                          </p:val>
                                        </p:tav>
                                        <p:tav tm="100000">
                                          <p:val>
                                            <p:strVal val="#ppt_y"/>
                                          </p:val>
                                        </p:tav>
                                      </p:tavLst>
                                    </p:anim>
                                  </p:childTnLst>
                                </p:cTn>
                              </p:par>
                              <p:par>
                                <p:cTn id="43" presetID="2" presetClass="entr" presetSubtype="2" decel="44000" fill="hold" nodeType="withEffect">
                                  <p:stCondLst>
                                    <p:cond delay="0"/>
                                  </p:stCondLst>
                                  <p:childTnLst>
                                    <p:set>
                                      <p:cBhvr>
                                        <p:cTn id="44" dur="1" fill="hold">
                                          <p:stCondLst>
                                            <p:cond delay="0"/>
                                          </p:stCondLst>
                                        </p:cTn>
                                        <p:tgtEl>
                                          <p:spTgt spid="35"/>
                                        </p:tgtEl>
                                        <p:attrNameLst>
                                          <p:attrName>style.visibility</p:attrName>
                                        </p:attrNameLst>
                                      </p:cBhvr>
                                      <p:to>
                                        <p:strVal val="visible"/>
                                      </p:to>
                                    </p:set>
                                    <p:anim calcmode="lin" valueType="num">
                                      <p:cBhvr additive="base">
                                        <p:cTn id="45" dur="750" fill="hold"/>
                                        <p:tgtEl>
                                          <p:spTgt spid="35"/>
                                        </p:tgtEl>
                                        <p:attrNameLst>
                                          <p:attrName>ppt_x</p:attrName>
                                        </p:attrNameLst>
                                      </p:cBhvr>
                                      <p:tavLst>
                                        <p:tav tm="0">
                                          <p:val>
                                            <p:strVal val="1+#ppt_w/2"/>
                                          </p:val>
                                        </p:tav>
                                        <p:tav tm="100000">
                                          <p:val>
                                            <p:strVal val="#ppt_x"/>
                                          </p:val>
                                        </p:tav>
                                      </p:tavLst>
                                    </p:anim>
                                    <p:anim calcmode="lin" valueType="num">
                                      <p:cBhvr additive="base">
                                        <p:cTn id="46" dur="750" fill="hold"/>
                                        <p:tgtEl>
                                          <p:spTgt spid="35"/>
                                        </p:tgtEl>
                                        <p:attrNameLst>
                                          <p:attrName>ppt_y</p:attrName>
                                        </p:attrNameLst>
                                      </p:cBhvr>
                                      <p:tavLst>
                                        <p:tav tm="0">
                                          <p:val>
                                            <p:strVal val="#ppt_y"/>
                                          </p:val>
                                        </p:tav>
                                        <p:tav tm="100000">
                                          <p:val>
                                            <p:strVal val="#ppt_y"/>
                                          </p:val>
                                        </p:tav>
                                      </p:tavLst>
                                    </p:anim>
                                  </p:childTnLst>
                                </p:cTn>
                              </p:par>
                              <p:par>
                                <p:cTn id="47" presetID="2" presetClass="entr" presetSubtype="4" decel="44000" fill="hold" nodeType="with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additive="base">
                                        <p:cTn id="49" dur="750" fill="hold"/>
                                        <p:tgtEl>
                                          <p:spTgt spid="19"/>
                                        </p:tgtEl>
                                        <p:attrNameLst>
                                          <p:attrName>ppt_x</p:attrName>
                                        </p:attrNameLst>
                                      </p:cBhvr>
                                      <p:tavLst>
                                        <p:tav tm="0">
                                          <p:val>
                                            <p:strVal val="#ppt_x"/>
                                          </p:val>
                                        </p:tav>
                                        <p:tav tm="100000">
                                          <p:val>
                                            <p:strVal val="#ppt_x"/>
                                          </p:val>
                                        </p:tav>
                                      </p:tavLst>
                                    </p:anim>
                                    <p:anim calcmode="lin" valueType="num">
                                      <p:cBhvr additive="base">
                                        <p:cTn id="50" dur="750" fill="hold"/>
                                        <p:tgtEl>
                                          <p:spTgt spid="19"/>
                                        </p:tgtEl>
                                        <p:attrNameLst>
                                          <p:attrName>ppt_y</p:attrName>
                                        </p:attrNameLst>
                                      </p:cBhvr>
                                      <p:tavLst>
                                        <p:tav tm="0">
                                          <p:val>
                                            <p:strVal val="1+#ppt_h/2"/>
                                          </p:val>
                                        </p:tav>
                                        <p:tav tm="100000">
                                          <p:val>
                                            <p:strVal val="#ppt_y"/>
                                          </p:val>
                                        </p:tav>
                                      </p:tavLst>
                                    </p:anim>
                                  </p:childTnLst>
                                </p:cTn>
                              </p:par>
                            </p:childTnLst>
                          </p:cTn>
                        </p:par>
                        <p:par>
                          <p:cTn id="51" fill="hold">
                            <p:stCondLst>
                              <p:cond delay="1750"/>
                            </p:stCondLst>
                            <p:childTnLst>
                              <p:par>
                                <p:cTn id="52" presetID="10" presetClass="entr" presetSubtype="0" fill="hold" grpId="0" nodeType="afterEffect">
                                  <p:stCondLst>
                                    <p:cond delay="0"/>
                                  </p:stCondLst>
                                  <p:childTnLst>
                                    <p:set>
                                      <p:cBhvr>
                                        <p:cTn id="53" dur="1" fill="hold">
                                          <p:stCondLst>
                                            <p:cond delay="0"/>
                                          </p:stCondLst>
                                        </p:cTn>
                                        <p:tgtEl>
                                          <p:spTgt spid="55"/>
                                        </p:tgtEl>
                                        <p:attrNameLst>
                                          <p:attrName>style.visibility</p:attrName>
                                        </p:attrNameLst>
                                      </p:cBhvr>
                                      <p:to>
                                        <p:strVal val="visible"/>
                                      </p:to>
                                    </p:set>
                                    <p:animEffect transition="in" filter="fade">
                                      <p:cBhvr>
                                        <p:cTn id="54" dur="500"/>
                                        <p:tgtEl>
                                          <p:spTgt spid="55"/>
                                        </p:tgtEl>
                                      </p:cBhvr>
                                    </p:animEffect>
                                  </p:childTnLst>
                                </p:cTn>
                              </p:par>
                              <p:par>
                                <p:cTn id="55" presetID="42" presetClass="entr" presetSubtype="0" fill="hold" grpId="0" nodeType="withEffect">
                                  <p:stCondLst>
                                    <p:cond delay="0"/>
                                  </p:stCondLst>
                                  <p:childTnLst>
                                    <p:set>
                                      <p:cBhvr>
                                        <p:cTn id="56" dur="1" fill="hold">
                                          <p:stCondLst>
                                            <p:cond delay="0"/>
                                          </p:stCondLst>
                                        </p:cTn>
                                        <p:tgtEl>
                                          <p:spTgt spid="61"/>
                                        </p:tgtEl>
                                        <p:attrNameLst>
                                          <p:attrName>style.visibility</p:attrName>
                                        </p:attrNameLst>
                                      </p:cBhvr>
                                      <p:to>
                                        <p:strVal val="visible"/>
                                      </p:to>
                                    </p:set>
                                    <p:animEffect transition="in" filter="fade">
                                      <p:cBhvr>
                                        <p:cTn id="57" dur="500"/>
                                        <p:tgtEl>
                                          <p:spTgt spid="61"/>
                                        </p:tgtEl>
                                      </p:cBhvr>
                                    </p:animEffect>
                                    <p:anim calcmode="lin" valueType="num">
                                      <p:cBhvr>
                                        <p:cTn id="58" dur="500" fill="hold"/>
                                        <p:tgtEl>
                                          <p:spTgt spid="61"/>
                                        </p:tgtEl>
                                        <p:attrNameLst>
                                          <p:attrName>ppt_x</p:attrName>
                                        </p:attrNameLst>
                                      </p:cBhvr>
                                      <p:tavLst>
                                        <p:tav tm="0">
                                          <p:val>
                                            <p:strVal val="#ppt_x"/>
                                          </p:val>
                                        </p:tav>
                                        <p:tav tm="100000">
                                          <p:val>
                                            <p:strVal val="#ppt_x"/>
                                          </p:val>
                                        </p:tav>
                                      </p:tavLst>
                                    </p:anim>
                                    <p:anim calcmode="lin" valueType="num">
                                      <p:cBhvr>
                                        <p:cTn id="59" dur="500" fill="hold"/>
                                        <p:tgtEl>
                                          <p:spTgt spid="61"/>
                                        </p:tgtEl>
                                        <p:attrNameLst>
                                          <p:attrName>ppt_y</p:attrName>
                                        </p:attrNameLst>
                                      </p:cBhvr>
                                      <p:tavLst>
                                        <p:tav tm="0">
                                          <p:val>
                                            <p:strVal val="#ppt_y+.1"/>
                                          </p:val>
                                        </p:tav>
                                        <p:tav tm="100000">
                                          <p:val>
                                            <p:strVal val="#ppt_y"/>
                                          </p:val>
                                        </p:tav>
                                      </p:tavLst>
                                    </p:anim>
                                  </p:childTnLst>
                                </p:cTn>
                              </p:par>
                            </p:childTnLst>
                          </p:cTn>
                        </p:par>
                        <p:par>
                          <p:cTn id="60" fill="hold">
                            <p:stCondLst>
                              <p:cond delay="2250"/>
                            </p:stCondLst>
                            <p:childTnLst>
                              <p:par>
                                <p:cTn id="61" presetID="10" presetClass="entr" presetSubtype="0" fill="hold" grpId="0" nodeType="after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fade">
                                      <p:cBhvr>
                                        <p:cTn id="63" dur="500"/>
                                        <p:tgtEl>
                                          <p:spTgt spid="56"/>
                                        </p:tgtEl>
                                      </p:cBhvr>
                                    </p:animEffect>
                                  </p:childTnLst>
                                </p:cTn>
                              </p:par>
                              <p:par>
                                <p:cTn id="64" presetID="42" presetClass="entr" presetSubtype="0" fill="hold" grpId="0" nodeType="withEffect">
                                  <p:stCondLst>
                                    <p:cond delay="0"/>
                                  </p:stCondLst>
                                  <p:childTnLst>
                                    <p:set>
                                      <p:cBhvr>
                                        <p:cTn id="65" dur="1" fill="hold">
                                          <p:stCondLst>
                                            <p:cond delay="0"/>
                                          </p:stCondLst>
                                        </p:cTn>
                                        <p:tgtEl>
                                          <p:spTgt spid="62"/>
                                        </p:tgtEl>
                                        <p:attrNameLst>
                                          <p:attrName>style.visibility</p:attrName>
                                        </p:attrNameLst>
                                      </p:cBhvr>
                                      <p:to>
                                        <p:strVal val="visible"/>
                                      </p:to>
                                    </p:set>
                                    <p:animEffect transition="in" filter="fade">
                                      <p:cBhvr>
                                        <p:cTn id="66" dur="500"/>
                                        <p:tgtEl>
                                          <p:spTgt spid="62"/>
                                        </p:tgtEl>
                                      </p:cBhvr>
                                    </p:animEffect>
                                    <p:anim calcmode="lin" valueType="num">
                                      <p:cBhvr>
                                        <p:cTn id="67" dur="500" fill="hold"/>
                                        <p:tgtEl>
                                          <p:spTgt spid="62"/>
                                        </p:tgtEl>
                                        <p:attrNameLst>
                                          <p:attrName>ppt_x</p:attrName>
                                        </p:attrNameLst>
                                      </p:cBhvr>
                                      <p:tavLst>
                                        <p:tav tm="0">
                                          <p:val>
                                            <p:strVal val="#ppt_x"/>
                                          </p:val>
                                        </p:tav>
                                        <p:tav tm="100000">
                                          <p:val>
                                            <p:strVal val="#ppt_x"/>
                                          </p:val>
                                        </p:tav>
                                      </p:tavLst>
                                    </p:anim>
                                    <p:anim calcmode="lin" valueType="num">
                                      <p:cBhvr>
                                        <p:cTn id="68" dur="500" fill="hold"/>
                                        <p:tgtEl>
                                          <p:spTgt spid="62"/>
                                        </p:tgtEl>
                                        <p:attrNameLst>
                                          <p:attrName>ppt_y</p:attrName>
                                        </p:attrNameLst>
                                      </p:cBhvr>
                                      <p:tavLst>
                                        <p:tav tm="0">
                                          <p:val>
                                            <p:strVal val="#ppt_y+.1"/>
                                          </p:val>
                                        </p:tav>
                                        <p:tav tm="100000">
                                          <p:val>
                                            <p:strVal val="#ppt_y"/>
                                          </p:val>
                                        </p:tav>
                                      </p:tavLst>
                                    </p:anim>
                                  </p:childTnLst>
                                </p:cTn>
                              </p:par>
                            </p:childTnLst>
                          </p:cTn>
                        </p:par>
                        <p:par>
                          <p:cTn id="69" fill="hold">
                            <p:stCondLst>
                              <p:cond delay="2750"/>
                            </p:stCondLst>
                            <p:childTnLst>
                              <p:par>
                                <p:cTn id="70" presetID="10" presetClass="entr" presetSubtype="0" fill="hold" grpId="0" nodeType="afterEffect">
                                  <p:stCondLst>
                                    <p:cond delay="0"/>
                                  </p:stCondLst>
                                  <p:childTnLst>
                                    <p:set>
                                      <p:cBhvr>
                                        <p:cTn id="71" dur="1" fill="hold">
                                          <p:stCondLst>
                                            <p:cond delay="0"/>
                                          </p:stCondLst>
                                        </p:cTn>
                                        <p:tgtEl>
                                          <p:spTgt spid="57"/>
                                        </p:tgtEl>
                                        <p:attrNameLst>
                                          <p:attrName>style.visibility</p:attrName>
                                        </p:attrNameLst>
                                      </p:cBhvr>
                                      <p:to>
                                        <p:strVal val="visible"/>
                                      </p:to>
                                    </p:set>
                                    <p:animEffect transition="in" filter="fade">
                                      <p:cBhvr>
                                        <p:cTn id="72" dur="500"/>
                                        <p:tgtEl>
                                          <p:spTgt spid="57"/>
                                        </p:tgtEl>
                                      </p:cBhvr>
                                    </p:animEffect>
                                  </p:childTnLst>
                                </p:cTn>
                              </p:par>
                              <p:par>
                                <p:cTn id="73" presetID="42" presetClass="entr" presetSubtype="0" fill="hold" grpId="0" nodeType="withEffect">
                                  <p:stCondLst>
                                    <p:cond delay="0"/>
                                  </p:stCondLst>
                                  <p:childTnLst>
                                    <p:set>
                                      <p:cBhvr>
                                        <p:cTn id="74" dur="1" fill="hold">
                                          <p:stCondLst>
                                            <p:cond delay="0"/>
                                          </p:stCondLst>
                                        </p:cTn>
                                        <p:tgtEl>
                                          <p:spTgt spid="59"/>
                                        </p:tgtEl>
                                        <p:attrNameLst>
                                          <p:attrName>style.visibility</p:attrName>
                                        </p:attrNameLst>
                                      </p:cBhvr>
                                      <p:to>
                                        <p:strVal val="visible"/>
                                      </p:to>
                                    </p:set>
                                    <p:animEffect transition="in" filter="fade">
                                      <p:cBhvr>
                                        <p:cTn id="75" dur="500"/>
                                        <p:tgtEl>
                                          <p:spTgt spid="59"/>
                                        </p:tgtEl>
                                      </p:cBhvr>
                                    </p:animEffect>
                                    <p:anim calcmode="lin" valueType="num">
                                      <p:cBhvr>
                                        <p:cTn id="76" dur="500" fill="hold"/>
                                        <p:tgtEl>
                                          <p:spTgt spid="59"/>
                                        </p:tgtEl>
                                        <p:attrNameLst>
                                          <p:attrName>ppt_x</p:attrName>
                                        </p:attrNameLst>
                                      </p:cBhvr>
                                      <p:tavLst>
                                        <p:tav tm="0">
                                          <p:val>
                                            <p:strVal val="#ppt_x"/>
                                          </p:val>
                                        </p:tav>
                                        <p:tav tm="100000">
                                          <p:val>
                                            <p:strVal val="#ppt_x"/>
                                          </p:val>
                                        </p:tav>
                                      </p:tavLst>
                                    </p:anim>
                                    <p:anim calcmode="lin" valueType="num">
                                      <p:cBhvr>
                                        <p:cTn id="77" dur="500" fill="hold"/>
                                        <p:tgtEl>
                                          <p:spTgt spid="59"/>
                                        </p:tgtEl>
                                        <p:attrNameLst>
                                          <p:attrName>ppt_y</p:attrName>
                                        </p:attrNameLst>
                                      </p:cBhvr>
                                      <p:tavLst>
                                        <p:tav tm="0">
                                          <p:val>
                                            <p:strVal val="#ppt_y+.1"/>
                                          </p:val>
                                        </p:tav>
                                        <p:tav tm="100000">
                                          <p:val>
                                            <p:strVal val="#ppt_y"/>
                                          </p:val>
                                        </p:tav>
                                      </p:tavLst>
                                    </p:anim>
                                  </p:childTnLst>
                                </p:cTn>
                              </p:par>
                            </p:childTnLst>
                          </p:cTn>
                        </p:par>
                        <p:par>
                          <p:cTn id="78" fill="hold">
                            <p:stCondLst>
                              <p:cond delay="3250"/>
                            </p:stCondLst>
                            <p:childTnLst>
                              <p:par>
                                <p:cTn id="79" presetID="10" presetClass="entr" presetSubtype="0" fill="hold" grpId="0" nodeType="afterEffect">
                                  <p:stCondLst>
                                    <p:cond delay="0"/>
                                  </p:stCondLst>
                                  <p:childTnLst>
                                    <p:set>
                                      <p:cBhvr>
                                        <p:cTn id="80" dur="1" fill="hold">
                                          <p:stCondLst>
                                            <p:cond delay="0"/>
                                          </p:stCondLst>
                                        </p:cTn>
                                        <p:tgtEl>
                                          <p:spTgt spid="58"/>
                                        </p:tgtEl>
                                        <p:attrNameLst>
                                          <p:attrName>style.visibility</p:attrName>
                                        </p:attrNameLst>
                                      </p:cBhvr>
                                      <p:to>
                                        <p:strVal val="visible"/>
                                      </p:to>
                                    </p:set>
                                    <p:animEffect transition="in" filter="fade">
                                      <p:cBhvr>
                                        <p:cTn id="81" dur="500"/>
                                        <p:tgtEl>
                                          <p:spTgt spid="58"/>
                                        </p:tgtEl>
                                      </p:cBhvr>
                                    </p:animEffect>
                                  </p:childTnLst>
                                </p:cTn>
                              </p:par>
                              <p:par>
                                <p:cTn id="82" presetID="42" presetClass="entr" presetSubtype="0" fill="hold" grpId="0" nodeType="withEffect">
                                  <p:stCondLst>
                                    <p:cond delay="0"/>
                                  </p:stCondLst>
                                  <p:childTnLst>
                                    <p:set>
                                      <p:cBhvr>
                                        <p:cTn id="83" dur="1" fill="hold">
                                          <p:stCondLst>
                                            <p:cond delay="0"/>
                                          </p:stCondLst>
                                        </p:cTn>
                                        <p:tgtEl>
                                          <p:spTgt spid="60"/>
                                        </p:tgtEl>
                                        <p:attrNameLst>
                                          <p:attrName>style.visibility</p:attrName>
                                        </p:attrNameLst>
                                      </p:cBhvr>
                                      <p:to>
                                        <p:strVal val="visible"/>
                                      </p:to>
                                    </p:set>
                                    <p:animEffect transition="in" filter="fade">
                                      <p:cBhvr>
                                        <p:cTn id="84" dur="500"/>
                                        <p:tgtEl>
                                          <p:spTgt spid="60"/>
                                        </p:tgtEl>
                                      </p:cBhvr>
                                    </p:animEffect>
                                    <p:anim calcmode="lin" valueType="num">
                                      <p:cBhvr>
                                        <p:cTn id="85" dur="500" fill="hold"/>
                                        <p:tgtEl>
                                          <p:spTgt spid="60"/>
                                        </p:tgtEl>
                                        <p:attrNameLst>
                                          <p:attrName>ppt_x</p:attrName>
                                        </p:attrNameLst>
                                      </p:cBhvr>
                                      <p:tavLst>
                                        <p:tav tm="0">
                                          <p:val>
                                            <p:strVal val="#ppt_x"/>
                                          </p:val>
                                        </p:tav>
                                        <p:tav tm="100000">
                                          <p:val>
                                            <p:strVal val="#ppt_x"/>
                                          </p:val>
                                        </p:tav>
                                      </p:tavLst>
                                    </p:anim>
                                    <p:anim calcmode="lin" valueType="num">
                                      <p:cBhvr>
                                        <p:cTn id="86" dur="5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animBg="1"/>
      <p:bldP spid="8" grpId="0" animBg="1"/>
      <p:bldP spid="9" grpId="0" animBg="1"/>
      <p:bldP spid="10" grpId="0" animBg="1"/>
      <p:bldP spid="55" grpId="0"/>
      <p:bldP spid="56" grpId="0"/>
      <p:bldP spid="57" grpId="0"/>
      <p:bldP spid="58" grpId="0"/>
      <p:bldP spid="59" grpId="0"/>
      <p:bldP spid="60" grpId="0"/>
      <p:bldP spid="61" grpId="0"/>
      <p:bldP spid="6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3841129" y="563605"/>
            <a:ext cx="4509743" cy="4509743"/>
          </a:xfrm>
          <a:prstGeom prst="ellipse">
            <a:avLst/>
          </a:prstGeom>
          <a:noFill/>
          <a:ln w="28575">
            <a:solidFill>
              <a:schemeClr val="tx1">
                <a:lumMod val="65000"/>
                <a:lumOff val="3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 name="椭圆 4"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a:spLocks noChangeAspect="1"/>
          </p:cNvSpPr>
          <p:nvPr/>
        </p:nvSpPr>
        <p:spPr>
          <a:xfrm>
            <a:off x="4156791" y="864793"/>
            <a:ext cx="3868357" cy="3868357"/>
          </a:xfrm>
          <a:prstGeom prst="ellipse">
            <a:avLst/>
          </a:prstGeom>
          <a:gradFill>
            <a:gsLst>
              <a:gs pos="0">
                <a:schemeClr val="bg1"/>
              </a:gs>
              <a:gs pos="100000">
                <a:srgbClr val="C7C7C7"/>
              </a:gs>
            </a:gsLst>
            <a:lin ang="13200000" scaled="0"/>
          </a:gradFill>
          <a:ln w="22225">
            <a:solidFill>
              <a:schemeClr val="bg1"/>
            </a:solidFill>
          </a:ln>
          <a:effectLst>
            <a:outerShdw blurRad="3937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3" name="文本框 12"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txBox="1"/>
          <p:nvPr/>
        </p:nvSpPr>
        <p:spPr>
          <a:xfrm>
            <a:off x="4541728" y="2967335"/>
            <a:ext cx="3108543" cy="923330"/>
          </a:xfrm>
          <a:prstGeom prst="rect">
            <a:avLst/>
          </a:prstGeom>
          <a:noFill/>
        </p:spPr>
        <p:txBody>
          <a:bodyPr wrap="none" rtlCol="0">
            <a:spAutoFit/>
          </a:bodyPr>
          <a:lstStyle/>
          <a:p>
            <a:pPr algn="ctr"/>
            <a:r>
              <a:rPr lang="zh-CN" altLang="en-US" sz="5400" b="1" spc="300" dirty="0">
                <a:solidFill>
                  <a:srgbClr val="F77983"/>
                </a:solidFill>
                <a:cs typeface="+mn-ea"/>
                <a:sym typeface="+mn-lt"/>
              </a:rPr>
              <a:t>环境分析</a:t>
            </a:r>
            <a:endParaRPr lang="zh-CN" altLang="en-US" sz="5400" b="1" spc="300" dirty="0">
              <a:solidFill>
                <a:srgbClr val="F77983"/>
              </a:solidFill>
              <a:cs typeface="+mn-ea"/>
              <a:sym typeface="+mn-lt"/>
            </a:endParaRPr>
          </a:p>
        </p:txBody>
      </p:sp>
      <p:sp>
        <p:nvSpPr>
          <p:cNvPr id="17" name="椭圆 16"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4813657" y="1726002"/>
            <a:ext cx="380124" cy="380124"/>
          </a:xfrm>
          <a:prstGeom prst="ellipse">
            <a:avLst/>
          </a:prstGeom>
          <a:solidFill>
            <a:srgbClr val="CA6B7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椭圆 1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6920547" y="1726002"/>
            <a:ext cx="380124" cy="380124"/>
          </a:xfrm>
          <a:prstGeom prst="ellipse">
            <a:avLst/>
          </a:prstGeom>
          <a:solidFill>
            <a:srgbClr val="F8AD9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椭圆 20"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6708447" y="6207036"/>
            <a:ext cx="266706" cy="266706"/>
          </a:xfrm>
          <a:prstGeom prst="ellipse">
            <a:avLst/>
          </a:prstGeom>
          <a:solidFill>
            <a:srgbClr val="365B7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椭圆 21"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6339229" y="6207036"/>
            <a:ext cx="266706" cy="266706"/>
          </a:xfrm>
          <a:prstGeom prst="ellipse">
            <a:avLst/>
          </a:prstGeom>
          <a:solidFill>
            <a:srgbClr val="96648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椭圆 22"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5970011" y="6207036"/>
            <a:ext cx="266706" cy="266706"/>
          </a:xfrm>
          <a:prstGeom prst="ellipse">
            <a:avLst/>
          </a:prstGeom>
          <a:solidFill>
            <a:srgbClr val="D06F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椭圆 23"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5600793" y="6207036"/>
            <a:ext cx="266706" cy="266706"/>
          </a:xfrm>
          <a:prstGeom prst="ellipse">
            <a:avLst/>
          </a:prstGeom>
          <a:solidFill>
            <a:srgbClr val="F779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椭圆 24"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5231881" y="6207036"/>
            <a:ext cx="266400" cy="266400"/>
          </a:xfrm>
          <a:prstGeom prst="ellipse">
            <a:avLst/>
          </a:prstGeom>
          <a:solidFill>
            <a:srgbClr val="F8AD9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Freeform 1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noChangeAspect="1"/>
          </p:cNvSpPr>
          <p:nvPr/>
        </p:nvSpPr>
        <p:spPr bwMode="auto">
          <a:xfrm>
            <a:off x="5517879" y="1268003"/>
            <a:ext cx="1244837" cy="1268727"/>
          </a:xfrm>
          <a:custGeom>
            <a:avLst/>
            <a:gdLst>
              <a:gd name="T0" fmla="*/ 36 w 39"/>
              <a:gd name="T1" fmla="*/ 27 h 38"/>
              <a:gd name="T2" fmla="*/ 32 w 39"/>
              <a:gd name="T3" fmla="*/ 27 h 38"/>
              <a:gd name="T4" fmla="*/ 32 w 39"/>
              <a:gd name="T5" fmla="*/ 10 h 38"/>
              <a:gd name="T6" fmla="*/ 29 w 39"/>
              <a:gd name="T7" fmla="*/ 8 h 38"/>
              <a:gd name="T8" fmla="*/ 27 w 39"/>
              <a:gd name="T9" fmla="*/ 10 h 38"/>
              <a:gd name="T10" fmla="*/ 27 w 39"/>
              <a:gd name="T11" fmla="*/ 27 h 38"/>
              <a:gd name="T12" fmla="*/ 10 w 39"/>
              <a:gd name="T13" fmla="*/ 27 h 38"/>
              <a:gd name="T14" fmla="*/ 8 w 39"/>
              <a:gd name="T15" fmla="*/ 26 h 38"/>
              <a:gd name="T16" fmla="*/ 7 w 39"/>
              <a:gd name="T17" fmla="*/ 26 h 38"/>
              <a:gd name="T18" fmla="*/ 6 w 39"/>
              <a:gd name="T19" fmla="*/ 24 h 38"/>
              <a:gd name="T20" fmla="*/ 5 w 39"/>
              <a:gd name="T21" fmla="*/ 23 h 38"/>
              <a:gd name="T22" fmla="*/ 9 w 39"/>
              <a:gd name="T23" fmla="*/ 2 h 38"/>
              <a:gd name="T24" fmla="*/ 9 w 39"/>
              <a:gd name="T25" fmla="*/ 2 h 38"/>
              <a:gd name="T26" fmla="*/ 6 w 39"/>
              <a:gd name="T27" fmla="*/ 0 h 38"/>
              <a:gd name="T28" fmla="*/ 4 w 39"/>
              <a:gd name="T29" fmla="*/ 0 h 38"/>
              <a:gd name="T30" fmla="*/ 3 w 39"/>
              <a:gd name="T31" fmla="*/ 2 h 38"/>
              <a:gd name="T32" fmla="*/ 2 w 39"/>
              <a:gd name="T33" fmla="*/ 10 h 38"/>
              <a:gd name="T34" fmla="*/ 1 w 39"/>
              <a:gd name="T35" fmla="*/ 16 h 38"/>
              <a:gd name="T36" fmla="*/ 0 w 39"/>
              <a:gd name="T37" fmla="*/ 19 h 38"/>
              <a:gd name="T38" fmla="*/ 0 w 39"/>
              <a:gd name="T39" fmla="*/ 21 h 38"/>
              <a:gd name="T40" fmla="*/ 0 w 39"/>
              <a:gd name="T41" fmla="*/ 22 h 38"/>
              <a:gd name="T42" fmla="*/ 0 w 39"/>
              <a:gd name="T43" fmla="*/ 22 h 38"/>
              <a:gd name="T44" fmla="*/ 1 w 39"/>
              <a:gd name="T45" fmla="*/ 26 h 38"/>
              <a:gd name="T46" fmla="*/ 3 w 39"/>
              <a:gd name="T47" fmla="*/ 29 h 38"/>
              <a:gd name="T48" fmla="*/ 6 w 39"/>
              <a:gd name="T49" fmla="*/ 31 h 38"/>
              <a:gd name="T50" fmla="*/ 10 w 39"/>
              <a:gd name="T51" fmla="*/ 31 h 38"/>
              <a:gd name="T52" fmla="*/ 27 w 39"/>
              <a:gd name="T53" fmla="*/ 31 h 38"/>
              <a:gd name="T54" fmla="*/ 27 w 39"/>
              <a:gd name="T55" fmla="*/ 35 h 38"/>
              <a:gd name="T56" fmla="*/ 29 w 39"/>
              <a:gd name="T57" fmla="*/ 38 h 38"/>
              <a:gd name="T58" fmla="*/ 32 w 39"/>
              <a:gd name="T59" fmla="*/ 35 h 38"/>
              <a:gd name="T60" fmla="*/ 32 w 39"/>
              <a:gd name="T61" fmla="*/ 31 h 38"/>
              <a:gd name="T62" fmla="*/ 36 w 39"/>
              <a:gd name="T63" fmla="*/ 31 h 38"/>
              <a:gd name="T64" fmla="*/ 39 w 39"/>
              <a:gd name="T65" fmla="*/ 29 h 38"/>
              <a:gd name="T66" fmla="*/ 36 w 39"/>
              <a:gd name="T67" fmla="*/ 2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9" h="38">
                <a:moveTo>
                  <a:pt x="36" y="27"/>
                </a:moveTo>
                <a:cubicBezTo>
                  <a:pt x="32" y="27"/>
                  <a:pt x="32" y="27"/>
                  <a:pt x="32" y="27"/>
                </a:cubicBezTo>
                <a:cubicBezTo>
                  <a:pt x="32" y="10"/>
                  <a:pt x="32" y="10"/>
                  <a:pt x="32" y="10"/>
                </a:cubicBezTo>
                <a:cubicBezTo>
                  <a:pt x="32" y="9"/>
                  <a:pt x="31" y="8"/>
                  <a:pt x="29" y="8"/>
                </a:cubicBezTo>
                <a:cubicBezTo>
                  <a:pt x="28" y="8"/>
                  <a:pt x="27" y="9"/>
                  <a:pt x="27" y="10"/>
                </a:cubicBezTo>
                <a:cubicBezTo>
                  <a:pt x="27" y="27"/>
                  <a:pt x="27" y="27"/>
                  <a:pt x="27" y="27"/>
                </a:cubicBezTo>
                <a:cubicBezTo>
                  <a:pt x="10" y="27"/>
                  <a:pt x="10" y="27"/>
                  <a:pt x="10" y="27"/>
                </a:cubicBezTo>
                <a:cubicBezTo>
                  <a:pt x="10" y="27"/>
                  <a:pt x="9" y="27"/>
                  <a:pt x="8" y="26"/>
                </a:cubicBezTo>
                <a:cubicBezTo>
                  <a:pt x="8" y="26"/>
                  <a:pt x="7" y="26"/>
                  <a:pt x="7" y="26"/>
                </a:cubicBezTo>
                <a:cubicBezTo>
                  <a:pt x="6" y="25"/>
                  <a:pt x="6" y="25"/>
                  <a:pt x="6" y="24"/>
                </a:cubicBezTo>
                <a:cubicBezTo>
                  <a:pt x="5" y="24"/>
                  <a:pt x="5" y="23"/>
                  <a:pt x="5" y="23"/>
                </a:cubicBezTo>
                <a:cubicBezTo>
                  <a:pt x="9" y="2"/>
                  <a:pt x="9" y="2"/>
                  <a:pt x="9" y="2"/>
                </a:cubicBezTo>
                <a:cubicBezTo>
                  <a:pt x="9" y="2"/>
                  <a:pt x="9" y="2"/>
                  <a:pt x="9" y="2"/>
                </a:cubicBezTo>
                <a:cubicBezTo>
                  <a:pt x="9" y="1"/>
                  <a:pt x="8" y="0"/>
                  <a:pt x="6" y="0"/>
                </a:cubicBezTo>
                <a:cubicBezTo>
                  <a:pt x="5" y="0"/>
                  <a:pt x="5" y="0"/>
                  <a:pt x="4" y="0"/>
                </a:cubicBezTo>
                <a:cubicBezTo>
                  <a:pt x="4" y="0"/>
                  <a:pt x="4" y="1"/>
                  <a:pt x="3" y="2"/>
                </a:cubicBezTo>
                <a:cubicBezTo>
                  <a:pt x="3" y="5"/>
                  <a:pt x="2" y="8"/>
                  <a:pt x="2" y="10"/>
                </a:cubicBezTo>
                <a:cubicBezTo>
                  <a:pt x="1" y="16"/>
                  <a:pt x="1" y="16"/>
                  <a:pt x="1" y="16"/>
                </a:cubicBezTo>
                <a:cubicBezTo>
                  <a:pt x="1" y="17"/>
                  <a:pt x="1" y="18"/>
                  <a:pt x="0" y="19"/>
                </a:cubicBezTo>
                <a:cubicBezTo>
                  <a:pt x="0" y="21"/>
                  <a:pt x="0" y="21"/>
                  <a:pt x="0" y="21"/>
                </a:cubicBezTo>
                <a:cubicBezTo>
                  <a:pt x="0" y="22"/>
                  <a:pt x="0" y="22"/>
                  <a:pt x="0" y="22"/>
                </a:cubicBezTo>
                <a:cubicBezTo>
                  <a:pt x="0" y="22"/>
                  <a:pt x="0" y="22"/>
                  <a:pt x="0" y="22"/>
                </a:cubicBezTo>
                <a:cubicBezTo>
                  <a:pt x="0" y="24"/>
                  <a:pt x="0" y="25"/>
                  <a:pt x="1" y="26"/>
                </a:cubicBezTo>
                <a:cubicBezTo>
                  <a:pt x="1" y="27"/>
                  <a:pt x="2" y="28"/>
                  <a:pt x="3" y="29"/>
                </a:cubicBezTo>
                <a:cubicBezTo>
                  <a:pt x="4" y="30"/>
                  <a:pt x="5" y="30"/>
                  <a:pt x="6" y="31"/>
                </a:cubicBezTo>
                <a:cubicBezTo>
                  <a:pt x="7" y="31"/>
                  <a:pt x="9" y="31"/>
                  <a:pt x="10" y="31"/>
                </a:cubicBezTo>
                <a:cubicBezTo>
                  <a:pt x="27" y="31"/>
                  <a:pt x="27" y="31"/>
                  <a:pt x="27" y="31"/>
                </a:cubicBezTo>
                <a:cubicBezTo>
                  <a:pt x="27" y="35"/>
                  <a:pt x="27" y="35"/>
                  <a:pt x="27" y="35"/>
                </a:cubicBezTo>
                <a:cubicBezTo>
                  <a:pt x="27" y="37"/>
                  <a:pt x="28" y="38"/>
                  <a:pt x="29" y="38"/>
                </a:cubicBezTo>
                <a:cubicBezTo>
                  <a:pt x="31" y="38"/>
                  <a:pt x="32" y="37"/>
                  <a:pt x="32" y="35"/>
                </a:cubicBezTo>
                <a:cubicBezTo>
                  <a:pt x="32" y="31"/>
                  <a:pt x="32" y="31"/>
                  <a:pt x="32" y="31"/>
                </a:cubicBezTo>
                <a:cubicBezTo>
                  <a:pt x="36" y="31"/>
                  <a:pt x="36" y="31"/>
                  <a:pt x="36" y="31"/>
                </a:cubicBezTo>
                <a:cubicBezTo>
                  <a:pt x="38" y="31"/>
                  <a:pt x="39" y="31"/>
                  <a:pt x="39" y="29"/>
                </a:cubicBezTo>
                <a:cubicBezTo>
                  <a:pt x="39" y="28"/>
                  <a:pt x="38" y="27"/>
                  <a:pt x="36" y="27"/>
                </a:cubicBezTo>
                <a:close/>
              </a:path>
            </a:pathLst>
          </a:custGeom>
          <a:solidFill>
            <a:srgbClr val="F77983"/>
          </a:solidFill>
          <a:ln>
            <a:noFill/>
          </a:ln>
        </p:spPr>
        <p:txBody>
          <a:bodyPr vert="horz" wrap="square" lIns="91440" tIns="45720" rIns="91440" bIns="45720" numCol="1" anchor="t" anchorCtr="0" compatLnSpc="1"/>
          <a:lstStyle/>
          <a:p>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26" presetClass="emph" presetSubtype="0" fill="hold" grpId="1" nodeType="withEffect">
                                  <p:stCondLst>
                                    <p:cond delay="250"/>
                                  </p:stCondLst>
                                  <p:childTnLst>
                                    <p:animEffect transition="out" filter="fade">
                                      <p:cBhvr>
                                        <p:cTn id="16" dur="500" tmFilter="0, 0; .2, .5; .8, .5; 1, 0"/>
                                        <p:tgtEl>
                                          <p:spTgt spid="5"/>
                                        </p:tgtEl>
                                      </p:cBhvr>
                                    </p:animEffect>
                                    <p:animScale>
                                      <p:cBhvr>
                                        <p:cTn id="17" dur="250" autoRev="1" fill="hold"/>
                                        <p:tgtEl>
                                          <p:spTgt spid="5"/>
                                        </p:tgtEl>
                                      </p:cBhvr>
                                      <p:by x="105000" y="105000"/>
                                    </p:animScale>
                                  </p:childTnLst>
                                </p:cTn>
                              </p:par>
                            </p:childTnLst>
                          </p:cTn>
                        </p:par>
                        <p:par>
                          <p:cTn id="18" fill="hold">
                            <p:stCondLst>
                              <p:cond delay="500"/>
                            </p:stCondLst>
                            <p:childTnLst>
                              <p:par>
                                <p:cTn id="19" presetID="2" presetClass="entr" presetSubtype="2"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1+#ppt_w/2"/>
                                          </p:val>
                                        </p:tav>
                                        <p:tav tm="100000">
                                          <p:val>
                                            <p:strVal val="#ppt_x"/>
                                          </p:val>
                                        </p:tav>
                                      </p:tavLst>
                                    </p:anim>
                                    <p:anim calcmode="lin" valueType="num">
                                      <p:cBhvr additive="base">
                                        <p:cTn id="22" dur="500" fill="hold"/>
                                        <p:tgtEl>
                                          <p:spTgt spid="17"/>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0-#ppt_w/2"/>
                                          </p:val>
                                        </p:tav>
                                        <p:tav tm="100000">
                                          <p:val>
                                            <p:strVal val="#ppt_x"/>
                                          </p:val>
                                        </p:tav>
                                      </p:tavLst>
                                    </p:anim>
                                    <p:anim calcmode="lin" valueType="num">
                                      <p:cBhvr additive="base">
                                        <p:cTn id="26" dur="500" fill="hold"/>
                                        <p:tgtEl>
                                          <p:spTgt spid="18"/>
                                        </p:tgtEl>
                                        <p:attrNameLst>
                                          <p:attrName>ppt_y</p:attrName>
                                        </p:attrNameLst>
                                      </p:cBhvr>
                                      <p:tavLst>
                                        <p:tav tm="0">
                                          <p:val>
                                            <p:strVal val="#ppt_y"/>
                                          </p:val>
                                        </p:tav>
                                        <p:tav tm="100000">
                                          <p:val>
                                            <p:strVal val="#ppt_y"/>
                                          </p:val>
                                        </p:tav>
                                      </p:tavLst>
                                    </p:anim>
                                  </p:childTnLst>
                                </p:cTn>
                              </p:par>
                              <p:par>
                                <p:cTn id="27" presetID="53" presetClass="entr" presetSubtype="16" fill="hold" grpId="0" nodeType="withEffect">
                                  <p:stCondLst>
                                    <p:cond delay="250"/>
                                  </p:stCondLst>
                                  <p:childTnLst>
                                    <p:set>
                                      <p:cBhvr>
                                        <p:cTn id="28" dur="1" fill="hold">
                                          <p:stCondLst>
                                            <p:cond delay="0"/>
                                          </p:stCondLst>
                                        </p:cTn>
                                        <p:tgtEl>
                                          <p:spTgt spid="14"/>
                                        </p:tgtEl>
                                        <p:attrNameLst>
                                          <p:attrName>style.visibility</p:attrName>
                                        </p:attrNameLst>
                                      </p:cBhvr>
                                      <p:to>
                                        <p:strVal val="visible"/>
                                      </p:to>
                                    </p:set>
                                    <p:anim calcmode="lin" valueType="num">
                                      <p:cBhvr>
                                        <p:cTn id="29" dur="500" fill="hold"/>
                                        <p:tgtEl>
                                          <p:spTgt spid="14"/>
                                        </p:tgtEl>
                                        <p:attrNameLst>
                                          <p:attrName>ppt_w</p:attrName>
                                        </p:attrNameLst>
                                      </p:cBhvr>
                                      <p:tavLst>
                                        <p:tav tm="0">
                                          <p:val>
                                            <p:fltVal val="0"/>
                                          </p:val>
                                        </p:tav>
                                        <p:tav tm="100000">
                                          <p:val>
                                            <p:strVal val="#ppt_w"/>
                                          </p:val>
                                        </p:tav>
                                      </p:tavLst>
                                    </p:anim>
                                    <p:anim calcmode="lin" valueType="num">
                                      <p:cBhvr>
                                        <p:cTn id="30" dur="500" fill="hold"/>
                                        <p:tgtEl>
                                          <p:spTgt spid="14"/>
                                        </p:tgtEl>
                                        <p:attrNameLst>
                                          <p:attrName>ppt_h</p:attrName>
                                        </p:attrNameLst>
                                      </p:cBhvr>
                                      <p:tavLst>
                                        <p:tav tm="0">
                                          <p:val>
                                            <p:fltVal val="0"/>
                                          </p:val>
                                        </p:tav>
                                        <p:tav tm="100000">
                                          <p:val>
                                            <p:strVal val="#ppt_h"/>
                                          </p:val>
                                        </p:tav>
                                      </p:tavLst>
                                    </p:anim>
                                    <p:animEffect transition="in" filter="fade">
                                      <p:cBhvr>
                                        <p:cTn id="31" dur="500"/>
                                        <p:tgtEl>
                                          <p:spTgt spid="14"/>
                                        </p:tgtEl>
                                      </p:cBhvr>
                                    </p:animEffect>
                                  </p:childTnLst>
                                </p:cTn>
                              </p:par>
                            </p:childTnLst>
                          </p:cTn>
                        </p:par>
                        <p:par>
                          <p:cTn id="32" fill="hold">
                            <p:stCondLst>
                              <p:cond delay="1000"/>
                            </p:stCondLst>
                            <p:childTnLst>
                              <p:par>
                                <p:cTn id="33" presetID="50" presetClass="entr" presetSubtype="0" decel="100000"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1000" fill="hold"/>
                                        <p:tgtEl>
                                          <p:spTgt spid="13"/>
                                        </p:tgtEl>
                                        <p:attrNameLst>
                                          <p:attrName>ppt_w</p:attrName>
                                        </p:attrNameLst>
                                      </p:cBhvr>
                                      <p:tavLst>
                                        <p:tav tm="0">
                                          <p:val>
                                            <p:strVal val="#ppt_w+.3"/>
                                          </p:val>
                                        </p:tav>
                                        <p:tav tm="100000">
                                          <p:val>
                                            <p:strVal val="#ppt_w"/>
                                          </p:val>
                                        </p:tav>
                                      </p:tavLst>
                                    </p:anim>
                                    <p:anim calcmode="lin" valueType="num">
                                      <p:cBhvr>
                                        <p:cTn id="36" dur="1000" fill="hold"/>
                                        <p:tgtEl>
                                          <p:spTgt spid="13"/>
                                        </p:tgtEl>
                                        <p:attrNameLst>
                                          <p:attrName>ppt_h</p:attrName>
                                        </p:attrNameLst>
                                      </p:cBhvr>
                                      <p:tavLst>
                                        <p:tav tm="0">
                                          <p:val>
                                            <p:strVal val="#ppt_h"/>
                                          </p:val>
                                        </p:tav>
                                        <p:tav tm="100000">
                                          <p:val>
                                            <p:strVal val="#ppt_h"/>
                                          </p:val>
                                        </p:tav>
                                      </p:tavLst>
                                    </p:anim>
                                    <p:animEffect transition="in" filter="fade">
                                      <p:cBhvr>
                                        <p:cTn id="37" dur="1000"/>
                                        <p:tgtEl>
                                          <p:spTgt spid="13"/>
                                        </p:tgtEl>
                                      </p:cBhvr>
                                    </p:animEffect>
                                  </p:childTnLst>
                                </p:cTn>
                              </p:par>
                            </p:childTnLst>
                          </p:cTn>
                        </p:par>
                        <p:par>
                          <p:cTn id="38" fill="hold">
                            <p:stCondLst>
                              <p:cond delay="2000"/>
                            </p:stCondLst>
                            <p:childTnLst>
                              <p:par>
                                <p:cTn id="39" presetID="2" presetClass="entr" presetSubtype="4"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250" fill="hold"/>
                                        <p:tgtEl>
                                          <p:spTgt spid="23"/>
                                        </p:tgtEl>
                                        <p:attrNameLst>
                                          <p:attrName>ppt_x</p:attrName>
                                        </p:attrNameLst>
                                      </p:cBhvr>
                                      <p:tavLst>
                                        <p:tav tm="0">
                                          <p:val>
                                            <p:strVal val="#ppt_x"/>
                                          </p:val>
                                        </p:tav>
                                        <p:tav tm="100000">
                                          <p:val>
                                            <p:strVal val="#ppt_x"/>
                                          </p:val>
                                        </p:tav>
                                      </p:tavLst>
                                    </p:anim>
                                    <p:anim calcmode="lin" valueType="num">
                                      <p:cBhvr additive="base">
                                        <p:cTn id="42" dur="250" fill="hold"/>
                                        <p:tgtEl>
                                          <p:spTgt spid="23"/>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250"/>
                                  </p:stCondLst>
                                  <p:childTnLst>
                                    <p:set>
                                      <p:cBhvr>
                                        <p:cTn id="44" dur="1" fill="hold">
                                          <p:stCondLst>
                                            <p:cond delay="0"/>
                                          </p:stCondLst>
                                        </p:cTn>
                                        <p:tgtEl>
                                          <p:spTgt spid="24"/>
                                        </p:tgtEl>
                                        <p:attrNameLst>
                                          <p:attrName>style.visibility</p:attrName>
                                        </p:attrNameLst>
                                      </p:cBhvr>
                                      <p:to>
                                        <p:strVal val="visible"/>
                                      </p:to>
                                    </p:set>
                                    <p:anim calcmode="lin" valueType="num">
                                      <p:cBhvr additive="base">
                                        <p:cTn id="45" dur="250" fill="hold"/>
                                        <p:tgtEl>
                                          <p:spTgt spid="24"/>
                                        </p:tgtEl>
                                        <p:attrNameLst>
                                          <p:attrName>ppt_x</p:attrName>
                                        </p:attrNameLst>
                                      </p:cBhvr>
                                      <p:tavLst>
                                        <p:tav tm="0">
                                          <p:val>
                                            <p:strVal val="#ppt_x"/>
                                          </p:val>
                                        </p:tav>
                                        <p:tav tm="100000">
                                          <p:val>
                                            <p:strVal val="#ppt_x"/>
                                          </p:val>
                                        </p:tav>
                                      </p:tavLst>
                                    </p:anim>
                                    <p:anim calcmode="lin" valueType="num">
                                      <p:cBhvr additive="base">
                                        <p:cTn id="46" dur="250" fill="hold"/>
                                        <p:tgtEl>
                                          <p:spTgt spid="24"/>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250"/>
                                  </p:stCondLst>
                                  <p:childTnLst>
                                    <p:set>
                                      <p:cBhvr>
                                        <p:cTn id="48" dur="1" fill="hold">
                                          <p:stCondLst>
                                            <p:cond delay="0"/>
                                          </p:stCondLst>
                                        </p:cTn>
                                        <p:tgtEl>
                                          <p:spTgt spid="22"/>
                                        </p:tgtEl>
                                        <p:attrNameLst>
                                          <p:attrName>style.visibility</p:attrName>
                                        </p:attrNameLst>
                                      </p:cBhvr>
                                      <p:to>
                                        <p:strVal val="visible"/>
                                      </p:to>
                                    </p:set>
                                    <p:anim calcmode="lin" valueType="num">
                                      <p:cBhvr additive="base">
                                        <p:cTn id="49" dur="250" fill="hold"/>
                                        <p:tgtEl>
                                          <p:spTgt spid="22"/>
                                        </p:tgtEl>
                                        <p:attrNameLst>
                                          <p:attrName>ppt_x</p:attrName>
                                        </p:attrNameLst>
                                      </p:cBhvr>
                                      <p:tavLst>
                                        <p:tav tm="0">
                                          <p:val>
                                            <p:strVal val="#ppt_x"/>
                                          </p:val>
                                        </p:tav>
                                        <p:tav tm="100000">
                                          <p:val>
                                            <p:strVal val="#ppt_x"/>
                                          </p:val>
                                        </p:tav>
                                      </p:tavLst>
                                    </p:anim>
                                    <p:anim calcmode="lin" valueType="num">
                                      <p:cBhvr additive="base">
                                        <p:cTn id="50" dur="250" fill="hold"/>
                                        <p:tgtEl>
                                          <p:spTgt spid="22"/>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500"/>
                                  </p:stCondLst>
                                  <p:childTnLst>
                                    <p:set>
                                      <p:cBhvr>
                                        <p:cTn id="52" dur="1" fill="hold">
                                          <p:stCondLst>
                                            <p:cond delay="0"/>
                                          </p:stCondLst>
                                        </p:cTn>
                                        <p:tgtEl>
                                          <p:spTgt spid="25"/>
                                        </p:tgtEl>
                                        <p:attrNameLst>
                                          <p:attrName>style.visibility</p:attrName>
                                        </p:attrNameLst>
                                      </p:cBhvr>
                                      <p:to>
                                        <p:strVal val="visible"/>
                                      </p:to>
                                    </p:set>
                                    <p:anim calcmode="lin" valueType="num">
                                      <p:cBhvr additive="base">
                                        <p:cTn id="53" dur="250" fill="hold"/>
                                        <p:tgtEl>
                                          <p:spTgt spid="25"/>
                                        </p:tgtEl>
                                        <p:attrNameLst>
                                          <p:attrName>ppt_x</p:attrName>
                                        </p:attrNameLst>
                                      </p:cBhvr>
                                      <p:tavLst>
                                        <p:tav tm="0">
                                          <p:val>
                                            <p:strVal val="#ppt_x"/>
                                          </p:val>
                                        </p:tav>
                                        <p:tav tm="100000">
                                          <p:val>
                                            <p:strVal val="#ppt_x"/>
                                          </p:val>
                                        </p:tav>
                                      </p:tavLst>
                                    </p:anim>
                                    <p:anim calcmode="lin" valueType="num">
                                      <p:cBhvr additive="base">
                                        <p:cTn id="54" dur="250" fill="hold"/>
                                        <p:tgtEl>
                                          <p:spTgt spid="25"/>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500"/>
                                  </p:stCondLst>
                                  <p:childTnLst>
                                    <p:set>
                                      <p:cBhvr>
                                        <p:cTn id="56" dur="1" fill="hold">
                                          <p:stCondLst>
                                            <p:cond delay="0"/>
                                          </p:stCondLst>
                                        </p:cTn>
                                        <p:tgtEl>
                                          <p:spTgt spid="21"/>
                                        </p:tgtEl>
                                        <p:attrNameLst>
                                          <p:attrName>style.visibility</p:attrName>
                                        </p:attrNameLst>
                                      </p:cBhvr>
                                      <p:to>
                                        <p:strVal val="visible"/>
                                      </p:to>
                                    </p:set>
                                    <p:anim calcmode="lin" valueType="num">
                                      <p:cBhvr additive="base">
                                        <p:cTn id="57" dur="250" fill="hold"/>
                                        <p:tgtEl>
                                          <p:spTgt spid="21"/>
                                        </p:tgtEl>
                                        <p:attrNameLst>
                                          <p:attrName>ppt_x</p:attrName>
                                        </p:attrNameLst>
                                      </p:cBhvr>
                                      <p:tavLst>
                                        <p:tav tm="0">
                                          <p:val>
                                            <p:strVal val="#ppt_x"/>
                                          </p:val>
                                        </p:tav>
                                        <p:tav tm="100000">
                                          <p:val>
                                            <p:strVal val="#ppt_x"/>
                                          </p:val>
                                        </p:tav>
                                      </p:tavLst>
                                    </p:anim>
                                    <p:anim calcmode="lin" valueType="num">
                                      <p:cBhvr additive="base">
                                        <p:cTn id="58" dur="25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5" grpId="1" animBg="1"/>
      <p:bldP spid="13" grpId="0"/>
      <p:bldP spid="17" grpId="0" animBg="1"/>
      <p:bldP spid="18" grpId="0" animBg="1"/>
      <p:bldP spid="21" grpId="0" animBg="1"/>
      <p:bldP spid="22" grpId="0" animBg="1"/>
      <p:bldP spid="23" grpId="0" animBg="1"/>
      <p:bldP spid="24" grpId="0" animBg="1"/>
      <p:bldP spid="25" grpId="0" animBg="1"/>
      <p:bldP spid="1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026120"/>
            <a:ext cx="12192000" cy="52729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 name="圆角矩形 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0" y="0"/>
            <a:ext cx="12192000" cy="1026120"/>
          </a:xfrm>
          <a:prstGeom prst="roundRect">
            <a:avLst>
              <a:gd name="adj" fmla="val 0"/>
            </a:avLst>
          </a:prstGeom>
          <a:solidFill>
            <a:srgbClr val="35597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文本框 3"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txBox="1"/>
          <p:nvPr/>
        </p:nvSpPr>
        <p:spPr>
          <a:xfrm>
            <a:off x="1160398" y="133400"/>
            <a:ext cx="2595582" cy="769441"/>
          </a:xfrm>
          <a:prstGeom prst="rect">
            <a:avLst/>
          </a:prstGeom>
          <a:noFill/>
        </p:spPr>
        <p:txBody>
          <a:bodyPr wrap="none" rtlCol="0">
            <a:spAutoFit/>
          </a:bodyPr>
          <a:lstStyle/>
          <a:p>
            <a:r>
              <a:rPr lang="zh-CN" altLang="en-US" sz="4400" b="1" spc="300" dirty="0">
                <a:solidFill>
                  <a:srgbClr val="FEFEFE"/>
                </a:solidFill>
                <a:effectLst>
                  <a:outerShdw blurRad="38100" dist="38100" dir="2700000" algn="tl">
                    <a:srgbClr val="000000">
                      <a:alpha val="43137"/>
                    </a:srgbClr>
                  </a:outerShdw>
                </a:effectLst>
                <a:cs typeface="+mn-ea"/>
                <a:sym typeface="+mn-lt"/>
              </a:rPr>
              <a:t>计划因素</a:t>
            </a:r>
            <a:endParaRPr lang="zh-CN" altLang="en-US" sz="4400" b="1" spc="300" dirty="0">
              <a:solidFill>
                <a:srgbClr val="FEFEFE"/>
              </a:solidFill>
              <a:effectLst>
                <a:outerShdw blurRad="38100" dist="38100" dir="2700000" algn="tl">
                  <a:srgbClr val="000000">
                    <a:alpha val="43137"/>
                  </a:srgbClr>
                </a:outerShdw>
              </a:effectLst>
              <a:cs typeface="+mn-ea"/>
              <a:sym typeface="+mn-lt"/>
            </a:endParaRPr>
          </a:p>
        </p:txBody>
      </p:sp>
      <p:sp>
        <p:nvSpPr>
          <p:cNvPr id="5" name="圆角矩形 38"/>
          <p:cNvSpPr/>
          <p:nvPr/>
        </p:nvSpPr>
        <p:spPr>
          <a:xfrm rot="572624">
            <a:off x="195140" y="191809"/>
            <a:ext cx="755690" cy="744790"/>
          </a:xfrm>
          <a:custGeom>
            <a:avLst/>
            <a:gdLst/>
            <a:ahLst/>
            <a:cxnLst/>
            <a:rect l="l" t="t" r="r" b="b"/>
            <a:pathLst>
              <a:path w="1554798" h="1532371">
                <a:moveTo>
                  <a:pt x="260464" y="73817"/>
                </a:moveTo>
                <a:cubicBezTo>
                  <a:pt x="306072" y="28209"/>
                  <a:pt x="369078" y="0"/>
                  <a:pt x="438674" y="0"/>
                </a:cubicBezTo>
                <a:lnTo>
                  <a:pt x="1302770" y="0"/>
                </a:lnTo>
                <a:cubicBezTo>
                  <a:pt x="1441961" y="0"/>
                  <a:pt x="1554798" y="112837"/>
                  <a:pt x="1554798" y="252028"/>
                </a:cubicBezTo>
                <a:lnTo>
                  <a:pt x="1554798" y="252029"/>
                </a:lnTo>
                <a:lnTo>
                  <a:pt x="1554798" y="1116125"/>
                </a:lnTo>
                <a:cubicBezTo>
                  <a:pt x="1554798" y="1255316"/>
                  <a:pt x="1441961" y="1368153"/>
                  <a:pt x="1302770" y="1368153"/>
                </a:cubicBezTo>
                <a:cubicBezTo>
                  <a:pt x="1163579" y="1368153"/>
                  <a:pt x="1050742" y="1255316"/>
                  <a:pt x="1050742" y="1116125"/>
                </a:cubicBezTo>
                <a:lnTo>
                  <a:pt x="1050742" y="860250"/>
                </a:lnTo>
                <a:cubicBezTo>
                  <a:pt x="1050311" y="861013"/>
                  <a:pt x="1049708" y="861600"/>
                  <a:pt x="1049101" y="862186"/>
                </a:cubicBezTo>
                <a:lnTo>
                  <a:pt x="426920" y="1461813"/>
                </a:lnTo>
                <a:cubicBezTo>
                  <a:pt x="326697" y="1558402"/>
                  <a:pt x="167149" y="1555457"/>
                  <a:pt x="70559" y="1455234"/>
                </a:cubicBezTo>
                <a:cubicBezTo>
                  <a:pt x="-26031" y="1355012"/>
                  <a:pt x="-23086" y="1195463"/>
                  <a:pt x="77137" y="1098874"/>
                </a:cubicBezTo>
                <a:lnTo>
                  <a:pt x="694328" y="504056"/>
                </a:lnTo>
                <a:lnTo>
                  <a:pt x="438674" y="504056"/>
                </a:lnTo>
                <a:cubicBezTo>
                  <a:pt x="299483" y="504056"/>
                  <a:pt x="186646" y="391219"/>
                  <a:pt x="186646" y="252028"/>
                </a:cubicBezTo>
                <a:cubicBezTo>
                  <a:pt x="186646" y="182432"/>
                  <a:pt x="214855" y="119426"/>
                  <a:pt x="260464" y="73817"/>
                </a:cubicBezTo>
                <a:close/>
              </a:path>
            </a:pathLst>
          </a:custGeom>
          <a:solidFill>
            <a:srgbClr val="355979"/>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椭圆 5"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1734017" y="6466806"/>
            <a:ext cx="266706" cy="266706"/>
          </a:xfrm>
          <a:prstGeom prst="ellipse">
            <a:avLst/>
          </a:prstGeom>
          <a:solidFill>
            <a:srgbClr val="365B7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椭圆 6"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1364799" y="6466806"/>
            <a:ext cx="266706" cy="266706"/>
          </a:xfrm>
          <a:prstGeom prst="ellipse">
            <a:avLst/>
          </a:prstGeom>
          <a:solidFill>
            <a:srgbClr val="96648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995581" y="6466806"/>
            <a:ext cx="266706" cy="266706"/>
          </a:xfrm>
          <a:prstGeom prst="ellipse">
            <a:avLst/>
          </a:prstGeom>
          <a:solidFill>
            <a:srgbClr val="D06F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椭圆 8"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626363" y="6466806"/>
            <a:ext cx="266706" cy="266706"/>
          </a:xfrm>
          <a:prstGeom prst="ellipse">
            <a:avLst/>
          </a:prstGeom>
          <a:solidFill>
            <a:srgbClr val="F779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257451" y="6466806"/>
            <a:ext cx="266400" cy="266400"/>
          </a:xfrm>
          <a:prstGeom prst="ellipse">
            <a:avLst/>
          </a:prstGeom>
          <a:solidFill>
            <a:srgbClr val="F8AD9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1" name="组合 10"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6983801" y="4701115"/>
            <a:ext cx="464997" cy="518585"/>
            <a:chOff x="2881313" y="3959226"/>
            <a:chExt cx="1241426" cy="2063749"/>
          </a:xfrm>
          <a:solidFill>
            <a:schemeClr val="bg1">
              <a:lumMod val="65000"/>
            </a:schemeClr>
          </a:solidFill>
        </p:grpSpPr>
        <p:sp>
          <p:nvSpPr>
            <p:cNvPr id="12" name="Freeform 115"/>
            <p:cNvSpPr/>
            <p:nvPr/>
          </p:nvSpPr>
          <p:spPr bwMode="auto">
            <a:xfrm>
              <a:off x="3884613" y="3959226"/>
              <a:ext cx="131763" cy="50800"/>
            </a:xfrm>
            <a:custGeom>
              <a:avLst/>
              <a:gdLst>
                <a:gd name="T0" fmla="*/ 4 w 5"/>
                <a:gd name="T1" fmla="*/ 2 h 2"/>
                <a:gd name="T2" fmla="*/ 1 w 5"/>
                <a:gd name="T3" fmla="*/ 2 h 2"/>
                <a:gd name="T4" fmla="*/ 0 w 5"/>
                <a:gd name="T5" fmla="*/ 1 h 2"/>
                <a:gd name="T6" fmla="*/ 1 w 5"/>
                <a:gd name="T7" fmla="*/ 0 h 2"/>
                <a:gd name="T8" fmla="*/ 4 w 5"/>
                <a:gd name="T9" fmla="*/ 0 h 2"/>
                <a:gd name="T10" fmla="*/ 5 w 5"/>
                <a:gd name="T11" fmla="*/ 1 h 2"/>
                <a:gd name="T12" fmla="*/ 4 w 5"/>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4" y="2"/>
                  </a:moveTo>
                  <a:cubicBezTo>
                    <a:pt x="1" y="2"/>
                    <a:pt x="1" y="2"/>
                    <a:pt x="1" y="2"/>
                  </a:cubicBezTo>
                  <a:cubicBezTo>
                    <a:pt x="0" y="2"/>
                    <a:pt x="0" y="2"/>
                    <a:pt x="0" y="1"/>
                  </a:cubicBezTo>
                  <a:cubicBezTo>
                    <a:pt x="0" y="1"/>
                    <a:pt x="0" y="0"/>
                    <a:pt x="1" y="0"/>
                  </a:cubicBezTo>
                  <a:cubicBezTo>
                    <a:pt x="4" y="0"/>
                    <a:pt x="4" y="0"/>
                    <a:pt x="4" y="0"/>
                  </a:cubicBezTo>
                  <a:cubicBezTo>
                    <a:pt x="5" y="0"/>
                    <a:pt x="5" y="1"/>
                    <a:pt x="5" y="1"/>
                  </a:cubicBezTo>
                  <a:cubicBezTo>
                    <a:pt x="5" y="2"/>
                    <a:pt x="5" y="2"/>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 name="Freeform 116"/>
            <p:cNvSpPr>
              <a:spLocks noEditPoints="1"/>
            </p:cNvSpPr>
            <p:nvPr/>
          </p:nvSpPr>
          <p:spPr bwMode="auto">
            <a:xfrm>
              <a:off x="3146426" y="3959226"/>
              <a:ext cx="606425" cy="50800"/>
            </a:xfrm>
            <a:custGeom>
              <a:avLst/>
              <a:gdLst>
                <a:gd name="T0" fmla="*/ 22 w 23"/>
                <a:gd name="T1" fmla="*/ 2 h 2"/>
                <a:gd name="T2" fmla="*/ 15 w 23"/>
                <a:gd name="T3" fmla="*/ 2 h 2"/>
                <a:gd name="T4" fmla="*/ 14 w 23"/>
                <a:gd name="T5" fmla="*/ 1 h 2"/>
                <a:gd name="T6" fmla="*/ 15 w 23"/>
                <a:gd name="T7" fmla="*/ 0 h 2"/>
                <a:gd name="T8" fmla="*/ 22 w 23"/>
                <a:gd name="T9" fmla="*/ 0 h 2"/>
                <a:gd name="T10" fmla="*/ 23 w 23"/>
                <a:gd name="T11" fmla="*/ 1 h 2"/>
                <a:gd name="T12" fmla="*/ 22 w 23"/>
                <a:gd name="T13" fmla="*/ 2 h 2"/>
                <a:gd name="T14" fmla="*/ 8 w 23"/>
                <a:gd name="T15" fmla="*/ 2 h 2"/>
                <a:gd name="T16" fmla="*/ 1 w 23"/>
                <a:gd name="T17" fmla="*/ 2 h 2"/>
                <a:gd name="T18" fmla="*/ 0 w 23"/>
                <a:gd name="T19" fmla="*/ 1 h 2"/>
                <a:gd name="T20" fmla="*/ 1 w 23"/>
                <a:gd name="T21" fmla="*/ 0 h 2"/>
                <a:gd name="T22" fmla="*/ 8 w 23"/>
                <a:gd name="T23" fmla="*/ 0 h 2"/>
                <a:gd name="T24" fmla="*/ 9 w 23"/>
                <a:gd name="T25" fmla="*/ 1 h 2"/>
                <a:gd name="T26" fmla="*/ 8 w 23"/>
                <a:gd name="T2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 h="2">
                  <a:moveTo>
                    <a:pt x="22" y="2"/>
                  </a:moveTo>
                  <a:cubicBezTo>
                    <a:pt x="15" y="2"/>
                    <a:pt x="15" y="2"/>
                    <a:pt x="15" y="2"/>
                  </a:cubicBezTo>
                  <a:cubicBezTo>
                    <a:pt x="14" y="2"/>
                    <a:pt x="14" y="2"/>
                    <a:pt x="14" y="1"/>
                  </a:cubicBezTo>
                  <a:cubicBezTo>
                    <a:pt x="14" y="1"/>
                    <a:pt x="14" y="0"/>
                    <a:pt x="15" y="0"/>
                  </a:cubicBezTo>
                  <a:cubicBezTo>
                    <a:pt x="22" y="0"/>
                    <a:pt x="22" y="0"/>
                    <a:pt x="22" y="0"/>
                  </a:cubicBezTo>
                  <a:cubicBezTo>
                    <a:pt x="22" y="0"/>
                    <a:pt x="23" y="1"/>
                    <a:pt x="23" y="1"/>
                  </a:cubicBezTo>
                  <a:cubicBezTo>
                    <a:pt x="23" y="2"/>
                    <a:pt x="22" y="2"/>
                    <a:pt x="22" y="2"/>
                  </a:cubicBezTo>
                  <a:close/>
                  <a:moveTo>
                    <a:pt x="8" y="2"/>
                  </a:moveTo>
                  <a:cubicBezTo>
                    <a:pt x="1" y="2"/>
                    <a:pt x="1" y="2"/>
                    <a:pt x="1" y="2"/>
                  </a:cubicBezTo>
                  <a:cubicBezTo>
                    <a:pt x="0" y="2"/>
                    <a:pt x="0" y="2"/>
                    <a:pt x="0" y="1"/>
                  </a:cubicBezTo>
                  <a:cubicBezTo>
                    <a:pt x="0" y="1"/>
                    <a:pt x="0" y="0"/>
                    <a:pt x="1" y="0"/>
                  </a:cubicBezTo>
                  <a:cubicBezTo>
                    <a:pt x="8" y="0"/>
                    <a:pt x="8" y="0"/>
                    <a:pt x="8" y="0"/>
                  </a:cubicBezTo>
                  <a:cubicBezTo>
                    <a:pt x="8" y="0"/>
                    <a:pt x="9" y="1"/>
                    <a:pt x="9" y="1"/>
                  </a:cubicBezTo>
                  <a:cubicBezTo>
                    <a:pt x="9" y="2"/>
                    <a:pt x="8" y="2"/>
                    <a:pt x="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 name="Freeform 117"/>
            <p:cNvSpPr/>
            <p:nvPr/>
          </p:nvSpPr>
          <p:spPr bwMode="auto">
            <a:xfrm>
              <a:off x="2881313" y="3959226"/>
              <a:ext cx="133350" cy="128587"/>
            </a:xfrm>
            <a:custGeom>
              <a:avLst/>
              <a:gdLst>
                <a:gd name="T0" fmla="*/ 1 w 5"/>
                <a:gd name="T1" fmla="*/ 5 h 5"/>
                <a:gd name="T2" fmla="*/ 0 w 5"/>
                <a:gd name="T3" fmla="*/ 4 h 5"/>
                <a:gd name="T4" fmla="*/ 0 w 5"/>
                <a:gd name="T5" fmla="*/ 1 h 5"/>
                <a:gd name="T6" fmla="*/ 1 w 5"/>
                <a:gd name="T7" fmla="*/ 0 h 5"/>
                <a:gd name="T8" fmla="*/ 4 w 5"/>
                <a:gd name="T9" fmla="*/ 0 h 5"/>
                <a:gd name="T10" fmla="*/ 5 w 5"/>
                <a:gd name="T11" fmla="*/ 1 h 5"/>
                <a:gd name="T12" fmla="*/ 4 w 5"/>
                <a:gd name="T13" fmla="*/ 2 h 5"/>
                <a:gd name="T14" fmla="*/ 2 w 5"/>
                <a:gd name="T15" fmla="*/ 2 h 5"/>
                <a:gd name="T16" fmla="*/ 2 w 5"/>
                <a:gd name="T17" fmla="*/ 4 h 5"/>
                <a:gd name="T18" fmla="*/ 1 w 5"/>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1" y="5"/>
                  </a:moveTo>
                  <a:cubicBezTo>
                    <a:pt x="0" y="5"/>
                    <a:pt x="0" y="5"/>
                    <a:pt x="0" y="4"/>
                  </a:cubicBezTo>
                  <a:cubicBezTo>
                    <a:pt x="0" y="1"/>
                    <a:pt x="0" y="1"/>
                    <a:pt x="0" y="1"/>
                  </a:cubicBezTo>
                  <a:cubicBezTo>
                    <a:pt x="0" y="1"/>
                    <a:pt x="0" y="0"/>
                    <a:pt x="1" y="0"/>
                  </a:cubicBezTo>
                  <a:cubicBezTo>
                    <a:pt x="4" y="0"/>
                    <a:pt x="4" y="0"/>
                    <a:pt x="4" y="0"/>
                  </a:cubicBezTo>
                  <a:cubicBezTo>
                    <a:pt x="4" y="0"/>
                    <a:pt x="5" y="1"/>
                    <a:pt x="5" y="1"/>
                  </a:cubicBezTo>
                  <a:cubicBezTo>
                    <a:pt x="5" y="2"/>
                    <a:pt x="4" y="2"/>
                    <a:pt x="4" y="2"/>
                  </a:cubicBezTo>
                  <a:cubicBezTo>
                    <a:pt x="2" y="2"/>
                    <a:pt x="2" y="2"/>
                    <a:pt x="2" y="2"/>
                  </a:cubicBezTo>
                  <a:cubicBezTo>
                    <a:pt x="2" y="4"/>
                    <a:pt x="2" y="4"/>
                    <a:pt x="2" y="4"/>
                  </a:cubicBezTo>
                  <a:cubicBezTo>
                    <a:pt x="2" y="5"/>
                    <a:pt x="1"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118"/>
            <p:cNvSpPr>
              <a:spLocks noEditPoints="1"/>
            </p:cNvSpPr>
            <p:nvPr/>
          </p:nvSpPr>
          <p:spPr bwMode="auto">
            <a:xfrm>
              <a:off x="2881313" y="4191000"/>
              <a:ext cx="53975" cy="1625600"/>
            </a:xfrm>
            <a:custGeom>
              <a:avLst/>
              <a:gdLst>
                <a:gd name="T0" fmla="*/ 1 w 2"/>
                <a:gd name="T1" fmla="*/ 63 h 63"/>
                <a:gd name="T2" fmla="*/ 0 w 2"/>
                <a:gd name="T3" fmla="*/ 62 h 63"/>
                <a:gd name="T4" fmla="*/ 0 w 2"/>
                <a:gd name="T5" fmla="*/ 56 h 63"/>
                <a:gd name="T6" fmla="*/ 1 w 2"/>
                <a:gd name="T7" fmla="*/ 55 h 63"/>
                <a:gd name="T8" fmla="*/ 2 w 2"/>
                <a:gd name="T9" fmla="*/ 56 h 63"/>
                <a:gd name="T10" fmla="*/ 2 w 2"/>
                <a:gd name="T11" fmla="*/ 62 h 63"/>
                <a:gd name="T12" fmla="*/ 1 w 2"/>
                <a:gd name="T13" fmla="*/ 63 h 63"/>
                <a:gd name="T14" fmla="*/ 1 w 2"/>
                <a:gd name="T15" fmla="*/ 52 h 63"/>
                <a:gd name="T16" fmla="*/ 0 w 2"/>
                <a:gd name="T17" fmla="*/ 51 h 63"/>
                <a:gd name="T18" fmla="*/ 0 w 2"/>
                <a:gd name="T19" fmla="*/ 45 h 63"/>
                <a:gd name="T20" fmla="*/ 1 w 2"/>
                <a:gd name="T21" fmla="*/ 44 h 63"/>
                <a:gd name="T22" fmla="*/ 2 w 2"/>
                <a:gd name="T23" fmla="*/ 45 h 63"/>
                <a:gd name="T24" fmla="*/ 2 w 2"/>
                <a:gd name="T25" fmla="*/ 51 h 63"/>
                <a:gd name="T26" fmla="*/ 1 w 2"/>
                <a:gd name="T27" fmla="*/ 52 h 63"/>
                <a:gd name="T28" fmla="*/ 1 w 2"/>
                <a:gd name="T29" fmla="*/ 41 h 63"/>
                <a:gd name="T30" fmla="*/ 0 w 2"/>
                <a:gd name="T31" fmla="*/ 40 h 63"/>
                <a:gd name="T32" fmla="*/ 0 w 2"/>
                <a:gd name="T33" fmla="*/ 34 h 63"/>
                <a:gd name="T34" fmla="*/ 1 w 2"/>
                <a:gd name="T35" fmla="*/ 33 h 63"/>
                <a:gd name="T36" fmla="*/ 2 w 2"/>
                <a:gd name="T37" fmla="*/ 34 h 63"/>
                <a:gd name="T38" fmla="*/ 2 w 2"/>
                <a:gd name="T39" fmla="*/ 40 h 63"/>
                <a:gd name="T40" fmla="*/ 1 w 2"/>
                <a:gd name="T41" fmla="*/ 41 h 63"/>
                <a:gd name="T42" fmla="*/ 1 w 2"/>
                <a:gd name="T43" fmla="*/ 30 h 63"/>
                <a:gd name="T44" fmla="*/ 0 w 2"/>
                <a:gd name="T45" fmla="*/ 29 h 63"/>
                <a:gd name="T46" fmla="*/ 0 w 2"/>
                <a:gd name="T47" fmla="*/ 23 h 63"/>
                <a:gd name="T48" fmla="*/ 1 w 2"/>
                <a:gd name="T49" fmla="*/ 22 h 63"/>
                <a:gd name="T50" fmla="*/ 2 w 2"/>
                <a:gd name="T51" fmla="*/ 23 h 63"/>
                <a:gd name="T52" fmla="*/ 2 w 2"/>
                <a:gd name="T53" fmla="*/ 29 h 63"/>
                <a:gd name="T54" fmla="*/ 1 w 2"/>
                <a:gd name="T55" fmla="*/ 30 h 63"/>
                <a:gd name="T56" fmla="*/ 1 w 2"/>
                <a:gd name="T57" fmla="*/ 19 h 63"/>
                <a:gd name="T58" fmla="*/ 0 w 2"/>
                <a:gd name="T59" fmla="*/ 18 h 63"/>
                <a:gd name="T60" fmla="*/ 0 w 2"/>
                <a:gd name="T61" fmla="*/ 12 h 63"/>
                <a:gd name="T62" fmla="*/ 1 w 2"/>
                <a:gd name="T63" fmla="*/ 11 h 63"/>
                <a:gd name="T64" fmla="*/ 2 w 2"/>
                <a:gd name="T65" fmla="*/ 12 h 63"/>
                <a:gd name="T66" fmla="*/ 2 w 2"/>
                <a:gd name="T67" fmla="*/ 18 h 63"/>
                <a:gd name="T68" fmla="*/ 1 w 2"/>
                <a:gd name="T69" fmla="*/ 19 h 63"/>
                <a:gd name="T70" fmla="*/ 1 w 2"/>
                <a:gd name="T71" fmla="*/ 8 h 63"/>
                <a:gd name="T72" fmla="*/ 0 w 2"/>
                <a:gd name="T73" fmla="*/ 7 h 63"/>
                <a:gd name="T74" fmla="*/ 0 w 2"/>
                <a:gd name="T75" fmla="*/ 1 h 63"/>
                <a:gd name="T76" fmla="*/ 1 w 2"/>
                <a:gd name="T77" fmla="*/ 0 h 63"/>
                <a:gd name="T78" fmla="*/ 2 w 2"/>
                <a:gd name="T79" fmla="*/ 1 h 63"/>
                <a:gd name="T80" fmla="*/ 2 w 2"/>
                <a:gd name="T81" fmla="*/ 7 h 63"/>
                <a:gd name="T82" fmla="*/ 1 w 2"/>
                <a:gd name="T83" fmla="*/ 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 h="63">
                  <a:moveTo>
                    <a:pt x="1" y="63"/>
                  </a:moveTo>
                  <a:cubicBezTo>
                    <a:pt x="0" y="63"/>
                    <a:pt x="0" y="62"/>
                    <a:pt x="0" y="62"/>
                  </a:cubicBezTo>
                  <a:cubicBezTo>
                    <a:pt x="0" y="56"/>
                    <a:pt x="0" y="56"/>
                    <a:pt x="0" y="56"/>
                  </a:cubicBezTo>
                  <a:cubicBezTo>
                    <a:pt x="0" y="56"/>
                    <a:pt x="0" y="55"/>
                    <a:pt x="1" y="55"/>
                  </a:cubicBezTo>
                  <a:cubicBezTo>
                    <a:pt x="1" y="55"/>
                    <a:pt x="2" y="56"/>
                    <a:pt x="2" y="56"/>
                  </a:cubicBezTo>
                  <a:cubicBezTo>
                    <a:pt x="2" y="62"/>
                    <a:pt x="2" y="62"/>
                    <a:pt x="2" y="62"/>
                  </a:cubicBezTo>
                  <a:cubicBezTo>
                    <a:pt x="2" y="62"/>
                    <a:pt x="1" y="63"/>
                    <a:pt x="1" y="63"/>
                  </a:cubicBezTo>
                  <a:close/>
                  <a:moveTo>
                    <a:pt x="1" y="52"/>
                  </a:moveTo>
                  <a:cubicBezTo>
                    <a:pt x="0" y="52"/>
                    <a:pt x="0" y="51"/>
                    <a:pt x="0" y="51"/>
                  </a:cubicBezTo>
                  <a:cubicBezTo>
                    <a:pt x="0" y="45"/>
                    <a:pt x="0" y="45"/>
                    <a:pt x="0" y="45"/>
                  </a:cubicBezTo>
                  <a:cubicBezTo>
                    <a:pt x="0" y="45"/>
                    <a:pt x="0" y="44"/>
                    <a:pt x="1" y="44"/>
                  </a:cubicBezTo>
                  <a:cubicBezTo>
                    <a:pt x="1" y="44"/>
                    <a:pt x="2" y="45"/>
                    <a:pt x="2" y="45"/>
                  </a:cubicBezTo>
                  <a:cubicBezTo>
                    <a:pt x="2" y="51"/>
                    <a:pt x="2" y="51"/>
                    <a:pt x="2" y="51"/>
                  </a:cubicBezTo>
                  <a:cubicBezTo>
                    <a:pt x="2" y="51"/>
                    <a:pt x="1" y="52"/>
                    <a:pt x="1" y="52"/>
                  </a:cubicBezTo>
                  <a:close/>
                  <a:moveTo>
                    <a:pt x="1" y="41"/>
                  </a:moveTo>
                  <a:cubicBezTo>
                    <a:pt x="0" y="41"/>
                    <a:pt x="0" y="40"/>
                    <a:pt x="0" y="40"/>
                  </a:cubicBezTo>
                  <a:cubicBezTo>
                    <a:pt x="0" y="34"/>
                    <a:pt x="0" y="34"/>
                    <a:pt x="0" y="34"/>
                  </a:cubicBezTo>
                  <a:cubicBezTo>
                    <a:pt x="0" y="34"/>
                    <a:pt x="0" y="33"/>
                    <a:pt x="1" y="33"/>
                  </a:cubicBezTo>
                  <a:cubicBezTo>
                    <a:pt x="1" y="33"/>
                    <a:pt x="2" y="34"/>
                    <a:pt x="2" y="34"/>
                  </a:cubicBezTo>
                  <a:cubicBezTo>
                    <a:pt x="2" y="40"/>
                    <a:pt x="2" y="40"/>
                    <a:pt x="2" y="40"/>
                  </a:cubicBezTo>
                  <a:cubicBezTo>
                    <a:pt x="2" y="40"/>
                    <a:pt x="1" y="41"/>
                    <a:pt x="1" y="41"/>
                  </a:cubicBezTo>
                  <a:close/>
                  <a:moveTo>
                    <a:pt x="1" y="30"/>
                  </a:moveTo>
                  <a:cubicBezTo>
                    <a:pt x="0" y="30"/>
                    <a:pt x="0" y="29"/>
                    <a:pt x="0" y="29"/>
                  </a:cubicBezTo>
                  <a:cubicBezTo>
                    <a:pt x="0" y="23"/>
                    <a:pt x="0" y="23"/>
                    <a:pt x="0" y="23"/>
                  </a:cubicBezTo>
                  <a:cubicBezTo>
                    <a:pt x="0" y="23"/>
                    <a:pt x="0" y="22"/>
                    <a:pt x="1" y="22"/>
                  </a:cubicBezTo>
                  <a:cubicBezTo>
                    <a:pt x="1" y="22"/>
                    <a:pt x="2" y="23"/>
                    <a:pt x="2" y="23"/>
                  </a:cubicBezTo>
                  <a:cubicBezTo>
                    <a:pt x="2" y="29"/>
                    <a:pt x="2" y="29"/>
                    <a:pt x="2" y="29"/>
                  </a:cubicBezTo>
                  <a:cubicBezTo>
                    <a:pt x="2" y="29"/>
                    <a:pt x="1" y="30"/>
                    <a:pt x="1" y="30"/>
                  </a:cubicBezTo>
                  <a:close/>
                  <a:moveTo>
                    <a:pt x="1" y="19"/>
                  </a:moveTo>
                  <a:cubicBezTo>
                    <a:pt x="0" y="19"/>
                    <a:pt x="0" y="18"/>
                    <a:pt x="0" y="18"/>
                  </a:cubicBezTo>
                  <a:cubicBezTo>
                    <a:pt x="0" y="12"/>
                    <a:pt x="0" y="12"/>
                    <a:pt x="0" y="12"/>
                  </a:cubicBezTo>
                  <a:cubicBezTo>
                    <a:pt x="0" y="11"/>
                    <a:pt x="0" y="11"/>
                    <a:pt x="1" y="11"/>
                  </a:cubicBezTo>
                  <a:cubicBezTo>
                    <a:pt x="1" y="11"/>
                    <a:pt x="2" y="11"/>
                    <a:pt x="2" y="12"/>
                  </a:cubicBezTo>
                  <a:cubicBezTo>
                    <a:pt x="2" y="18"/>
                    <a:pt x="2" y="18"/>
                    <a:pt x="2" y="18"/>
                  </a:cubicBezTo>
                  <a:cubicBezTo>
                    <a:pt x="2" y="18"/>
                    <a:pt x="1" y="19"/>
                    <a:pt x="1" y="19"/>
                  </a:cubicBezTo>
                  <a:close/>
                  <a:moveTo>
                    <a:pt x="1" y="8"/>
                  </a:moveTo>
                  <a:cubicBezTo>
                    <a:pt x="0" y="8"/>
                    <a:pt x="0" y="7"/>
                    <a:pt x="0" y="7"/>
                  </a:cubicBezTo>
                  <a:cubicBezTo>
                    <a:pt x="0" y="1"/>
                    <a:pt x="0" y="1"/>
                    <a:pt x="0" y="1"/>
                  </a:cubicBezTo>
                  <a:cubicBezTo>
                    <a:pt x="0" y="0"/>
                    <a:pt x="0" y="0"/>
                    <a:pt x="1" y="0"/>
                  </a:cubicBezTo>
                  <a:cubicBezTo>
                    <a:pt x="1" y="0"/>
                    <a:pt x="2" y="0"/>
                    <a:pt x="2" y="1"/>
                  </a:cubicBezTo>
                  <a:cubicBezTo>
                    <a:pt x="2" y="7"/>
                    <a:pt x="2" y="7"/>
                    <a:pt x="2" y="7"/>
                  </a:cubicBezTo>
                  <a:cubicBezTo>
                    <a:pt x="2" y="7"/>
                    <a:pt x="1" y="8"/>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 name="Freeform 119"/>
            <p:cNvSpPr/>
            <p:nvPr/>
          </p:nvSpPr>
          <p:spPr bwMode="auto">
            <a:xfrm>
              <a:off x="2881313" y="5894388"/>
              <a:ext cx="133350" cy="128587"/>
            </a:xfrm>
            <a:custGeom>
              <a:avLst/>
              <a:gdLst>
                <a:gd name="T0" fmla="*/ 4 w 5"/>
                <a:gd name="T1" fmla="*/ 5 h 5"/>
                <a:gd name="T2" fmla="*/ 1 w 5"/>
                <a:gd name="T3" fmla="*/ 5 h 5"/>
                <a:gd name="T4" fmla="*/ 0 w 5"/>
                <a:gd name="T5" fmla="*/ 4 h 5"/>
                <a:gd name="T6" fmla="*/ 0 w 5"/>
                <a:gd name="T7" fmla="*/ 1 h 5"/>
                <a:gd name="T8" fmla="*/ 1 w 5"/>
                <a:gd name="T9" fmla="*/ 0 h 5"/>
                <a:gd name="T10" fmla="*/ 2 w 5"/>
                <a:gd name="T11" fmla="*/ 1 h 5"/>
                <a:gd name="T12" fmla="*/ 2 w 5"/>
                <a:gd name="T13" fmla="*/ 3 h 5"/>
                <a:gd name="T14" fmla="*/ 4 w 5"/>
                <a:gd name="T15" fmla="*/ 3 h 5"/>
                <a:gd name="T16" fmla="*/ 5 w 5"/>
                <a:gd name="T17" fmla="*/ 4 h 5"/>
                <a:gd name="T18" fmla="*/ 4 w 5"/>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4" y="5"/>
                  </a:moveTo>
                  <a:cubicBezTo>
                    <a:pt x="1" y="5"/>
                    <a:pt x="1" y="5"/>
                    <a:pt x="1" y="5"/>
                  </a:cubicBezTo>
                  <a:cubicBezTo>
                    <a:pt x="0" y="5"/>
                    <a:pt x="0" y="5"/>
                    <a:pt x="0" y="4"/>
                  </a:cubicBezTo>
                  <a:cubicBezTo>
                    <a:pt x="0" y="1"/>
                    <a:pt x="0" y="1"/>
                    <a:pt x="0" y="1"/>
                  </a:cubicBezTo>
                  <a:cubicBezTo>
                    <a:pt x="0" y="1"/>
                    <a:pt x="0" y="0"/>
                    <a:pt x="1" y="0"/>
                  </a:cubicBezTo>
                  <a:cubicBezTo>
                    <a:pt x="1" y="0"/>
                    <a:pt x="2" y="1"/>
                    <a:pt x="2" y="1"/>
                  </a:cubicBezTo>
                  <a:cubicBezTo>
                    <a:pt x="2" y="3"/>
                    <a:pt x="2" y="3"/>
                    <a:pt x="2" y="3"/>
                  </a:cubicBezTo>
                  <a:cubicBezTo>
                    <a:pt x="4" y="3"/>
                    <a:pt x="4" y="3"/>
                    <a:pt x="4" y="3"/>
                  </a:cubicBezTo>
                  <a:cubicBezTo>
                    <a:pt x="4" y="3"/>
                    <a:pt x="5" y="4"/>
                    <a:pt x="5" y="4"/>
                  </a:cubicBezTo>
                  <a:cubicBezTo>
                    <a:pt x="5" y="5"/>
                    <a:pt x="4" y="5"/>
                    <a:pt x="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 name="Freeform 120"/>
            <p:cNvSpPr>
              <a:spLocks noEditPoints="1"/>
            </p:cNvSpPr>
            <p:nvPr/>
          </p:nvSpPr>
          <p:spPr bwMode="auto">
            <a:xfrm>
              <a:off x="3092451" y="5972175"/>
              <a:ext cx="792163" cy="50800"/>
            </a:xfrm>
            <a:custGeom>
              <a:avLst/>
              <a:gdLst>
                <a:gd name="T0" fmla="*/ 29 w 30"/>
                <a:gd name="T1" fmla="*/ 2 h 2"/>
                <a:gd name="T2" fmla="*/ 24 w 30"/>
                <a:gd name="T3" fmla="*/ 2 h 2"/>
                <a:gd name="T4" fmla="*/ 23 w 30"/>
                <a:gd name="T5" fmla="*/ 1 h 2"/>
                <a:gd name="T6" fmla="*/ 24 w 30"/>
                <a:gd name="T7" fmla="*/ 0 h 2"/>
                <a:gd name="T8" fmla="*/ 29 w 30"/>
                <a:gd name="T9" fmla="*/ 0 h 2"/>
                <a:gd name="T10" fmla="*/ 30 w 30"/>
                <a:gd name="T11" fmla="*/ 1 h 2"/>
                <a:gd name="T12" fmla="*/ 29 w 30"/>
                <a:gd name="T13" fmla="*/ 2 h 2"/>
                <a:gd name="T14" fmla="*/ 18 w 30"/>
                <a:gd name="T15" fmla="*/ 2 h 2"/>
                <a:gd name="T16" fmla="*/ 12 w 30"/>
                <a:gd name="T17" fmla="*/ 2 h 2"/>
                <a:gd name="T18" fmla="*/ 11 w 30"/>
                <a:gd name="T19" fmla="*/ 1 h 2"/>
                <a:gd name="T20" fmla="*/ 12 w 30"/>
                <a:gd name="T21" fmla="*/ 0 h 2"/>
                <a:gd name="T22" fmla="*/ 18 w 30"/>
                <a:gd name="T23" fmla="*/ 0 h 2"/>
                <a:gd name="T24" fmla="*/ 19 w 30"/>
                <a:gd name="T25" fmla="*/ 1 h 2"/>
                <a:gd name="T26" fmla="*/ 18 w 30"/>
                <a:gd name="T27" fmla="*/ 2 h 2"/>
                <a:gd name="T28" fmla="*/ 7 w 30"/>
                <a:gd name="T29" fmla="*/ 2 h 2"/>
                <a:gd name="T30" fmla="*/ 1 w 30"/>
                <a:gd name="T31" fmla="*/ 2 h 2"/>
                <a:gd name="T32" fmla="*/ 0 w 30"/>
                <a:gd name="T33" fmla="*/ 1 h 2"/>
                <a:gd name="T34" fmla="*/ 1 w 30"/>
                <a:gd name="T35" fmla="*/ 0 h 2"/>
                <a:gd name="T36" fmla="*/ 7 w 30"/>
                <a:gd name="T37" fmla="*/ 0 h 2"/>
                <a:gd name="T38" fmla="*/ 8 w 30"/>
                <a:gd name="T39" fmla="*/ 1 h 2"/>
                <a:gd name="T40" fmla="*/ 7 w 30"/>
                <a:gd name="T41"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 h="2">
                  <a:moveTo>
                    <a:pt x="29" y="2"/>
                  </a:moveTo>
                  <a:cubicBezTo>
                    <a:pt x="24" y="2"/>
                    <a:pt x="24" y="2"/>
                    <a:pt x="24" y="2"/>
                  </a:cubicBezTo>
                  <a:cubicBezTo>
                    <a:pt x="23" y="2"/>
                    <a:pt x="23" y="2"/>
                    <a:pt x="23" y="1"/>
                  </a:cubicBezTo>
                  <a:cubicBezTo>
                    <a:pt x="23" y="1"/>
                    <a:pt x="23" y="0"/>
                    <a:pt x="24" y="0"/>
                  </a:cubicBezTo>
                  <a:cubicBezTo>
                    <a:pt x="29" y="0"/>
                    <a:pt x="29" y="0"/>
                    <a:pt x="29" y="0"/>
                  </a:cubicBezTo>
                  <a:cubicBezTo>
                    <a:pt x="30" y="0"/>
                    <a:pt x="30" y="1"/>
                    <a:pt x="30" y="1"/>
                  </a:cubicBezTo>
                  <a:cubicBezTo>
                    <a:pt x="30" y="2"/>
                    <a:pt x="30" y="2"/>
                    <a:pt x="29" y="2"/>
                  </a:cubicBezTo>
                  <a:close/>
                  <a:moveTo>
                    <a:pt x="18" y="2"/>
                  </a:moveTo>
                  <a:cubicBezTo>
                    <a:pt x="12" y="2"/>
                    <a:pt x="12" y="2"/>
                    <a:pt x="12" y="2"/>
                  </a:cubicBezTo>
                  <a:cubicBezTo>
                    <a:pt x="12" y="2"/>
                    <a:pt x="11" y="2"/>
                    <a:pt x="11" y="1"/>
                  </a:cubicBezTo>
                  <a:cubicBezTo>
                    <a:pt x="11" y="1"/>
                    <a:pt x="12" y="0"/>
                    <a:pt x="12" y="0"/>
                  </a:cubicBezTo>
                  <a:cubicBezTo>
                    <a:pt x="18" y="0"/>
                    <a:pt x="18" y="0"/>
                    <a:pt x="18" y="0"/>
                  </a:cubicBezTo>
                  <a:cubicBezTo>
                    <a:pt x="19" y="0"/>
                    <a:pt x="19" y="1"/>
                    <a:pt x="19" y="1"/>
                  </a:cubicBezTo>
                  <a:cubicBezTo>
                    <a:pt x="19" y="2"/>
                    <a:pt x="19" y="2"/>
                    <a:pt x="18" y="2"/>
                  </a:cubicBezTo>
                  <a:close/>
                  <a:moveTo>
                    <a:pt x="7" y="2"/>
                  </a:moveTo>
                  <a:cubicBezTo>
                    <a:pt x="1" y="2"/>
                    <a:pt x="1" y="2"/>
                    <a:pt x="1" y="2"/>
                  </a:cubicBezTo>
                  <a:cubicBezTo>
                    <a:pt x="1" y="2"/>
                    <a:pt x="0" y="2"/>
                    <a:pt x="0" y="1"/>
                  </a:cubicBezTo>
                  <a:cubicBezTo>
                    <a:pt x="0" y="1"/>
                    <a:pt x="1" y="0"/>
                    <a:pt x="1" y="0"/>
                  </a:cubicBezTo>
                  <a:cubicBezTo>
                    <a:pt x="7" y="0"/>
                    <a:pt x="7" y="0"/>
                    <a:pt x="7" y="0"/>
                  </a:cubicBezTo>
                  <a:cubicBezTo>
                    <a:pt x="7" y="0"/>
                    <a:pt x="8" y="1"/>
                    <a:pt x="8" y="1"/>
                  </a:cubicBezTo>
                  <a:cubicBezTo>
                    <a:pt x="8" y="2"/>
                    <a:pt x="7" y="2"/>
                    <a:pt x="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 name="Freeform 121"/>
            <p:cNvSpPr/>
            <p:nvPr/>
          </p:nvSpPr>
          <p:spPr bwMode="auto">
            <a:xfrm>
              <a:off x="3990976" y="5972175"/>
              <a:ext cx="131763" cy="50800"/>
            </a:xfrm>
            <a:custGeom>
              <a:avLst/>
              <a:gdLst>
                <a:gd name="T0" fmla="*/ 4 w 5"/>
                <a:gd name="T1" fmla="*/ 2 h 2"/>
                <a:gd name="T2" fmla="*/ 1 w 5"/>
                <a:gd name="T3" fmla="*/ 2 h 2"/>
                <a:gd name="T4" fmla="*/ 0 w 5"/>
                <a:gd name="T5" fmla="*/ 1 h 2"/>
                <a:gd name="T6" fmla="*/ 1 w 5"/>
                <a:gd name="T7" fmla="*/ 0 h 2"/>
                <a:gd name="T8" fmla="*/ 4 w 5"/>
                <a:gd name="T9" fmla="*/ 0 h 2"/>
                <a:gd name="T10" fmla="*/ 5 w 5"/>
                <a:gd name="T11" fmla="*/ 1 h 2"/>
                <a:gd name="T12" fmla="*/ 4 w 5"/>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4" y="2"/>
                  </a:moveTo>
                  <a:cubicBezTo>
                    <a:pt x="1" y="2"/>
                    <a:pt x="1" y="2"/>
                    <a:pt x="1" y="2"/>
                  </a:cubicBezTo>
                  <a:cubicBezTo>
                    <a:pt x="0" y="2"/>
                    <a:pt x="0" y="2"/>
                    <a:pt x="0" y="1"/>
                  </a:cubicBezTo>
                  <a:cubicBezTo>
                    <a:pt x="0" y="1"/>
                    <a:pt x="0" y="0"/>
                    <a:pt x="1" y="0"/>
                  </a:cubicBezTo>
                  <a:cubicBezTo>
                    <a:pt x="4" y="0"/>
                    <a:pt x="4" y="0"/>
                    <a:pt x="4" y="0"/>
                  </a:cubicBezTo>
                  <a:cubicBezTo>
                    <a:pt x="5" y="0"/>
                    <a:pt x="5" y="1"/>
                    <a:pt x="5" y="1"/>
                  </a:cubicBezTo>
                  <a:cubicBezTo>
                    <a:pt x="5" y="2"/>
                    <a:pt x="5" y="2"/>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9" name="组合 18"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6937658" y="2460066"/>
            <a:ext cx="412014" cy="603688"/>
            <a:chOff x="2905126" y="2119313"/>
            <a:chExt cx="798511" cy="1169987"/>
          </a:xfrm>
          <a:solidFill>
            <a:schemeClr val="bg1">
              <a:lumMod val="65000"/>
            </a:schemeClr>
          </a:solidFill>
        </p:grpSpPr>
        <p:sp>
          <p:nvSpPr>
            <p:cNvPr id="20" name="Freeform 99"/>
            <p:cNvSpPr/>
            <p:nvPr/>
          </p:nvSpPr>
          <p:spPr bwMode="auto">
            <a:xfrm>
              <a:off x="2905126" y="3157538"/>
              <a:ext cx="55562" cy="131762"/>
            </a:xfrm>
            <a:custGeom>
              <a:avLst/>
              <a:gdLst>
                <a:gd name="T0" fmla="*/ 1 w 2"/>
                <a:gd name="T1" fmla="*/ 5 h 5"/>
                <a:gd name="T2" fmla="*/ 0 w 2"/>
                <a:gd name="T3" fmla="*/ 4 h 5"/>
                <a:gd name="T4" fmla="*/ 0 w 2"/>
                <a:gd name="T5" fmla="*/ 1 h 5"/>
                <a:gd name="T6" fmla="*/ 1 w 2"/>
                <a:gd name="T7" fmla="*/ 0 h 5"/>
                <a:gd name="T8" fmla="*/ 2 w 2"/>
                <a:gd name="T9" fmla="*/ 1 h 5"/>
                <a:gd name="T10" fmla="*/ 2 w 2"/>
                <a:gd name="T11" fmla="*/ 4 h 5"/>
                <a:gd name="T12" fmla="*/ 1 w 2"/>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2" h="5">
                  <a:moveTo>
                    <a:pt x="1" y="5"/>
                  </a:moveTo>
                  <a:cubicBezTo>
                    <a:pt x="1" y="5"/>
                    <a:pt x="0" y="4"/>
                    <a:pt x="0" y="4"/>
                  </a:cubicBezTo>
                  <a:cubicBezTo>
                    <a:pt x="0" y="1"/>
                    <a:pt x="0" y="1"/>
                    <a:pt x="0" y="1"/>
                  </a:cubicBezTo>
                  <a:cubicBezTo>
                    <a:pt x="0" y="0"/>
                    <a:pt x="1" y="0"/>
                    <a:pt x="1" y="0"/>
                  </a:cubicBezTo>
                  <a:cubicBezTo>
                    <a:pt x="2" y="0"/>
                    <a:pt x="2" y="0"/>
                    <a:pt x="2" y="1"/>
                  </a:cubicBezTo>
                  <a:cubicBezTo>
                    <a:pt x="2" y="4"/>
                    <a:pt x="2" y="4"/>
                    <a:pt x="2" y="4"/>
                  </a:cubicBezTo>
                  <a:cubicBezTo>
                    <a:pt x="2" y="4"/>
                    <a:pt x="2"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 name="Freeform 100"/>
            <p:cNvSpPr>
              <a:spLocks noEditPoints="1"/>
            </p:cNvSpPr>
            <p:nvPr/>
          </p:nvSpPr>
          <p:spPr bwMode="auto">
            <a:xfrm>
              <a:off x="2905126" y="2384425"/>
              <a:ext cx="55562" cy="639762"/>
            </a:xfrm>
            <a:custGeom>
              <a:avLst/>
              <a:gdLst>
                <a:gd name="T0" fmla="*/ 1 w 2"/>
                <a:gd name="T1" fmla="*/ 24 h 24"/>
                <a:gd name="T2" fmla="*/ 0 w 2"/>
                <a:gd name="T3" fmla="*/ 23 h 24"/>
                <a:gd name="T4" fmla="*/ 0 w 2"/>
                <a:gd name="T5" fmla="*/ 16 h 24"/>
                <a:gd name="T6" fmla="*/ 1 w 2"/>
                <a:gd name="T7" fmla="*/ 15 h 24"/>
                <a:gd name="T8" fmla="*/ 2 w 2"/>
                <a:gd name="T9" fmla="*/ 16 h 24"/>
                <a:gd name="T10" fmla="*/ 2 w 2"/>
                <a:gd name="T11" fmla="*/ 23 h 24"/>
                <a:gd name="T12" fmla="*/ 1 w 2"/>
                <a:gd name="T13" fmla="*/ 24 h 24"/>
                <a:gd name="T14" fmla="*/ 1 w 2"/>
                <a:gd name="T15" fmla="*/ 10 h 24"/>
                <a:gd name="T16" fmla="*/ 0 w 2"/>
                <a:gd name="T17" fmla="*/ 9 h 24"/>
                <a:gd name="T18" fmla="*/ 0 w 2"/>
                <a:gd name="T19" fmla="*/ 1 h 24"/>
                <a:gd name="T20" fmla="*/ 1 w 2"/>
                <a:gd name="T21" fmla="*/ 0 h 24"/>
                <a:gd name="T22" fmla="*/ 2 w 2"/>
                <a:gd name="T23" fmla="*/ 1 h 24"/>
                <a:gd name="T24" fmla="*/ 2 w 2"/>
                <a:gd name="T25" fmla="*/ 9 h 24"/>
                <a:gd name="T26" fmla="*/ 1 w 2"/>
                <a:gd name="T27" fmla="*/ 1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24">
                  <a:moveTo>
                    <a:pt x="1" y="24"/>
                  </a:moveTo>
                  <a:cubicBezTo>
                    <a:pt x="1" y="24"/>
                    <a:pt x="0" y="23"/>
                    <a:pt x="0" y="23"/>
                  </a:cubicBezTo>
                  <a:cubicBezTo>
                    <a:pt x="0" y="16"/>
                    <a:pt x="0" y="16"/>
                    <a:pt x="0" y="16"/>
                  </a:cubicBezTo>
                  <a:cubicBezTo>
                    <a:pt x="0" y="15"/>
                    <a:pt x="1" y="15"/>
                    <a:pt x="1" y="15"/>
                  </a:cubicBezTo>
                  <a:cubicBezTo>
                    <a:pt x="2" y="15"/>
                    <a:pt x="2" y="15"/>
                    <a:pt x="2" y="16"/>
                  </a:cubicBezTo>
                  <a:cubicBezTo>
                    <a:pt x="2" y="23"/>
                    <a:pt x="2" y="23"/>
                    <a:pt x="2" y="23"/>
                  </a:cubicBezTo>
                  <a:cubicBezTo>
                    <a:pt x="2" y="23"/>
                    <a:pt x="2" y="24"/>
                    <a:pt x="1" y="24"/>
                  </a:cubicBezTo>
                  <a:close/>
                  <a:moveTo>
                    <a:pt x="1" y="10"/>
                  </a:moveTo>
                  <a:cubicBezTo>
                    <a:pt x="1" y="10"/>
                    <a:pt x="0" y="9"/>
                    <a:pt x="0" y="9"/>
                  </a:cubicBezTo>
                  <a:cubicBezTo>
                    <a:pt x="0" y="1"/>
                    <a:pt x="0" y="1"/>
                    <a:pt x="0" y="1"/>
                  </a:cubicBezTo>
                  <a:cubicBezTo>
                    <a:pt x="0" y="1"/>
                    <a:pt x="1" y="0"/>
                    <a:pt x="1" y="0"/>
                  </a:cubicBezTo>
                  <a:cubicBezTo>
                    <a:pt x="2" y="0"/>
                    <a:pt x="2" y="1"/>
                    <a:pt x="2" y="1"/>
                  </a:cubicBezTo>
                  <a:cubicBezTo>
                    <a:pt x="2" y="9"/>
                    <a:pt x="2" y="9"/>
                    <a:pt x="2" y="9"/>
                  </a:cubicBezTo>
                  <a:cubicBezTo>
                    <a:pt x="2" y="9"/>
                    <a:pt x="2" y="10"/>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 name="Freeform 101"/>
            <p:cNvSpPr/>
            <p:nvPr/>
          </p:nvSpPr>
          <p:spPr bwMode="auto">
            <a:xfrm>
              <a:off x="2905126" y="2119313"/>
              <a:ext cx="138112" cy="131762"/>
            </a:xfrm>
            <a:custGeom>
              <a:avLst/>
              <a:gdLst>
                <a:gd name="T0" fmla="*/ 1 w 5"/>
                <a:gd name="T1" fmla="*/ 5 h 5"/>
                <a:gd name="T2" fmla="*/ 0 w 5"/>
                <a:gd name="T3" fmla="*/ 4 h 5"/>
                <a:gd name="T4" fmla="*/ 0 w 5"/>
                <a:gd name="T5" fmla="*/ 1 h 5"/>
                <a:gd name="T6" fmla="*/ 1 w 5"/>
                <a:gd name="T7" fmla="*/ 0 h 5"/>
                <a:gd name="T8" fmla="*/ 4 w 5"/>
                <a:gd name="T9" fmla="*/ 0 h 5"/>
                <a:gd name="T10" fmla="*/ 5 w 5"/>
                <a:gd name="T11" fmla="*/ 1 h 5"/>
                <a:gd name="T12" fmla="*/ 4 w 5"/>
                <a:gd name="T13" fmla="*/ 2 h 5"/>
                <a:gd name="T14" fmla="*/ 2 w 5"/>
                <a:gd name="T15" fmla="*/ 2 h 5"/>
                <a:gd name="T16" fmla="*/ 2 w 5"/>
                <a:gd name="T17" fmla="*/ 4 h 5"/>
                <a:gd name="T18" fmla="*/ 1 w 5"/>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1" y="5"/>
                  </a:moveTo>
                  <a:cubicBezTo>
                    <a:pt x="1" y="5"/>
                    <a:pt x="0" y="5"/>
                    <a:pt x="0" y="4"/>
                  </a:cubicBezTo>
                  <a:cubicBezTo>
                    <a:pt x="0" y="1"/>
                    <a:pt x="0" y="1"/>
                    <a:pt x="0" y="1"/>
                  </a:cubicBezTo>
                  <a:cubicBezTo>
                    <a:pt x="0" y="1"/>
                    <a:pt x="1" y="0"/>
                    <a:pt x="1" y="0"/>
                  </a:cubicBezTo>
                  <a:cubicBezTo>
                    <a:pt x="4" y="0"/>
                    <a:pt x="4" y="0"/>
                    <a:pt x="4" y="0"/>
                  </a:cubicBezTo>
                  <a:cubicBezTo>
                    <a:pt x="5" y="0"/>
                    <a:pt x="5" y="1"/>
                    <a:pt x="5" y="1"/>
                  </a:cubicBezTo>
                  <a:cubicBezTo>
                    <a:pt x="5" y="2"/>
                    <a:pt x="5" y="2"/>
                    <a:pt x="4" y="2"/>
                  </a:cubicBezTo>
                  <a:cubicBezTo>
                    <a:pt x="2" y="2"/>
                    <a:pt x="2" y="2"/>
                    <a:pt x="2" y="2"/>
                  </a:cubicBezTo>
                  <a:cubicBezTo>
                    <a:pt x="2" y="4"/>
                    <a:pt x="2" y="4"/>
                    <a:pt x="2" y="4"/>
                  </a:cubicBezTo>
                  <a:cubicBezTo>
                    <a:pt x="2" y="5"/>
                    <a:pt x="2"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102"/>
            <p:cNvSpPr/>
            <p:nvPr/>
          </p:nvSpPr>
          <p:spPr bwMode="auto">
            <a:xfrm>
              <a:off x="3179763" y="2119313"/>
              <a:ext cx="247650" cy="52387"/>
            </a:xfrm>
            <a:custGeom>
              <a:avLst/>
              <a:gdLst>
                <a:gd name="T0" fmla="*/ 8 w 9"/>
                <a:gd name="T1" fmla="*/ 2 h 2"/>
                <a:gd name="T2" fmla="*/ 1 w 9"/>
                <a:gd name="T3" fmla="*/ 2 h 2"/>
                <a:gd name="T4" fmla="*/ 0 w 9"/>
                <a:gd name="T5" fmla="*/ 1 h 2"/>
                <a:gd name="T6" fmla="*/ 1 w 9"/>
                <a:gd name="T7" fmla="*/ 0 h 2"/>
                <a:gd name="T8" fmla="*/ 8 w 9"/>
                <a:gd name="T9" fmla="*/ 0 h 2"/>
                <a:gd name="T10" fmla="*/ 9 w 9"/>
                <a:gd name="T11" fmla="*/ 1 h 2"/>
                <a:gd name="T12" fmla="*/ 8 w 9"/>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9" h="2">
                  <a:moveTo>
                    <a:pt x="8" y="2"/>
                  </a:moveTo>
                  <a:cubicBezTo>
                    <a:pt x="1" y="2"/>
                    <a:pt x="1" y="2"/>
                    <a:pt x="1" y="2"/>
                  </a:cubicBezTo>
                  <a:cubicBezTo>
                    <a:pt x="1" y="2"/>
                    <a:pt x="0" y="2"/>
                    <a:pt x="0" y="1"/>
                  </a:cubicBezTo>
                  <a:cubicBezTo>
                    <a:pt x="0" y="1"/>
                    <a:pt x="1" y="0"/>
                    <a:pt x="1" y="0"/>
                  </a:cubicBezTo>
                  <a:cubicBezTo>
                    <a:pt x="8" y="0"/>
                    <a:pt x="8" y="0"/>
                    <a:pt x="8" y="0"/>
                  </a:cubicBezTo>
                  <a:cubicBezTo>
                    <a:pt x="8" y="0"/>
                    <a:pt x="9" y="1"/>
                    <a:pt x="9" y="1"/>
                  </a:cubicBezTo>
                  <a:cubicBezTo>
                    <a:pt x="9" y="2"/>
                    <a:pt x="8" y="2"/>
                    <a:pt x="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103"/>
            <p:cNvSpPr/>
            <p:nvPr/>
          </p:nvSpPr>
          <p:spPr bwMode="auto">
            <a:xfrm>
              <a:off x="3565525" y="2119313"/>
              <a:ext cx="138112" cy="52387"/>
            </a:xfrm>
            <a:custGeom>
              <a:avLst/>
              <a:gdLst>
                <a:gd name="T0" fmla="*/ 4 w 5"/>
                <a:gd name="T1" fmla="*/ 2 h 2"/>
                <a:gd name="T2" fmla="*/ 1 w 5"/>
                <a:gd name="T3" fmla="*/ 2 h 2"/>
                <a:gd name="T4" fmla="*/ 0 w 5"/>
                <a:gd name="T5" fmla="*/ 1 h 2"/>
                <a:gd name="T6" fmla="*/ 1 w 5"/>
                <a:gd name="T7" fmla="*/ 0 h 2"/>
                <a:gd name="T8" fmla="*/ 4 w 5"/>
                <a:gd name="T9" fmla="*/ 0 h 2"/>
                <a:gd name="T10" fmla="*/ 5 w 5"/>
                <a:gd name="T11" fmla="*/ 1 h 2"/>
                <a:gd name="T12" fmla="*/ 4 w 5"/>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4" y="2"/>
                  </a:moveTo>
                  <a:cubicBezTo>
                    <a:pt x="1" y="2"/>
                    <a:pt x="1" y="2"/>
                    <a:pt x="1" y="2"/>
                  </a:cubicBezTo>
                  <a:cubicBezTo>
                    <a:pt x="0" y="2"/>
                    <a:pt x="0" y="2"/>
                    <a:pt x="0" y="1"/>
                  </a:cubicBezTo>
                  <a:cubicBezTo>
                    <a:pt x="0" y="1"/>
                    <a:pt x="0" y="0"/>
                    <a:pt x="1" y="0"/>
                  </a:cubicBezTo>
                  <a:cubicBezTo>
                    <a:pt x="4" y="0"/>
                    <a:pt x="4" y="0"/>
                    <a:pt x="4" y="0"/>
                  </a:cubicBezTo>
                  <a:cubicBezTo>
                    <a:pt x="4" y="0"/>
                    <a:pt x="5" y="1"/>
                    <a:pt x="5" y="1"/>
                  </a:cubicBezTo>
                  <a:cubicBezTo>
                    <a:pt x="5" y="2"/>
                    <a:pt x="4" y="2"/>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5" name="组合 24"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7356886" y="3561579"/>
            <a:ext cx="1393219" cy="1395640"/>
            <a:chOff x="7356886" y="3871070"/>
            <a:chExt cx="1393219" cy="1395640"/>
          </a:xfrm>
        </p:grpSpPr>
        <p:grpSp>
          <p:nvGrpSpPr>
            <p:cNvPr id="26" name="组合 25"/>
            <p:cNvGrpSpPr/>
            <p:nvPr/>
          </p:nvGrpSpPr>
          <p:grpSpPr>
            <a:xfrm flipH="1">
              <a:off x="7356886" y="3871070"/>
              <a:ext cx="1393219" cy="1395640"/>
              <a:chOff x="3719415" y="2667004"/>
              <a:chExt cx="1656000" cy="1658877"/>
            </a:xfrm>
          </p:grpSpPr>
          <p:sp>
            <p:nvSpPr>
              <p:cNvPr id="28" name="任意多边形 29"/>
              <p:cNvSpPr/>
              <p:nvPr/>
            </p:nvSpPr>
            <p:spPr>
              <a:xfrm>
                <a:off x="3719415" y="2667004"/>
                <a:ext cx="1656000" cy="1658877"/>
              </a:xfrm>
              <a:custGeom>
                <a:avLst/>
                <a:gdLst>
                  <a:gd name="connsiteX0" fmla="*/ 0 w 1656000"/>
                  <a:gd name="connsiteY0" fmla="*/ 0 h 1658877"/>
                  <a:gd name="connsiteX1" fmla="*/ 404726 w 1656000"/>
                  <a:gd name="connsiteY1" fmla="*/ 0 h 1658877"/>
                  <a:gd name="connsiteX2" fmla="*/ 583096 w 1656000"/>
                  <a:gd name="connsiteY2" fmla="*/ 0 h 1658877"/>
                  <a:gd name="connsiteX3" fmla="*/ 1251274 w 1656000"/>
                  <a:gd name="connsiteY3" fmla="*/ 0 h 1658877"/>
                  <a:gd name="connsiteX4" fmla="*/ 1656000 w 1656000"/>
                  <a:gd name="connsiteY4" fmla="*/ 404726 h 1658877"/>
                  <a:gd name="connsiteX5" fmla="*/ 1656000 w 1656000"/>
                  <a:gd name="connsiteY5" fmla="*/ 1251274 h 1658877"/>
                  <a:gd name="connsiteX6" fmla="*/ 1652796 w 1656000"/>
                  <a:gd name="connsiteY6" fmla="*/ 1283057 h 1658877"/>
                  <a:gd name="connsiteX7" fmla="*/ 1652796 w 1656000"/>
                  <a:gd name="connsiteY7" fmla="*/ 1658877 h 1658877"/>
                  <a:gd name="connsiteX8" fmla="*/ 1069700 w 1656000"/>
                  <a:gd name="connsiteY8" fmla="*/ 1658877 h 1658877"/>
                  <a:gd name="connsiteX9" fmla="*/ 1069700 w 1656000"/>
                  <a:gd name="connsiteY9" fmla="*/ 1656000 h 1658877"/>
                  <a:gd name="connsiteX10" fmla="*/ 404726 w 1656000"/>
                  <a:gd name="connsiteY10" fmla="*/ 1656000 h 1658877"/>
                  <a:gd name="connsiteX11" fmla="*/ 0 w 1656000"/>
                  <a:gd name="connsiteY11" fmla="*/ 1251274 h 1658877"/>
                  <a:gd name="connsiteX12" fmla="*/ 0 w 1656000"/>
                  <a:gd name="connsiteY12" fmla="*/ 838080 h 1658877"/>
                  <a:gd name="connsiteX13" fmla="*/ 0 w 1656000"/>
                  <a:gd name="connsiteY13" fmla="*/ 404726 h 1658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56000" h="1658877">
                    <a:moveTo>
                      <a:pt x="0" y="0"/>
                    </a:moveTo>
                    <a:lnTo>
                      <a:pt x="404726" y="0"/>
                    </a:lnTo>
                    <a:lnTo>
                      <a:pt x="583096" y="0"/>
                    </a:lnTo>
                    <a:lnTo>
                      <a:pt x="1251274" y="0"/>
                    </a:lnTo>
                    <a:cubicBezTo>
                      <a:pt x="1474798" y="0"/>
                      <a:pt x="1656000" y="181202"/>
                      <a:pt x="1656000" y="404726"/>
                    </a:cubicBezTo>
                    <a:lnTo>
                      <a:pt x="1656000" y="1251274"/>
                    </a:lnTo>
                    <a:lnTo>
                      <a:pt x="1652796" y="1283057"/>
                    </a:lnTo>
                    <a:lnTo>
                      <a:pt x="1652796" y="1658877"/>
                    </a:lnTo>
                    <a:lnTo>
                      <a:pt x="1069700" y="1658877"/>
                    </a:lnTo>
                    <a:lnTo>
                      <a:pt x="1069700" y="1656000"/>
                    </a:lnTo>
                    <a:lnTo>
                      <a:pt x="404726" y="1656000"/>
                    </a:lnTo>
                    <a:cubicBezTo>
                      <a:pt x="181202" y="1656000"/>
                      <a:pt x="0" y="1474798"/>
                      <a:pt x="0" y="1251274"/>
                    </a:cubicBezTo>
                    <a:lnTo>
                      <a:pt x="0" y="838080"/>
                    </a:lnTo>
                    <a:lnTo>
                      <a:pt x="0" y="404726"/>
                    </a:lnTo>
                    <a:close/>
                  </a:path>
                </a:pathLst>
              </a:custGeom>
              <a:solidFill>
                <a:srgbClr val="F7798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29" name="任意多边形 30"/>
              <p:cNvSpPr>
                <a:spLocks noChangeAspect="1"/>
              </p:cNvSpPr>
              <p:nvPr/>
            </p:nvSpPr>
            <p:spPr>
              <a:xfrm>
                <a:off x="3954445" y="2902442"/>
                <a:ext cx="1185940" cy="1188000"/>
              </a:xfrm>
              <a:custGeom>
                <a:avLst/>
                <a:gdLst>
                  <a:gd name="connsiteX0" fmla="*/ 0 w 1656000"/>
                  <a:gd name="connsiteY0" fmla="*/ 0 h 1658877"/>
                  <a:gd name="connsiteX1" fmla="*/ 404726 w 1656000"/>
                  <a:gd name="connsiteY1" fmla="*/ 0 h 1658877"/>
                  <a:gd name="connsiteX2" fmla="*/ 583096 w 1656000"/>
                  <a:gd name="connsiteY2" fmla="*/ 0 h 1658877"/>
                  <a:gd name="connsiteX3" fmla="*/ 1251274 w 1656000"/>
                  <a:gd name="connsiteY3" fmla="*/ 0 h 1658877"/>
                  <a:gd name="connsiteX4" fmla="*/ 1656000 w 1656000"/>
                  <a:gd name="connsiteY4" fmla="*/ 404726 h 1658877"/>
                  <a:gd name="connsiteX5" fmla="*/ 1656000 w 1656000"/>
                  <a:gd name="connsiteY5" fmla="*/ 1251274 h 1658877"/>
                  <a:gd name="connsiteX6" fmla="*/ 1652796 w 1656000"/>
                  <a:gd name="connsiteY6" fmla="*/ 1283057 h 1658877"/>
                  <a:gd name="connsiteX7" fmla="*/ 1652796 w 1656000"/>
                  <a:gd name="connsiteY7" fmla="*/ 1658877 h 1658877"/>
                  <a:gd name="connsiteX8" fmla="*/ 1069700 w 1656000"/>
                  <a:gd name="connsiteY8" fmla="*/ 1658877 h 1658877"/>
                  <a:gd name="connsiteX9" fmla="*/ 1069700 w 1656000"/>
                  <a:gd name="connsiteY9" fmla="*/ 1656000 h 1658877"/>
                  <a:gd name="connsiteX10" fmla="*/ 404726 w 1656000"/>
                  <a:gd name="connsiteY10" fmla="*/ 1656000 h 1658877"/>
                  <a:gd name="connsiteX11" fmla="*/ 0 w 1656000"/>
                  <a:gd name="connsiteY11" fmla="*/ 1251274 h 1658877"/>
                  <a:gd name="connsiteX12" fmla="*/ 0 w 1656000"/>
                  <a:gd name="connsiteY12" fmla="*/ 838080 h 1658877"/>
                  <a:gd name="connsiteX13" fmla="*/ 0 w 1656000"/>
                  <a:gd name="connsiteY13" fmla="*/ 404726 h 1658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56000" h="1658877">
                    <a:moveTo>
                      <a:pt x="0" y="0"/>
                    </a:moveTo>
                    <a:lnTo>
                      <a:pt x="404726" y="0"/>
                    </a:lnTo>
                    <a:lnTo>
                      <a:pt x="583096" y="0"/>
                    </a:lnTo>
                    <a:lnTo>
                      <a:pt x="1251274" y="0"/>
                    </a:lnTo>
                    <a:cubicBezTo>
                      <a:pt x="1474798" y="0"/>
                      <a:pt x="1656000" y="181202"/>
                      <a:pt x="1656000" y="404726"/>
                    </a:cubicBezTo>
                    <a:lnTo>
                      <a:pt x="1656000" y="1251274"/>
                    </a:lnTo>
                    <a:lnTo>
                      <a:pt x="1652796" y="1283057"/>
                    </a:lnTo>
                    <a:lnTo>
                      <a:pt x="1652796" y="1658877"/>
                    </a:lnTo>
                    <a:lnTo>
                      <a:pt x="1069700" y="1658877"/>
                    </a:lnTo>
                    <a:lnTo>
                      <a:pt x="1069700" y="1656000"/>
                    </a:lnTo>
                    <a:lnTo>
                      <a:pt x="404726" y="1656000"/>
                    </a:lnTo>
                    <a:cubicBezTo>
                      <a:pt x="181202" y="1656000"/>
                      <a:pt x="0" y="1474798"/>
                      <a:pt x="0" y="1251274"/>
                    </a:cubicBezTo>
                    <a:lnTo>
                      <a:pt x="0" y="838080"/>
                    </a:lnTo>
                    <a:lnTo>
                      <a:pt x="0" y="404726"/>
                    </a:lnTo>
                    <a:close/>
                  </a:path>
                </a:pathLst>
              </a:custGeom>
              <a:gradFill>
                <a:gsLst>
                  <a:gs pos="100000">
                    <a:schemeClr val="bg1">
                      <a:lumMod val="85000"/>
                    </a:schemeClr>
                  </a:gs>
                  <a:gs pos="0">
                    <a:schemeClr val="bg1"/>
                  </a:gs>
                </a:gsLst>
                <a:lin ang="13200000" scaled="0"/>
              </a:gradFill>
              <a:ln>
                <a:no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grpSp>
        <p:sp>
          <p:nvSpPr>
            <p:cNvPr id="27" name="Freeform 16"/>
            <p:cNvSpPr>
              <a:spLocks noEditPoints="1"/>
            </p:cNvSpPr>
            <p:nvPr/>
          </p:nvSpPr>
          <p:spPr bwMode="auto">
            <a:xfrm>
              <a:off x="7870013" y="4440114"/>
              <a:ext cx="441326" cy="351944"/>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F77983"/>
            </a:solidFill>
            <a:ln>
              <a:no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grpSp>
      <p:grpSp>
        <p:nvGrpSpPr>
          <p:cNvPr id="30" name="组合 29"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6207015" y="2917185"/>
            <a:ext cx="1550610" cy="1553304"/>
            <a:chOff x="6207015" y="3226676"/>
            <a:chExt cx="1550610" cy="1553304"/>
          </a:xfrm>
        </p:grpSpPr>
        <p:grpSp>
          <p:nvGrpSpPr>
            <p:cNvPr id="31" name="组合 30"/>
            <p:cNvGrpSpPr/>
            <p:nvPr/>
          </p:nvGrpSpPr>
          <p:grpSpPr>
            <a:xfrm flipH="1">
              <a:off x="6207015" y="3226676"/>
              <a:ext cx="1550610" cy="1553304"/>
              <a:chOff x="3719415" y="2667004"/>
              <a:chExt cx="1656000" cy="1658877"/>
            </a:xfrm>
          </p:grpSpPr>
          <p:sp>
            <p:nvSpPr>
              <p:cNvPr id="33" name="任意多边形 21"/>
              <p:cNvSpPr/>
              <p:nvPr/>
            </p:nvSpPr>
            <p:spPr>
              <a:xfrm>
                <a:off x="3719415" y="2667004"/>
                <a:ext cx="1656000" cy="1658877"/>
              </a:xfrm>
              <a:custGeom>
                <a:avLst/>
                <a:gdLst>
                  <a:gd name="connsiteX0" fmla="*/ 0 w 1656000"/>
                  <a:gd name="connsiteY0" fmla="*/ 0 h 1658877"/>
                  <a:gd name="connsiteX1" fmla="*/ 404726 w 1656000"/>
                  <a:gd name="connsiteY1" fmla="*/ 0 h 1658877"/>
                  <a:gd name="connsiteX2" fmla="*/ 583096 w 1656000"/>
                  <a:gd name="connsiteY2" fmla="*/ 0 h 1658877"/>
                  <a:gd name="connsiteX3" fmla="*/ 1251274 w 1656000"/>
                  <a:gd name="connsiteY3" fmla="*/ 0 h 1658877"/>
                  <a:gd name="connsiteX4" fmla="*/ 1656000 w 1656000"/>
                  <a:gd name="connsiteY4" fmla="*/ 404726 h 1658877"/>
                  <a:gd name="connsiteX5" fmla="*/ 1656000 w 1656000"/>
                  <a:gd name="connsiteY5" fmla="*/ 1251274 h 1658877"/>
                  <a:gd name="connsiteX6" fmla="*/ 1652796 w 1656000"/>
                  <a:gd name="connsiteY6" fmla="*/ 1283057 h 1658877"/>
                  <a:gd name="connsiteX7" fmla="*/ 1652796 w 1656000"/>
                  <a:gd name="connsiteY7" fmla="*/ 1658877 h 1658877"/>
                  <a:gd name="connsiteX8" fmla="*/ 1069700 w 1656000"/>
                  <a:gd name="connsiteY8" fmla="*/ 1658877 h 1658877"/>
                  <a:gd name="connsiteX9" fmla="*/ 1069700 w 1656000"/>
                  <a:gd name="connsiteY9" fmla="*/ 1656000 h 1658877"/>
                  <a:gd name="connsiteX10" fmla="*/ 404726 w 1656000"/>
                  <a:gd name="connsiteY10" fmla="*/ 1656000 h 1658877"/>
                  <a:gd name="connsiteX11" fmla="*/ 0 w 1656000"/>
                  <a:gd name="connsiteY11" fmla="*/ 1251274 h 1658877"/>
                  <a:gd name="connsiteX12" fmla="*/ 0 w 1656000"/>
                  <a:gd name="connsiteY12" fmla="*/ 838080 h 1658877"/>
                  <a:gd name="connsiteX13" fmla="*/ 0 w 1656000"/>
                  <a:gd name="connsiteY13" fmla="*/ 404726 h 1658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56000" h="1658877">
                    <a:moveTo>
                      <a:pt x="0" y="0"/>
                    </a:moveTo>
                    <a:lnTo>
                      <a:pt x="404726" y="0"/>
                    </a:lnTo>
                    <a:lnTo>
                      <a:pt x="583096" y="0"/>
                    </a:lnTo>
                    <a:lnTo>
                      <a:pt x="1251274" y="0"/>
                    </a:lnTo>
                    <a:cubicBezTo>
                      <a:pt x="1474798" y="0"/>
                      <a:pt x="1656000" y="181202"/>
                      <a:pt x="1656000" y="404726"/>
                    </a:cubicBezTo>
                    <a:lnTo>
                      <a:pt x="1656000" y="1251274"/>
                    </a:lnTo>
                    <a:lnTo>
                      <a:pt x="1652796" y="1283057"/>
                    </a:lnTo>
                    <a:lnTo>
                      <a:pt x="1652796" y="1658877"/>
                    </a:lnTo>
                    <a:lnTo>
                      <a:pt x="1069700" y="1658877"/>
                    </a:lnTo>
                    <a:lnTo>
                      <a:pt x="1069700" y="1656000"/>
                    </a:lnTo>
                    <a:lnTo>
                      <a:pt x="404726" y="1656000"/>
                    </a:lnTo>
                    <a:cubicBezTo>
                      <a:pt x="181202" y="1656000"/>
                      <a:pt x="0" y="1474798"/>
                      <a:pt x="0" y="1251274"/>
                    </a:cubicBezTo>
                    <a:lnTo>
                      <a:pt x="0" y="838080"/>
                    </a:lnTo>
                    <a:lnTo>
                      <a:pt x="0" y="404726"/>
                    </a:lnTo>
                    <a:close/>
                  </a:path>
                </a:pathLst>
              </a:custGeom>
              <a:solidFill>
                <a:srgbClr val="D06F8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34" name="任意多边形 22"/>
              <p:cNvSpPr>
                <a:spLocks noChangeAspect="1"/>
              </p:cNvSpPr>
              <p:nvPr/>
            </p:nvSpPr>
            <p:spPr>
              <a:xfrm>
                <a:off x="3954445" y="2902442"/>
                <a:ext cx="1185940" cy="1188000"/>
              </a:xfrm>
              <a:custGeom>
                <a:avLst/>
                <a:gdLst>
                  <a:gd name="connsiteX0" fmla="*/ 0 w 1656000"/>
                  <a:gd name="connsiteY0" fmla="*/ 0 h 1658877"/>
                  <a:gd name="connsiteX1" fmla="*/ 404726 w 1656000"/>
                  <a:gd name="connsiteY1" fmla="*/ 0 h 1658877"/>
                  <a:gd name="connsiteX2" fmla="*/ 583096 w 1656000"/>
                  <a:gd name="connsiteY2" fmla="*/ 0 h 1658877"/>
                  <a:gd name="connsiteX3" fmla="*/ 1251274 w 1656000"/>
                  <a:gd name="connsiteY3" fmla="*/ 0 h 1658877"/>
                  <a:gd name="connsiteX4" fmla="*/ 1656000 w 1656000"/>
                  <a:gd name="connsiteY4" fmla="*/ 404726 h 1658877"/>
                  <a:gd name="connsiteX5" fmla="*/ 1656000 w 1656000"/>
                  <a:gd name="connsiteY5" fmla="*/ 1251274 h 1658877"/>
                  <a:gd name="connsiteX6" fmla="*/ 1652796 w 1656000"/>
                  <a:gd name="connsiteY6" fmla="*/ 1283057 h 1658877"/>
                  <a:gd name="connsiteX7" fmla="*/ 1652796 w 1656000"/>
                  <a:gd name="connsiteY7" fmla="*/ 1658877 h 1658877"/>
                  <a:gd name="connsiteX8" fmla="*/ 1069700 w 1656000"/>
                  <a:gd name="connsiteY8" fmla="*/ 1658877 h 1658877"/>
                  <a:gd name="connsiteX9" fmla="*/ 1069700 w 1656000"/>
                  <a:gd name="connsiteY9" fmla="*/ 1656000 h 1658877"/>
                  <a:gd name="connsiteX10" fmla="*/ 404726 w 1656000"/>
                  <a:gd name="connsiteY10" fmla="*/ 1656000 h 1658877"/>
                  <a:gd name="connsiteX11" fmla="*/ 0 w 1656000"/>
                  <a:gd name="connsiteY11" fmla="*/ 1251274 h 1658877"/>
                  <a:gd name="connsiteX12" fmla="*/ 0 w 1656000"/>
                  <a:gd name="connsiteY12" fmla="*/ 838080 h 1658877"/>
                  <a:gd name="connsiteX13" fmla="*/ 0 w 1656000"/>
                  <a:gd name="connsiteY13" fmla="*/ 404726 h 1658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56000" h="1658877">
                    <a:moveTo>
                      <a:pt x="0" y="0"/>
                    </a:moveTo>
                    <a:lnTo>
                      <a:pt x="404726" y="0"/>
                    </a:lnTo>
                    <a:lnTo>
                      <a:pt x="583096" y="0"/>
                    </a:lnTo>
                    <a:lnTo>
                      <a:pt x="1251274" y="0"/>
                    </a:lnTo>
                    <a:cubicBezTo>
                      <a:pt x="1474798" y="0"/>
                      <a:pt x="1656000" y="181202"/>
                      <a:pt x="1656000" y="404726"/>
                    </a:cubicBezTo>
                    <a:lnTo>
                      <a:pt x="1656000" y="1251274"/>
                    </a:lnTo>
                    <a:lnTo>
                      <a:pt x="1652796" y="1283057"/>
                    </a:lnTo>
                    <a:lnTo>
                      <a:pt x="1652796" y="1658877"/>
                    </a:lnTo>
                    <a:lnTo>
                      <a:pt x="1069700" y="1658877"/>
                    </a:lnTo>
                    <a:lnTo>
                      <a:pt x="1069700" y="1656000"/>
                    </a:lnTo>
                    <a:lnTo>
                      <a:pt x="404726" y="1656000"/>
                    </a:lnTo>
                    <a:cubicBezTo>
                      <a:pt x="181202" y="1656000"/>
                      <a:pt x="0" y="1474798"/>
                      <a:pt x="0" y="1251274"/>
                    </a:cubicBezTo>
                    <a:lnTo>
                      <a:pt x="0" y="838080"/>
                    </a:lnTo>
                    <a:lnTo>
                      <a:pt x="0" y="404726"/>
                    </a:lnTo>
                    <a:close/>
                  </a:path>
                </a:pathLst>
              </a:custGeom>
              <a:gradFill>
                <a:gsLst>
                  <a:gs pos="100000">
                    <a:schemeClr val="bg1">
                      <a:lumMod val="85000"/>
                    </a:schemeClr>
                  </a:gs>
                  <a:gs pos="0">
                    <a:schemeClr val="bg1"/>
                  </a:gs>
                </a:gsLst>
                <a:lin ang="13200000" scaled="0"/>
              </a:gradFill>
              <a:ln>
                <a:no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grpSp>
        <p:sp>
          <p:nvSpPr>
            <p:cNvPr id="32" name="Freeform 31"/>
            <p:cNvSpPr>
              <a:spLocks noEditPoints="1"/>
            </p:cNvSpPr>
            <p:nvPr/>
          </p:nvSpPr>
          <p:spPr bwMode="auto">
            <a:xfrm>
              <a:off x="6790880" y="3781198"/>
              <a:ext cx="377553" cy="474802"/>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D06F83"/>
            </a:solidFill>
            <a:ln>
              <a:no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grpSp>
      <p:grpSp>
        <p:nvGrpSpPr>
          <p:cNvPr id="35" name="组合 34"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5428402" y="1819171"/>
            <a:ext cx="367303" cy="1792519"/>
            <a:chOff x="6011863" y="2119313"/>
            <a:chExt cx="700087" cy="2570163"/>
          </a:xfrm>
          <a:solidFill>
            <a:schemeClr val="bg1">
              <a:lumMod val="65000"/>
            </a:schemeClr>
          </a:solidFill>
        </p:grpSpPr>
        <p:sp>
          <p:nvSpPr>
            <p:cNvPr id="36" name="Freeform 89"/>
            <p:cNvSpPr/>
            <p:nvPr/>
          </p:nvSpPr>
          <p:spPr bwMode="auto">
            <a:xfrm>
              <a:off x="6011863" y="4584701"/>
              <a:ext cx="46037" cy="104775"/>
            </a:xfrm>
            <a:custGeom>
              <a:avLst/>
              <a:gdLst>
                <a:gd name="T0" fmla="*/ 1 w 2"/>
                <a:gd name="T1" fmla="*/ 5 h 5"/>
                <a:gd name="T2" fmla="*/ 0 w 2"/>
                <a:gd name="T3" fmla="*/ 4 h 5"/>
                <a:gd name="T4" fmla="*/ 0 w 2"/>
                <a:gd name="T5" fmla="*/ 1 h 5"/>
                <a:gd name="T6" fmla="*/ 1 w 2"/>
                <a:gd name="T7" fmla="*/ 0 h 5"/>
                <a:gd name="T8" fmla="*/ 2 w 2"/>
                <a:gd name="T9" fmla="*/ 1 h 5"/>
                <a:gd name="T10" fmla="*/ 2 w 2"/>
                <a:gd name="T11" fmla="*/ 4 h 5"/>
                <a:gd name="T12" fmla="*/ 1 w 2"/>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2" h="5">
                  <a:moveTo>
                    <a:pt x="1" y="5"/>
                  </a:moveTo>
                  <a:cubicBezTo>
                    <a:pt x="1" y="5"/>
                    <a:pt x="0" y="4"/>
                    <a:pt x="0" y="4"/>
                  </a:cubicBezTo>
                  <a:cubicBezTo>
                    <a:pt x="0" y="1"/>
                    <a:pt x="0" y="1"/>
                    <a:pt x="0" y="1"/>
                  </a:cubicBezTo>
                  <a:cubicBezTo>
                    <a:pt x="0" y="0"/>
                    <a:pt x="1" y="0"/>
                    <a:pt x="1" y="0"/>
                  </a:cubicBezTo>
                  <a:cubicBezTo>
                    <a:pt x="2" y="0"/>
                    <a:pt x="2" y="0"/>
                    <a:pt x="2" y="1"/>
                  </a:cubicBezTo>
                  <a:cubicBezTo>
                    <a:pt x="2" y="4"/>
                    <a:pt x="2" y="4"/>
                    <a:pt x="2" y="4"/>
                  </a:cubicBezTo>
                  <a:cubicBezTo>
                    <a:pt x="2" y="4"/>
                    <a:pt x="2"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 name="Freeform 90"/>
            <p:cNvSpPr>
              <a:spLocks noEditPoints="1"/>
            </p:cNvSpPr>
            <p:nvPr/>
          </p:nvSpPr>
          <p:spPr bwMode="auto">
            <a:xfrm>
              <a:off x="6011863" y="3889376"/>
              <a:ext cx="46037" cy="611188"/>
            </a:xfrm>
            <a:custGeom>
              <a:avLst/>
              <a:gdLst>
                <a:gd name="T0" fmla="*/ 1 w 2"/>
                <a:gd name="T1" fmla="*/ 29 h 29"/>
                <a:gd name="T2" fmla="*/ 0 w 2"/>
                <a:gd name="T3" fmla="*/ 28 h 29"/>
                <a:gd name="T4" fmla="*/ 0 w 2"/>
                <a:gd name="T5" fmla="*/ 23 h 29"/>
                <a:gd name="T6" fmla="*/ 1 w 2"/>
                <a:gd name="T7" fmla="*/ 22 h 29"/>
                <a:gd name="T8" fmla="*/ 2 w 2"/>
                <a:gd name="T9" fmla="*/ 23 h 29"/>
                <a:gd name="T10" fmla="*/ 2 w 2"/>
                <a:gd name="T11" fmla="*/ 28 h 29"/>
                <a:gd name="T12" fmla="*/ 1 w 2"/>
                <a:gd name="T13" fmla="*/ 29 h 29"/>
                <a:gd name="T14" fmla="*/ 1 w 2"/>
                <a:gd name="T15" fmla="*/ 18 h 29"/>
                <a:gd name="T16" fmla="*/ 0 w 2"/>
                <a:gd name="T17" fmla="*/ 17 h 29"/>
                <a:gd name="T18" fmla="*/ 0 w 2"/>
                <a:gd name="T19" fmla="*/ 12 h 29"/>
                <a:gd name="T20" fmla="*/ 1 w 2"/>
                <a:gd name="T21" fmla="*/ 11 h 29"/>
                <a:gd name="T22" fmla="*/ 2 w 2"/>
                <a:gd name="T23" fmla="*/ 12 h 29"/>
                <a:gd name="T24" fmla="*/ 2 w 2"/>
                <a:gd name="T25" fmla="*/ 17 h 29"/>
                <a:gd name="T26" fmla="*/ 1 w 2"/>
                <a:gd name="T27" fmla="*/ 18 h 29"/>
                <a:gd name="T28" fmla="*/ 1 w 2"/>
                <a:gd name="T29" fmla="*/ 7 h 29"/>
                <a:gd name="T30" fmla="*/ 0 w 2"/>
                <a:gd name="T31" fmla="*/ 6 h 29"/>
                <a:gd name="T32" fmla="*/ 0 w 2"/>
                <a:gd name="T33" fmla="*/ 1 h 29"/>
                <a:gd name="T34" fmla="*/ 1 w 2"/>
                <a:gd name="T35" fmla="*/ 0 h 29"/>
                <a:gd name="T36" fmla="*/ 2 w 2"/>
                <a:gd name="T37" fmla="*/ 1 h 29"/>
                <a:gd name="T38" fmla="*/ 2 w 2"/>
                <a:gd name="T39" fmla="*/ 6 h 29"/>
                <a:gd name="T40" fmla="*/ 1 w 2"/>
                <a:gd name="T41" fmla="*/ 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 h="29">
                  <a:moveTo>
                    <a:pt x="1" y="29"/>
                  </a:moveTo>
                  <a:cubicBezTo>
                    <a:pt x="1" y="29"/>
                    <a:pt x="0" y="29"/>
                    <a:pt x="0" y="28"/>
                  </a:cubicBezTo>
                  <a:cubicBezTo>
                    <a:pt x="0" y="23"/>
                    <a:pt x="0" y="23"/>
                    <a:pt x="0" y="23"/>
                  </a:cubicBezTo>
                  <a:cubicBezTo>
                    <a:pt x="0" y="22"/>
                    <a:pt x="1" y="22"/>
                    <a:pt x="1" y="22"/>
                  </a:cubicBezTo>
                  <a:cubicBezTo>
                    <a:pt x="2" y="22"/>
                    <a:pt x="2" y="22"/>
                    <a:pt x="2" y="23"/>
                  </a:cubicBezTo>
                  <a:cubicBezTo>
                    <a:pt x="2" y="28"/>
                    <a:pt x="2" y="28"/>
                    <a:pt x="2" y="28"/>
                  </a:cubicBezTo>
                  <a:cubicBezTo>
                    <a:pt x="2" y="29"/>
                    <a:pt x="2" y="29"/>
                    <a:pt x="1" y="29"/>
                  </a:cubicBezTo>
                  <a:close/>
                  <a:moveTo>
                    <a:pt x="1" y="18"/>
                  </a:moveTo>
                  <a:cubicBezTo>
                    <a:pt x="1" y="18"/>
                    <a:pt x="0" y="18"/>
                    <a:pt x="0" y="17"/>
                  </a:cubicBezTo>
                  <a:cubicBezTo>
                    <a:pt x="0" y="12"/>
                    <a:pt x="0" y="12"/>
                    <a:pt x="0" y="12"/>
                  </a:cubicBezTo>
                  <a:cubicBezTo>
                    <a:pt x="0" y="11"/>
                    <a:pt x="1" y="11"/>
                    <a:pt x="1" y="11"/>
                  </a:cubicBezTo>
                  <a:cubicBezTo>
                    <a:pt x="2" y="11"/>
                    <a:pt x="2" y="11"/>
                    <a:pt x="2" y="12"/>
                  </a:cubicBezTo>
                  <a:cubicBezTo>
                    <a:pt x="2" y="17"/>
                    <a:pt x="2" y="17"/>
                    <a:pt x="2" y="17"/>
                  </a:cubicBezTo>
                  <a:cubicBezTo>
                    <a:pt x="2" y="18"/>
                    <a:pt x="2" y="18"/>
                    <a:pt x="1" y="18"/>
                  </a:cubicBezTo>
                  <a:close/>
                  <a:moveTo>
                    <a:pt x="1" y="7"/>
                  </a:moveTo>
                  <a:cubicBezTo>
                    <a:pt x="1" y="7"/>
                    <a:pt x="0" y="7"/>
                    <a:pt x="0" y="6"/>
                  </a:cubicBezTo>
                  <a:cubicBezTo>
                    <a:pt x="0" y="1"/>
                    <a:pt x="0" y="1"/>
                    <a:pt x="0" y="1"/>
                  </a:cubicBezTo>
                  <a:cubicBezTo>
                    <a:pt x="0" y="0"/>
                    <a:pt x="1" y="0"/>
                    <a:pt x="1" y="0"/>
                  </a:cubicBezTo>
                  <a:cubicBezTo>
                    <a:pt x="2" y="0"/>
                    <a:pt x="2" y="0"/>
                    <a:pt x="2" y="1"/>
                  </a:cubicBezTo>
                  <a:cubicBezTo>
                    <a:pt x="2" y="6"/>
                    <a:pt x="2" y="6"/>
                    <a:pt x="2" y="6"/>
                  </a:cubicBezTo>
                  <a:cubicBezTo>
                    <a:pt x="2" y="7"/>
                    <a:pt x="2" y="7"/>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 name="Freeform 91"/>
            <p:cNvSpPr/>
            <p:nvPr/>
          </p:nvSpPr>
          <p:spPr bwMode="auto">
            <a:xfrm>
              <a:off x="6011863" y="3698876"/>
              <a:ext cx="112712" cy="106363"/>
            </a:xfrm>
            <a:custGeom>
              <a:avLst/>
              <a:gdLst>
                <a:gd name="T0" fmla="*/ 1 w 5"/>
                <a:gd name="T1" fmla="*/ 5 h 5"/>
                <a:gd name="T2" fmla="*/ 0 w 5"/>
                <a:gd name="T3" fmla="*/ 4 h 5"/>
                <a:gd name="T4" fmla="*/ 0 w 5"/>
                <a:gd name="T5" fmla="*/ 1 h 5"/>
                <a:gd name="T6" fmla="*/ 1 w 5"/>
                <a:gd name="T7" fmla="*/ 0 h 5"/>
                <a:gd name="T8" fmla="*/ 4 w 5"/>
                <a:gd name="T9" fmla="*/ 0 h 5"/>
                <a:gd name="T10" fmla="*/ 5 w 5"/>
                <a:gd name="T11" fmla="*/ 1 h 5"/>
                <a:gd name="T12" fmla="*/ 4 w 5"/>
                <a:gd name="T13" fmla="*/ 2 h 5"/>
                <a:gd name="T14" fmla="*/ 2 w 5"/>
                <a:gd name="T15" fmla="*/ 2 h 5"/>
                <a:gd name="T16" fmla="*/ 2 w 5"/>
                <a:gd name="T17" fmla="*/ 4 h 5"/>
                <a:gd name="T18" fmla="*/ 1 w 5"/>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1" y="5"/>
                  </a:moveTo>
                  <a:cubicBezTo>
                    <a:pt x="1" y="5"/>
                    <a:pt x="0" y="5"/>
                    <a:pt x="0" y="4"/>
                  </a:cubicBezTo>
                  <a:cubicBezTo>
                    <a:pt x="0" y="1"/>
                    <a:pt x="0" y="1"/>
                    <a:pt x="0" y="1"/>
                  </a:cubicBezTo>
                  <a:cubicBezTo>
                    <a:pt x="0" y="1"/>
                    <a:pt x="1" y="0"/>
                    <a:pt x="1" y="0"/>
                  </a:cubicBezTo>
                  <a:cubicBezTo>
                    <a:pt x="4" y="0"/>
                    <a:pt x="4" y="0"/>
                    <a:pt x="4" y="0"/>
                  </a:cubicBezTo>
                  <a:cubicBezTo>
                    <a:pt x="5" y="0"/>
                    <a:pt x="5" y="1"/>
                    <a:pt x="5" y="1"/>
                  </a:cubicBezTo>
                  <a:cubicBezTo>
                    <a:pt x="5" y="2"/>
                    <a:pt x="5" y="2"/>
                    <a:pt x="4" y="2"/>
                  </a:cubicBezTo>
                  <a:cubicBezTo>
                    <a:pt x="2" y="2"/>
                    <a:pt x="2" y="2"/>
                    <a:pt x="2" y="2"/>
                  </a:cubicBezTo>
                  <a:cubicBezTo>
                    <a:pt x="2" y="4"/>
                    <a:pt x="2" y="4"/>
                    <a:pt x="2" y="4"/>
                  </a:cubicBezTo>
                  <a:cubicBezTo>
                    <a:pt x="2" y="5"/>
                    <a:pt x="2"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Freeform 92"/>
            <p:cNvSpPr/>
            <p:nvPr/>
          </p:nvSpPr>
          <p:spPr bwMode="auto">
            <a:xfrm>
              <a:off x="6259513" y="3698876"/>
              <a:ext cx="203200" cy="42863"/>
            </a:xfrm>
            <a:custGeom>
              <a:avLst/>
              <a:gdLst>
                <a:gd name="T0" fmla="*/ 8 w 9"/>
                <a:gd name="T1" fmla="*/ 2 h 2"/>
                <a:gd name="T2" fmla="*/ 1 w 9"/>
                <a:gd name="T3" fmla="*/ 2 h 2"/>
                <a:gd name="T4" fmla="*/ 0 w 9"/>
                <a:gd name="T5" fmla="*/ 1 h 2"/>
                <a:gd name="T6" fmla="*/ 1 w 9"/>
                <a:gd name="T7" fmla="*/ 0 h 2"/>
                <a:gd name="T8" fmla="*/ 8 w 9"/>
                <a:gd name="T9" fmla="*/ 0 h 2"/>
                <a:gd name="T10" fmla="*/ 9 w 9"/>
                <a:gd name="T11" fmla="*/ 1 h 2"/>
                <a:gd name="T12" fmla="*/ 8 w 9"/>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9" h="2">
                  <a:moveTo>
                    <a:pt x="8" y="2"/>
                  </a:moveTo>
                  <a:cubicBezTo>
                    <a:pt x="1" y="2"/>
                    <a:pt x="1" y="2"/>
                    <a:pt x="1" y="2"/>
                  </a:cubicBezTo>
                  <a:cubicBezTo>
                    <a:pt x="0" y="2"/>
                    <a:pt x="0" y="2"/>
                    <a:pt x="0" y="1"/>
                  </a:cubicBezTo>
                  <a:cubicBezTo>
                    <a:pt x="0" y="1"/>
                    <a:pt x="0" y="0"/>
                    <a:pt x="1" y="0"/>
                  </a:cubicBezTo>
                  <a:cubicBezTo>
                    <a:pt x="8" y="0"/>
                    <a:pt x="8" y="0"/>
                    <a:pt x="8" y="0"/>
                  </a:cubicBezTo>
                  <a:cubicBezTo>
                    <a:pt x="9" y="0"/>
                    <a:pt x="9" y="1"/>
                    <a:pt x="9" y="1"/>
                  </a:cubicBezTo>
                  <a:cubicBezTo>
                    <a:pt x="9" y="2"/>
                    <a:pt x="9" y="2"/>
                    <a:pt x="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 name="Freeform 93"/>
            <p:cNvSpPr/>
            <p:nvPr/>
          </p:nvSpPr>
          <p:spPr bwMode="auto">
            <a:xfrm>
              <a:off x="6599238" y="3636963"/>
              <a:ext cx="112712" cy="104775"/>
            </a:xfrm>
            <a:custGeom>
              <a:avLst/>
              <a:gdLst>
                <a:gd name="T0" fmla="*/ 4 w 5"/>
                <a:gd name="T1" fmla="*/ 5 h 5"/>
                <a:gd name="T2" fmla="*/ 1 w 5"/>
                <a:gd name="T3" fmla="*/ 5 h 5"/>
                <a:gd name="T4" fmla="*/ 0 w 5"/>
                <a:gd name="T5" fmla="*/ 4 h 5"/>
                <a:gd name="T6" fmla="*/ 1 w 5"/>
                <a:gd name="T7" fmla="*/ 3 h 5"/>
                <a:gd name="T8" fmla="*/ 3 w 5"/>
                <a:gd name="T9" fmla="*/ 3 h 5"/>
                <a:gd name="T10" fmla="*/ 3 w 5"/>
                <a:gd name="T11" fmla="*/ 1 h 5"/>
                <a:gd name="T12" fmla="*/ 4 w 5"/>
                <a:gd name="T13" fmla="*/ 0 h 5"/>
                <a:gd name="T14" fmla="*/ 5 w 5"/>
                <a:gd name="T15" fmla="*/ 1 h 5"/>
                <a:gd name="T16" fmla="*/ 5 w 5"/>
                <a:gd name="T17" fmla="*/ 4 h 5"/>
                <a:gd name="T18" fmla="*/ 4 w 5"/>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4" y="5"/>
                  </a:moveTo>
                  <a:cubicBezTo>
                    <a:pt x="1" y="5"/>
                    <a:pt x="1" y="5"/>
                    <a:pt x="1" y="5"/>
                  </a:cubicBezTo>
                  <a:cubicBezTo>
                    <a:pt x="0" y="5"/>
                    <a:pt x="0" y="5"/>
                    <a:pt x="0" y="4"/>
                  </a:cubicBezTo>
                  <a:cubicBezTo>
                    <a:pt x="0" y="4"/>
                    <a:pt x="0" y="3"/>
                    <a:pt x="1" y="3"/>
                  </a:cubicBezTo>
                  <a:cubicBezTo>
                    <a:pt x="3" y="3"/>
                    <a:pt x="3" y="3"/>
                    <a:pt x="3" y="3"/>
                  </a:cubicBezTo>
                  <a:cubicBezTo>
                    <a:pt x="3" y="1"/>
                    <a:pt x="3" y="1"/>
                    <a:pt x="3" y="1"/>
                  </a:cubicBezTo>
                  <a:cubicBezTo>
                    <a:pt x="3" y="1"/>
                    <a:pt x="3" y="0"/>
                    <a:pt x="4" y="0"/>
                  </a:cubicBezTo>
                  <a:cubicBezTo>
                    <a:pt x="4" y="0"/>
                    <a:pt x="5" y="1"/>
                    <a:pt x="5" y="1"/>
                  </a:cubicBezTo>
                  <a:cubicBezTo>
                    <a:pt x="5" y="4"/>
                    <a:pt x="5" y="4"/>
                    <a:pt x="5" y="4"/>
                  </a:cubicBezTo>
                  <a:cubicBezTo>
                    <a:pt x="5" y="5"/>
                    <a:pt x="4" y="5"/>
                    <a:pt x="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 name="Freeform 94"/>
            <p:cNvSpPr>
              <a:spLocks noEditPoints="1"/>
            </p:cNvSpPr>
            <p:nvPr/>
          </p:nvSpPr>
          <p:spPr bwMode="auto">
            <a:xfrm>
              <a:off x="6665913" y="2330451"/>
              <a:ext cx="46037" cy="1220788"/>
            </a:xfrm>
            <a:custGeom>
              <a:avLst/>
              <a:gdLst>
                <a:gd name="T0" fmla="*/ 1 w 2"/>
                <a:gd name="T1" fmla="*/ 58 h 58"/>
                <a:gd name="T2" fmla="*/ 0 w 2"/>
                <a:gd name="T3" fmla="*/ 57 h 58"/>
                <a:gd name="T4" fmla="*/ 0 w 2"/>
                <a:gd name="T5" fmla="*/ 51 h 58"/>
                <a:gd name="T6" fmla="*/ 1 w 2"/>
                <a:gd name="T7" fmla="*/ 50 h 58"/>
                <a:gd name="T8" fmla="*/ 2 w 2"/>
                <a:gd name="T9" fmla="*/ 51 h 58"/>
                <a:gd name="T10" fmla="*/ 2 w 2"/>
                <a:gd name="T11" fmla="*/ 57 h 58"/>
                <a:gd name="T12" fmla="*/ 1 w 2"/>
                <a:gd name="T13" fmla="*/ 58 h 58"/>
                <a:gd name="T14" fmla="*/ 1 w 2"/>
                <a:gd name="T15" fmla="*/ 45 h 58"/>
                <a:gd name="T16" fmla="*/ 0 w 2"/>
                <a:gd name="T17" fmla="*/ 44 h 58"/>
                <a:gd name="T18" fmla="*/ 0 w 2"/>
                <a:gd name="T19" fmla="*/ 38 h 58"/>
                <a:gd name="T20" fmla="*/ 1 w 2"/>
                <a:gd name="T21" fmla="*/ 37 h 58"/>
                <a:gd name="T22" fmla="*/ 2 w 2"/>
                <a:gd name="T23" fmla="*/ 38 h 58"/>
                <a:gd name="T24" fmla="*/ 2 w 2"/>
                <a:gd name="T25" fmla="*/ 44 h 58"/>
                <a:gd name="T26" fmla="*/ 1 w 2"/>
                <a:gd name="T27" fmla="*/ 45 h 58"/>
                <a:gd name="T28" fmla="*/ 1 w 2"/>
                <a:gd name="T29" fmla="*/ 33 h 58"/>
                <a:gd name="T30" fmla="*/ 0 w 2"/>
                <a:gd name="T31" fmla="*/ 32 h 58"/>
                <a:gd name="T32" fmla="*/ 0 w 2"/>
                <a:gd name="T33" fmla="*/ 26 h 58"/>
                <a:gd name="T34" fmla="*/ 1 w 2"/>
                <a:gd name="T35" fmla="*/ 25 h 58"/>
                <a:gd name="T36" fmla="*/ 2 w 2"/>
                <a:gd name="T37" fmla="*/ 26 h 58"/>
                <a:gd name="T38" fmla="*/ 2 w 2"/>
                <a:gd name="T39" fmla="*/ 32 h 58"/>
                <a:gd name="T40" fmla="*/ 1 w 2"/>
                <a:gd name="T41" fmla="*/ 33 h 58"/>
                <a:gd name="T42" fmla="*/ 1 w 2"/>
                <a:gd name="T43" fmla="*/ 20 h 58"/>
                <a:gd name="T44" fmla="*/ 0 w 2"/>
                <a:gd name="T45" fmla="*/ 19 h 58"/>
                <a:gd name="T46" fmla="*/ 0 w 2"/>
                <a:gd name="T47" fmla="*/ 13 h 58"/>
                <a:gd name="T48" fmla="*/ 1 w 2"/>
                <a:gd name="T49" fmla="*/ 12 h 58"/>
                <a:gd name="T50" fmla="*/ 2 w 2"/>
                <a:gd name="T51" fmla="*/ 13 h 58"/>
                <a:gd name="T52" fmla="*/ 2 w 2"/>
                <a:gd name="T53" fmla="*/ 19 h 58"/>
                <a:gd name="T54" fmla="*/ 1 w 2"/>
                <a:gd name="T55" fmla="*/ 20 h 58"/>
                <a:gd name="T56" fmla="*/ 1 w 2"/>
                <a:gd name="T57" fmla="*/ 8 h 58"/>
                <a:gd name="T58" fmla="*/ 0 w 2"/>
                <a:gd name="T59" fmla="*/ 7 h 58"/>
                <a:gd name="T60" fmla="*/ 0 w 2"/>
                <a:gd name="T61" fmla="*/ 1 h 58"/>
                <a:gd name="T62" fmla="*/ 1 w 2"/>
                <a:gd name="T63" fmla="*/ 0 h 58"/>
                <a:gd name="T64" fmla="*/ 2 w 2"/>
                <a:gd name="T65" fmla="*/ 1 h 58"/>
                <a:gd name="T66" fmla="*/ 2 w 2"/>
                <a:gd name="T67" fmla="*/ 7 h 58"/>
                <a:gd name="T68" fmla="*/ 1 w 2"/>
                <a:gd name="T69" fmla="*/ 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 h="58">
                  <a:moveTo>
                    <a:pt x="1" y="58"/>
                  </a:moveTo>
                  <a:cubicBezTo>
                    <a:pt x="0" y="58"/>
                    <a:pt x="0" y="57"/>
                    <a:pt x="0" y="57"/>
                  </a:cubicBezTo>
                  <a:cubicBezTo>
                    <a:pt x="0" y="51"/>
                    <a:pt x="0" y="51"/>
                    <a:pt x="0" y="51"/>
                  </a:cubicBezTo>
                  <a:cubicBezTo>
                    <a:pt x="0" y="50"/>
                    <a:pt x="0" y="50"/>
                    <a:pt x="1" y="50"/>
                  </a:cubicBezTo>
                  <a:cubicBezTo>
                    <a:pt x="1" y="50"/>
                    <a:pt x="2" y="50"/>
                    <a:pt x="2" y="51"/>
                  </a:cubicBezTo>
                  <a:cubicBezTo>
                    <a:pt x="2" y="57"/>
                    <a:pt x="2" y="57"/>
                    <a:pt x="2" y="57"/>
                  </a:cubicBezTo>
                  <a:cubicBezTo>
                    <a:pt x="2" y="57"/>
                    <a:pt x="1" y="58"/>
                    <a:pt x="1" y="58"/>
                  </a:cubicBezTo>
                  <a:close/>
                  <a:moveTo>
                    <a:pt x="1" y="45"/>
                  </a:moveTo>
                  <a:cubicBezTo>
                    <a:pt x="0" y="45"/>
                    <a:pt x="0" y="45"/>
                    <a:pt x="0" y="44"/>
                  </a:cubicBezTo>
                  <a:cubicBezTo>
                    <a:pt x="0" y="38"/>
                    <a:pt x="0" y="38"/>
                    <a:pt x="0" y="38"/>
                  </a:cubicBezTo>
                  <a:cubicBezTo>
                    <a:pt x="0" y="38"/>
                    <a:pt x="0" y="37"/>
                    <a:pt x="1" y="37"/>
                  </a:cubicBezTo>
                  <a:cubicBezTo>
                    <a:pt x="1" y="37"/>
                    <a:pt x="2" y="38"/>
                    <a:pt x="2" y="38"/>
                  </a:cubicBezTo>
                  <a:cubicBezTo>
                    <a:pt x="2" y="44"/>
                    <a:pt x="2" y="44"/>
                    <a:pt x="2" y="44"/>
                  </a:cubicBezTo>
                  <a:cubicBezTo>
                    <a:pt x="2" y="45"/>
                    <a:pt x="1" y="45"/>
                    <a:pt x="1" y="45"/>
                  </a:cubicBezTo>
                  <a:close/>
                  <a:moveTo>
                    <a:pt x="1" y="33"/>
                  </a:moveTo>
                  <a:cubicBezTo>
                    <a:pt x="0" y="33"/>
                    <a:pt x="0" y="32"/>
                    <a:pt x="0" y="32"/>
                  </a:cubicBezTo>
                  <a:cubicBezTo>
                    <a:pt x="0" y="26"/>
                    <a:pt x="0" y="26"/>
                    <a:pt x="0" y="26"/>
                  </a:cubicBezTo>
                  <a:cubicBezTo>
                    <a:pt x="0" y="25"/>
                    <a:pt x="0" y="25"/>
                    <a:pt x="1" y="25"/>
                  </a:cubicBezTo>
                  <a:cubicBezTo>
                    <a:pt x="1" y="25"/>
                    <a:pt x="2" y="25"/>
                    <a:pt x="2" y="26"/>
                  </a:cubicBezTo>
                  <a:cubicBezTo>
                    <a:pt x="2" y="32"/>
                    <a:pt x="2" y="32"/>
                    <a:pt x="2" y="32"/>
                  </a:cubicBezTo>
                  <a:cubicBezTo>
                    <a:pt x="2" y="32"/>
                    <a:pt x="1" y="33"/>
                    <a:pt x="1" y="33"/>
                  </a:cubicBezTo>
                  <a:close/>
                  <a:moveTo>
                    <a:pt x="1" y="20"/>
                  </a:moveTo>
                  <a:cubicBezTo>
                    <a:pt x="0" y="20"/>
                    <a:pt x="0" y="20"/>
                    <a:pt x="0" y="19"/>
                  </a:cubicBezTo>
                  <a:cubicBezTo>
                    <a:pt x="0" y="13"/>
                    <a:pt x="0" y="13"/>
                    <a:pt x="0" y="13"/>
                  </a:cubicBezTo>
                  <a:cubicBezTo>
                    <a:pt x="0" y="12"/>
                    <a:pt x="0" y="12"/>
                    <a:pt x="1" y="12"/>
                  </a:cubicBezTo>
                  <a:cubicBezTo>
                    <a:pt x="1" y="12"/>
                    <a:pt x="2" y="12"/>
                    <a:pt x="2" y="13"/>
                  </a:cubicBezTo>
                  <a:cubicBezTo>
                    <a:pt x="2" y="19"/>
                    <a:pt x="2" y="19"/>
                    <a:pt x="2" y="19"/>
                  </a:cubicBezTo>
                  <a:cubicBezTo>
                    <a:pt x="2" y="20"/>
                    <a:pt x="1" y="20"/>
                    <a:pt x="1" y="20"/>
                  </a:cubicBezTo>
                  <a:close/>
                  <a:moveTo>
                    <a:pt x="1" y="8"/>
                  </a:moveTo>
                  <a:cubicBezTo>
                    <a:pt x="0" y="8"/>
                    <a:pt x="0" y="7"/>
                    <a:pt x="0" y="7"/>
                  </a:cubicBezTo>
                  <a:cubicBezTo>
                    <a:pt x="0" y="1"/>
                    <a:pt x="0" y="1"/>
                    <a:pt x="0" y="1"/>
                  </a:cubicBezTo>
                  <a:cubicBezTo>
                    <a:pt x="0" y="0"/>
                    <a:pt x="0" y="0"/>
                    <a:pt x="1" y="0"/>
                  </a:cubicBezTo>
                  <a:cubicBezTo>
                    <a:pt x="1" y="0"/>
                    <a:pt x="2" y="0"/>
                    <a:pt x="2" y="1"/>
                  </a:cubicBezTo>
                  <a:cubicBezTo>
                    <a:pt x="2" y="7"/>
                    <a:pt x="2" y="7"/>
                    <a:pt x="2" y="7"/>
                  </a:cubicBezTo>
                  <a:cubicBezTo>
                    <a:pt x="2" y="7"/>
                    <a:pt x="1" y="8"/>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 name="Freeform 95"/>
            <p:cNvSpPr/>
            <p:nvPr/>
          </p:nvSpPr>
          <p:spPr bwMode="auto">
            <a:xfrm>
              <a:off x="6665913" y="2119313"/>
              <a:ext cx="46037" cy="104775"/>
            </a:xfrm>
            <a:custGeom>
              <a:avLst/>
              <a:gdLst>
                <a:gd name="T0" fmla="*/ 1 w 2"/>
                <a:gd name="T1" fmla="*/ 5 h 5"/>
                <a:gd name="T2" fmla="*/ 0 w 2"/>
                <a:gd name="T3" fmla="*/ 4 h 5"/>
                <a:gd name="T4" fmla="*/ 0 w 2"/>
                <a:gd name="T5" fmla="*/ 1 h 5"/>
                <a:gd name="T6" fmla="*/ 1 w 2"/>
                <a:gd name="T7" fmla="*/ 0 h 5"/>
                <a:gd name="T8" fmla="*/ 2 w 2"/>
                <a:gd name="T9" fmla="*/ 1 h 5"/>
                <a:gd name="T10" fmla="*/ 2 w 2"/>
                <a:gd name="T11" fmla="*/ 4 h 5"/>
                <a:gd name="T12" fmla="*/ 1 w 2"/>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2" h="5">
                  <a:moveTo>
                    <a:pt x="1" y="5"/>
                  </a:moveTo>
                  <a:cubicBezTo>
                    <a:pt x="0" y="5"/>
                    <a:pt x="0" y="5"/>
                    <a:pt x="0" y="4"/>
                  </a:cubicBezTo>
                  <a:cubicBezTo>
                    <a:pt x="0" y="1"/>
                    <a:pt x="0" y="1"/>
                    <a:pt x="0" y="1"/>
                  </a:cubicBezTo>
                  <a:cubicBezTo>
                    <a:pt x="0" y="1"/>
                    <a:pt x="0" y="0"/>
                    <a:pt x="1" y="0"/>
                  </a:cubicBezTo>
                  <a:cubicBezTo>
                    <a:pt x="1" y="0"/>
                    <a:pt x="2" y="1"/>
                    <a:pt x="2" y="1"/>
                  </a:cubicBezTo>
                  <a:cubicBezTo>
                    <a:pt x="2" y="4"/>
                    <a:pt x="2" y="4"/>
                    <a:pt x="2" y="4"/>
                  </a:cubicBezTo>
                  <a:cubicBezTo>
                    <a:pt x="2" y="5"/>
                    <a:pt x="1"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43" name="组合 42"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3706130" y="3918676"/>
            <a:ext cx="678136" cy="855640"/>
            <a:chOff x="8477251" y="1703388"/>
            <a:chExt cx="1485900" cy="1874838"/>
          </a:xfrm>
          <a:solidFill>
            <a:schemeClr val="bg1">
              <a:lumMod val="65000"/>
            </a:schemeClr>
          </a:solidFill>
        </p:grpSpPr>
        <p:sp>
          <p:nvSpPr>
            <p:cNvPr id="44" name="Freeform 107"/>
            <p:cNvSpPr/>
            <p:nvPr/>
          </p:nvSpPr>
          <p:spPr bwMode="auto">
            <a:xfrm>
              <a:off x="9909176" y="1703388"/>
              <a:ext cx="53975" cy="134938"/>
            </a:xfrm>
            <a:custGeom>
              <a:avLst/>
              <a:gdLst>
                <a:gd name="T0" fmla="*/ 1 w 2"/>
                <a:gd name="T1" fmla="*/ 5 h 5"/>
                <a:gd name="T2" fmla="*/ 0 w 2"/>
                <a:gd name="T3" fmla="*/ 4 h 5"/>
                <a:gd name="T4" fmla="*/ 0 w 2"/>
                <a:gd name="T5" fmla="*/ 1 h 5"/>
                <a:gd name="T6" fmla="*/ 1 w 2"/>
                <a:gd name="T7" fmla="*/ 0 h 5"/>
                <a:gd name="T8" fmla="*/ 2 w 2"/>
                <a:gd name="T9" fmla="*/ 1 h 5"/>
                <a:gd name="T10" fmla="*/ 2 w 2"/>
                <a:gd name="T11" fmla="*/ 4 h 5"/>
                <a:gd name="T12" fmla="*/ 1 w 2"/>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2" h="5">
                  <a:moveTo>
                    <a:pt x="1" y="5"/>
                  </a:moveTo>
                  <a:cubicBezTo>
                    <a:pt x="0" y="5"/>
                    <a:pt x="0" y="4"/>
                    <a:pt x="0" y="4"/>
                  </a:cubicBezTo>
                  <a:cubicBezTo>
                    <a:pt x="0" y="1"/>
                    <a:pt x="0" y="1"/>
                    <a:pt x="0" y="1"/>
                  </a:cubicBezTo>
                  <a:cubicBezTo>
                    <a:pt x="0" y="0"/>
                    <a:pt x="0" y="0"/>
                    <a:pt x="1" y="0"/>
                  </a:cubicBezTo>
                  <a:cubicBezTo>
                    <a:pt x="1" y="0"/>
                    <a:pt x="2" y="0"/>
                    <a:pt x="2" y="1"/>
                  </a:cubicBezTo>
                  <a:cubicBezTo>
                    <a:pt x="2" y="4"/>
                    <a:pt x="2" y="4"/>
                    <a:pt x="2" y="4"/>
                  </a:cubicBezTo>
                  <a:cubicBezTo>
                    <a:pt x="2" y="4"/>
                    <a:pt x="1"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 name="Freeform 108"/>
            <p:cNvSpPr>
              <a:spLocks noEditPoints="1"/>
            </p:cNvSpPr>
            <p:nvPr/>
          </p:nvSpPr>
          <p:spPr bwMode="auto">
            <a:xfrm>
              <a:off x="9909176" y="1917701"/>
              <a:ext cx="53975" cy="1446213"/>
            </a:xfrm>
            <a:custGeom>
              <a:avLst/>
              <a:gdLst>
                <a:gd name="T0" fmla="*/ 1 w 2"/>
                <a:gd name="T1" fmla="*/ 54 h 54"/>
                <a:gd name="T2" fmla="*/ 0 w 2"/>
                <a:gd name="T3" fmla="*/ 53 h 54"/>
                <a:gd name="T4" fmla="*/ 0 w 2"/>
                <a:gd name="T5" fmla="*/ 47 h 54"/>
                <a:gd name="T6" fmla="*/ 1 w 2"/>
                <a:gd name="T7" fmla="*/ 46 h 54"/>
                <a:gd name="T8" fmla="*/ 2 w 2"/>
                <a:gd name="T9" fmla="*/ 47 h 54"/>
                <a:gd name="T10" fmla="*/ 2 w 2"/>
                <a:gd name="T11" fmla="*/ 53 h 54"/>
                <a:gd name="T12" fmla="*/ 1 w 2"/>
                <a:gd name="T13" fmla="*/ 54 h 54"/>
                <a:gd name="T14" fmla="*/ 1 w 2"/>
                <a:gd name="T15" fmla="*/ 42 h 54"/>
                <a:gd name="T16" fmla="*/ 0 w 2"/>
                <a:gd name="T17" fmla="*/ 41 h 54"/>
                <a:gd name="T18" fmla="*/ 0 w 2"/>
                <a:gd name="T19" fmla="*/ 36 h 54"/>
                <a:gd name="T20" fmla="*/ 1 w 2"/>
                <a:gd name="T21" fmla="*/ 35 h 54"/>
                <a:gd name="T22" fmla="*/ 2 w 2"/>
                <a:gd name="T23" fmla="*/ 36 h 54"/>
                <a:gd name="T24" fmla="*/ 2 w 2"/>
                <a:gd name="T25" fmla="*/ 41 h 54"/>
                <a:gd name="T26" fmla="*/ 1 w 2"/>
                <a:gd name="T27" fmla="*/ 42 h 54"/>
                <a:gd name="T28" fmla="*/ 1 w 2"/>
                <a:gd name="T29" fmla="*/ 31 h 54"/>
                <a:gd name="T30" fmla="*/ 0 w 2"/>
                <a:gd name="T31" fmla="*/ 30 h 54"/>
                <a:gd name="T32" fmla="*/ 0 w 2"/>
                <a:gd name="T33" fmla="*/ 24 h 54"/>
                <a:gd name="T34" fmla="*/ 1 w 2"/>
                <a:gd name="T35" fmla="*/ 23 h 54"/>
                <a:gd name="T36" fmla="*/ 2 w 2"/>
                <a:gd name="T37" fmla="*/ 24 h 54"/>
                <a:gd name="T38" fmla="*/ 2 w 2"/>
                <a:gd name="T39" fmla="*/ 30 h 54"/>
                <a:gd name="T40" fmla="*/ 1 w 2"/>
                <a:gd name="T41" fmla="*/ 31 h 54"/>
                <a:gd name="T42" fmla="*/ 1 w 2"/>
                <a:gd name="T43" fmla="*/ 19 h 54"/>
                <a:gd name="T44" fmla="*/ 0 w 2"/>
                <a:gd name="T45" fmla="*/ 18 h 54"/>
                <a:gd name="T46" fmla="*/ 0 w 2"/>
                <a:gd name="T47" fmla="*/ 13 h 54"/>
                <a:gd name="T48" fmla="*/ 1 w 2"/>
                <a:gd name="T49" fmla="*/ 12 h 54"/>
                <a:gd name="T50" fmla="*/ 2 w 2"/>
                <a:gd name="T51" fmla="*/ 13 h 54"/>
                <a:gd name="T52" fmla="*/ 2 w 2"/>
                <a:gd name="T53" fmla="*/ 18 h 54"/>
                <a:gd name="T54" fmla="*/ 1 w 2"/>
                <a:gd name="T55" fmla="*/ 19 h 54"/>
                <a:gd name="T56" fmla="*/ 1 w 2"/>
                <a:gd name="T57" fmla="*/ 8 h 54"/>
                <a:gd name="T58" fmla="*/ 0 w 2"/>
                <a:gd name="T59" fmla="*/ 7 h 54"/>
                <a:gd name="T60" fmla="*/ 0 w 2"/>
                <a:gd name="T61" fmla="*/ 1 h 54"/>
                <a:gd name="T62" fmla="*/ 1 w 2"/>
                <a:gd name="T63" fmla="*/ 0 h 54"/>
                <a:gd name="T64" fmla="*/ 2 w 2"/>
                <a:gd name="T65" fmla="*/ 1 h 54"/>
                <a:gd name="T66" fmla="*/ 2 w 2"/>
                <a:gd name="T67" fmla="*/ 7 h 54"/>
                <a:gd name="T68" fmla="*/ 1 w 2"/>
                <a:gd name="T69" fmla="*/ 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 h="54">
                  <a:moveTo>
                    <a:pt x="1" y="54"/>
                  </a:moveTo>
                  <a:cubicBezTo>
                    <a:pt x="0" y="54"/>
                    <a:pt x="0" y="53"/>
                    <a:pt x="0" y="53"/>
                  </a:cubicBezTo>
                  <a:cubicBezTo>
                    <a:pt x="0" y="47"/>
                    <a:pt x="0" y="47"/>
                    <a:pt x="0" y="47"/>
                  </a:cubicBezTo>
                  <a:cubicBezTo>
                    <a:pt x="0" y="46"/>
                    <a:pt x="0" y="46"/>
                    <a:pt x="1" y="46"/>
                  </a:cubicBezTo>
                  <a:cubicBezTo>
                    <a:pt x="1" y="46"/>
                    <a:pt x="2" y="46"/>
                    <a:pt x="2" y="47"/>
                  </a:cubicBezTo>
                  <a:cubicBezTo>
                    <a:pt x="2" y="53"/>
                    <a:pt x="2" y="53"/>
                    <a:pt x="2" y="53"/>
                  </a:cubicBezTo>
                  <a:cubicBezTo>
                    <a:pt x="2" y="53"/>
                    <a:pt x="1" y="54"/>
                    <a:pt x="1" y="54"/>
                  </a:cubicBezTo>
                  <a:close/>
                  <a:moveTo>
                    <a:pt x="1" y="42"/>
                  </a:moveTo>
                  <a:cubicBezTo>
                    <a:pt x="0" y="42"/>
                    <a:pt x="0" y="42"/>
                    <a:pt x="0" y="41"/>
                  </a:cubicBezTo>
                  <a:cubicBezTo>
                    <a:pt x="0" y="36"/>
                    <a:pt x="0" y="36"/>
                    <a:pt x="0" y="36"/>
                  </a:cubicBezTo>
                  <a:cubicBezTo>
                    <a:pt x="0" y="35"/>
                    <a:pt x="0" y="35"/>
                    <a:pt x="1" y="35"/>
                  </a:cubicBezTo>
                  <a:cubicBezTo>
                    <a:pt x="1" y="35"/>
                    <a:pt x="2" y="35"/>
                    <a:pt x="2" y="36"/>
                  </a:cubicBezTo>
                  <a:cubicBezTo>
                    <a:pt x="2" y="41"/>
                    <a:pt x="2" y="41"/>
                    <a:pt x="2" y="41"/>
                  </a:cubicBezTo>
                  <a:cubicBezTo>
                    <a:pt x="2" y="42"/>
                    <a:pt x="1" y="42"/>
                    <a:pt x="1" y="42"/>
                  </a:cubicBezTo>
                  <a:close/>
                  <a:moveTo>
                    <a:pt x="1" y="31"/>
                  </a:moveTo>
                  <a:cubicBezTo>
                    <a:pt x="0" y="31"/>
                    <a:pt x="0" y="30"/>
                    <a:pt x="0" y="30"/>
                  </a:cubicBezTo>
                  <a:cubicBezTo>
                    <a:pt x="0" y="24"/>
                    <a:pt x="0" y="24"/>
                    <a:pt x="0" y="24"/>
                  </a:cubicBezTo>
                  <a:cubicBezTo>
                    <a:pt x="0" y="24"/>
                    <a:pt x="0" y="23"/>
                    <a:pt x="1" y="23"/>
                  </a:cubicBezTo>
                  <a:cubicBezTo>
                    <a:pt x="1" y="23"/>
                    <a:pt x="2" y="24"/>
                    <a:pt x="2" y="24"/>
                  </a:cubicBezTo>
                  <a:cubicBezTo>
                    <a:pt x="2" y="30"/>
                    <a:pt x="2" y="30"/>
                    <a:pt x="2" y="30"/>
                  </a:cubicBezTo>
                  <a:cubicBezTo>
                    <a:pt x="2" y="30"/>
                    <a:pt x="1" y="31"/>
                    <a:pt x="1" y="31"/>
                  </a:cubicBezTo>
                  <a:close/>
                  <a:moveTo>
                    <a:pt x="1" y="19"/>
                  </a:moveTo>
                  <a:cubicBezTo>
                    <a:pt x="0" y="19"/>
                    <a:pt x="0" y="19"/>
                    <a:pt x="0" y="18"/>
                  </a:cubicBezTo>
                  <a:cubicBezTo>
                    <a:pt x="0" y="13"/>
                    <a:pt x="0" y="13"/>
                    <a:pt x="0" y="13"/>
                  </a:cubicBezTo>
                  <a:cubicBezTo>
                    <a:pt x="0" y="12"/>
                    <a:pt x="0" y="12"/>
                    <a:pt x="1" y="12"/>
                  </a:cubicBezTo>
                  <a:cubicBezTo>
                    <a:pt x="1" y="12"/>
                    <a:pt x="2" y="12"/>
                    <a:pt x="2" y="13"/>
                  </a:cubicBezTo>
                  <a:cubicBezTo>
                    <a:pt x="2" y="18"/>
                    <a:pt x="2" y="18"/>
                    <a:pt x="2" y="18"/>
                  </a:cubicBezTo>
                  <a:cubicBezTo>
                    <a:pt x="2" y="19"/>
                    <a:pt x="1" y="19"/>
                    <a:pt x="1" y="19"/>
                  </a:cubicBezTo>
                  <a:close/>
                  <a:moveTo>
                    <a:pt x="1" y="8"/>
                  </a:moveTo>
                  <a:cubicBezTo>
                    <a:pt x="0" y="8"/>
                    <a:pt x="0" y="8"/>
                    <a:pt x="0" y="7"/>
                  </a:cubicBezTo>
                  <a:cubicBezTo>
                    <a:pt x="0" y="1"/>
                    <a:pt x="0" y="1"/>
                    <a:pt x="0" y="1"/>
                  </a:cubicBezTo>
                  <a:cubicBezTo>
                    <a:pt x="0" y="1"/>
                    <a:pt x="0" y="0"/>
                    <a:pt x="1" y="0"/>
                  </a:cubicBezTo>
                  <a:cubicBezTo>
                    <a:pt x="1" y="0"/>
                    <a:pt x="2" y="1"/>
                    <a:pt x="2" y="1"/>
                  </a:cubicBezTo>
                  <a:cubicBezTo>
                    <a:pt x="2" y="7"/>
                    <a:pt x="2" y="7"/>
                    <a:pt x="2" y="7"/>
                  </a:cubicBezTo>
                  <a:cubicBezTo>
                    <a:pt x="2" y="8"/>
                    <a:pt x="1" y="8"/>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 name="Freeform 109"/>
            <p:cNvSpPr/>
            <p:nvPr/>
          </p:nvSpPr>
          <p:spPr bwMode="auto">
            <a:xfrm>
              <a:off x="9828213" y="3444876"/>
              <a:ext cx="134938" cy="133350"/>
            </a:xfrm>
            <a:custGeom>
              <a:avLst/>
              <a:gdLst>
                <a:gd name="T0" fmla="*/ 4 w 5"/>
                <a:gd name="T1" fmla="*/ 5 h 5"/>
                <a:gd name="T2" fmla="*/ 1 w 5"/>
                <a:gd name="T3" fmla="*/ 5 h 5"/>
                <a:gd name="T4" fmla="*/ 0 w 5"/>
                <a:gd name="T5" fmla="*/ 4 h 5"/>
                <a:gd name="T6" fmla="*/ 1 w 5"/>
                <a:gd name="T7" fmla="*/ 3 h 5"/>
                <a:gd name="T8" fmla="*/ 3 w 5"/>
                <a:gd name="T9" fmla="*/ 3 h 5"/>
                <a:gd name="T10" fmla="*/ 3 w 5"/>
                <a:gd name="T11" fmla="*/ 1 h 5"/>
                <a:gd name="T12" fmla="*/ 4 w 5"/>
                <a:gd name="T13" fmla="*/ 0 h 5"/>
                <a:gd name="T14" fmla="*/ 5 w 5"/>
                <a:gd name="T15" fmla="*/ 1 h 5"/>
                <a:gd name="T16" fmla="*/ 5 w 5"/>
                <a:gd name="T17" fmla="*/ 4 h 5"/>
                <a:gd name="T18" fmla="*/ 4 w 5"/>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4" y="5"/>
                  </a:moveTo>
                  <a:cubicBezTo>
                    <a:pt x="1" y="5"/>
                    <a:pt x="1" y="5"/>
                    <a:pt x="1" y="5"/>
                  </a:cubicBezTo>
                  <a:cubicBezTo>
                    <a:pt x="0" y="5"/>
                    <a:pt x="0" y="5"/>
                    <a:pt x="0" y="4"/>
                  </a:cubicBezTo>
                  <a:cubicBezTo>
                    <a:pt x="0" y="4"/>
                    <a:pt x="0" y="3"/>
                    <a:pt x="1" y="3"/>
                  </a:cubicBezTo>
                  <a:cubicBezTo>
                    <a:pt x="3" y="3"/>
                    <a:pt x="3" y="3"/>
                    <a:pt x="3" y="3"/>
                  </a:cubicBezTo>
                  <a:cubicBezTo>
                    <a:pt x="3" y="1"/>
                    <a:pt x="3" y="1"/>
                    <a:pt x="3" y="1"/>
                  </a:cubicBezTo>
                  <a:cubicBezTo>
                    <a:pt x="3" y="1"/>
                    <a:pt x="3" y="0"/>
                    <a:pt x="4" y="0"/>
                  </a:cubicBezTo>
                  <a:cubicBezTo>
                    <a:pt x="4" y="0"/>
                    <a:pt x="5" y="1"/>
                    <a:pt x="5" y="1"/>
                  </a:cubicBezTo>
                  <a:cubicBezTo>
                    <a:pt x="5" y="4"/>
                    <a:pt x="5" y="4"/>
                    <a:pt x="5" y="4"/>
                  </a:cubicBezTo>
                  <a:cubicBezTo>
                    <a:pt x="5" y="5"/>
                    <a:pt x="4" y="5"/>
                    <a:pt x="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 name="Freeform 110"/>
            <p:cNvSpPr>
              <a:spLocks noEditPoints="1"/>
            </p:cNvSpPr>
            <p:nvPr/>
          </p:nvSpPr>
          <p:spPr bwMode="auto">
            <a:xfrm>
              <a:off x="8747126" y="3524251"/>
              <a:ext cx="946150" cy="53975"/>
            </a:xfrm>
            <a:custGeom>
              <a:avLst/>
              <a:gdLst>
                <a:gd name="T0" fmla="*/ 34 w 35"/>
                <a:gd name="T1" fmla="*/ 2 h 2"/>
                <a:gd name="T2" fmla="*/ 28 w 35"/>
                <a:gd name="T3" fmla="*/ 2 h 2"/>
                <a:gd name="T4" fmla="*/ 27 w 35"/>
                <a:gd name="T5" fmla="*/ 1 h 2"/>
                <a:gd name="T6" fmla="*/ 28 w 35"/>
                <a:gd name="T7" fmla="*/ 0 h 2"/>
                <a:gd name="T8" fmla="*/ 34 w 35"/>
                <a:gd name="T9" fmla="*/ 0 h 2"/>
                <a:gd name="T10" fmla="*/ 35 w 35"/>
                <a:gd name="T11" fmla="*/ 1 h 2"/>
                <a:gd name="T12" fmla="*/ 34 w 35"/>
                <a:gd name="T13" fmla="*/ 2 h 2"/>
                <a:gd name="T14" fmla="*/ 21 w 35"/>
                <a:gd name="T15" fmla="*/ 2 h 2"/>
                <a:gd name="T16" fmla="*/ 14 w 35"/>
                <a:gd name="T17" fmla="*/ 2 h 2"/>
                <a:gd name="T18" fmla="*/ 13 w 35"/>
                <a:gd name="T19" fmla="*/ 1 h 2"/>
                <a:gd name="T20" fmla="*/ 14 w 35"/>
                <a:gd name="T21" fmla="*/ 0 h 2"/>
                <a:gd name="T22" fmla="*/ 21 w 35"/>
                <a:gd name="T23" fmla="*/ 0 h 2"/>
                <a:gd name="T24" fmla="*/ 22 w 35"/>
                <a:gd name="T25" fmla="*/ 1 h 2"/>
                <a:gd name="T26" fmla="*/ 21 w 35"/>
                <a:gd name="T27" fmla="*/ 2 h 2"/>
                <a:gd name="T28" fmla="*/ 8 w 35"/>
                <a:gd name="T29" fmla="*/ 2 h 2"/>
                <a:gd name="T30" fmla="*/ 1 w 35"/>
                <a:gd name="T31" fmla="*/ 2 h 2"/>
                <a:gd name="T32" fmla="*/ 0 w 35"/>
                <a:gd name="T33" fmla="*/ 1 h 2"/>
                <a:gd name="T34" fmla="*/ 1 w 35"/>
                <a:gd name="T35" fmla="*/ 0 h 2"/>
                <a:gd name="T36" fmla="*/ 8 w 35"/>
                <a:gd name="T37" fmla="*/ 0 h 2"/>
                <a:gd name="T38" fmla="*/ 9 w 35"/>
                <a:gd name="T39" fmla="*/ 1 h 2"/>
                <a:gd name="T40" fmla="*/ 8 w 35"/>
                <a:gd name="T41"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2">
                  <a:moveTo>
                    <a:pt x="34" y="2"/>
                  </a:moveTo>
                  <a:cubicBezTo>
                    <a:pt x="28" y="2"/>
                    <a:pt x="28" y="2"/>
                    <a:pt x="28" y="2"/>
                  </a:cubicBezTo>
                  <a:cubicBezTo>
                    <a:pt x="27" y="2"/>
                    <a:pt x="27" y="2"/>
                    <a:pt x="27" y="1"/>
                  </a:cubicBezTo>
                  <a:cubicBezTo>
                    <a:pt x="27" y="1"/>
                    <a:pt x="27" y="0"/>
                    <a:pt x="28" y="0"/>
                  </a:cubicBezTo>
                  <a:cubicBezTo>
                    <a:pt x="34" y="0"/>
                    <a:pt x="34" y="0"/>
                    <a:pt x="34" y="0"/>
                  </a:cubicBezTo>
                  <a:cubicBezTo>
                    <a:pt x="35" y="0"/>
                    <a:pt x="35" y="1"/>
                    <a:pt x="35" y="1"/>
                  </a:cubicBezTo>
                  <a:cubicBezTo>
                    <a:pt x="35" y="2"/>
                    <a:pt x="35" y="2"/>
                    <a:pt x="34" y="2"/>
                  </a:cubicBezTo>
                  <a:close/>
                  <a:moveTo>
                    <a:pt x="21" y="2"/>
                  </a:moveTo>
                  <a:cubicBezTo>
                    <a:pt x="14" y="2"/>
                    <a:pt x="14" y="2"/>
                    <a:pt x="14" y="2"/>
                  </a:cubicBezTo>
                  <a:cubicBezTo>
                    <a:pt x="14" y="2"/>
                    <a:pt x="13" y="2"/>
                    <a:pt x="13" y="1"/>
                  </a:cubicBezTo>
                  <a:cubicBezTo>
                    <a:pt x="13" y="1"/>
                    <a:pt x="14" y="0"/>
                    <a:pt x="14" y="0"/>
                  </a:cubicBezTo>
                  <a:cubicBezTo>
                    <a:pt x="21" y="0"/>
                    <a:pt x="21" y="0"/>
                    <a:pt x="21" y="0"/>
                  </a:cubicBezTo>
                  <a:cubicBezTo>
                    <a:pt x="21" y="0"/>
                    <a:pt x="22" y="1"/>
                    <a:pt x="22" y="1"/>
                  </a:cubicBezTo>
                  <a:cubicBezTo>
                    <a:pt x="22" y="2"/>
                    <a:pt x="21" y="2"/>
                    <a:pt x="21" y="2"/>
                  </a:cubicBezTo>
                  <a:close/>
                  <a:moveTo>
                    <a:pt x="8" y="2"/>
                  </a:moveTo>
                  <a:cubicBezTo>
                    <a:pt x="1" y="2"/>
                    <a:pt x="1" y="2"/>
                    <a:pt x="1" y="2"/>
                  </a:cubicBezTo>
                  <a:cubicBezTo>
                    <a:pt x="0" y="2"/>
                    <a:pt x="0" y="2"/>
                    <a:pt x="0" y="1"/>
                  </a:cubicBezTo>
                  <a:cubicBezTo>
                    <a:pt x="0" y="1"/>
                    <a:pt x="0" y="0"/>
                    <a:pt x="1" y="0"/>
                  </a:cubicBezTo>
                  <a:cubicBezTo>
                    <a:pt x="8" y="0"/>
                    <a:pt x="8" y="0"/>
                    <a:pt x="8" y="0"/>
                  </a:cubicBezTo>
                  <a:cubicBezTo>
                    <a:pt x="8" y="0"/>
                    <a:pt x="9" y="1"/>
                    <a:pt x="9" y="1"/>
                  </a:cubicBezTo>
                  <a:cubicBezTo>
                    <a:pt x="9" y="2"/>
                    <a:pt x="8" y="2"/>
                    <a:pt x="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 name="Freeform 111"/>
            <p:cNvSpPr/>
            <p:nvPr/>
          </p:nvSpPr>
          <p:spPr bwMode="auto">
            <a:xfrm>
              <a:off x="8477251" y="3524251"/>
              <a:ext cx="134938" cy="53975"/>
            </a:xfrm>
            <a:custGeom>
              <a:avLst/>
              <a:gdLst>
                <a:gd name="T0" fmla="*/ 4 w 5"/>
                <a:gd name="T1" fmla="*/ 2 h 2"/>
                <a:gd name="T2" fmla="*/ 1 w 5"/>
                <a:gd name="T3" fmla="*/ 2 h 2"/>
                <a:gd name="T4" fmla="*/ 0 w 5"/>
                <a:gd name="T5" fmla="*/ 1 h 2"/>
                <a:gd name="T6" fmla="*/ 1 w 5"/>
                <a:gd name="T7" fmla="*/ 0 h 2"/>
                <a:gd name="T8" fmla="*/ 4 w 5"/>
                <a:gd name="T9" fmla="*/ 0 h 2"/>
                <a:gd name="T10" fmla="*/ 5 w 5"/>
                <a:gd name="T11" fmla="*/ 1 h 2"/>
                <a:gd name="T12" fmla="*/ 4 w 5"/>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4" y="2"/>
                  </a:moveTo>
                  <a:cubicBezTo>
                    <a:pt x="1" y="2"/>
                    <a:pt x="1" y="2"/>
                    <a:pt x="1" y="2"/>
                  </a:cubicBezTo>
                  <a:cubicBezTo>
                    <a:pt x="1" y="2"/>
                    <a:pt x="0" y="2"/>
                    <a:pt x="0" y="1"/>
                  </a:cubicBezTo>
                  <a:cubicBezTo>
                    <a:pt x="0" y="1"/>
                    <a:pt x="1" y="0"/>
                    <a:pt x="1" y="0"/>
                  </a:cubicBezTo>
                  <a:cubicBezTo>
                    <a:pt x="4" y="0"/>
                    <a:pt x="4" y="0"/>
                    <a:pt x="4" y="0"/>
                  </a:cubicBezTo>
                  <a:cubicBezTo>
                    <a:pt x="5" y="0"/>
                    <a:pt x="5" y="1"/>
                    <a:pt x="5" y="1"/>
                  </a:cubicBezTo>
                  <a:cubicBezTo>
                    <a:pt x="5" y="2"/>
                    <a:pt x="5" y="2"/>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49" name="Rectangle 42"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3034741" y="4462311"/>
            <a:ext cx="606976" cy="563151"/>
          </a:xfrm>
          <a:prstGeom prst="rect">
            <a:avLst/>
          </a:prstGeom>
          <a:noFill/>
          <a:ln w="12700" cap="flat" cmpd="sng" algn="ctr">
            <a:noFill/>
            <a:prstDash val="solid"/>
          </a:ln>
          <a:effectLst/>
        </p:spPr>
        <p:txBody>
          <a:bodyPr lIns="91440" tIns="0" rIns="91440" bIns="0" rtlCol="0" anchor="t"/>
          <a:lstStyle/>
          <a:p>
            <a:pPr algn="r"/>
            <a:r>
              <a:rPr lang="en-US" altLang="zh-CN" sz="4000" b="1" dirty="0">
                <a:solidFill>
                  <a:srgbClr val="365B7C"/>
                </a:solidFill>
                <a:cs typeface="+mn-ea"/>
                <a:sym typeface="+mn-lt"/>
              </a:rPr>
              <a:t>A</a:t>
            </a:r>
            <a:endParaRPr lang="zh-CN" altLang="en-US" sz="4000" b="1" dirty="0">
              <a:solidFill>
                <a:srgbClr val="365B7C"/>
              </a:solidFill>
              <a:cs typeface="+mn-ea"/>
              <a:sym typeface="+mn-lt"/>
            </a:endParaRPr>
          </a:p>
        </p:txBody>
      </p:sp>
      <p:sp>
        <p:nvSpPr>
          <p:cNvPr id="50" name="Rectangle 42"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5480140" y="1224969"/>
            <a:ext cx="606976" cy="563151"/>
          </a:xfrm>
          <a:prstGeom prst="rect">
            <a:avLst/>
          </a:prstGeom>
          <a:noFill/>
          <a:ln w="12700" cap="flat" cmpd="sng" algn="ctr">
            <a:noFill/>
            <a:prstDash val="solid"/>
          </a:ln>
          <a:effectLst/>
        </p:spPr>
        <p:txBody>
          <a:bodyPr lIns="91440" tIns="0" rIns="91440" bIns="0" rtlCol="0" anchor="t"/>
          <a:lstStyle/>
          <a:p>
            <a:pPr algn="r"/>
            <a:r>
              <a:rPr lang="en-US" altLang="zh-CN" sz="4000" b="1" dirty="0">
                <a:solidFill>
                  <a:srgbClr val="966481"/>
                </a:solidFill>
                <a:cs typeface="+mn-ea"/>
                <a:sym typeface="+mn-lt"/>
              </a:rPr>
              <a:t>B</a:t>
            </a:r>
            <a:endParaRPr lang="zh-CN" altLang="en-US" sz="4000" b="1" dirty="0">
              <a:solidFill>
                <a:srgbClr val="966481"/>
              </a:solidFill>
              <a:cs typeface="+mn-ea"/>
              <a:sym typeface="+mn-lt"/>
            </a:endParaRPr>
          </a:p>
        </p:txBody>
      </p:sp>
      <p:sp>
        <p:nvSpPr>
          <p:cNvPr id="51" name="Rectangle 42"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7349672" y="2133578"/>
            <a:ext cx="606976" cy="563151"/>
          </a:xfrm>
          <a:prstGeom prst="rect">
            <a:avLst/>
          </a:prstGeom>
          <a:noFill/>
          <a:ln w="12700" cap="flat" cmpd="sng" algn="ctr">
            <a:noFill/>
            <a:prstDash val="solid"/>
          </a:ln>
          <a:effectLst/>
        </p:spPr>
        <p:txBody>
          <a:bodyPr lIns="91440" tIns="0" rIns="91440" bIns="0" rtlCol="0" anchor="t"/>
          <a:lstStyle/>
          <a:p>
            <a:pPr algn="r"/>
            <a:r>
              <a:rPr lang="en-US" altLang="zh-CN" sz="4000" b="1" dirty="0">
                <a:solidFill>
                  <a:srgbClr val="D06F83"/>
                </a:solidFill>
                <a:cs typeface="+mn-ea"/>
                <a:sym typeface="+mn-lt"/>
              </a:rPr>
              <a:t>C</a:t>
            </a:r>
            <a:endParaRPr lang="zh-CN" altLang="en-US" sz="4000" b="1" dirty="0">
              <a:solidFill>
                <a:srgbClr val="D06F83"/>
              </a:solidFill>
              <a:cs typeface="+mn-ea"/>
              <a:sym typeface="+mn-lt"/>
            </a:endParaRPr>
          </a:p>
        </p:txBody>
      </p:sp>
      <p:grpSp>
        <p:nvGrpSpPr>
          <p:cNvPr id="52" name="组合 51"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3550602" y="2554462"/>
            <a:ext cx="1550610" cy="1553304"/>
            <a:chOff x="3550602" y="2863953"/>
            <a:chExt cx="1550610" cy="1553304"/>
          </a:xfrm>
        </p:grpSpPr>
        <p:grpSp>
          <p:nvGrpSpPr>
            <p:cNvPr id="53" name="组合 52"/>
            <p:cNvGrpSpPr/>
            <p:nvPr/>
          </p:nvGrpSpPr>
          <p:grpSpPr>
            <a:xfrm>
              <a:off x="3550602" y="2863953"/>
              <a:ext cx="1550610" cy="1553304"/>
              <a:chOff x="3719415" y="2667004"/>
              <a:chExt cx="1656000" cy="1658877"/>
            </a:xfrm>
          </p:grpSpPr>
          <p:sp>
            <p:nvSpPr>
              <p:cNvPr id="55" name="任意多边形 10"/>
              <p:cNvSpPr/>
              <p:nvPr/>
            </p:nvSpPr>
            <p:spPr>
              <a:xfrm>
                <a:off x="3719415" y="2667004"/>
                <a:ext cx="1656000" cy="1658877"/>
              </a:xfrm>
              <a:custGeom>
                <a:avLst/>
                <a:gdLst>
                  <a:gd name="connsiteX0" fmla="*/ 0 w 1656000"/>
                  <a:gd name="connsiteY0" fmla="*/ 0 h 1658877"/>
                  <a:gd name="connsiteX1" fmla="*/ 404726 w 1656000"/>
                  <a:gd name="connsiteY1" fmla="*/ 0 h 1658877"/>
                  <a:gd name="connsiteX2" fmla="*/ 583096 w 1656000"/>
                  <a:gd name="connsiteY2" fmla="*/ 0 h 1658877"/>
                  <a:gd name="connsiteX3" fmla="*/ 1251274 w 1656000"/>
                  <a:gd name="connsiteY3" fmla="*/ 0 h 1658877"/>
                  <a:gd name="connsiteX4" fmla="*/ 1656000 w 1656000"/>
                  <a:gd name="connsiteY4" fmla="*/ 404726 h 1658877"/>
                  <a:gd name="connsiteX5" fmla="*/ 1656000 w 1656000"/>
                  <a:gd name="connsiteY5" fmla="*/ 1251274 h 1658877"/>
                  <a:gd name="connsiteX6" fmla="*/ 1652796 w 1656000"/>
                  <a:gd name="connsiteY6" fmla="*/ 1283057 h 1658877"/>
                  <a:gd name="connsiteX7" fmla="*/ 1652796 w 1656000"/>
                  <a:gd name="connsiteY7" fmla="*/ 1658877 h 1658877"/>
                  <a:gd name="connsiteX8" fmla="*/ 1069700 w 1656000"/>
                  <a:gd name="connsiteY8" fmla="*/ 1658877 h 1658877"/>
                  <a:gd name="connsiteX9" fmla="*/ 1069700 w 1656000"/>
                  <a:gd name="connsiteY9" fmla="*/ 1656000 h 1658877"/>
                  <a:gd name="connsiteX10" fmla="*/ 404726 w 1656000"/>
                  <a:gd name="connsiteY10" fmla="*/ 1656000 h 1658877"/>
                  <a:gd name="connsiteX11" fmla="*/ 0 w 1656000"/>
                  <a:gd name="connsiteY11" fmla="*/ 1251274 h 1658877"/>
                  <a:gd name="connsiteX12" fmla="*/ 0 w 1656000"/>
                  <a:gd name="connsiteY12" fmla="*/ 838080 h 1658877"/>
                  <a:gd name="connsiteX13" fmla="*/ 0 w 1656000"/>
                  <a:gd name="connsiteY13" fmla="*/ 404726 h 1658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56000" h="1658877">
                    <a:moveTo>
                      <a:pt x="0" y="0"/>
                    </a:moveTo>
                    <a:lnTo>
                      <a:pt x="404726" y="0"/>
                    </a:lnTo>
                    <a:lnTo>
                      <a:pt x="583096" y="0"/>
                    </a:lnTo>
                    <a:lnTo>
                      <a:pt x="1251274" y="0"/>
                    </a:lnTo>
                    <a:cubicBezTo>
                      <a:pt x="1474798" y="0"/>
                      <a:pt x="1656000" y="181202"/>
                      <a:pt x="1656000" y="404726"/>
                    </a:cubicBezTo>
                    <a:lnTo>
                      <a:pt x="1656000" y="1251274"/>
                    </a:lnTo>
                    <a:lnTo>
                      <a:pt x="1652796" y="1283057"/>
                    </a:lnTo>
                    <a:lnTo>
                      <a:pt x="1652796" y="1658877"/>
                    </a:lnTo>
                    <a:lnTo>
                      <a:pt x="1069700" y="1658877"/>
                    </a:lnTo>
                    <a:lnTo>
                      <a:pt x="1069700" y="1656000"/>
                    </a:lnTo>
                    <a:lnTo>
                      <a:pt x="404726" y="1656000"/>
                    </a:lnTo>
                    <a:cubicBezTo>
                      <a:pt x="181202" y="1656000"/>
                      <a:pt x="0" y="1474798"/>
                      <a:pt x="0" y="1251274"/>
                    </a:cubicBezTo>
                    <a:lnTo>
                      <a:pt x="0" y="838080"/>
                    </a:lnTo>
                    <a:lnTo>
                      <a:pt x="0" y="404726"/>
                    </a:lnTo>
                    <a:close/>
                  </a:path>
                </a:pathLst>
              </a:custGeom>
              <a:solidFill>
                <a:srgbClr val="365B7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56" name="任意多边形 11"/>
              <p:cNvSpPr>
                <a:spLocks noChangeAspect="1"/>
              </p:cNvSpPr>
              <p:nvPr/>
            </p:nvSpPr>
            <p:spPr>
              <a:xfrm>
                <a:off x="3954445" y="2902442"/>
                <a:ext cx="1185940" cy="1188000"/>
              </a:xfrm>
              <a:custGeom>
                <a:avLst/>
                <a:gdLst>
                  <a:gd name="connsiteX0" fmla="*/ 0 w 1656000"/>
                  <a:gd name="connsiteY0" fmla="*/ 0 h 1658877"/>
                  <a:gd name="connsiteX1" fmla="*/ 404726 w 1656000"/>
                  <a:gd name="connsiteY1" fmla="*/ 0 h 1658877"/>
                  <a:gd name="connsiteX2" fmla="*/ 583096 w 1656000"/>
                  <a:gd name="connsiteY2" fmla="*/ 0 h 1658877"/>
                  <a:gd name="connsiteX3" fmla="*/ 1251274 w 1656000"/>
                  <a:gd name="connsiteY3" fmla="*/ 0 h 1658877"/>
                  <a:gd name="connsiteX4" fmla="*/ 1656000 w 1656000"/>
                  <a:gd name="connsiteY4" fmla="*/ 404726 h 1658877"/>
                  <a:gd name="connsiteX5" fmla="*/ 1656000 w 1656000"/>
                  <a:gd name="connsiteY5" fmla="*/ 1251274 h 1658877"/>
                  <a:gd name="connsiteX6" fmla="*/ 1652796 w 1656000"/>
                  <a:gd name="connsiteY6" fmla="*/ 1283057 h 1658877"/>
                  <a:gd name="connsiteX7" fmla="*/ 1652796 w 1656000"/>
                  <a:gd name="connsiteY7" fmla="*/ 1658877 h 1658877"/>
                  <a:gd name="connsiteX8" fmla="*/ 1069700 w 1656000"/>
                  <a:gd name="connsiteY8" fmla="*/ 1658877 h 1658877"/>
                  <a:gd name="connsiteX9" fmla="*/ 1069700 w 1656000"/>
                  <a:gd name="connsiteY9" fmla="*/ 1656000 h 1658877"/>
                  <a:gd name="connsiteX10" fmla="*/ 404726 w 1656000"/>
                  <a:gd name="connsiteY10" fmla="*/ 1656000 h 1658877"/>
                  <a:gd name="connsiteX11" fmla="*/ 0 w 1656000"/>
                  <a:gd name="connsiteY11" fmla="*/ 1251274 h 1658877"/>
                  <a:gd name="connsiteX12" fmla="*/ 0 w 1656000"/>
                  <a:gd name="connsiteY12" fmla="*/ 838080 h 1658877"/>
                  <a:gd name="connsiteX13" fmla="*/ 0 w 1656000"/>
                  <a:gd name="connsiteY13" fmla="*/ 404726 h 1658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56000" h="1658877">
                    <a:moveTo>
                      <a:pt x="0" y="0"/>
                    </a:moveTo>
                    <a:lnTo>
                      <a:pt x="404726" y="0"/>
                    </a:lnTo>
                    <a:lnTo>
                      <a:pt x="583096" y="0"/>
                    </a:lnTo>
                    <a:lnTo>
                      <a:pt x="1251274" y="0"/>
                    </a:lnTo>
                    <a:cubicBezTo>
                      <a:pt x="1474798" y="0"/>
                      <a:pt x="1656000" y="181202"/>
                      <a:pt x="1656000" y="404726"/>
                    </a:cubicBezTo>
                    <a:lnTo>
                      <a:pt x="1656000" y="1251274"/>
                    </a:lnTo>
                    <a:lnTo>
                      <a:pt x="1652796" y="1283057"/>
                    </a:lnTo>
                    <a:lnTo>
                      <a:pt x="1652796" y="1658877"/>
                    </a:lnTo>
                    <a:lnTo>
                      <a:pt x="1069700" y="1658877"/>
                    </a:lnTo>
                    <a:lnTo>
                      <a:pt x="1069700" y="1656000"/>
                    </a:lnTo>
                    <a:lnTo>
                      <a:pt x="404726" y="1656000"/>
                    </a:lnTo>
                    <a:cubicBezTo>
                      <a:pt x="181202" y="1656000"/>
                      <a:pt x="0" y="1474798"/>
                      <a:pt x="0" y="1251274"/>
                    </a:cubicBezTo>
                    <a:lnTo>
                      <a:pt x="0" y="838080"/>
                    </a:lnTo>
                    <a:lnTo>
                      <a:pt x="0" y="404726"/>
                    </a:lnTo>
                    <a:close/>
                  </a:path>
                </a:pathLst>
              </a:custGeom>
              <a:gradFill>
                <a:gsLst>
                  <a:gs pos="100000">
                    <a:schemeClr val="bg1">
                      <a:lumMod val="85000"/>
                    </a:schemeClr>
                  </a:gs>
                  <a:gs pos="0">
                    <a:schemeClr val="bg1"/>
                  </a:gs>
                </a:gsLst>
                <a:lin ang="13200000" scaled="0"/>
              </a:gradFill>
              <a:ln>
                <a:no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grpSp>
        <p:sp>
          <p:nvSpPr>
            <p:cNvPr id="54" name="Freeform 48"/>
            <p:cNvSpPr>
              <a:spLocks noEditPoints="1"/>
            </p:cNvSpPr>
            <p:nvPr/>
          </p:nvSpPr>
          <p:spPr bwMode="auto">
            <a:xfrm>
              <a:off x="4098631" y="3399556"/>
              <a:ext cx="448104" cy="428925"/>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rgbClr val="365B7C"/>
            </a:solidFill>
            <a:ln>
              <a:no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grpSp>
      <p:grpSp>
        <p:nvGrpSpPr>
          <p:cNvPr id="57" name="组合 56"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4698609" y="3427422"/>
            <a:ext cx="1873882" cy="1877138"/>
            <a:chOff x="4698609" y="3736913"/>
            <a:chExt cx="1873882" cy="1877138"/>
          </a:xfrm>
        </p:grpSpPr>
        <p:grpSp>
          <p:nvGrpSpPr>
            <p:cNvPr id="58" name="组合 57"/>
            <p:cNvGrpSpPr/>
            <p:nvPr/>
          </p:nvGrpSpPr>
          <p:grpSpPr>
            <a:xfrm>
              <a:off x="4698609" y="3736913"/>
              <a:ext cx="1873882" cy="1877138"/>
              <a:chOff x="2063415" y="3261004"/>
              <a:chExt cx="1656000" cy="1658877"/>
            </a:xfrm>
          </p:grpSpPr>
          <p:sp>
            <p:nvSpPr>
              <p:cNvPr id="60" name="任意多边形 16"/>
              <p:cNvSpPr/>
              <p:nvPr/>
            </p:nvSpPr>
            <p:spPr>
              <a:xfrm>
                <a:off x="2063415" y="3261004"/>
                <a:ext cx="1656000" cy="1658877"/>
              </a:xfrm>
              <a:custGeom>
                <a:avLst/>
                <a:gdLst>
                  <a:gd name="connsiteX0" fmla="*/ 0 w 1656000"/>
                  <a:gd name="connsiteY0" fmla="*/ 0 h 1658877"/>
                  <a:gd name="connsiteX1" fmla="*/ 404726 w 1656000"/>
                  <a:gd name="connsiteY1" fmla="*/ 0 h 1658877"/>
                  <a:gd name="connsiteX2" fmla="*/ 583096 w 1656000"/>
                  <a:gd name="connsiteY2" fmla="*/ 0 h 1658877"/>
                  <a:gd name="connsiteX3" fmla="*/ 1251274 w 1656000"/>
                  <a:gd name="connsiteY3" fmla="*/ 0 h 1658877"/>
                  <a:gd name="connsiteX4" fmla="*/ 1656000 w 1656000"/>
                  <a:gd name="connsiteY4" fmla="*/ 404726 h 1658877"/>
                  <a:gd name="connsiteX5" fmla="*/ 1656000 w 1656000"/>
                  <a:gd name="connsiteY5" fmla="*/ 1251274 h 1658877"/>
                  <a:gd name="connsiteX6" fmla="*/ 1652796 w 1656000"/>
                  <a:gd name="connsiteY6" fmla="*/ 1283057 h 1658877"/>
                  <a:gd name="connsiteX7" fmla="*/ 1652796 w 1656000"/>
                  <a:gd name="connsiteY7" fmla="*/ 1658877 h 1658877"/>
                  <a:gd name="connsiteX8" fmla="*/ 1069700 w 1656000"/>
                  <a:gd name="connsiteY8" fmla="*/ 1658877 h 1658877"/>
                  <a:gd name="connsiteX9" fmla="*/ 1069700 w 1656000"/>
                  <a:gd name="connsiteY9" fmla="*/ 1656000 h 1658877"/>
                  <a:gd name="connsiteX10" fmla="*/ 404726 w 1656000"/>
                  <a:gd name="connsiteY10" fmla="*/ 1656000 h 1658877"/>
                  <a:gd name="connsiteX11" fmla="*/ 0 w 1656000"/>
                  <a:gd name="connsiteY11" fmla="*/ 1251274 h 1658877"/>
                  <a:gd name="connsiteX12" fmla="*/ 0 w 1656000"/>
                  <a:gd name="connsiteY12" fmla="*/ 838080 h 1658877"/>
                  <a:gd name="connsiteX13" fmla="*/ 0 w 1656000"/>
                  <a:gd name="connsiteY13" fmla="*/ 404726 h 1658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56000" h="1658877">
                    <a:moveTo>
                      <a:pt x="0" y="0"/>
                    </a:moveTo>
                    <a:lnTo>
                      <a:pt x="404726" y="0"/>
                    </a:lnTo>
                    <a:lnTo>
                      <a:pt x="583096" y="0"/>
                    </a:lnTo>
                    <a:lnTo>
                      <a:pt x="1251274" y="0"/>
                    </a:lnTo>
                    <a:cubicBezTo>
                      <a:pt x="1474798" y="0"/>
                      <a:pt x="1656000" y="181202"/>
                      <a:pt x="1656000" y="404726"/>
                    </a:cubicBezTo>
                    <a:lnTo>
                      <a:pt x="1656000" y="1251274"/>
                    </a:lnTo>
                    <a:lnTo>
                      <a:pt x="1652796" y="1283057"/>
                    </a:lnTo>
                    <a:lnTo>
                      <a:pt x="1652796" y="1658877"/>
                    </a:lnTo>
                    <a:lnTo>
                      <a:pt x="1069700" y="1658877"/>
                    </a:lnTo>
                    <a:lnTo>
                      <a:pt x="1069700" y="1656000"/>
                    </a:lnTo>
                    <a:lnTo>
                      <a:pt x="404726" y="1656000"/>
                    </a:lnTo>
                    <a:cubicBezTo>
                      <a:pt x="181202" y="1656000"/>
                      <a:pt x="0" y="1474798"/>
                      <a:pt x="0" y="1251274"/>
                    </a:cubicBezTo>
                    <a:lnTo>
                      <a:pt x="0" y="838080"/>
                    </a:lnTo>
                    <a:lnTo>
                      <a:pt x="0" y="404726"/>
                    </a:lnTo>
                    <a:close/>
                  </a:path>
                </a:pathLst>
              </a:custGeom>
              <a:solidFill>
                <a:srgbClr val="96648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61" name="任意多边形 17"/>
              <p:cNvSpPr>
                <a:spLocks noChangeAspect="1"/>
              </p:cNvSpPr>
              <p:nvPr/>
            </p:nvSpPr>
            <p:spPr>
              <a:xfrm>
                <a:off x="2298445" y="3496442"/>
                <a:ext cx="1185940" cy="1188000"/>
              </a:xfrm>
              <a:custGeom>
                <a:avLst/>
                <a:gdLst>
                  <a:gd name="connsiteX0" fmla="*/ 0 w 1656000"/>
                  <a:gd name="connsiteY0" fmla="*/ 0 h 1658877"/>
                  <a:gd name="connsiteX1" fmla="*/ 404726 w 1656000"/>
                  <a:gd name="connsiteY1" fmla="*/ 0 h 1658877"/>
                  <a:gd name="connsiteX2" fmla="*/ 583096 w 1656000"/>
                  <a:gd name="connsiteY2" fmla="*/ 0 h 1658877"/>
                  <a:gd name="connsiteX3" fmla="*/ 1251274 w 1656000"/>
                  <a:gd name="connsiteY3" fmla="*/ 0 h 1658877"/>
                  <a:gd name="connsiteX4" fmla="*/ 1656000 w 1656000"/>
                  <a:gd name="connsiteY4" fmla="*/ 404726 h 1658877"/>
                  <a:gd name="connsiteX5" fmla="*/ 1656000 w 1656000"/>
                  <a:gd name="connsiteY5" fmla="*/ 1251274 h 1658877"/>
                  <a:gd name="connsiteX6" fmla="*/ 1652796 w 1656000"/>
                  <a:gd name="connsiteY6" fmla="*/ 1283057 h 1658877"/>
                  <a:gd name="connsiteX7" fmla="*/ 1652796 w 1656000"/>
                  <a:gd name="connsiteY7" fmla="*/ 1658877 h 1658877"/>
                  <a:gd name="connsiteX8" fmla="*/ 1069700 w 1656000"/>
                  <a:gd name="connsiteY8" fmla="*/ 1658877 h 1658877"/>
                  <a:gd name="connsiteX9" fmla="*/ 1069700 w 1656000"/>
                  <a:gd name="connsiteY9" fmla="*/ 1656000 h 1658877"/>
                  <a:gd name="connsiteX10" fmla="*/ 404726 w 1656000"/>
                  <a:gd name="connsiteY10" fmla="*/ 1656000 h 1658877"/>
                  <a:gd name="connsiteX11" fmla="*/ 0 w 1656000"/>
                  <a:gd name="connsiteY11" fmla="*/ 1251274 h 1658877"/>
                  <a:gd name="connsiteX12" fmla="*/ 0 w 1656000"/>
                  <a:gd name="connsiteY12" fmla="*/ 838080 h 1658877"/>
                  <a:gd name="connsiteX13" fmla="*/ 0 w 1656000"/>
                  <a:gd name="connsiteY13" fmla="*/ 404726 h 1658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56000" h="1658877">
                    <a:moveTo>
                      <a:pt x="0" y="0"/>
                    </a:moveTo>
                    <a:lnTo>
                      <a:pt x="404726" y="0"/>
                    </a:lnTo>
                    <a:lnTo>
                      <a:pt x="583096" y="0"/>
                    </a:lnTo>
                    <a:lnTo>
                      <a:pt x="1251274" y="0"/>
                    </a:lnTo>
                    <a:cubicBezTo>
                      <a:pt x="1474798" y="0"/>
                      <a:pt x="1656000" y="181202"/>
                      <a:pt x="1656000" y="404726"/>
                    </a:cubicBezTo>
                    <a:lnTo>
                      <a:pt x="1656000" y="1251274"/>
                    </a:lnTo>
                    <a:lnTo>
                      <a:pt x="1652796" y="1283057"/>
                    </a:lnTo>
                    <a:lnTo>
                      <a:pt x="1652796" y="1658877"/>
                    </a:lnTo>
                    <a:lnTo>
                      <a:pt x="1069700" y="1658877"/>
                    </a:lnTo>
                    <a:lnTo>
                      <a:pt x="1069700" y="1656000"/>
                    </a:lnTo>
                    <a:lnTo>
                      <a:pt x="404726" y="1656000"/>
                    </a:lnTo>
                    <a:cubicBezTo>
                      <a:pt x="181202" y="1656000"/>
                      <a:pt x="0" y="1474798"/>
                      <a:pt x="0" y="1251274"/>
                    </a:cubicBezTo>
                    <a:lnTo>
                      <a:pt x="0" y="838080"/>
                    </a:lnTo>
                    <a:lnTo>
                      <a:pt x="0" y="404726"/>
                    </a:lnTo>
                    <a:close/>
                  </a:path>
                </a:pathLst>
              </a:custGeom>
              <a:gradFill>
                <a:gsLst>
                  <a:gs pos="100000">
                    <a:schemeClr val="bg1">
                      <a:lumMod val="85000"/>
                    </a:schemeClr>
                  </a:gs>
                  <a:gs pos="0">
                    <a:schemeClr val="bg1"/>
                  </a:gs>
                </a:gsLst>
                <a:lin ang="13200000" scaled="0"/>
              </a:gradFill>
              <a:ln>
                <a:no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grpSp>
        <p:sp>
          <p:nvSpPr>
            <p:cNvPr id="59" name="Freeform 26"/>
            <p:cNvSpPr>
              <a:spLocks noEditPoints="1"/>
            </p:cNvSpPr>
            <p:nvPr/>
          </p:nvSpPr>
          <p:spPr bwMode="auto">
            <a:xfrm>
              <a:off x="5399114" y="4447591"/>
              <a:ext cx="455210" cy="478260"/>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966481"/>
            </a:solidFill>
            <a:ln>
              <a:no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grpSp>
      <p:sp>
        <p:nvSpPr>
          <p:cNvPr id="62" name="TextBox 55"/>
          <p:cNvSpPr txBox="1"/>
          <p:nvPr/>
        </p:nvSpPr>
        <p:spPr>
          <a:xfrm>
            <a:off x="7957594" y="2221334"/>
            <a:ext cx="1210588" cy="400110"/>
          </a:xfrm>
          <a:prstGeom prst="rect">
            <a:avLst/>
          </a:prstGeom>
          <a:noFill/>
        </p:spPr>
        <p:txBody>
          <a:bodyPr wrap="none" rtlCol="0">
            <a:spAutoFit/>
          </a:bodyPr>
          <a:lstStyle/>
          <a:p>
            <a:r>
              <a:rPr lang="zh-CN" altLang="en-US" sz="2000" b="1" dirty="0">
                <a:solidFill>
                  <a:schemeClr val="tx1">
                    <a:lumMod val="75000"/>
                    <a:lumOff val="25000"/>
                  </a:schemeClr>
                </a:solidFill>
                <a:cs typeface="+mn-ea"/>
                <a:sym typeface="+mn-lt"/>
              </a:rPr>
              <a:t>专业因素</a:t>
            </a:r>
            <a:endParaRPr lang="zh-CN" altLang="en-US" sz="2000" b="1" dirty="0">
              <a:solidFill>
                <a:schemeClr val="tx1">
                  <a:lumMod val="75000"/>
                  <a:lumOff val="25000"/>
                </a:schemeClr>
              </a:solidFill>
              <a:cs typeface="+mn-ea"/>
              <a:sym typeface="+mn-lt"/>
            </a:endParaRPr>
          </a:p>
        </p:txBody>
      </p:sp>
      <p:sp>
        <p:nvSpPr>
          <p:cNvPr id="63" name="矩形 62"/>
          <p:cNvSpPr/>
          <p:nvPr/>
        </p:nvSpPr>
        <p:spPr>
          <a:xfrm>
            <a:off x="7942051" y="2559753"/>
            <a:ext cx="2646465" cy="923330"/>
          </a:xfrm>
          <a:prstGeom prst="rect">
            <a:avLst/>
          </a:prstGeom>
        </p:spPr>
        <p:txBody>
          <a:bodyPr wrap="square">
            <a:spAutoFit/>
          </a:bodyPr>
          <a:lstStyle/>
          <a:p>
            <a:pPr>
              <a:lnSpc>
                <a:spcPct val="150000"/>
              </a:lnSpc>
              <a:defRPr/>
            </a:pPr>
            <a:r>
              <a:rPr lang="zh-CN" altLang="en-US" sz="1200" kern="0" dirty="0">
                <a:solidFill>
                  <a:schemeClr val="tx1">
                    <a:lumMod val="75000"/>
                    <a:lumOff val="25000"/>
                  </a:schemeClr>
                </a:solidFill>
                <a:cs typeface="+mn-ea"/>
                <a:sym typeface="+mn-lt"/>
              </a:rPr>
              <a:t>用户可以在投影仪或者计算机上进行演示也可以将演示文稿打印出来制作成胶片用户以在投影仪</a:t>
            </a:r>
            <a:endParaRPr lang="zh-CN" altLang="en-US" sz="1200" kern="0" dirty="0">
              <a:solidFill>
                <a:schemeClr val="tx1">
                  <a:lumMod val="75000"/>
                  <a:lumOff val="25000"/>
                </a:schemeClr>
              </a:solidFill>
              <a:cs typeface="+mn-ea"/>
              <a:sym typeface="+mn-lt"/>
            </a:endParaRPr>
          </a:p>
        </p:txBody>
      </p:sp>
      <p:sp>
        <p:nvSpPr>
          <p:cNvPr id="64" name="TextBox 55"/>
          <p:cNvSpPr txBox="1"/>
          <p:nvPr/>
        </p:nvSpPr>
        <p:spPr>
          <a:xfrm>
            <a:off x="4441398" y="1322015"/>
            <a:ext cx="1210589" cy="400110"/>
          </a:xfrm>
          <a:prstGeom prst="rect">
            <a:avLst/>
          </a:prstGeom>
          <a:noFill/>
        </p:spPr>
        <p:txBody>
          <a:bodyPr wrap="none" rtlCol="0">
            <a:spAutoFit/>
          </a:bodyPr>
          <a:lstStyle/>
          <a:p>
            <a:pPr algn="r"/>
            <a:r>
              <a:rPr lang="zh-CN" altLang="en-US" sz="2000" b="1" dirty="0">
                <a:solidFill>
                  <a:schemeClr val="tx1">
                    <a:lumMod val="75000"/>
                    <a:lumOff val="25000"/>
                  </a:schemeClr>
                </a:solidFill>
                <a:cs typeface="+mn-ea"/>
                <a:sym typeface="+mn-lt"/>
              </a:rPr>
              <a:t>社会因素</a:t>
            </a:r>
            <a:endParaRPr lang="zh-CN" altLang="en-US" sz="2000" b="1" dirty="0">
              <a:solidFill>
                <a:schemeClr val="tx1">
                  <a:lumMod val="75000"/>
                  <a:lumOff val="25000"/>
                </a:schemeClr>
              </a:solidFill>
              <a:cs typeface="+mn-ea"/>
              <a:sym typeface="+mn-lt"/>
            </a:endParaRPr>
          </a:p>
        </p:txBody>
      </p:sp>
      <p:sp>
        <p:nvSpPr>
          <p:cNvPr id="65" name="矩形 64"/>
          <p:cNvSpPr/>
          <p:nvPr/>
        </p:nvSpPr>
        <p:spPr>
          <a:xfrm>
            <a:off x="2991454" y="1660434"/>
            <a:ext cx="2646465" cy="923330"/>
          </a:xfrm>
          <a:prstGeom prst="rect">
            <a:avLst/>
          </a:prstGeom>
        </p:spPr>
        <p:txBody>
          <a:bodyPr wrap="square">
            <a:spAutoFit/>
          </a:bodyPr>
          <a:lstStyle/>
          <a:p>
            <a:pPr algn="r">
              <a:lnSpc>
                <a:spcPct val="150000"/>
              </a:lnSpc>
              <a:defRPr/>
            </a:pPr>
            <a:r>
              <a:rPr lang="zh-CN" altLang="en-US" sz="1200" kern="0" dirty="0">
                <a:solidFill>
                  <a:schemeClr val="tx1">
                    <a:lumMod val="75000"/>
                    <a:lumOff val="25000"/>
                  </a:schemeClr>
                </a:solidFill>
                <a:cs typeface="+mn-ea"/>
                <a:sym typeface="+mn-lt"/>
              </a:rPr>
              <a:t>用户可以在投影仪或者计算机上进行演示也可以将演示文稿打印出来制作成胶片用户以在投影仪</a:t>
            </a:r>
            <a:endParaRPr lang="zh-CN" altLang="en-US" sz="1200" kern="0" dirty="0">
              <a:solidFill>
                <a:schemeClr val="tx1">
                  <a:lumMod val="75000"/>
                  <a:lumOff val="25000"/>
                </a:schemeClr>
              </a:solidFill>
              <a:cs typeface="+mn-ea"/>
              <a:sym typeface="+mn-lt"/>
            </a:endParaRPr>
          </a:p>
        </p:txBody>
      </p:sp>
      <p:sp>
        <p:nvSpPr>
          <p:cNvPr id="66" name="TextBox 55"/>
          <p:cNvSpPr txBox="1"/>
          <p:nvPr/>
        </p:nvSpPr>
        <p:spPr>
          <a:xfrm>
            <a:off x="7849569" y="5025997"/>
            <a:ext cx="1210588" cy="400110"/>
          </a:xfrm>
          <a:prstGeom prst="rect">
            <a:avLst/>
          </a:prstGeom>
          <a:noFill/>
        </p:spPr>
        <p:txBody>
          <a:bodyPr wrap="none" rtlCol="0">
            <a:spAutoFit/>
          </a:bodyPr>
          <a:lstStyle/>
          <a:p>
            <a:r>
              <a:rPr lang="zh-CN" altLang="en-US" sz="2000" b="1" dirty="0">
                <a:solidFill>
                  <a:schemeClr val="tx1">
                    <a:lumMod val="75000"/>
                    <a:lumOff val="25000"/>
                  </a:schemeClr>
                </a:solidFill>
                <a:cs typeface="+mn-ea"/>
                <a:sym typeface="+mn-lt"/>
              </a:rPr>
              <a:t>家庭因素</a:t>
            </a:r>
            <a:endParaRPr lang="zh-CN" altLang="en-US" sz="2000" b="1" dirty="0">
              <a:solidFill>
                <a:schemeClr val="tx1">
                  <a:lumMod val="75000"/>
                  <a:lumOff val="25000"/>
                </a:schemeClr>
              </a:solidFill>
              <a:cs typeface="+mn-ea"/>
              <a:sym typeface="+mn-lt"/>
            </a:endParaRPr>
          </a:p>
        </p:txBody>
      </p:sp>
      <p:sp>
        <p:nvSpPr>
          <p:cNvPr id="67" name="矩形 66"/>
          <p:cNvSpPr/>
          <p:nvPr/>
        </p:nvSpPr>
        <p:spPr>
          <a:xfrm>
            <a:off x="7834026" y="5364416"/>
            <a:ext cx="2646465" cy="923330"/>
          </a:xfrm>
          <a:prstGeom prst="rect">
            <a:avLst/>
          </a:prstGeom>
        </p:spPr>
        <p:txBody>
          <a:bodyPr wrap="square">
            <a:spAutoFit/>
          </a:bodyPr>
          <a:lstStyle/>
          <a:p>
            <a:pPr>
              <a:lnSpc>
                <a:spcPct val="150000"/>
              </a:lnSpc>
              <a:defRPr/>
            </a:pPr>
            <a:r>
              <a:rPr lang="zh-CN" altLang="en-US" sz="1200" kern="0" dirty="0">
                <a:solidFill>
                  <a:schemeClr val="tx1">
                    <a:lumMod val="75000"/>
                    <a:lumOff val="25000"/>
                  </a:schemeClr>
                </a:solidFill>
                <a:cs typeface="+mn-ea"/>
                <a:sym typeface="+mn-lt"/>
              </a:rPr>
              <a:t>用户可以在投影仪或者计算机上进行演示也可以将演示文稿打印出来制作成胶片用户以在投影仪</a:t>
            </a:r>
            <a:endParaRPr lang="zh-CN" altLang="en-US" sz="1200" kern="0" dirty="0">
              <a:solidFill>
                <a:schemeClr val="tx1">
                  <a:lumMod val="75000"/>
                  <a:lumOff val="25000"/>
                </a:schemeClr>
              </a:solidFill>
              <a:cs typeface="+mn-ea"/>
              <a:sym typeface="+mn-lt"/>
            </a:endParaRPr>
          </a:p>
        </p:txBody>
      </p:sp>
      <p:sp>
        <p:nvSpPr>
          <p:cNvPr id="68" name="TextBox 55"/>
          <p:cNvSpPr txBox="1"/>
          <p:nvPr/>
        </p:nvSpPr>
        <p:spPr>
          <a:xfrm>
            <a:off x="1910660" y="4485576"/>
            <a:ext cx="1210588" cy="400110"/>
          </a:xfrm>
          <a:prstGeom prst="rect">
            <a:avLst/>
          </a:prstGeom>
          <a:noFill/>
        </p:spPr>
        <p:txBody>
          <a:bodyPr wrap="square" rtlCol="0">
            <a:spAutoFit/>
          </a:bodyPr>
          <a:lstStyle/>
          <a:p>
            <a:pPr algn="r"/>
            <a:r>
              <a:rPr lang="zh-CN" altLang="en-US" sz="2000" b="1" dirty="0">
                <a:solidFill>
                  <a:schemeClr val="tx1">
                    <a:lumMod val="75000"/>
                    <a:lumOff val="25000"/>
                  </a:schemeClr>
                </a:solidFill>
                <a:cs typeface="+mn-ea"/>
                <a:sym typeface="+mn-lt"/>
              </a:rPr>
              <a:t>个人因素</a:t>
            </a:r>
            <a:endParaRPr lang="zh-CN" altLang="en-US" sz="2000" b="1" dirty="0">
              <a:solidFill>
                <a:schemeClr val="tx1">
                  <a:lumMod val="75000"/>
                  <a:lumOff val="25000"/>
                </a:schemeClr>
              </a:solidFill>
              <a:cs typeface="+mn-ea"/>
              <a:sym typeface="+mn-lt"/>
            </a:endParaRPr>
          </a:p>
        </p:txBody>
      </p:sp>
      <p:sp>
        <p:nvSpPr>
          <p:cNvPr id="69" name="矩形 68"/>
          <p:cNvSpPr/>
          <p:nvPr/>
        </p:nvSpPr>
        <p:spPr>
          <a:xfrm>
            <a:off x="460715" y="4823995"/>
            <a:ext cx="2646465" cy="923330"/>
          </a:xfrm>
          <a:prstGeom prst="rect">
            <a:avLst/>
          </a:prstGeom>
        </p:spPr>
        <p:txBody>
          <a:bodyPr wrap="square">
            <a:spAutoFit/>
          </a:bodyPr>
          <a:lstStyle/>
          <a:p>
            <a:pPr algn="r">
              <a:lnSpc>
                <a:spcPct val="150000"/>
              </a:lnSpc>
              <a:defRPr/>
            </a:pPr>
            <a:r>
              <a:rPr lang="zh-CN" altLang="en-US" sz="1200" kern="0" dirty="0">
                <a:solidFill>
                  <a:schemeClr val="tx1">
                    <a:lumMod val="75000"/>
                    <a:lumOff val="25000"/>
                  </a:schemeClr>
                </a:solidFill>
                <a:cs typeface="+mn-ea"/>
                <a:sym typeface="+mn-lt"/>
              </a:rPr>
              <a:t>用户可以在投影仪或者计算机上进行演示也可以将演示文稿打印出来制作成胶片用户以在投影仪</a:t>
            </a:r>
            <a:endParaRPr lang="zh-CN" altLang="en-US" sz="1200" kern="0" dirty="0">
              <a:solidFill>
                <a:schemeClr val="tx1">
                  <a:lumMod val="75000"/>
                  <a:lumOff val="25000"/>
                </a:schemeClr>
              </a:solidFill>
              <a:cs typeface="+mn-ea"/>
              <a:sym typeface="+mn-lt"/>
            </a:endParaRPr>
          </a:p>
        </p:txBody>
      </p:sp>
      <p:sp>
        <p:nvSpPr>
          <p:cNvPr id="70" name="Rectangle 42"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7356886" y="4933458"/>
            <a:ext cx="606976" cy="563151"/>
          </a:xfrm>
          <a:prstGeom prst="rect">
            <a:avLst/>
          </a:prstGeom>
          <a:noFill/>
          <a:ln w="12700" cap="flat" cmpd="sng" algn="ctr">
            <a:noFill/>
            <a:prstDash val="solid"/>
          </a:ln>
          <a:effectLst/>
        </p:spPr>
        <p:txBody>
          <a:bodyPr lIns="91440" tIns="0" rIns="91440" bIns="0" rtlCol="0" anchor="t"/>
          <a:lstStyle/>
          <a:p>
            <a:pPr algn="r"/>
            <a:r>
              <a:rPr lang="en-US" altLang="zh-CN" sz="4000" b="1" dirty="0">
                <a:solidFill>
                  <a:srgbClr val="F57882"/>
                </a:solidFill>
                <a:cs typeface="+mn-ea"/>
                <a:sym typeface="+mn-lt"/>
              </a:rPr>
              <a:t>D</a:t>
            </a:r>
            <a:endParaRPr lang="zh-CN" altLang="en-US" sz="4000" b="1" dirty="0">
              <a:solidFill>
                <a:srgbClr val="F57882"/>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1+#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1+#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12" presetClass="entr" presetSubtype="8" fill="hold" grpId="0" nodeType="afterEffect">
                                  <p:stCondLst>
                                    <p:cond delay="0"/>
                                  </p:stCondLst>
                                  <p:iterate type="lt">
                                    <p:tmPct val="10000"/>
                                  </p:iterate>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p:tgtEl>
                                          <p:spTgt spid="4"/>
                                        </p:tgtEl>
                                        <p:attrNameLst>
                                          <p:attrName>ppt_x</p:attrName>
                                        </p:attrNameLst>
                                      </p:cBhvr>
                                      <p:tavLst>
                                        <p:tav tm="0">
                                          <p:val>
                                            <p:strVal val="#ppt_x-#ppt_w*1.125000"/>
                                          </p:val>
                                        </p:tav>
                                        <p:tav tm="100000">
                                          <p:val>
                                            <p:strVal val="#ppt_x"/>
                                          </p:val>
                                        </p:tav>
                                      </p:tavLst>
                                    </p:anim>
                                    <p:animEffect transition="in" filter="wipe(right)">
                                      <p:cBhvr>
                                        <p:cTn id="33" dur="500"/>
                                        <p:tgtEl>
                                          <p:spTgt spid="4"/>
                                        </p:tgtEl>
                                      </p:cBhvr>
                                    </p:animEffect>
                                  </p:childTnLst>
                                </p:cTn>
                              </p:par>
                            </p:childTnLst>
                          </p:cTn>
                        </p:par>
                        <p:par>
                          <p:cTn id="34" fill="hold">
                            <p:stCondLst>
                              <p:cond delay="649"/>
                            </p:stCondLst>
                            <p:childTnLst>
                              <p:par>
                                <p:cTn id="35" presetID="9" presetClass="entr" presetSubtype="0" fill="hold" nodeType="after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dissolve">
                                      <p:cBhvr>
                                        <p:cTn id="37" dur="500"/>
                                        <p:tgtEl>
                                          <p:spTgt spid="52"/>
                                        </p:tgtEl>
                                      </p:cBhvr>
                                    </p:animEffect>
                                  </p:childTnLst>
                                </p:cTn>
                              </p:par>
                              <p:par>
                                <p:cTn id="38" presetID="9" presetClass="entr" presetSubtype="0" fill="hold" nodeType="withEffect">
                                  <p:stCondLst>
                                    <p:cond delay="250"/>
                                  </p:stCondLst>
                                  <p:childTnLst>
                                    <p:set>
                                      <p:cBhvr>
                                        <p:cTn id="39" dur="1" fill="hold">
                                          <p:stCondLst>
                                            <p:cond delay="0"/>
                                          </p:stCondLst>
                                        </p:cTn>
                                        <p:tgtEl>
                                          <p:spTgt spid="57"/>
                                        </p:tgtEl>
                                        <p:attrNameLst>
                                          <p:attrName>style.visibility</p:attrName>
                                        </p:attrNameLst>
                                      </p:cBhvr>
                                      <p:to>
                                        <p:strVal val="visible"/>
                                      </p:to>
                                    </p:set>
                                    <p:animEffect transition="in" filter="dissolve">
                                      <p:cBhvr>
                                        <p:cTn id="40" dur="500"/>
                                        <p:tgtEl>
                                          <p:spTgt spid="57"/>
                                        </p:tgtEl>
                                      </p:cBhvr>
                                    </p:animEffect>
                                  </p:childTnLst>
                                </p:cTn>
                              </p:par>
                              <p:par>
                                <p:cTn id="41" presetID="9" presetClass="entr" presetSubtype="0" fill="hold" nodeType="withEffect">
                                  <p:stCondLst>
                                    <p:cond delay="500"/>
                                  </p:stCondLst>
                                  <p:childTnLst>
                                    <p:set>
                                      <p:cBhvr>
                                        <p:cTn id="42" dur="1" fill="hold">
                                          <p:stCondLst>
                                            <p:cond delay="0"/>
                                          </p:stCondLst>
                                        </p:cTn>
                                        <p:tgtEl>
                                          <p:spTgt spid="30"/>
                                        </p:tgtEl>
                                        <p:attrNameLst>
                                          <p:attrName>style.visibility</p:attrName>
                                        </p:attrNameLst>
                                      </p:cBhvr>
                                      <p:to>
                                        <p:strVal val="visible"/>
                                      </p:to>
                                    </p:set>
                                    <p:animEffect transition="in" filter="dissolve">
                                      <p:cBhvr>
                                        <p:cTn id="43" dur="500"/>
                                        <p:tgtEl>
                                          <p:spTgt spid="30"/>
                                        </p:tgtEl>
                                      </p:cBhvr>
                                    </p:animEffect>
                                  </p:childTnLst>
                                </p:cTn>
                              </p:par>
                              <p:par>
                                <p:cTn id="44" presetID="9" presetClass="entr" presetSubtype="0" fill="hold" nodeType="withEffect">
                                  <p:stCondLst>
                                    <p:cond delay="750"/>
                                  </p:stCondLst>
                                  <p:childTnLst>
                                    <p:set>
                                      <p:cBhvr>
                                        <p:cTn id="45" dur="1" fill="hold">
                                          <p:stCondLst>
                                            <p:cond delay="0"/>
                                          </p:stCondLst>
                                        </p:cTn>
                                        <p:tgtEl>
                                          <p:spTgt spid="25"/>
                                        </p:tgtEl>
                                        <p:attrNameLst>
                                          <p:attrName>style.visibility</p:attrName>
                                        </p:attrNameLst>
                                      </p:cBhvr>
                                      <p:to>
                                        <p:strVal val="visible"/>
                                      </p:to>
                                    </p:set>
                                    <p:animEffect transition="in" filter="dissolve">
                                      <p:cBhvr>
                                        <p:cTn id="46" dur="500"/>
                                        <p:tgtEl>
                                          <p:spTgt spid="25"/>
                                        </p:tgtEl>
                                      </p:cBhvr>
                                    </p:animEffect>
                                  </p:childTnLst>
                                </p:cTn>
                              </p:par>
                            </p:childTnLst>
                          </p:cTn>
                        </p:par>
                        <p:par>
                          <p:cTn id="47" fill="hold">
                            <p:stCondLst>
                              <p:cond delay="1149"/>
                            </p:stCondLst>
                            <p:childTnLst>
                              <p:par>
                                <p:cTn id="48" presetID="22" presetClass="entr" presetSubtype="4" fill="hold" nodeType="afterEffect">
                                  <p:stCondLst>
                                    <p:cond delay="0"/>
                                  </p:stCondLst>
                                  <p:childTnLst>
                                    <p:set>
                                      <p:cBhvr>
                                        <p:cTn id="49" dur="1" fill="hold">
                                          <p:stCondLst>
                                            <p:cond delay="0"/>
                                          </p:stCondLst>
                                        </p:cTn>
                                        <p:tgtEl>
                                          <p:spTgt spid="35"/>
                                        </p:tgtEl>
                                        <p:attrNameLst>
                                          <p:attrName>style.visibility</p:attrName>
                                        </p:attrNameLst>
                                      </p:cBhvr>
                                      <p:to>
                                        <p:strVal val="visible"/>
                                      </p:to>
                                    </p:set>
                                    <p:animEffect transition="in" filter="wipe(down)">
                                      <p:cBhvr>
                                        <p:cTn id="50" dur="500"/>
                                        <p:tgtEl>
                                          <p:spTgt spid="35"/>
                                        </p:tgtEl>
                                      </p:cBhvr>
                                    </p:animEffect>
                                  </p:childTnLst>
                                </p:cTn>
                              </p:par>
                              <p:par>
                                <p:cTn id="51" presetID="22" presetClass="entr" presetSubtype="4" fill="hold"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wipe(down)">
                                      <p:cBhvr>
                                        <p:cTn id="53" dur="500"/>
                                        <p:tgtEl>
                                          <p:spTgt spid="19"/>
                                        </p:tgtEl>
                                      </p:cBhvr>
                                    </p:animEffect>
                                  </p:childTnLst>
                                </p:cTn>
                              </p:par>
                              <p:par>
                                <p:cTn id="54" presetID="22" presetClass="entr" presetSubtype="1" fill="hold" nodeType="with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up)">
                                      <p:cBhvr>
                                        <p:cTn id="56" dur="500"/>
                                        <p:tgtEl>
                                          <p:spTgt spid="11"/>
                                        </p:tgtEl>
                                      </p:cBhvr>
                                    </p:animEffect>
                                  </p:childTnLst>
                                </p:cTn>
                              </p:par>
                              <p:par>
                                <p:cTn id="57" presetID="22" presetClass="entr" presetSubtype="1" fill="hold" nodeType="withEffect">
                                  <p:stCondLst>
                                    <p:cond delay="0"/>
                                  </p:stCondLst>
                                  <p:childTnLst>
                                    <p:set>
                                      <p:cBhvr>
                                        <p:cTn id="58" dur="1" fill="hold">
                                          <p:stCondLst>
                                            <p:cond delay="0"/>
                                          </p:stCondLst>
                                        </p:cTn>
                                        <p:tgtEl>
                                          <p:spTgt spid="43"/>
                                        </p:tgtEl>
                                        <p:attrNameLst>
                                          <p:attrName>style.visibility</p:attrName>
                                        </p:attrNameLst>
                                      </p:cBhvr>
                                      <p:to>
                                        <p:strVal val="visible"/>
                                      </p:to>
                                    </p:set>
                                    <p:animEffect transition="in" filter="wipe(up)">
                                      <p:cBhvr>
                                        <p:cTn id="59" dur="500"/>
                                        <p:tgtEl>
                                          <p:spTgt spid="43"/>
                                        </p:tgtEl>
                                      </p:cBhvr>
                                    </p:animEffect>
                                  </p:childTnLst>
                                </p:cTn>
                              </p:par>
                            </p:childTnLst>
                          </p:cTn>
                        </p:par>
                        <p:par>
                          <p:cTn id="60" fill="hold">
                            <p:stCondLst>
                              <p:cond delay="1649"/>
                            </p:stCondLst>
                            <p:childTnLst>
                              <p:par>
                                <p:cTn id="61" presetID="10" presetClass="entr" presetSubtype="0" fill="hold" grpId="0" nodeType="afterEffect">
                                  <p:stCondLst>
                                    <p:cond delay="0"/>
                                  </p:stCondLst>
                                  <p:childTnLst>
                                    <p:set>
                                      <p:cBhvr>
                                        <p:cTn id="62" dur="1" fill="hold">
                                          <p:stCondLst>
                                            <p:cond delay="0"/>
                                          </p:stCondLst>
                                        </p:cTn>
                                        <p:tgtEl>
                                          <p:spTgt spid="49"/>
                                        </p:tgtEl>
                                        <p:attrNameLst>
                                          <p:attrName>style.visibility</p:attrName>
                                        </p:attrNameLst>
                                      </p:cBhvr>
                                      <p:to>
                                        <p:strVal val="visible"/>
                                      </p:to>
                                    </p:set>
                                    <p:animEffect transition="in" filter="fade">
                                      <p:cBhvr>
                                        <p:cTn id="63" dur="500"/>
                                        <p:tgtEl>
                                          <p:spTgt spid="49"/>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50"/>
                                        </p:tgtEl>
                                        <p:attrNameLst>
                                          <p:attrName>style.visibility</p:attrName>
                                        </p:attrNameLst>
                                      </p:cBhvr>
                                      <p:to>
                                        <p:strVal val="visible"/>
                                      </p:to>
                                    </p:set>
                                    <p:animEffect transition="in" filter="fade">
                                      <p:cBhvr>
                                        <p:cTn id="66" dur="500"/>
                                        <p:tgtEl>
                                          <p:spTgt spid="50"/>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51"/>
                                        </p:tgtEl>
                                        <p:attrNameLst>
                                          <p:attrName>style.visibility</p:attrName>
                                        </p:attrNameLst>
                                      </p:cBhvr>
                                      <p:to>
                                        <p:strVal val="visible"/>
                                      </p:to>
                                    </p:set>
                                    <p:animEffect transition="in" filter="fade">
                                      <p:cBhvr>
                                        <p:cTn id="69" dur="500"/>
                                        <p:tgtEl>
                                          <p:spTgt spid="51"/>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70"/>
                                        </p:tgtEl>
                                        <p:attrNameLst>
                                          <p:attrName>style.visibility</p:attrName>
                                        </p:attrNameLst>
                                      </p:cBhvr>
                                      <p:to>
                                        <p:strVal val="visible"/>
                                      </p:to>
                                    </p:set>
                                    <p:animEffect transition="in" filter="fade">
                                      <p:cBhvr>
                                        <p:cTn id="72" dur="500"/>
                                        <p:tgtEl>
                                          <p:spTgt spid="70"/>
                                        </p:tgtEl>
                                      </p:cBhvr>
                                    </p:animEffect>
                                  </p:childTnLst>
                                </p:cTn>
                              </p:par>
                            </p:childTnLst>
                          </p:cTn>
                        </p:par>
                        <p:par>
                          <p:cTn id="73" fill="hold">
                            <p:stCondLst>
                              <p:cond delay="2149"/>
                            </p:stCondLst>
                            <p:childTnLst>
                              <p:par>
                                <p:cTn id="74" presetID="10" presetClass="entr" presetSubtype="0" fill="hold" grpId="0" nodeType="afterEffect">
                                  <p:stCondLst>
                                    <p:cond delay="0"/>
                                  </p:stCondLst>
                                  <p:childTnLst>
                                    <p:set>
                                      <p:cBhvr>
                                        <p:cTn id="75" dur="1" fill="hold">
                                          <p:stCondLst>
                                            <p:cond delay="0"/>
                                          </p:stCondLst>
                                        </p:cTn>
                                        <p:tgtEl>
                                          <p:spTgt spid="62"/>
                                        </p:tgtEl>
                                        <p:attrNameLst>
                                          <p:attrName>style.visibility</p:attrName>
                                        </p:attrNameLst>
                                      </p:cBhvr>
                                      <p:to>
                                        <p:strVal val="visible"/>
                                      </p:to>
                                    </p:set>
                                    <p:animEffect transition="in" filter="fade">
                                      <p:cBhvr>
                                        <p:cTn id="76" dur="500"/>
                                        <p:tgtEl>
                                          <p:spTgt spid="62"/>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64"/>
                                        </p:tgtEl>
                                        <p:attrNameLst>
                                          <p:attrName>style.visibility</p:attrName>
                                        </p:attrNameLst>
                                      </p:cBhvr>
                                      <p:to>
                                        <p:strVal val="visible"/>
                                      </p:to>
                                    </p:set>
                                    <p:animEffect transition="in" filter="fade">
                                      <p:cBhvr>
                                        <p:cTn id="79" dur="500"/>
                                        <p:tgtEl>
                                          <p:spTgt spid="64"/>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66"/>
                                        </p:tgtEl>
                                        <p:attrNameLst>
                                          <p:attrName>style.visibility</p:attrName>
                                        </p:attrNameLst>
                                      </p:cBhvr>
                                      <p:to>
                                        <p:strVal val="visible"/>
                                      </p:to>
                                    </p:set>
                                    <p:animEffect transition="in" filter="fade">
                                      <p:cBhvr>
                                        <p:cTn id="82" dur="500"/>
                                        <p:tgtEl>
                                          <p:spTgt spid="66"/>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68"/>
                                        </p:tgtEl>
                                        <p:attrNameLst>
                                          <p:attrName>style.visibility</p:attrName>
                                        </p:attrNameLst>
                                      </p:cBhvr>
                                      <p:to>
                                        <p:strVal val="visible"/>
                                      </p:to>
                                    </p:set>
                                    <p:animEffect transition="in" filter="fade">
                                      <p:cBhvr>
                                        <p:cTn id="85" dur="500"/>
                                        <p:tgtEl>
                                          <p:spTgt spid="68"/>
                                        </p:tgtEl>
                                      </p:cBhvr>
                                    </p:animEffect>
                                  </p:childTnLst>
                                </p:cTn>
                              </p:par>
                            </p:childTnLst>
                          </p:cTn>
                        </p:par>
                        <p:par>
                          <p:cTn id="86" fill="hold">
                            <p:stCondLst>
                              <p:cond delay="2649"/>
                            </p:stCondLst>
                            <p:childTnLst>
                              <p:par>
                                <p:cTn id="87" presetID="2" presetClass="entr" presetSubtype="8" fill="hold" grpId="0" nodeType="afterEffect">
                                  <p:stCondLst>
                                    <p:cond delay="0"/>
                                  </p:stCondLst>
                                  <p:childTnLst>
                                    <p:set>
                                      <p:cBhvr>
                                        <p:cTn id="88" dur="1" fill="hold">
                                          <p:stCondLst>
                                            <p:cond delay="0"/>
                                          </p:stCondLst>
                                        </p:cTn>
                                        <p:tgtEl>
                                          <p:spTgt spid="65"/>
                                        </p:tgtEl>
                                        <p:attrNameLst>
                                          <p:attrName>style.visibility</p:attrName>
                                        </p:attrNameLst>
                                      </p:cBhvr>
                                      <p:to>
                                        <p:strVal val="visible"/>
                                      </p:to>
                                    </p:set>
                                    <p:anim calcmode="lin" valueType="num">
                                      <p:cBhvr additive="base">
                                        <p:cTn id="89" dur="500" fill="hold"/>
                                        <p:tgtEl>
                                          <p:spTgt spid="65"/>
                                        </p:tgtEl>
                                        <p:attrNameLst>
                                          <p:attrName>ppt_x</p:attrName>
                                        </p:attrNameLst>
                                      </p:cBhvr>
                                      <p:tavLst>
                                        <p:tav tm="0">
                                          <p:val>
                                            <p:strVal val="0-#ppt_w/2"/>
                                          </p:val>
                                        </p:tav>
                                        <p:tav tm="100000">
                                          <p:val>
                                            <p:strVal val="#ppt_x"/>
                                          </p:val>
                                        </p:tav>
                                      </p:tavLst>
                                    </p:anim>
                                    <p:anim calcmode="lin" valueType="num">
                                      <p:cBhvr additive="base">
                                        <p:cTn id="90" dur="500" fill="hold"/>
                                        <p:tgtEl>
                                          <p:spTgt spid="65"/>
                                        </p:tgtEl>
                                        <p:attrNameLst>
                                          <p:attrName>ppt_y</p:attrName>
                                        </p:attrNameLst>
                                      </p:cBhvr>
                                      <p:tavLst>
                                        <p:tav tm="0">
                                          <p:val>
                                            <p:strVal val="#ppt_y"/>
                                          </p:val>
                                        </p:tav>
                                        <p:tav tm="100000">
                                          <p:val>
                                            <p:strVal val="#ppt_y"/>
                                          </p:val>
                                        </p:tav>
                                      </p:tavLst>
                                    </p:anim>
                                  </p:childTnLst>
                                </p:cTn>
                              </p:par>
                              <p:par>
                                <p:cTn id="91" presetID="2" presetClass="entr" presetSubtype="8" fill="hold" grpId="0" nodeType="withEffect">
                                  <p:stCondLst>
                                    <p:cond delay="0"/>
                                  </p:stCondLst>
                                  <p:childTnLst>
                                    <p:set>
                                      <p:cBhvr>
                                        <p:cTn id="92" dur="1" fill="hold">
                                          <p:stCondLst>
                                            <p:cond delay="0"/>
                                          </p:stCondLst>
                                        </p:cTn>
                                        <p:tgtEl>
                                          <p:spTgt spid="69"/>
                                        </p:tgtEl>
                                        <p:attrNameLst>
                                          <p:attrName>style.visibility</p:attrName>
                                        </p:attrNameLst>
                                      </p:cBhvr>
                                      <p:to>
                                        <p:strVal val="visible"/>
                                      </p:to>
                                    </p:set>
                                    <p:anim calcmode="lin" valueType="num">
                                      <p:cBhvr additive="base">
                                        <p:cTn id="93" dur="500" fill="hold"/>
                                        <p:tgtEl>
                                          <p:spTgt spid="69"/>
                                        </p:tgtEl>
                                        <p:attrNameLst>
                                          <p:attrName>ppt_x</p:attrName>
                                        </p:attrNameLst>
                                      </p:cBhvr>
                                      <p:tavLst>
                                        <p:tav tm="0">
                                          <p:val>
                                            <p:strVal val="0-#ppt_w/2"/>
                                          </p:val>
                                        </p:tav>
                                        <p:tav tm="100000">
                                          <p:val>
                                            <p:strVal val="#ppt_x"/>
                                          </p:val>
                                        </p:tav>
                                      </p:tavLst>
                                    </p:anim>
                                    <p:anim calcmode="lin" valueType="num">
                                      <p:cBhvr additive="base">
                                        <p:cTn id="94" dur="500" fill="hold"/>
                                        <p:tgtEl>
                                          <p:spTgt spid="69"/>
                                        </p:tgtEl>
                                        <p:attrNameLst>
                                          <p:attrName>ppt_y</p:attrName>
                                        </p:attrNameLst>
                                      </p:cBhvr>
                                      <p:tavLst>
                                        <p:tav tm="0">
                                          <p:val>
                                            <p:strVal val="#ppt_y"/>
                                          </p:val>
                                        </p:tav>
                                        <p:tav tm="100000">
                                          <p:val>
                                            <p:strVal val="#ppt_y"/>
                                          </p:val>
                                        </p:tav>
                                      </p:tavLst>
                                    </p:anim>
                                  </p:childTnLst>
                                </p:cTn>
                              </p:par>
                              <p:par>
                                <p:cTn id="95" presetID="2" presetClass="entr" presetSubtype="2" fill="hold" grpId="0" nodeType="withEffect">
                                  <p:stCondLst>
                                    <p:cond delay="0"/>
                                  </p:stCondLst>
                                  <p:childTnLst>
                                    <p:set>
                                      <p:cBhvr>
                                        <p:cTn id="96" dur="1" fill="hold">
                                          <p:stCondLst>
                                            <p:cond delay="0"/>
                                          </p:stCondLst>
                                        </p:cTn>
                                        <p:tgtEl>
                                          <p:spTgt spid="63"/>
                                        </p:tgtEl>
                                        <p:attrNameLst>
                                          <p:attrName>style.visibility</p:attrName>
                                        </p:attrNameLst>
                                      </p:cBhvr>
                                      <p:to>
                                        <p:strVal val="visible"/>
                                      </p:to>
                                    </p:set>
                                    <p:anim calcmode="lin" valueType="num">
                                      <p:cBhvr additive="base">
                                        <p:cTn id="97" dur="500" fill="hold"/>
                                        <p:tgtEl>
                                          <p:spTgt spid="63"/>
                                        </p:tgtEl>
                                        <p:attrNameLst>
                                          <p:attrName>ppt_x</p:attrName>
                                        </p:attrNameLst>
                                      </p:cBhvr>
                                      <p:tavLst>
                                        <p:tav tm="0">
                                          <p:val>
                                            <p:strVal val="1+#ppt_w/2"/>
                                          </p:val>
                                        </p:tav>
                                        <p:tav tm="100000">
                                          <p:val>
                                            <p:strVal val="#ppt_x"/>
                                          </p:val>
                                        </p:tav>
                                      </p:tavLst>
                                    </p:anim>
                                    <p:anim calcmode="lin" valueType="num">
                                      <p:cBhvr additive="base">
                                        <p:cTn id="98" dur="500" fill="hold"/>
                                        <p:tgtEl>
                                          <p:spTgt spid="63"/>
                                        </p:tgtEl>
                                        <p:attrNameLst>
                                          <p:attrName>ppt_y</p:attrName>
                                        </p:attrNameLst>
                                      </p:cBhvr>
                                      <p:tavLst>
                                        <p:tav tm="0">
                                          <p:val>
                                            <p:strVal val="#ppt_y"/>
                                          </p:val>
                                        </p:tav>
                                        <p:tav tm="100000">
                                          <p:val>
                                            <p:strVal val="#ppt_y"/>
                                          </p:val>
                                        </p:tav>
                                      </p:tavLst>
                                    </p:anim>
                                  </p:childTnLst>
                                </p:cTn>
                              </p:par>
                              <p:par>
                                <p:cTn id="99" presetID="2" presetClass="entr" presetSubtype="2" fill="hold" grpId="0" nodeType="withEffect">
                                  <p:stCondLst>
                                    <p:cond delay="0"/>
                                  </p:stCondLst>
                                  <p:childTnLst>
                                    <p:set>
                                      <p:cBhvr>
                                        <p:cTn id="100" dur="1" fill="hold">
                                          <p:stCondLst>
                                            <p:cond delay="0"/>
                                          </p:stCondLst>
                                        </p:cTn>
                                        <p:tgtEl>
                                          <p:spTgt spid="67"/>
                                        </p:tgtEl>
                                        <p:attrNameLst>
                                          <p:attrName>style.visibility</p:attrName>
                                        </p:attrNameLst>
                                      </p:cBhvr>
                                      <p:to>
                                        <p:strVal val="visible"/>
                                      </p:to>
                                    </p:set>
                                    <p:anim calcmode="lin" valueType="num">
                                      <p:cBhvr additive="base">
                                        <p:cTn id="101" dur="500" fill="hold"/>
                                        <p:tgtEl>
                                          <p:spTgt spid="67"/>
                                        </p:tgtEl>
                                        <p:attrNameLst>
                                          <p:attrName>ppt_x</p:attrName>
                                        </p:attrNameLst>
                                      </p:cBhvr>
                                      <p:tavLst>
                                        <p:tav tm="0">
                                          <p:val>
                                            <p:strVal val="1+#ppt_w/2"/>
                                          </p:val>
                                        </p:tav>
                                        <p:tav tm="100000">
                                          <p:val>
                                            <p:strVal val="#ppt_x"/>
                                          </p:val>
                                        </p:tav>
                                      </p:tavLst>
                                    </p:anim>
                                    <p:anim calcmode="lin" valueType="num">
                                      <p:cBhvr additive="base">
                                        <p:cTn id="102" dur="500" fill="hold"/>
                                        <p:tgtEl>
                                          <p:spTgt spid="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animBg="1"/>
      <p:bldP spid="8" grpId="0" animBg="1"/>
      <p:bldP spid="9" grpId="0" animBg="1"/>
      <p:bldP spid="10" grpId="0" animBg="1"/>
      <p:bldP spid="49" grpId="0"/>
      <p:bldP spid="50" grpId="0"/>
      <p:bldP spid="51" grpId="0"/>
      <p:bldP spid="62" grpId="0"/>
      <p:bldP spid="63" grpId="0"/>
      <p:bldP spid="64" grpId="0"/>
      <p:bldP spid="65" grpId="0"/>
      <p:bldP spid="66" grpId="0"/>
      <p:bldP spid="67" grpId="0"/>
      <p:bldP spid="68" grpId="0"/>
      <p:bldP spid="69" grpId="0"/>
      <p:bldP spid="7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026120"/>
            <a:ext cx="12192000" cy="52729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圆角矩形 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0" y="0"/>
            <a:ext cx="12192000" cy="1026120"/>
          </a:xfrm>
          <a:prstGeom prst="roundRect">
            <a:avLst>
              <a:gd name="adj" fmla="val 0"/>
            </a:avLst>
          </a:prstGeom>
          <a:solidFill>
            <a:srgbClr val="35597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文本框 3"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txBox="1"/>
          <p:nvPr/>
        </p:nvSpPr>
        <p:spPr>
          <a:xfrm>
            <a:off x="1160398" y="133400"/>
            <a:ext cx="2595582" cy="769441"/>
          </a:xfrm>
          <a:prstGeom prst="rect">
            <a:avLst/>
          </a:prstGeom>
          <a:noFill/>
        </p:spPr>
        <p:txBody>
          <a:bodyPr wrap="none" rtlCol="0">
            <a:spAutoFit/>
          </a:bodyPr>
          <a:lstStyle/>
          <a:p>
            <a:r>
              <a:rPr lang="zh-CN" altLang="en-US" sz="4400" b="1" spc="300" dirty="0">
                <a:solidFill>
                  <a:srgbClr val="FEFEFE"/>
                </a:solidFill>
                <a:effectLst>
                  <a:outerShdw blurRad="38100" dist="38100" dir="2700000" algn="tl">
                    <a:srgbClr val="000000">
                      <a:alpha val="43137"/>
                    </a:srgbClr>
                  </a:outerShdw>
                </a:effectLst>
                <a:cs typeface="+mn-ea"/>
                <a:sym typeface="+mn-lt"/>
              </a:rPr>
              <a:t>计划执行</a:t>
            </a:r>
            <a:endParaRPr lang="zh-CN" altLang="en-US" sz="4400" b="1" spc="300" dirty="0">
              <a:solidFill>
                <a:srgbClr val="FEFEFE"/>
              </a:solidFill>
              <a:effectLst>
                <a:outerShdw blurRad="38100" dist="38100" dir="2700000" algn="tl">
                  <a:srgbClr val="000000">
                    <a:alpha val="43137"/>
                  </a:srgbClr>
                </a:outerShdw>
              </a:effectLst>
              <a:cs typeface="+mn-ea"/>
              <a:sym typeface="+mn-lt"/>
            </a:endParaRPr>
          </a:p>
        </p:txBody>
      </p:sp>
      <p:sp>
        <p:nvSpPr>
          <p:cNvPr id="5" name="圆角矩形 38"/>
          <p:cNvSpPr/>
          <p:nvPr/>
        </p:nvSpPr>
        <p:spPr>
          <a:xfrm rot="572624">
            <a:off x="195140" y="191809"/>
            <a:ext cx="755690" cy="744790"/>
          </a:xfrm>
          <a:custGeom>
            <a:avLst/>
            <a:gdLst/>
            <a:ahLst/>
            <a:cxnLst/>
            <a:rect l="l" t="t" r="r" b="b"/>
            <a:pathLst>
              <a:path w="1554798" h="1532371">
                <a:moveTo>
                  <a:pt x="260464" y="73817"/>
                </a:moveTo>
                <a:cubicBezTo>
                  <a:pt x="306072" y="28209"/>
                  <a:pt x="369078" y="0"/>
                  <a:pt x="438674" y="0"/>
                </a:cubicBezTo>
                <a:lnTo>
                  <a:pt x="1302770" y="0"/>
                </a:lnTo>
                <a:cubicBezTo>
                  <a:pt x="1441961" y="0"/>
                  <a:pt x="1554798" y="112837"/>
                  <a:pt x="1554798" y="252028"/>
                </a:cubicBezTo>
                <a:lnTo>
                  <a:pt x="1554798" y="252029"/>
                </a:lnTo>
                <a:lnTo>
                  <a:pt x="1554798" y="1116125"/>
                </a:lnTo>
                <a:cubicBezTo>
                  <a:pt x="1554798" y="1255316"/>
                  <a:pt x="1441961" y="1368153"/>
                  <a:pt x="1302770" y="1368153"/>
                </a:cubicBezTo>
                <a:cubicBezTo>
                  <a:pt x="1163579" y="1368153"/>
                  <a:pt x="1050742" y="1255316"/>
                  <a:pt x="1050742" y="1116125"/>
                </a:cubicBezTo>
                <a:lnTo>
                  <a:pt x="1050742" y="860250"/>
                </a:lnTo>
                <a:cubicBezTo>
                  <a:pt x="1050311" y="861013"/>
                  <a:pt x="1049708" y="861600"/>
                  <a:pt x="1049101" y="862186"/>
                </a:cubicBezTo>
                <a:lnTo>
                  <a:pt x="426920" y="1461813"/>
                </a:lnTo>
                <a:cubicBezTo>
                  <a:pt x="326697" y="1558402"/>
                  <a:pt x="167149" y="1555457"/>
                  <a:pt x="70559" y="1455234"/>
                </a:cubicBezTo>
                <a:cubicBezTo>
                  <a:pt x="-26031" y="1355012"/>
                  <a:pt x="-23086" y="1195463"/>
                  <a:pt x="77137" y="1098874"/>
                </a:cubicBezTo>
                <a:lnTo>
                  <a:pt x="694328" y="504056"/>
                </a:lnTo>
                <a:lnTo>
                  <a:pt x="438674" y="504056"/>
                </a:lnTo>
                <a:cubicBezTo>
                  <a:pt x="299483" y="504056"/>
                  <a:pt x="186646" y="391219"/>
                  <a:pt x="186646" y="252028"/>
                </a:cubicBezTo>
                <a:cubicBezTo>
                  <a:pt x="186646" y="182432"/>
                  <a:pt x="214855" y="119426"/>
                  <a:pt x="260464" y="73817"/>
                </a:cubicBezTo>
                <a:close/>
              </a:path>
            </a:pathLst>
          </a:custGeom>
          <a:solidFill>
            <a:srgbClr val="355979"/>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椭圆 5"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1734017" y="6466806"/>
            <a:ext cx="266706" cy="266706"/>
          </a:xfrm>
          <a:prstGeom prst="ellipse">
            <a:avLst/>
          </a:prstGeom>
          <a:solidFill>
            <a:srgbClr val="365B7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椭圆 6"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1364799" y="6466806"/>
            <a:ext cx="266706" cy="266706"/>
          </a:xfrm>
          <a:prstGeom prst="ellipse">
            <a:avLst/>
          </a:prstGeom>
          <a:solidFill>
            <a:srgbClr val="96648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995581" y="6466806"/>
            <a:ext cx="266706" cy="266706"/>
          </a:xfrm>
          <a:prstGeom prst="ellipse">
            <a:avLst/>
          </a:prstGeom>
          <a:solidFill>
            <a:srgbClr val="D06F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椭圆 8"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626363" y="6466806"/>
            <a:ext cx="266706" cy="266706"/>
          </a:xfrm>
          <a:prstGeom prst="ellipse">
            <a:avLst/>
          </a:prstGeom>
          <a:solidFill>
            <a:srgbClr val="F779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257451" y="6466806"/>
            <a:ext cx="266400" cy="266400"/>
          </a:xfrm>
          <a:prstGeom prst="ellipse">
            <a:avLst/>
          </a:prstGeom>
          <a:solidFill>
            <a:srgbClr val="F8AD9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燕尾形箭头 2"/>
          <p:cNvSpPr>
            <a:spLocks noChangeArrowheads="1"/>
          </p:cNvSpPr>
          <p:nvPr/>
        </p:nvSpPr>
        <p:spPr bwMode="auto">
          <a:xfrm>
            <a:off x="1438275" y="3706745"/>
            <a:ext cx="9405938" cy="426674"/>
          </a:xfrm>
          <a:prstGeom prst="notchedRightArrow">
            <a:avLst>
              <a:gd name="adj1" fmla="val 50000"/>
              <a:gd name="adj2" fmla="val 49908"/>
            </a:avLst>
          </a:prstGeom>
          <a:solidFill>
            <a:schemeClr val="bg1">
              <a:lumMod val="65000"/>
              <a:alpha val="39999"/>
            </a:schemeClr>
          </a:solidFill>
          <a:ln>
            <a:noFill/>
          </a:ln>
          <a:effectLst>
            <a:innerShdw blurRad="63500" dist="50800" dir="18900000">
              <a:prstClr val="black">
                <a:alpha val="50000"/>
              </a:prstClr>
            </a:innerShdw>
          </a:effectLst>
        </p:spPr>
        <p:txBody>
          <a:bodyPr lIns="91431" tIns="45716" rIns="91431" bIns="45716"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chemeClr val="tx1">
                  <a:lumMod val="75000"/>
                  <a:lumOff val="25000"/>
                </a:schemeClr>
              </a:solidFill>
              <a:latin typeface="+mn-lt"/>
              <a:ea typeface="+mn-ea"/>
              <a:cs typeface="+mn-ea"/>
              <a:sym typeface="+mn-lt"/>
            </a:endParaRPr>
          </a:p>
        </p:txBody>
      </p:sp>
      <p:sp>
        <p:nvSpPr>
          <p:cNvPr id="12" name="椭圆 8"/>
          <p:cNvSpPr>
            <a:spLocks noChangeArrowheads="1"/>
          </p:cNvSpPr>
          <p:nvPr/>
        </p:nvSpPr>
        <p:spPr bwMode="auto">
          <a:xfrm>
            <a:off x="4663846" y="3736906"/>
            <a:ext cx="332241" cy="332243"/>
          </a:xfrm>
          <a:prstGeom prst="ellipse">
            <a:avLst/>
          </a:prstGeom>
          <a:solidFill>
            <a:srgbClr val="966481"/>
          </a:solidFill>
          <a:ln>
            <a:solidFill>
              <a:schemeClr val="bg1"/>
            </a:solidFill>
          </a:ln>
          <a:effectLst>
            <a:outerShdw blurRad="50800" dist="38100" dir="8100000" algn="tr" rotWithShape="0">
              <a:prstClr val="black">
                <a:alpha val="40000"/>
              </a:prstClr>
            </a:outerShdw>
          </a:effectLst>
        </p:spPr>
        <p:txBody>
          <a:bodyPr lIns="91431" tIns="45716" rIns="91431" bIns="45716"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chemeClr val="tx1">
                  <a:lumMod val="75000"/>
                  <a:lumOff val="25000"/>
                </a:schemeClr>
              </a:solidFill>
              <a:latin typeface="+mn-lt"/>
              <a:ea typeface="+mn-ea"/>
              <a:cs typeface="+mn-ea"/>
              <a:sym typeface="+mn-lt"/>
            </a:endParaRPr>
          </a:p>
        </p:txBody>
      </p:sp>
      <p:sp>
        <p:nvSpPr>
          <p:cNvPr id="13" name="椭圆 9"/>
          <p:cNvSpPr>
            <a:spLocks noChangeArrowheads="1"/>
          </p:cNvSpPr>
          <p:nvPr/>
        </p:nvSpPr>
        <p:spPr bwMode="auto">
          <a:xfrm>
            <a:off x="7159396" y="3736906"/>
            <a:ext cx="332241" cy="332243"/>
          </a:xfrm>
          <a:prstGeom prst="ellipse">
            <a:avLst/>
          </a:prstGeom>
          <a:solidFill>
            <a:srgbClr val="D06F83"/>
          </a:solidFill>
          <a:ln>
            <a:solidFill>
              <a:schemeClr val="bg1"/>
            </a:solidFill>
          </a:ln>
          <a:effectLst>
            <a:outerShdw blurRad="50800" dist="38100" dir="8100000" algn="tr" rotWithShape="0">
              <a:prstClr val="black">
                <a:alpha val="40000"/>
              </a:prstClr>
            </a:outerShdw>
          </a:effectLst>
        </p:spPr>
        <p:txBody>
          <a:bodyPr lIns="91431" tIns="45716" rIns="91431" bIns="45716"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chemeClr val="tx1">
                  <a:lumMod val="75000"/>
                  <a:lumOff val="25000"/>
                </a:schemeClr>
              </a:solidFill>
              <a:latin typeface="+mn-lt"/>
              <a:ea typeface="+mn-ea"/>
              <a:cs typeface="+mn-ea"/>
              <a:sym typeface="+mn-lt"/>
            </a:endParaRPr>
          </a:p>
        </p:txBody>
      </p:sp>
      <p:sp>
        <p:nvSpPr>
          <p:cNvPr id="14" name="椭圆 10"/>
          <p:cNvSpPr>
            <a:spLocks noChangeArrowheads="1"/>
          </p:cNvSpPr>
          <p:nvPr/>
        </p:nvSpPr>
        <p:spPr bwMode="auto">
          <a:xfrm>
            <a:off x="9639071" y="3736906"/>
            <a:ext cx="332241" cy="332243"/>
          </a:xfrm>
          <a:prstGeom prst="ellipse">
            <a:avLst/>
          </a:prstGeom>
          <a:solidFill>
            <a:srgbClr val="F8AD94"/>
          </a:solidFill>
          <a:ln>
            <a:solidFill>
              <a:schemeClr val="bg1"/>
            </a:solidFill>
          </a:ln>
          <a:effectLst>
            <a:outerShdw blurRad="50800" dist="38100" dir="8100000" algn="tr" rotWithShape="0">
              <a:prstClr val="black">
                <a:alpha val="40000"/>
              </a:prstClr>
            </a:outerShdw>
          </a:effectLst>
        </p:spPr>
        <p:txBody>
          <a:bodyPr lIns="91431" tIns="45716" rIns="91431" bIns="45716"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chemeClr val="tx1">
                  <a:lumMod val="75000"/>
                  <a:lumOff val="25000"/>
                </a:schemeClr>
              </a:solidFill>
              <a:latin typeface="+mn-lt"/>
              <a:ea typeface="+mn-ea"/>
              <a:cs typeface="+mn-ea"/>
              <a:sym typeface="+mn-lt"/>
            </a:endParaRPr>
          </a:p>
        </p:txBody>
      </p:sp>
      <p:sp>
        <p:nvSpPr>
          <p:cNvPr id="15" name="椭圆 11"/>
          <p:cNvSpPr>
            <a:spLocks noChangeArrowheads="1"/>
          </p:cNvSpPr>
          <p:nvPr/>
        </p:nvSpPr>
        <p:spPr bwMode="auto">
          <a:xfrm>
            <a:off x="2182582" y="3736906"/>
            <a:ext cx="332243" cy="332243"/>
          </a:xfrm>
          <a:prstGeom prst="ellipse">
            <a:avLst/>
          </a:prstGeom>
          <a:solidFill>
            <a:srgbClr val="355979"/>
          </a:solidFill>
          <a:ln>
            <a:solidFill>
              <a:schemeClr val="bg1"/>
            </a:solidFill>
          </a:ln>
          <a:effectLst>
            <a:outerShdw blurRad="50800" dist="38100" dir="8100000" algn="tr" rotWithShape="0">
              <a:prstClr val="black">
                <a:alpha val="40000"/>
              </a:prstClr>
            </a:outerShdw>
          </a:effectLst>
        </p:spPr>
        <p:txBody>
          <a:bodyPr lIns="91431" tIns="45716" rIns="91431" bIns="45716"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chemeClr val="tx1">
                  <a:lumMod val="75000"/>
                  <a:lumOff val="25000"/>
                </a:schemeClr>
              </a:solidFill>
              <a:latin typeface="+mn-lt"/>
              <a:ea typeface="+mn-ea"/>
              <a:cs typeface="+mn-ea"/>
              <a:sym typeface="+mn-lt"/>
            </a:endParaRPr>
          </a:p>
        </p:txBody>
      </p:sp>
      <p:grpSp>
        <p:nvGrpSpPr>
          <p:cNvPr id="16" name="组合 12"/>
          <p:cNvGrpSpPr/>
          <p:nvPr/>
        </p:nvGrpSpPr>
        <p:grpSpPr bwMode="auto">
          <a:xfrm>
            <a:off x="4448973" y="3085533"/>
            <a:ext cx="820727" cy="461665"/>
            <a:chOff x="70648" y="280955"/>
            <a:chExt cx="820724" cy="461664"/>
          </a:xfrm>
        </p:grpSpPr>
        <p:sp>
          <p:nvSpPr>
            <p:cNvPr id="17" name="文本框 38"/>
            <p:cNvSpPr>
              <a:spLocks noChangeArrowheads="1"/>
            </p:cNvSpPr>
            <p:nvPr/>
          </p:nvSpPr>
          <p:spPr bwMode="auto">
            <a:xfrm>
              <a:off x="70648" y="280955"/>
              <a:ext cx="820724" cy="461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b="1" dirty="0">
                  <a:solidFill>
                    <a:schemeClr val="tx1">
                      <a:lumMod val="75000"/>
                      <a:lumOff val="25000"/>
                    </a:schemeClr>
                  </a:solidFill>
                  <a:latin typeface="+mn-lt"/>
                  <a:ea typeface="+mn-ea"/>
                  <a:cs typeface="+mn-ea"/>
                  <a:sym typeface="+mn-lt"/>
                </a:rPr>
                <a:t>大二</a:t>
              </a:r>
              <a:endParaRPr lang="zh-CN" altLang="en-US" sz="2400" b="1" baseline="-3000" dirty="0">
                <a:solidFill>
                  <a:schemeClr val="tx1">
                    <a:lumMod val="75000"/>
                    <a:lumOff val="25000"/>
                  </a:schemeClr>
                </a:solidFill>
                <a:latin typeface="+mn-lt"/>
                <a:ea typeface="+mn-ea"/>
                <a:cs typeface="+mn-ea"/>
                <a:sym typeface="+mn-lt"/>
              </a:endParaRPr>
            </a:p>
          </p:txBody>
        </p:sp>
      </p:grpSp>
      <p:grpSp>
        <p:nvGrpSpPr>
          <p:cNvPr id="18" name="组合 4"/>
          <p:cNvGrpSpPr/>
          <p:nvPr/>
        </p:nvGrpSpPr>
        <p:grpSpPr bwMode="auto">
          <a:xfrm>
            <a:off x="1951208" y="3057259"/>
            <a:ext cx="853734" cy="497957"/>
            <a:chOff x="54145" y="252681"/>
            <a:chExt cx="853730" cy="497956"/>
          </a:xfrm>
        </p:grpSpPr>
        <p:sp>
          <p:nvSpPr>
            <p:cNvPr id="19" name="文本框 39"/>
            <p:cNvSpPr>
              <a:spLocks noChangeArrowheads="1"/>
            </p:cNvSpPr>
            <p:nvPr/>
          </p:nvSpPr>
          <p:spPr bwMode="auto">
            <a:xfrm>
              <a:off x="54145" y="252681"/>
              <a:ext cx="853730" cy="497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zh-CN" altLang="en-US" sz="2400" b="1" dirty="0">
                  <a:solidFill>
                    <a:schemeClr val="tx1">
                      <a:lumMod val="75000"/>
                      <a:lumOff val="25000"/>
                    </a:schemeClr>
                  </a:solidFill>
                  <a:latin typeface="+mn-lt"/>
                  <a:ea typeface="+mn-ea"/>
                  <a:cs typeface="+mn-ea"/>
                  <a:sym typeface="+mn-lt"/>
                </a:rPr>
                <a:t>大一</a:t>
              </a:r>
              <a:endParaRPr lang="zh-CN" altLang="en-US" sz="2400" b="1" baseline="-3000" dirty="0">
                <a:solidFill>
                  <a:schemeClr val="tx1">
                    <a:lumMod val="75000"/>
                    <a:lumOff val="25000"/>
                  </a:schemeClr>
                </a:solidFill>
                <a:latin typeface="+mn-lt"/>
                <a:ea typeface="+mn-ea"/>
                <a:cs typeface="+mn-ea"/>
                <a:sym typeface="+mn-lt"/>
              </a:endParaRPr>
            </a:p>
          </p:txBody>
        </p:sp>
      </p:grpSp>
      <p:grpSp>
        <p:nvGrpSpPr>
          <p:cNvPr id="20" name="组合 14"/>
          <p:cNvGrpSpPr/>
          <p:nvPr/>
        </p:nvGrpSpPr>
        <p:grpSpPr bwMode="auto">
          <a:xfrm>
            <a:off x="9427376" y="3113805"/>
            <a:ext cx="820727" cy="461665"/>
            <a:chOff x="70651" y="309227"/>
            <a:chExt cx="820724" cy="461664"/>
          </a:xfrm>
        </p:grpSpPr>
        <p:sp>
          <p:nvSpPr>
            <p:cNvPr id="21" name="文本框 40"/>
            <p:cNvSpPr>
              <a:spLocks noChangeArrowheads="1"/>
            </p:cNvSpPr>
            <p:nvPr/>
          </p:nvSpPr>
          <p:spPr bwMode="auto">
            <a:xfrm>
              <a:off x="70651" y="309227"/>
              <a:ext cx="820724" cy="461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b="1" dirty="0">
                  <a:solidFill>
                    <a:schemeClr val="tx1">
                      <a:lumMod val="75000"/>
                      <a:lumOff val="25000"/>
                    </a:schemeClr>
                  </a:solidFill>
                  <a:latin typeface="+mn-lt"/>
                  <a:ea typeface="+mn-ea"/>
                  <a:cs typeface="+mn-ea"/>
                  <a:sym typeface="+mn-lt"/>
                </a:rPr>
                <a:t>大四</a:t>
              </a:r>
              <a:endParaRPr lang="zh-CN" altLang="en-US" sz="2400" b="1" baseline="-3000" dirty="0">
                <a:solidFill>
                  <a:schemeClr val="tx1">
                    <a:lumMod val="75000"/>
                    <a:lumOff val="25000"/>
                  </a:schemeClr>
                </a:solidFill>
                <a:latin typeface="+mn-lt"/>
                <a:ea typeface="+mn-ea"/>
                <a:cs typeface="+mn-ea"/>
                <a:sym typeface="+mn-lt"/>
              </a:endParaRPr>
            </a:p>
          </p:txBody>
        </p:sp>
      </p:grpSp>
      <p:grpSp>
        <p:nvGrpSpPr>
          <p:cNvPr id="22" name="组合 13"/>
          <p:cNvGrpSpPr/>
          <p:nvPr/>
        </p:nvGrpSpPr>
        <p:grpSpPr bwMode="auto">
          <a:xfrm>
            <a:off x="6929608" y="3085533"/>
            <a:ext cx="853734" cy="497957"/>
            <a:chOff x="54145" y="280955"/>
            <a:chExt cx="853730" cy="497954"/>
          </a:xfrm>
        </p:grpSpPr>
        <p:sp>
          <p:nvSpPr>
            <p:cNvPr id="23" name="文本框 41"/>
            <p:cNvSpPr>
              <a:spLocks noChangeArrowheads="1"/>
            </p:cNvSpPr>
            <p:nvPr/>
          </p:nvSpPr>
          <p:spPr bwMode="auto">
            <a:xfrm>
              <a:off x="54145" y="280955"/>
              <a:ext cx="853730" cy="497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zh-CN" altLang="en-US" sz="2400" b="1" dirty="0">
                  <a:solidFill>
                    <a:schemeClr val="tx1">
                      <a:lumMod val="75000"/>
                      <a:lumOff val="25000"/>
                    </a:schemeClr>
                  </a:solidFill>
                  <a:latin typeface="+mn-lt"/>
                  <a:ea typeface="+mn-ea"/>
                  <a:cs typeface="+mn-ea"/>
                  <a:sym typeface="+mn-lt"/>
                </a:rPr>
                <a:t>大三</a:t>
              </a:r>
              <a:endParaRPr lang="zh-CN" altLang="en-US" sz="2400" b="1" baseline="-3000" dirty="0">
                <a:solidFill>
                  <a:schemeClr val="tx1">
                    <a:lumMod val="75000"/>
                    <a:lumOff val="25000"/>
                  </a:schemeClr>
                </a:solidFill>
                <a:latin typeface="+mn-lt"/>
                <a:ea typeface="+mn-ea"/>
                <a:cs typeface="+mn-ea"/>
                <a:sym typeface="+mn-lt"/>
              </a:endParaRPr>
            </a:p>
          </p:txBody>
        </p:sp>
      </p:grpSp>
      <p:sp>
        <p:nvSpPr>
          <p:cNvPr id="24" name="矩形 50"/>
          <p:cNvSpPr>
            <a:spLocks noChangeArrowheads="1"/>
          </p:cNvSpPr>
          <p:nvPr/>
        </p:nvSpPr>
        <p:spPr bwMode="auto">
          <a:xfrm>
            <a:off x="1849188" y="4238977"/>
            <a:ext cx="1005385" cy="338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b="1" dirty="0">
                <a:solidFill>
                  <a:schemeClr val="tx1">
                    <a:lumMod val="75000"/>
                    <a:lumOff val="25000"/>
                  </a:schemeClr>
                </a:solidFill>
                <a:latin typeface="+mn-lt"/>
                <a:ea typeface="+mn-ea"/>
                <a:cs typeface="+mn-ea"/>
                <a:sym typeface="+mn-lt"/>
              </a:rPr>
              <a:t>添加标题</a:t>
            </a:r>
            <a:endParaRPr lang="en-US" altLang="zh-CN" sz="1600" b="1" dirty="0">
              <a:solidFill>
                <a:schemeClr val="tx1">
                  <a:lumMod val="75000"/>
                  <a:lumOff val="25000"/>
                </a:schemeClr>
              </a:solidFill>
              <a:latin typeface="+mn-lt"/>
              <a:ea typeface="+mn-ea"/>
              <a:cs typeface="+mn-ea"/>
              <a:sym typeface="+mn-lt"/>
            </a:endParaRPr>
          </a:p>
        </p:txBody>
      </p:sp>
      <p:sp>
        <p:nvSpPr>
          <p:cNvPr id="25" name="矩形 47"/>
          <p:cNvSpPr>
            <a:spLocks noChangeArrowheads="1"/>
          </p:cNvSpPr>
          <p:nvPr/>
        </p:nvSpPr>
        <p:spPr bwMode="auto">
          <a:xfrm>
            <a:off x="1384300" y="4526317"/>
            <a:ext cx="1936750" cy="1200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defRPr/>
            </a:pPr>
            <a:r>
              <a:rPr lang="zh-CN" altLang="en-US" sz="1200" kern="0" dirty="0">
                <a:solidFill>
                  <a:schemeClr val="tx1">
                    <a:lumMod val="75000"/>
                    <a:lumOff val="25000"/>
                  </a:schemeClr>
                </a:solidFill>
                <a:latin typeface="+mn-lt"/>
                <a:ea typeface="+mn-ea"/>
                <a:cs typeface="+mn-ea"/>
                <a:sym typeface="+mn-lt"/>
              </a:rPr>
              <a:t>用户可以在投影仪或者计算机上进行演示也可以将演示文稿打印出来制作成胶片用户以在投影仪</a:t>
            </a:r>
            <a:endParaRPr lang="zh-CN" altLang="en-US" sz="1200" kern="0" dirty="0">
              <a:solidFill>
                <a:schemeClr val="tx1">
                  <a:lumMod val="75000"/>
                  <a:lumOff val="25000"/>
                </a:schemeClr>
              </a:solidFill>
              <a:latin typeface="+mn-lt"/>
              <a:ea typeface="+mn-ea"/>
              <a:cs typeface="+mn-ea"/>
              <a:sym typeface="+mn-lt"/>
            </a:endParaRPr>
          </a:p>
        </p:txBody>
      </p:sp>
      <p:sp>
        <p:nvSpPr>
          <p:cNvPr id="26" name="矩形 47"/>
          <p:cNvSpPr>
            <a:spLocks noChangeArrowheads="1"/>
          </p:cNvSpPr>
          <p:nvPr/>
        </p:nvSpPr>
        <p:spPr bwMode="auto">
          <a:xfrm>
            <a:off x="1351756" y="1838304"/>
            <a:ext cx="9578975" cy="1061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defRPr/>
            </a:pPr>
            <a:r>
              <a:rPr lang="zh-CN" altLang="en-US" sz="1400" kern="0" dirty="0">
                <a:solidFill>
                  <a:schemeClr val="tx1">
                    <a:lumMod val="75000"/>
                    <a:lumOff val="25000"/>
                  </a:schemeClr>
                </a:solidFill>
                <a:latin typeface="+mn-lt"/>
                <a:ea typeface="+mn-ea"/>
                <a:cs typeface="+mn-ea"/>
                <a:sym typeface="+mn-lt"/>
              </a:rPr>
              <a:t>用户可以在投影仪或者计算机上进行演示也可以将演示文稿打印出来制作成胶片，用户以在投影仪用户可以在投影仪或者计算机上进行演示也可以将演示文稿打印出来制作成胶片用户以在投影仪，用户可以在投影仪或者计算机上进行演示也可以将演示文稿打印出来制作成胶片用户以在投影仪。</a:t>
            </a:r>
            <a:endParaRPr lang="zh-CN" altLang="en-US" sz="1400" kern="0" dirty="0">
              <a:solidFill>
                <a:schemeClr val="tx1">
                  <a:lumMod val="75000"/>
                  <a:lumOff val="25000"/>
                </a:schemeClr>
              </a:solidFill>
              <a:latin typeface="+mn-lt"/>
              <a:ea typeface="+mn-ea"/>
              <a:cs typeface="+mn-ea"/>
              <a:sym typeface="+mn-lt"/>
            </a:endParaRPr>
          </a:p>
        </p:txBody>
      </p:sp>
      <p:sp>
        <p:nvSpPr>
          <p:cNvPr id="27" name="矩形 45"/>
          <p:cNvSpPr>
            <a:spLocks noChangeArrowheads="1"/>
          </p:cNvSpPr>
          <p:nvPr/>
        </p:nvSpPr>
        <p:spPr bwMode="auto">
          <a:xfrm>
            <a:off x="4333626" y="4238977"/>
            <a:ext cx="1005385" cy="338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b="1">
                <a:solidFill>
                  <a:schemeClr val="tx1">
                    <a:lumMod val="75000"/>
                    <a:lumOff val="25000"/>
                  </a:schemeClr>
                </a:solidFill>
                <a:latin typeface="+mn-lt"/>
                <a:ea typeface="+mn-ea"/>
                <a:cs typeface="+mn-ea"/>
                <a:sym typeface="+mn-lt"/>
              </a:rPr>
              <a:t>添加标题</a:t>
            </a:r>
            <a:endParaRPr lang="en-US" altLang="zh-CN" sz="1600" b="1">
              <a:solidFill>
                <a:schemeClr val="tx1">
                  <a:lumMod val="75000"/>
                  <a:lumOff val="25000"/>
                </a:schemeClr>
              </a:solidFill>
              <a:latin typeface="+mn-lt"/>
              <a:ea typeface="+mn-ea"/>
              <a:cs typeface="+mn-ea"/>
              <a:sym typeface="+mn-lt"/>
            </a:endParaRPr>
          </a:p>
        </p:txBody>
      </p:sp>
      <p:sp>
        <p:nvSpPr>
          <p:cNvPr id="28" name="矩形 47"/>
          <p:cNvSpPr>
            <a:spLocks noChangeArrowheads="1"/>
          </p:cNvSpPr>
          <p:nvPr/>
        </p:nvSpPr>
        <p:spPr bwMode="auto">
          <a:xfrm>
            <a:off x="3868738" y="4526317"/>
            <a:ext cx="1936750" cy="1200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defRPr/>
            </a:pPr>
            <a:r>
              <a:rPr lang="zh-CN" altLang="en-US" sz="1200" kern="0" dirty="0">
                <a:solidFill>
                  <a:schemeClr val="tx1">
                    <a:lumMod val="75000"/>
                    <a:lumOff val="25000"/>
                  </a:schemeClr>
                </a:solidFill>
                <a:latin typeface="+mn-lt"/>
                <a:ea typeface="+mn-ea"/>
                <a:cs typeface="+mn-ea"/>
                <a:sym typeface="+mn-lt"/>
              </a:rPr>
              <a:t>用户可以在投影仪或者计算机上进行演示也可以将演示文稿打印出来制作成胶片用户以在投影仪</a:t>
            </a:r>
            <a:endParaRPr lang="zh-CN" altLang="en-US" sz="1200" kern="0" dirty="0">
              <a:solidFill>
                <a:schemeClr val="tx1">
                  <a:lumMod val="75000"/>
                  <a:lumOff val="25000"/>
                </a:schemeClr>
              </a:solidFill>
              <a:latin typeface="+mn-lt"/>
              <a:ea typeface="+mn-ea"/>
              <a:cs typeface="+mn-ea"/>
              <a:sym typeface="+mn-lt"/>
            </a:endParaRPr>
          </a:p>
        </p:txBody>
      </p:sp>
      <p:sp>
        <p:nvSpPr>
          <p:cNvPr id="29" name="矩形 47"/>
          <p:cNvSpPr>
            <a:spLocks noChangeArrowheads="1"/>
          </p:cNvSpPr>
          <p:nvPr/>
        </p:nvSpPr>
        <p:spPr bwMode="auto">
          <a:xfrm>
            <a:off x="6859338" y="4238977"/>
            <a:ext cx="1005385" cy="338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b="1">
                <a:solidFill>
                  <a:schemeClr val="tx1">
                    <a:lumMod val="75000"/>
                    <a:lumOff val="25000"/>
                  </a:schemeClr>
                </a:solidFill>
                <a:latin typeface="+mn-lt"/>
                <a:ea typeface="+mn-ea"/>
                <a:cs typeface="+mn-ea"/>
                <a:sym typeface="+mn-lt"/>
              </a:rPr>
              <a:t>添加标题</a:t>
            </a:r>
            <a:endParaRPr lang="en-US" altLang="zh-CN" sz="1600" b="1">
              <a:solidFill>
                <a:schemeClr val="tx1">
                  <a:lumMod val="75000"/>
                  <a:lumOff val="25000"/>
                </a:schemeClr>
              </a:solidFill>
              <a:latin typeface="+mn-lt"/>
              <a:ea typeface="+mn-ea"/>
              <a:cs typeface="+mn-ea"/>
              <a:sym typeface="+mn-lt"/>
            </a:endParaRPr>
          </a:p>
        </p:txBody>
      </p:sp>
      <p:sp>
        <p:nvSpPr>
          <p:cNvPr id="30" name="矩形 47"/>
          <p:cNvSpPr>
            <a:spLocks noChangeArrowheads="1"/>
          </p:cNvSpPr>
          <p:nvPr/>
        </p:nvSpPr>
        <p:spPr bwMode="auto">
          <a:xfrm>
            <a:off x="6392863" y="4526317"/>
            <a:ext cx="1936750" cy="1200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defRPr/>
            </a:pPr>
            <a:r>
              <a:rPr lang="zh-CN" altLang="en-US" sz="1200" kern="0" dirty="0">
                <a:solidFill>
                  <a:schemeClr val="tx1">
                    <a:lumMod val="75000"/>
                    <a:lumOff val="25000"/>
                  </a:schemeClr>
                </a:solidFill>
                <a:latin typeface="+mn-lt"/>
                <a:ea typeface="+mn-ea"/>
                <a:cs typeface="+mn-ea"/>
                <a:sym typeface="+mn-lt"/>
              </a:rPr>
              <a:t>用户可以在投影仪或者计算机上进行演示也可以将演示文稿打印出来制作成胶片用户以在投影仪</a:t>
            </a:r>
            <a:endParaRPr lang="zh-CN" altLang="en-US" sz="1200" kern="0" dirty="0">
              <a:solidFill>
                <a:schemeClr val="tx1">
                  <a:lumMod val="75000"/>
                  <a:lumOff val="25000"/>
                </a:schemeClr>
              </a:solidFill>
              <a:latin typeface="+mn-lt"/>
              <a:ea typeface="+mn-ea"/>
              <a:cs typeface="+mn-ea"/>
              <a:sym typeface="+mn-lt"/>
            </a:endParaRPr>
          </a:p>
        </p:txBody>
      </p:sp>
      <p:sp>
        <p:nvSpPr>
          <p:cNvPr id="31" name="矩形 49"/>
          <p:cNvSpPr>
            <a:spLocks noChangeArrowheads="1"/>
          </p:cNvSpPr>
          <p:nvPr/>
        </p:nvSpPr>
        <p:spPr bwMode="auto">
          <a:xfrm>
            <a:off x="9253288" y="4238977"/>
            <a:ext cx="1005385" cy="338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b="1" dirty="0">
                <a:solidFill>
                  <a:schemeClr val="tx1">
                    <a:lumMod val="75000"/>
                    <a:lumOff val="25000"/>
                  </a:schemeClr>
                </a:solidFill>
                <a:latin typeface="+mn-lt"/>
                <a:ea typeface="+mn-ea"/>
                <a:cs typeface="+mn-ea"/>
                <a:sym typeface="+mn-lt"/>
              </a:rPr>
              <a:t>添加标题</a:t>
            </a:r>
            <a:endParaRPr lang="en-US" altLang="zh-CN" sz="1600" b="1" dirty="0">
              <a:solidFill>
                <a:schemeClr val="tx1">
                  <a:lumMod val="75000"/>
                  <a:lumOff val="25000"/>
                </a:schemeClr>
              </a:solidFill>
              <a:latin typeface="+mn-lt"/>
              <a:ea typeface="+mn-ea"/>
              <a:cs typeface="+mn-ea"/>
              <a:sym typeface="+mn-lt"/>
            </a:endParaRPr>
          </a:p>
        </p:txBody>
      </p:sp>
      <p:sp>
        <p:nvSpPr>
          <p:cNvPr id="32" name="矩形 47"/>
          <p:cNvSpPr>
            <a:spLocks noChangeArrowheads="1"/>
          </p:cNvSpPr>
          <p:nvPr/>
        </p:nvSpPr>
        <p:spPr bwMode="auto">
          <a:xfrm>
            <a:off x="8830355" y="4526317"/>
            <a:ext cx="1936750" cy="1200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defRPr/>
            </a:pPr>
            <a:r>
              <a:rPr lang="zh-CN" altLang="en-US" sz="1200" kern="0" dirty="0">
                <a:solidFill>
                  <a:schemeClr val="tx1">
                    <a:lumMod val="75000"/>
                    <a:lumOff val="25000"/>
                  </a:schemeClr>
                </a:solidFill>
                <a:latin typeface="+mn-lt"/>
                <a:ea typeface="+mn-ea"/>
                <a:cs typeface="+mn-ea"/>
                <a:sym typeface="+mn-lt"/>
              </a:rPr>
              <a:t>用户可以在投影仪或者计算机上进行演示也可以将演示文稿打印出来制作成胶片用户以在投影仪</a:t>
            </a:r>
            <a:endParaRPr lang="zh-CN" altLang="en-US" sz="1200" kern="0" dirty="0">
              <a:solidFill>
                <a:schemeClr val="tx1">
                  <a:lumMod val="75000"/>
                  <a:lumOff val="25000"/>
                </a:schemeClr>
              </a:solidFill>
              <a:latin typeface="+mn-lt"/>
              <a:ea typeface="+mn-ea"/>
              <a:cs typeface="+mn-ea"/>
              <a:sym typeface="+mn-lt"/>
            </a:endParaRPr>
          </a:p>
        </p:txBody>
      </p:sp>
      <p:sp>
        <p:nvSpPr>
          <p:cNvPr id="33" name="文本框 9"/>
          <p:cNvSpPr txBox="1"/>
          <p:nvPr/>
        </p:nvSpPr>
        <p:spPr>
          <a:xfrm>
            <a:off x="1351756" y="1412121"/>
            <a:ext cx="3097217" cy="50013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rtlCol="0">
            <a:spAutoFit/>
          </a:bodyPr>
          <a:lstStyle/>
          <a:p>
            <a:pPr marL="0" lvl="1" algn="ctr"/>
            <a:r>
              <a:rPr lang="zh-CN" altLang="en-US" sz="2800" b="1" dirty="0">
                <a:solidFill>
                  <a:schemeClr val="tx1">
                    <a:lumMod val="75000"/>
                    <a:lumOff val="25000"/>
                  </a:schemeClr>
                </a:solidFill>
                <a:cs typeface="+mn-ea"/>
                <a:sym typeface="+mn-lt"/>
              </a:rPr>
              <a:t>大学四年计划安排</a:t>
            </a:r>
            <a:endParaRPr lang="zh-CN" altLang="en-US" sz="3200" b="1"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1+#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1+#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12" presetClass="entr" presetSubtype="8" fill="hold" grpId="0" nodeType="afterEffect">
                                  <p:stCondLst>
                                    <p:cond delay="0"/>
                                  </p:stCondLst>
                                  <p:iterate type="lt">
                                    <p:tmPct val="10000"/>
                                  </p:iterate>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p:tgtEl>
                                          <p:spTgt spid="4"/>
                                        </p:tgtEl>
                                        <p:attrNameLst>
                                          <p:attrName>ppt_x</p:attrName>
                                        </p:attrNameLst>
                                      </p:cBhvr>
                                      <p:tavLst>
                                        <p:tav tm="0">
                                          <p:val>
                                            <p:strVal val="#ppt_x-#ppt_w*1.125000"/>
                                          </p:val>
                                        </p:tav>
                                        <p:tav tm="100000">
                                          <p:val>
                                            <p:strVal val="#ppt_x"/>
                                          </p:val>
                                        </p:tav>
                                      </p:tavLst>
                                    </p:anim>
                                    <p:animEffect transition="in" filter="wipe(right)">
                                      <p:cBhvr>
                                        <p:cTn id="33" dur="500"/>
                                        <p:tgtEl>
                                          <p:spTgt spid="4"/>
                                        </p:tgtEl>
                                      </p:cBhvr>
                                    </p:animEffect>
                                  </p:childTnLst>
                                </p:cTn>
                              </p:par>
                            </p:childTnLst>
                          </p:cTn>
                        </p:par>
                        <p:par>
                          <p:cTn id="34" fill="hold">
                            <p:stCondLst>
                              <p:cond delay="649"/>
                            </p:stCondLst>
                            <p:childTnLst>
                              <p:par>
                                <p:cTn id="35" presetID="2" presetClass="entr" presetSubtype="8"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cBhvr additive="base">
                                        <p:cTn id="37" dur="500" fill="hold"/>
                                        <p:tgtEl>
                                          <p:spTgt spid="33"/>
                                        </p:tgtEl>
                                        <p:attrNameLst>
                                          <p:attrName>ppt_x</p:attrName>
                                        </p:attrNameLst>
                                      </p:cBhvr>
                                      <p:tavLst>
                                        <p:tav tm="0">
                                          <p:val>
                                            <p:strVal val="0-#ppt_w/2"/>
                                          </p:val>
                                        </p:tav>
                                        <p:tav tm="100000">
                                          <p:val>
                                            <p:strVal val="#ppt_x"/>
                                          </p:val>
                                        </p:tav>
                                      </p:tavLst>
                                    </p:anim>
                                    <p:anim calcmode="lin" valueType="num">
                                      <p:cBhvr additive="base">
                                        <p:cTn id="38" dur="500" fill="hold"/>
                                        <p:tgtEl>
                                          <p:spTgt spid="33"/>
                                        </p:tgtEl>
                                        <p:attrNameLst>
                                          <p:attrName>ppt_y</p:attrName>
                                        </p:attrNameLst>
                                      </p:cBhvr>
                                      <p:tavLst>
                                        <p:tav tm="0">
                                          <p:val>
                                            <p:strVal val="#ppt_y"/>
                                          </p:val>
                                        </p:tav>
                                        <p:tav tm="100000">
                                          <p:val>
                                            <p:strVal val="#ppt_y"/>
                                          </p:val>
                                        </p:tav>
                                      </p:tavLst>
                                    </p:anim>
                                  </p:childTnLst>
                                </p:cTn>
                              </p:par>
                            </p:childTnLst>
                          </p:cTn>
                        </p:par>
                        <p:par>
                          <p:cTn id="39" fill="hold">
                            <p:stCondLst>
                              <p:cond delay="1149"/>
                            </p:stCondLst>
                            <p:childTnLst>
                              <p:par>
                                <p:cTn id="40" presetID="53" presetClass="entr" presetSubtype="16" fill="hold" grpId="0" nodeType="after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p:cTn id="42" dur="500" fill="hold"/>
                                        <p:tgtEl>
                                          <p:spTgt spid="26"/>
                                        </p:tgtEl>
                                        <p:attrNameLst>
                                          <p:attrName>ppt_w</p:attrName>
                                        </p:attrNameLst>
                                      </p:cBhvr>
                                      <p:tavLst>
                                        <p:tav tm="0">
                                          <p:val>
                                            <p:fltVal val="0"/>
                                          </p:val>
                                        </p:tav>
                                        <p:tav tm="100000">
                                          <p:val>
                                            <p:strVal val="#ppt_w"/>
                                          </p:val>
                                        </p:tav>
                                      </p:tavLst>
                                    </p:anim>
                                    <p:anim calcmode="lin" valueType="num">
                                      <p:cBhvr>
                                        <p:cTn id="43" dur="500" fill="hold"/>
                                        <p:tgtEl>
                                          <p:spTgt spid="26"/>
                                        </p:tgtEl>
                                        <p:attrNameLst>
                                          <p:attrName>ppt_h</p:attrName>
                                        </p:attrNameLst>
                                      </p:cBhvr>
                                      <p:tavLst>
                                        <p:tav tm="0">
                                          <p:val>
                                            <p:fltVal val="0"/>
                                          </p:val>
                                        </p:tav>
                                        <p:tav tm="100000">
                                          <p:val>
                                            <p:strVal val="#ppt_h"/>
                                          </p:val>
                                        </p:tav>
                                      </p:tavLst>
                                    </p:anim>
                                    <p:animEffect transition="in" filter="fade">
                                      <p:cBhvr>
                                        <p:cTn id="44" dur="500"/>
                                        <p:tgtEl>
                                          <p:spTgt spid="26"/>
                                        </p:tgtEl>
                                      </p:cBhvr>
                                    </p:animEffect>
                                  </p:childTnLst>
                                </p:cTn>
                              </p:par>
                            </p:childTnLst>
                          </p:cTn>
                        </p:par>
                        <p:par>
                          <p:cTn id="45" fill="hold">
                            <p:stCondLst>
                              <p:cond delay="1649"/>
                            </p:stCondLst>
                            <p:childTnLst>
                              <p:par>
                                <p:cTn id="46" presetID="2" presetClass="entr" presetSubtype="8"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750" fill="hold"/>
                                        <p:tgtEl>
                                          <p:spTgt spid="11"/>
                                        </p:tgtEl>
                                        <p:attrNameLst>
                                          <p:attrName>ppt_x</p:attrName>
                                        </p:attrNameLst>
                                      </p:cBhvr>
                                      <p:tavLst>
                                        <p:tav tm="0">
                                          <p:val>
                                            <p:strVal val="0-#ppt_w/2"/>
                                          </p:val>
                                        </p:tav>
                                        <p:tav tm="100000">
                                          <p:val>
                                            <p:strVal val="#ppt_x"/>
                                          </p:val>
                                        </p:tav>
                                      </p:tavLst>
                                    </p:anim>
                                    <p:anim calcmode="lin" valueType="num">
                                      <p:cBhvr additive="base">
                                        <p:cTn id="49" dur="750" fill="hold"/>
                                        <p:tgtEl>
                                          <p:spTgt spid="11"/>
                                        </p:tgtEl>
                                        <p:attrNameLst>
                                          <p:attrName>ppt_y</p:attrName>
                                        </p:attrNameLst>
                                      </p:cBhvr>
                                      <p:tavLst>
                                        <p:tav tm="0">
                                          <p:val>
                                            <p:strVal val="#ppt_y"/>
                                          </p:val>
                                        </p:tav>
                                        <p:tav tm="100000">
                                          <p:val>
                                            <p:strVal val="#ppt_y"/>
                                          </p:val>
                                        </p:tav>
                                      </p:tavLst>
                                    </p:anim>
                                  </p:childTnLst>
                                </p:cTn>
                              </p:par>
                            </p:childTnLst>
                          </p:cTn>
                        </p:par>
                        <p:par>
                          <p:cTn id="50" fill="hold">
                            <p:stCondLst>
                              <p:cond delay="2649"/>
                            </p:stCondLst>
                            <p:childTnLst>
                              <p:par>
                                <p:cTn id="51" presetID="53" presetClass="entr" presetSubtype="16"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p:cTn id="53" dur="500" fill="hold"/>
                                        <p:tgtEl>
                                          <p:spTgt spid="15"/>
                                        </p:tgtEl>
                                        <p:attrNameLst>
                                          <p:attrName>ppt_w</p:attrName>
                                        </p:attrNameLst>
                                      </p:cBhvr>
                                      <p:tavLst>
                                        <p:tav tm="0">
                                          <p:val>
                                            <p:fltVal val="0"/>
                                          </p:val>
                                        </p:tav>
                                        <p:tav tm="100000">
                                          <p:val>
                                            <p:strVal val="#ppt_w"/>
                                          </p:val>
                                        </p:tav>
                                      </p:tavLst>
                                    </p:anim>
                                    <p:anim calcmode="lin" valueType="num">
                                      <p:cBhvr>
                                        <p:cTn id="54" dur="500" fill="hold"/>
                                        <p:tgtEl>
                                          <p:spTgt spid="15"/>
                                        </p:tgtEl>
                                        <p:attrNameLst>
                                          <p:attrName>ppt_h</p:attrName>
                                        </p:attrNameLst>
                                      </p:cBhvr>
                                      <p:tavLst>
                                        <p:tav tm="0">
                                          <p:val>
                                            <p:fltVal val="0"/>
                                          </p:val>
                                        </p:tav>
                                        <p:tav tm="100000">
                                          <p:val>
                                            <p:strVal val="#ppt_h"/>
                                          </p:val>
                                        </p:tav>
                                      </p:tavLst>
                                    </p:anim>
                                    <p:animEffect transition="in" filter="fade">
                                      <p:cBhvr>
                                        <p:cTn id="55" dur="500"/>
                                        <p:tgtEl>
                                          <p:spTgt spid="15"/>
                                        </p:tgtEl>
                                      </p:cBhvr>
                                    </p:animEffect>
                                  </p:childTnLst>
                                </p:cTn>
                              </p:par>
                            </p:childTnLst>
                          </p:cTn>
                        </p:par>
                        <p:par>
                          <p:cTn id="56" fill="hold">
                            <p:stCondLst>
                              <p:cond delay="3149"/>
                            </p:stCondLst>
                            <p:childTnLst>
                              <p:par>
                                <p:cTn id="57" presetID="53" presetClass="entr" presetSubtype="16" fill="hold" grpId="0" nodeType="afterEffect">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cBhvr>
                                        <p:cTn id="59" dur="500" fill="hold"/>
                                        <p:tgtEl>
                                          <p:spTgt spid="12"/>
                                        </p:tgtEl>
                                        <p:attrNameLst>
                                          <p:attrName>ppt_w</p:attrName>
                                        </p:attrNameLst>
                                      </p:cBhvr>
                                      <p:tavLst>
                                        <p:tav tm="0">
                                          <p:val>
                                            <p:fltVal val="0"/>
                                          </p:val>
                                        </p:tav>
                                        <p:tav tm="100000">
                                          <p:val>
                                            <p:strVal val="#ppt_w"/>
                                          </p:val>
                                        </p:tav>
                                      </p:tavLst>
                                    </p:anim>
                                    <p:anim calcmode="lin" valueType="num">
                                      <p:cBhvr>
                                        <p:cTn id="60" dur="500" fill="hold"/>
                                        <p:tgtEl>
                                          <p:spTgt spid="12"/>
                                        </p:tgtEl>
                                        <p:attrNameLst>
                                          <p:attrName>ppt_h</p:attrName>
                                        </p:attrNameLst>
                                      </p:cBhvr>
                                      <p:tavLst>
                                        <p:tav tm="0">
                                          <p:val>
                                            <p:fltVal val="0"/>
                                          </p:val>
                                        </p:tav>
                                        <p:tav tm="100000">
                                          <p:val>
                                            <p:strVal val="#ppt_h"/>
                                          </p:val>
                                        </p:tav>
                                      </p:tavLst>
                                    </p:anim>
                                    <p:animEffect transition="in" filter="fade">
                                      <p:cBhvr>
                                        <p:cTn id="61" dur="500"/>
                                        <p:tgtEl>
                                          <p:spTgt spid="12"/>
                                        </p:tgtEl>
                                      </p:cBhvr>
                                    </p:animEffect>
                                  </p:childTnLst>
                                </p:cTn>
                              </p:par>
                            </p:childTnLst>
                          </p:cTn>
                        </p:par>
                        <p:par>
                          <p:cTn id="62" fill="hold">
                            <p:stCondLst>
                              <p:cond delay="3649"/>
                            </p:stCondLst>
                            <p:childTnLst>
                              <p:par>
                                <p:cTn id="63" presetID="53" presetClass="entr" presetSubtype="16" fill="hold" grpId="0" nodeType="afterEffect">
                                  <p:stCondLst>
                                    <p:cond delay="0"/>
                                  </p:stCondLst>
                                  <p:childTnLst>
                                    <p:set>
                                      <p:cBhvr>
                                        <p:cTn id="64" dur="1" fill="hold">
                                          <p:stCondLst>
                                            <p:cond delay="0"/>
                                          </p:stCondLst>
                                        </p:cTn>
                                        <p:tgtEl>
                                          <p:spTgt spid="13"/>
                                        </p:tgtEl>
                                        <p:attrNameLst>
                                          <p:attrName>style.visibility</p:attrName>
                                        </p:attrNameLst>
                                      </p:cBhvr>
                                      <p:to>
                                        <p:strVal val="visible"/>
                                      </p:to>
                                    </p:set>
                                    <p:anim calcmode="lin" valueType="num">
                                      <p:cBhvr>
                                        <p:cTn id="65" dur="500" fill="hold"/>
                                        <p:tgtEl>
                                          <p:spTgt spid="13"/>
                                        </p:tgtEl>
                                        <p:attrNameLst>
                                          <p:attrName>ppt_w</p:attrName>
                                        </p:attrNameLst>
                                      </p:cBhvr>
                                      <p:tavLst>
                                        <p:tav tm="0">
                                          <p:val>
                                            <p:fltVal val="0"/>
                                          </p:val>
                                        </p:tav>
                                        <p:tav tm="100000">
                                          <p:val>
                                            <p:strVal val="#ppt_w"/>
                                          </p:val>
                                        </p:tav>
                                      </p:tavLst>
                                    </p:anim>
                                    <p:anim calcmode="lin" valueType="num">
                                      <p:cBhvr>
                                        <p:cTn id="66" dur="500" fill="hold"/>
                                        <p:tgtEl>
                                          <p:spTgt spid="13"/>
                                        </p:tgtEl>
                                        <p:attrNameLst>
                                          <p:attrName>ppt_h</p:attrName>
                                        </p:attrNameLst>
                                      </p:cBhvr>
                                      <p:tavLst>
                                        <p:tav tm="0">
                                          <p:val>
                                            <p:fltVal val="0"/>
                                          </p:val>
                                        </p:tav>
                                        <p:tav tm="100000">
                                          <p:val>
                                            <p:strVal val="#ppt_h"/>
                                          </p:val>
                                        </p:tav>
                                      </p:tavLst>
                                    </p:anim>
                                    <p:animEffect transition="in" filter="fade">
                                      <p:cBhvr>
                                        <p:cTn id="67" dur="500"/>
                                        <p:tgtEl>
                                          <p:spTgt spid="13"/>
                                        </p:tgtEl>
                                      </p:cBhvr>
                                    </p:animEffect>
                                  </p:childTnLst>
                                </p:cTn>
                              </p:par>
                            </p:childTnLst>
                          </p:cTn>
                        </p:par>
                        <p:par>
                          <p:cTn id="68" fill="hold">
                            <p:stCondLst>
                              <p:cond delay="4149"/>
                            </p:stCondLst>
                            <p:childTnLst>
                              <p:par>
                                <p:cTn id="69" presetID="53" presetClass="entr" presetSubtype="16" fill="hold" grpId="0" nodeType="afterEffect">
                                  <p:stCondLst>
                                    <p:cond delay="0"/>
                                  </p:stCondLst>
                                  <p:childTnLst>
                                    <p:set>
                                      <p:cBhvr>
                                        <p:cTn id="70" dur="1" fill="hold">
                                          <p:stCondLst>
                                            <p:cond delay="0"/>
                                          </p:stCondLst>
                                        </p:cTn>
                                        <p:tgtEl>
                                          <p:spTgt spid="14"/>
                                        </p:tgtEl>
                                        <p:attrNameLst>
                                          <p:attrName>style.visibility</p:attrName>
                                        </p:attrNameLst>
                                      </p:cBhvr>
                                      <p:to>
                                        <p:strVal val="visible"/>
                                      </p:to>
                                    </p:set>
                                    <p:anim calcmode="lin" valueType="num">
                                      <p:cBhvr>
                                        <p:cTn id="71" dur="500" fill="hold"/>
                                        <p:tgtEl>
                                          <p:spTgt spid="14"/>
                                        </p:tgtEl>
                                        <p:attrNameLst>
                                          <p:attrName>ppt_w</p:attrName>
                                        </p:attrNameLst>
                                      </p:cBhvr>
                                      <p:tavLst>
                                        <p:tav tm="0">
                                          <p:val>
                                            <p:fltVal val="0"/>
                                          </p:val>
                                        </p:tav>
                                        <p:tav tm="100000">
                                          <p:val>
                                            <p:strVal val="#ppt_w"/>
                                          </p:val>
                                        </p:tav>
                                      </p:tavLst>
                                    </p:anim>
                                    <p:anim calcmode="lin" valueType="num">
                                      <p:cBhvr>
                                        <p:cTn id="72" dur="500" fill="hold"/>
                                        <p:tgtEl>
                                          <p:spTgt spid="14"/>
                                        </p:tgtEl>
                                        <p:attrNameLst>
                                          <p:attrName>ppt_h</p:attrName>
                                        </p:attrNameLst>
                                      </p:cBhvr>
                                      <p:tavLst>
                                        <p:tav tm="0">
                                          <p:val>
                                            <p:fltVal val="0"/>
                                          </p:val>
                                        </p:tav>
                                        <p:tav tm="100000">
                                          <p:val>
                                            <p:strVal val="#ppt_h"/>
                                          </p:val>
                                        </p:tav>
                                      </p:tavLst>
                                    </p:anim>
                                    <p:animEffect transition="in" filter="fade">
                                      <p:cBhvr>
                                        <p:cTn id="73" dur="500"/>
                                        <p:tgtEl>
                                          <p:spTgt spid="14"/>
                                        </p:tgtEl>
                                      </p:cBhvr>
                                    </p:animEffect>
                                  </p:childTnLst>
                                </p:cTn>
                              </p:par>
                            </p:childTnLst>
                          </p:cTn>
                        </p:par>
                        <p:par>
                          <p:cTn id="74" fill="hold">
                            <p:stCondLst>
                              <p:cond delay="4649"/>
                            </p:stCondLst>
                            <p:childTnLst>
                              <p:par>
                                <p:cTn id="75" presetID="2" presetClass="entr" presetSubtype="2" fill="hold" nodeType="afterEffect">
                                  <p:stCondLst>
                                    <p:cond delay="0"/>
                                  </p:stCondLst>
                                  <p:childTnLst>
                                    <p:set>
                                      <p:cBhvr>
                                        <p:cTn id="76" dur="1" fill="hold">
                                          <p:stCondLst>
                                            <p:cond delay="0"/>
                                          </p:stCondLst>
                                        </p:cTn>
                                        <p:tgtEl>
                                          <p:spTgt spid="18"/>
                                        </p:tgtEl>
                                        <p:attrNameLst>
                                          <p:attrName>style.visibility</p:attrName>
                                        </p:attrNameLst>
                                      </p:cBhvr>
                                      <p:to>
                                        <p:strVal val="visible"/>
                                      </p:to>
                                    </p:set>
                                    <p:anim calcmode="lin" valueType="num">
                                      <p:cBhvr additive="base">
                                        <p:cTn id="77" dur="500" fill="hold"/>
                                        <p:tgtEl>
                                          <p:spTgt spid="18"/>
                                        </p:tgtEl>
                                        <p:attrNameLst>
                                          <p:attrName>ppt_x</p:attrName>
                                        </p:attrNameLst>
                                      </p:cBhvr>
                                      <p:tavLst>
                                        <p:tav tm="0">
                                          <p:val>
                                            <p:strVal val="1+#ppt_w/2"/>
                                          </p:val>
                                        </p:tav>
                                        <p:tav tm="100000">
                                          <p:val>
                                            <p:strVal val="#ppt_x"/>
                                          </p:val>
                                        </p:tav>
                                      </p:tavLst>
                                    </p:anim>
                                    <p:anim calcmode="lin" valueType="num">
                                      <p:cBhvr additive="base">
                                        <p:cTn id="78" dur="500" fill="hold"/>
                                        <p:tgtEl>
                                          <p:spTgt spid="18"/>
                                        </p:tgtEl>
                                        <p:attrNameLst>
                                          <p:attrName>ppt_y</p:attrName>
                                        </p:attrNameLst>
                                      </p:cBhvr>
                                      <p:tavLst>
                                        <p:tav tm="0">
                                          <p:val>
                                            <p:strVal val="#ppt_y"/>
                                          </p:val>
                                        </p:tav>
                                        <p:tav tm="100000">
                                          <p:val>
                                            <p:strVal val="#ppt_y"/>
                                          </p:val>
                                        </p:tav>
                                      </p:tavLst>
                                    </p:anim>
                                  </p:childTnLst>
                                </p:cTn>
                              </p:par>
                              <p:par>
                                <p:cTn id="79" presetID="2" presetClass="entr" presetSubtype="2" fill="hold" nodeType="withEffect">
                                  <p:stCondLst>
                                    <p:cond delay="250"/>
                                  </p:stCondLst>
                                  <p:childTnLst>
                                    <p:set>
                                      <p:cBhvr>
                                        <p:cTn id="80" dur="1" fill="hold">
                                          <p:stCondLst>
                                            <p:cond delay="0"/>
                                          </p:stCondLst>
                                        </p:cTn>
                                        <p:tgtEl>
                                          <p:spTgt spid="16"/>
                                        </p:tgtEl>
                                        <p:attrNameLst>
                                          <p:attrName>style.visibility</p:attrName>
                                        </p:attrNameLst>
                                      </p:cBhvr>
                                      <p:to>
                                        <p:strVal val="visible"/>
                                      </p:to>
                                    </p:set>
                                    <p:anim calcmode="lin" valueType="num">
                                      <p:cBhvr additive="base">
                                        <p:cTn id="81" dur="500" fill="hold"/>
                                        <p:tgtEl>
                                          <p:spTgt spid="16"/>
                                        </p:tgtEl>
                                        <p:attrNameLst>
                                          <p:attrName>ppt_x</p:attrName>
                                        </p:attrNameLst>
                                      </p:cBhvr>
                                      <p:tavLst>
                                        <p:tav tm="0">
                                          <p:val>
                                            <p:strVal val="1+#ppt_w/2"/>
                                          </p:val>
                                        </p:tav>
                                        <p:tav tm="100000">
                                          <p:val>
                                            <p:strVal val="#ppt_x"/>
                                          </p:val>
                                        </p:tav>
                                      </p:tavLst>
                                    </p:anim>
                                    <p:anim calcmode="lin" valueType="num">
                                      <p:cBhvr additive="base">
                                        <p:cTn id="82" dur="500" fill="hold"/>
                                        <p:tgtEl>
                                          <p:spTgt spid="16"/>
                                        </p:tgtEl>
                                        <p:attrNameLst>
                                          <p:attrName>ppt_y</p:attrName>
                                        </p:attrNameLst>
                                      </p:cBhvr>
                                      <p:tavLst>
                                        <p:tav tm="0">
                                          <p:val>
                                            <p:strVal val="#ppt_y"/>
                                          </p:val>
                                        </p:tav>
                                        <p:tav tm="100000">
                                          <p:val>
                                            <p:strVal val="#ppt_y"/>
                                          </p:val>
                                        </p:tav>
                                      </p:tavLst>
                                    </p:anim>
                                  </p:childTnLst>
                                </p:cTn>
                              </p:par>
                              <p:par>
                                <p:cTn id="83" presetID="2" presetClass="entr" presetSubtype="2" fill="hold" nodeType="withEffect">
                                  <p:stCondLst>
                                    <p:cond delay="500"/>
                                  </p:stCondLst>
                                  <p:childTnLst>
                                    <p:set>
                                      <p:cBhvr>
                                        <p:cTn id="84" dur="1" fill="hold">
                                          <p:stCondLst>
                                            <p:cond delay="0"/>
                                          </p:stCondLst>
                                        </p:cTn>
                                        <p:tgtEl>
                                          <p:spTgt spid="22"/>
                                        </p:tgtEl>
                                        <p:attrNameLst>
                                          <p:attrName>style.visibility</p:attrName>
                                        </p:attrNameLst>
                                      </p:cBhvr>
                                      <p:to>
                                        <p:strVal val="visible"/>
                                      </p:to>
                                    </p:set>
                                    <p:anim calcmode="lin" valueType="num">
                                      <p:cBhvr additive="base">
                                        <p:cTn id="85" dur="500" fill="hold"/>
                                        <p:tgtEl>
                                          <p:spTgt spid="22"/>
                                        </p:tgtEl>
                                        <p:attrNameLst>
                                          <p:attrName>ppt_x</p:attrName>
                                        </p:attrNameLst>
                                      </p:cBhvr>
                                      <p:tavLst>
                                        <p:tav tm="0">
                                          <p:val>
                                            <p:strVal val="1+#ppt_w/2"/>
                                          </p:val>
                                        </p:tav>
                                        <p:tav tm="100000">
                                          <p:val>
                                            <p:strVal val="#ppt_x"/>
                                          </p:val>
                                        </p:tav>
                                      </p:tavLst>
                                    </p:anim>
                                    <p:anim calcmode="lin" valueType="num">
                                      <p:cBhvr additive="base">
                                        <p:cTn id="86" dur="500" fill="hold"/>
                                        <p:tgtEl>
                                          <p:spTgt spid="22"/>
                                        </p:tgtEl>
                                        <p:attrNameLst>
                                          <p:attrName>ppt_y</p:attrName>
                                        </p:attrNameLst>
                                      </p:cBhvr>
                                      <p:tavLst>
                                        <p:tav tm="0">
                                          <p:val>
                                            <p:strVal val="#ppt_y"/>
                                          </p:val>
                                        </p:tav>
                                        <p:tav tm="100000">
                                          <p:val>
                                            <p:strVal val="#ppt_y"/>
                                          </p:val>
                                        </p:tav>
                                      </p:tavLst>
                                    </p:anim>
                                  </p:childTnLst>
                                </p:cTn>
                              </p:par>
                              <p:par>
                                <p:cTn id="87" presetID="2" presetClass="entr" presetSubtype="2" fill="hold" nodeType="withEffect">
                                  <p:stCondLst>
                                    <p:cond delay="750"/>
                                  </p:stCondLst>
                                  <p:childTnLst>
                                    <p:set>
                                      <p:cBhvr>
                                        <p:cTn id="88" dur="1" fill="hold">
                                          <p:stCondLst>
                                            <p:cond delay="0"/>
                                          </p:stCondLst>
                                        </p:cTn>
                                        <p:tgtEl>
                                          <p:spTgt spid="20"/>
                                        </p:tgtEl>
                                        <p:attrNameLst>
                                          <p:attrName>style.visibility</p:attrName>
                                        </p:attrNameLst>
                                      </p:cBhvr>
                                      <p:to>
                                        <p:strVal val="visible"/>
                                      </p:to>
                                    </p:set>
                                    <p:anim calcmode="lin" valueType="num">
                                      <p:cBhvr additive="base">
                                        <p:cTn id="89" dur="500" fill="hold"/>
                                        <p:tgtEl>
                                          <p:spTgt spid="20"/>
                                        </p:tgtEl>
                                        <p:attrNameLst>
                                          <p:attrName>ppt_x</p:attrName>
                                        </p:attrNameLst>
                                      </p:cBhvr>
                                      <p:tavLst>
                                        <p:tav tm="0">
                                          <p:val>
                                            <p:strVal val="1+#ppt_w/2"/>
                                          </p:val>
                                        </p:tav>
                                        <p:tav tm="100000">
                                          <p:val>
                                            <p:strVal val="#ppt_x"/>
                                          </p:val>
                                        </p:tav>
                                      </p:tavLst>
                                    </p:anim>
                                    <p:anim calcmode="lin" valueType="num">
                                      <p:cBhvr additive="base">
                                        <p:cTn id="90" dur="500" fill="hold"/>
                                        <p:tgtEl>
                                          <p:spTgt spid="20"/>
                                        </p:tgtEl>
                                        <p:attrNameLst>
                                          <p:attrName>ppt_y</p:attrName>
                                        </p:attrNameLst>
                                      </p:cBhvr>
                                      <p:tavLst>
                                        <p:tav tm="0">
                                          <p:val>
                                            <p:strVal val="#ppt_y"/>
                                          </p:val>
                                        </p:tav>
                                        <p:tav tm="100000">
                                          <p:val>
                                            <p:strVal val="#ppt_y"/>
                                          </p:val>
                                        </p:tav>
                                      </p:tavLst>
                                    </p:anim>
                                  </p:childTnLst>
                                </p:cTn>
                              </p:par>
                            </p:childTnLst>
                          </p:cTn>
                        </p:par>
                        <p:par>
                          <p:cTn id="91" fill="hold">
                            <p:stCondLst>
                              <p:cond delay="5149"/>
                            </p:stCondLst>
                            <p:childTnLst>
                              <p:par>
                                <p:cTn id="92" presetID="2" presetClass="entr" presetSubtype="4" fill="hold" grpId="0" nodeType="afterEffect">
                                  <p:stCondLst>
                                    <p:cond delay="0"/>
                                  </p:stCondLst>
                                  <p:childTnLst>
                                    <p:set>
                                      <p:cBhvr>
                                        <p:cTn id="93" dur="1" fill="hold">
                                          <p:stCondLst>
                                            <p:cond delay="0"/>
                                          </p:stCondLst>
                                        </p:cTn>
                                        <p:tgtEl>
                                          <p:spTgt spid="24"/>
                                        </p:tgtEl>
                                        <p:attrNameLst>
                                          <p:attrName>style.visibility</p:attrName>
                                        </p:attrNameLst>
                                      </p:cBhvr>
                                      <p:to>
                                        <p:strVal val="visible"/>
                                      </p:to>
                                    </p:set>
                                    <p:anim calcmode="lin" valueType="num">
                                      <p:cBhvr additive="base">
                                        <p:cTn id="94" dur="500" fill="hold"/>
                                        <p:tgtEl>
                                          <p:spTgt spid="24"/>
                                        </p:tgtEl>
                                        <p:attrNameLst>
                                          <p:attrName>ppt_x</p:attrName>
                                        </p:attrNameLst>
                                      </p:cBhvr>
                                      <p:tavLst>
                                        <p:tav tm="0">
                                          <p:val>
                                            <p:strVal val="#ppt_x"/>
                                          </p:val>
                                        </p:tav>
                                        <p:tav tm="100000">
                                          <p:val>
                                            <p:strVal val="#ppt_x"/>
                                          </p:val>
                                        </p:tav>
                                      </p:tavLst>
                                    </p:anim>
                                    <p:anim calcmode="lin" valueType="num">
                                      <p:cBhvr additive="base">
                                        <p:cTn id="95" dur="500" fill="hold"/>
                                        <p:tgtEl>
                                          <p:spTgt spid="24"/>
                                        </p:tgtEl>
                                        <p:attrNameLst>
                                          <p:attrName>ppt_y</p:attrName>
                                        </p:attrNameLst>
                                      </p:cBhvr>
                                      <p:tavLst>
                                        <p:tav tm="0">
                                          <p:val>
                                            <p:strVal val="1+#ppt_h/2"/>
                                          </p:val>
                                        </p:tav>
                                        <p:tav tm="100000">
                                          <p:val>
                                            <p:strVal val="#ppt_y"/>
                                          </p:val>
                                        </p:tav>
                                      </p:tavLst>
                                    </p:anim>
                                  </p:childTnLst>
                                </p:cTn>
                              </p:par>
                              <p:par>
                                <p:cTn id="96" presetID="2" presetClass="entr" presetSubtype="4" fill="hold" grpId="0" nodeType="withEffect">
                                  <p:stCondLst>
                                    <p:cond delay="0"/>
                                  </p:stCondLst>
                                  <p:childTnLst>
                                    <p:set>
                                      <p:cBhvr>
                                        <p:cTn id="97" dur="1" fill="hold">
                                          <p:stCondLst>
                                            <p:cond delay="0"/>
                                          </p:stCondLst>
                                        </p:cTn>
                                        <p:tgtEl>
                                          <p:spTgt spid="25"/>
                                        </p:tgtEl>
                                        <p:attrNameLst>
                                          <p:attrName>style.visibility</p:attrName>
                                        </p:attrNameLst>
                                      </p:cBhvr>
                                      <p:to>
                                        <p:strVal val="visible"/>
                                      </p:to>
                                    </p:set>
                                    <p:anim calcmode="lin" valueType="num">
                                      <p:cBhvr additive="base">
                                        <p:cTn id="98" dur="500" fill="hold"/>
                                        <p:tgtEl>
                                          <p:spTgt spid="25"/>
                                        </p:tgtEl>
                                        <p:attrNameLst>
                                          <p:attrName>ppt_x</p:attrName>
                                        </p:attrNameLst>
                                      </p:cBhvr>
                                      <p:tavLst>
                                        <p:tav tm="0">
                                          <p:val>
                                            <p:strVal val="#ppt_x"/>
                                          </p:val>
                                        </p:tav>
                                        <p:tav tm="100000">
                                          <p:val>
                                            <p:strVal val="#ppt_x"/>
                                          </p:val>
                                        </p:tav>
                                      </p:tavLst>
                                    </p:anim>
                                    <p:anim calcmode="lin" valueType="num">
                                      <p:cBhvr additive="base">
                                        <p:cTn id="99" dur="500" fill="hold"/>
                                        <p:tgtEl>
                                          <p:spTgt spid="25"/>
                                        </p:tgtEl>
                                        <p:attrNameLst>
                                          <p:attrName>ppt_y</p:attrName>
                                        </p:attrNameLst>
                                      </p:cBhvr>
                                      <p:tavLst>
                                        <p:tav tm="0">
                                          <p:val>
                                            <p:strVal val="1+#ppt_h/2"/>
                                          </p:val>
                                        </p:tav>
                                        <p:tav tm="100000">
                                          <p:val>
                                            <p:strVal val="#ppt_y"/>
                                          </p:val>
                                        </p:tav>
                                      </p:tavLst>
                                    </p:anim>
                                  </p:childTnLst>
                                </p:cTn>
                              </p:par>
                              <p:par>
                                <p:cTn id="100" presetID="2" presetClass="entr" presetSubtype="4" fill="hold" grpId="0" nodeType="withEffect">
                                  <p:stCondLst>
                                    <p:cond delay="0"/>
                                  </p:stCondLst>
                                  <p:childTnLst>
                                    <p:set>
                                      <p:cBhvr>
                                        <p:cTn id="101" dur="1" fill="hold">
                                          <p:stCondLst>
                                            <p:cond delay="0"/>
                                          </p:stCondLst>
                                        </p:cTn>
                                        <p:tgtEl>
                                          <p:spTgt spid="27"/>
                                        </p:tgtEl>
                                        <p:attrNameLst>
                                          <p:attrName>style.visibility</p:attrName>
                                        </p:attrNameLst>
                                      </p:cBhvr>
                                      <p:to>
                                        <p:strVal val="visible"/>
                                      </p:to>
                                    </p:set>
                                    <p:anim calcmode="lin" valueType="num">
                                      <p:cBhvr additive="base">
                                        <p:cTn id="102" dur="500" fill="hold"/>
                                        <p:tgtEl>
                                          <p:spTgt spid="27"/>
                                        </p:tgtEl>
                                        <p:attrNameLst>
                                          <p:attrName>ppt_x</p:attrName>
                                        </p:attrNameLst>
                                      </p:cBhvr>
                                      <p:tavLst>
                                        <p:tav tm="0">
                                          <p:val>
                                            <p:strVal val="#ppt_x"/>
                                          </p:val>
                                        </p:tav>
                                        <p:tav tm="100000">
                                          <p:val>
                                            <p:strVal val="#ppt_x"/>
                                          </p:val>
                                        </p:tav>
                                      </p:tavLst>
                                    </p:anim>
                                    <p:anim calcmode="lin" valueType="num">
                                      <p:cBhvr additive="base">
                                        <p:cTn id="103" dur="500" fill="hold"/>
                                        <p:tgtEl>
                                          <p:spTgt spid="27"/>
                                        </p:tgtEl>
                                        <p:attrNameLst>
                                          <p:attrName>ppt_y</p:attrName>
                                        </p:attrNameLst>
                                      </p:cBhvr>
                                      <p:tavLst>
                                        <p:tav tm="0">
                                          <p:val>
                                            <p:strVal val="1+#ppt_h/2"/>
                                          </p:val>
                                        </p:tav>
                                        <p:tav tm="100000">
                                          <p:val>
                                            <p:strVal val="#ppt_y"/>
                                          </p:val>
                                        </p:tav>
                                      </p:tavLst>
                                    </p:anim>
                                  </p:childTnLst>
                                </p:cTn>
                              </p:par>
                              <p:par>
                                <p:cTn id="104" presetID="2" presetClass="entr" presetSubtype="4" fill="hold" grpId="0" nodeType="withEffect">
                                  <p:stCondLst>
                                    <p:cond delay="0"/>
                                  </p:stCondLst>
                                  <p:childTnLst>
                                    <p:set>
                                      <p:cBhvr>
                                        <p:cTn id="105" dur="1" fill="hold">
                                          <p:stCondLst>
                                            <p:cond delay="0"/>
                                          </p:stCondLst>
                                        </p:cTn>
                                        <p:tgtEl>
                                          <p:spTgt spid="28"/>
                                        </p:tgtEl>
                                        <p:attrNameLst>
                                          <p:attrName>style.visibility</p:attrName>
                                        </p:attrNameLst>
                                      </p:cBhvr>
                                      <p:to>
                                        <p:strVal val="visible"/>
                                      </p:to>
                                    </p:set>
                                    <p:anim calcmode="lin" valueType="num">
                                      <p:cBhvr additive="base">
                                        <p:cTn id="106" dur="500" fill="hold"/>
                                        <p:tgtEl>
                                          <p:spTgt spid="28"/>
                                        </p:tgtEl>
                                        <p:attrNameLst>
                                          <p:attrName>ppt_x</p:attrName>
                                        </p:attrNameLst>
                                      </p:cBhvr>
                                      <p:tavLst>
                                        <p:tav tm="0">
                                          <p:val>
                                            <p:strVal val="#ppt_x"/>
                                          </p:val>
                                        </p:tav>
                                        <p:tav tm="100000">
                                          <p:val>
                                            <p:strVal val="#ppt_x"/>
                                          </p:val>
                                        </p:tav>
                                      </p:tavLst>
                                    </p:anim>
                                    <p:anim calcmode="lin" valueType="num">
                                      <p:cBhvr additive="base">
                                        <p:cTn id="107" dur="500" fill="hold"/>
                                        <p:tgtEl>
                                          <p:spTgt spid="28"/>
                                        </p:tgtEl>
                                        <p:attrNameLst>
                                          <p:attrName>ppt_y</p:attrName>
                                        </p:attrNameLst>
                                      </p:cBhvr>
                                      <p:tavLst>
                                        <p:tav tm="0">
                                          <p:val>
                                            <p:strVal val="1+#ppt_h/2"/>
                                          </p:val>
                                        </p:tav>
                                        <p:tav tm="100000">
                                          <p:val>
                                            <p:strVal val="#ppt_y"/>
                                          </p:val>
                                        </p:tav>
                                      </p:tavLst>
                                    </p:anim>
                                  </p:childTnLst>
                                </p:cTn>
                              </p:par>
                              <p:par>
                                <p:cTn id="108" presetID="2" presetClass="entr" presetSubtype="4" fill="hold" grpId="0" nodeType="withEffect">
                                  <p:stCondLst>
                                    <p:cond delay="0"/>
                                  </p:stCondLst>
                                  <p:childTnLst>
                                    <p:set>
                                      <p:cBhvr>
                                        <p:cTn id="109" dur="1" fill="hold">
                                          <p:stCondLst>
                                            <p:cond delay="0"/>
                                          </p:stCondLst>
                                        </p:cTn>
                                        <p:tgtEl>
                                          <p:spTgt spid="29"/>
                                        </p:tgtEl>
                                        <p:attrNameLst>
                                          <p:attrName>style.visibility</p:attrName>
                                        </p:attrNameLst>
                                      </p:cBhvr>
                                      <p:to>
                                        <p:strVal val="visible"/>
                                      </p:to>
                                    </p:set>
                                    <p:anim calcmode="lin" valueType="num">
                                      <p:cBhvr additive="base">
                                        <p:cTn id="110" dur="500" fill="hold"/>
                                        <p:tgtEl>
                                          <p:spTgt spid="29"/>
                                        </p:tgtEl>
                                        <p:attrNameLst>
                                          <p:attrName>ppt_x</p:attrName>
                                        </p:attrNameLst>
                                      </p:cBhvr>
                                      <p:tavLst>
                                        <p:tav tm="0">
                                          <p:val>
                                            <p:strVal val="#ppt_x"/>
                                          </p:val>
                                        </p:tav>
                                        <p:tav tm="100000">
                                          <p:val>
                                            <p:strVal val="#ppt_x"/>
                                          </p:val>
                                        </p:tav>
                                      </p:tavLst>
                                    </p:anim>
                                    <p:anim calcmode="lin" valueType="num">
                                      <p:cBhvr additive="base">
                                        <p:cTn id="111" dur="500" fill="hold"/>
                                        <p:tgtEl>
                                          <p:spTgt spid="29"/>
                                        </p:tgtEl>
                                        <p:attrNameLst>
                                          <p:attrName>ppt_y</p:attrName>
                                        </p:attrNameLst>
                                      </p:cBhvr>
                                      <p:tavLst>
                                        <p:tav tm="0">
                                          <p:val>
                                            <p:strVal val="1+#ppt_h/2"/>
                                          </p:val>
                                        </p:tav>
                                        <p:tav tm="100000">
                                          <p:val>
                                            <p:strVal val="#ppt_y"/>
                                          </p:val>
                                        </p:tav>
                                      </p:tavLst>
                                    </p:anim>
                                  </p:childTnLst>
                                </p:cTn>
                              </p:par>
                              <p:par>
                                <p:cTn id="112" presetID="2" presetClass="entr" presetSubtype="4" fill="hold" grpId="0" nodeType="withEffect">
                                  <p:stCondLst>
                                    <p:cond delay="0"/>
                                  </p:stCondLst>
                                  <p:childTnLst>
                                    <p:set>
                                      <p:cBhvr>
                                        <p:cTn id="113" dur="1" fill="hold">
                                          <p:stCondLst>
                                            <p:cond delay="0"/>
                                          </p:stCondLst>
                                        </p:cTn>
                                        <p:tgtEl>
                                          <p:spTgt spid="30"/>
                                        </p:tgtEl>
                                        <p:attrNameLst>
                                          <p:attrName>style.visibility</p:attrName>
                                        </p:attrNameLst>
                                      </p:cBhvr>
                                      <p:to>
                                        <p:strVal val="visible"/>
                                      </p:to>
                                    </p:set>
                                    <p:anim calcmode="lin" valueType="num">
                                      <p:cBhvr additive="base">
                                        <p:cTn id="114" dur="500" fill="hold"/>
                                        <p:tgtEl>
                                          <p:spTgt spid="30"/>
                                        </p:tgtEl>
                                        <p:attrNameLst>
                                          <p:attrName>ppt_x</p:attrName>
                                        </p:attrNameLst>
                                      </p:cBhvr>
                                      <p:tavLst>
                                        <p:tav tm="0">
                                          <p:val>
                                            <p:strVal val="#ppt_x"/>
                                          </p:val>
                                        </p:tav>
                                        <p:tav tm="100000">
                                          <p:val>
                                            <p:strVal val="#ppt_x"/>
                                          </p:val>
                                        </p:tav>
                                      </p:tavLst>
                                    </p:anim>
                                    <p:anim calcmode="lin" valueType="num">
                                      <p:cBhvr additive="base">
                                        <p:cTn id="115" dur="500" fill="hold"/>
                                        <p:tgtEl>
                                          <p:spTgt spid="30"/>
                                        </p:tgtEl>
                                        <p:attrNameLst>
                                          <p:attrName>ppt_y</p:attrName>
                                        </p:attrNameLst>
                                      </p:cBhvr>
                                      <p:tavLst>
                                        <p:tav tm="0">
                                          <p:val>
                                            <p:strVal val="1+#ppt_h/2"/>
                                          </p:val>
                                        </p:tav>
                                        <p:tav tm="100000">
                                          <p:val>
                                            <p:strVal val="#ppt_y"/>
                                          </p:val>
                                        </p:tav>
                                      </p:tavLst>
                                    </p:anim>
                                  </p:childTnLst>
                                </p:cTn>
                              </p:par>
                              <p:par>
                                <p:cTn id="116" presetID="2" presetClass="entr" presetSubtype="4" fill="hold" grpId="0" nodeType="withEffect">
                                  <p:stCondLst>
                                    <p:cond delay="0"/>
                                  </p:stCondLst>
                                  <p:childTnLst>
                                    <p:set>
                                      <p:cBhvr>
                                        <p:cTn id="117" dur="1" fill="hold">
                                          <p:stCondLst>
                                            <p:cond delay="0"/>
                                          </p:stCondLst>
                                        </p:cTn>
                                        <p:tgtEl>
                                          <p:spTgt spid="31"/>
                                        </p:tgtEl>
                                        <p:attrNameLst>
                                          <p:attrName>style.visibility</p:attrName>
                                        </p:attrNameLst>
                                      </p:cBhvr>
                                      <p:to>
                                        <p:strVal val="visible"/>
                                      </p:to>
                                    </p:set>
                                    <p:anim calcmode="lin" valueType="num">
                                      <p:cBhvr additive="base">
                                        <p:cTn id="118" dur="500" fill="hold"/>
                                        <p:tgtEl>
                                          <p:spTgt spid="31"/>
                                        </p:tgtEl>
                                        <p:attrNameLst>
                                          <p:attrName>ppt_x</p:attrName>
                                        </p:attrNameLst>
                                      </p:cBhvr>
                                      <p:tavLst>
                                        <p:tav tm="0">
                                          <p:val>
                                            <p:strVal val="#ppt_x"/>
                                          </p:val>
                                        </p:tav>
                                        <p:tav tm="100000">
                                          <p:val>
                                            <p:strVal val="#ppt_x"/>
                                          </p:val>
                                        </p:tav>
                                      </p:tavLst>
                                    </p:anim>
                                    <p:anim calcmode="lin" valueType="num">
                                      <p:cBhvr additive="base">
                                        <p:cTn id="119" dur="500" fill="hold"/>
                                        <p:tgtEl>
                                          <p:spTgt spid="31"/>
                                        </p:tgtEl>
                                        <p:attrNameLst>
                                          <p:attrName>ppt_y</p:attrName>
                                        </p:attrNameLst>
                                      </p:cBhvr>
                                      <p:tavLst>
                                        <p:tav tm="0">
                                          <p:val>
                                            <p:strVal val="1+#ppt_h/2"/>
                                          </p:val>
                                        </p:tav>
                                        <p:tav tm="100000">
                                          <p:val>
                                            <p:strVal val="#ppt_y"/>
                                          </p:val>
                                        </p:tav>
                                      </p:tavLst>
                                    </p:anim>
                                  </p:childTnLst>
                                </p:cTn>
                              </p:par>
                              <p:par>
                                <p:cTn id="120" presetID="2" presetClass="entr" presetSubtype="4" fill="hold" grpId="0" nodeType="withEffect">
                                  <p:stCondLst>
                                    <p:cond delay="0"/>
                                  </p:stCondLst>
                                  <p:childTnLst>
                                    <p:set>
                                      <p:cBhvr>
                                        <p:cTn id="121" dur="1" fill="hold">
                                          <p:stCondLst>
                                            <p:cond delay="0"/>
                                          </p:stCondLst>
                                        </p:cTn>
                                        <p:tgtEl>
                                          <p:spTgt spid="32"/>
                                        </p:tgtEl>
                                        <p:attrNameLst>
                                          <p:attrName>style.visibility</p:attrName>
                                        </p:attrNameLst>
                                      </p:cBhvr>
                                      <p:to>
                                        <p:strVal val="visible"/>
                                      </p:to>
                                    </p:set>
                                    <p:anim calcmode="lin" valueType="num">
                                      <p:cBhvr additive="base">
                                        <p:cTn id="122" dur="500" fill="hold"/>
                                        <p:tgtEl>
                                          <p:spTgt spid="32"/>
                                        </p:tgtEl>
                                        <p:attrNameLst>
                                          <p:attrName>ppt_x</p:attrName>
                                        </p:attrNameLst>
                                      </p:cBhvr>
                                      <p:tavLst>
                                        <p:tav tm="0">
                                          <p:val>
                                            <p:strVal val="#ppt_x"/>
                                          </p:val>
                                        </p:tav>
                                        <p:tav tm="100000">
                                          <p:val>
                                            <p:strVal val="#ppt_x"/>
                                          </p:val>
                                        </p:tav>
                                      </p:tavLst>
                                    </p:anim>
                                    <p:anim calcmode="lin" valueType="num">
                                      <p:cBhvr additive="base">
                                        <p:cTn id="12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24" grpId="0"/>
      <p:bldP spid="25" grpId="0"/>
      <p:bldP spid="26" grpId="0"/>
      <p:bldP spid="27" grpId="0"/>
      <p:bldP spid="28" grpId="0"/>
      <p:bldP spid="29" grpId="0"/>
      <p:bldP spid="30" grpId="0"/>
      <p:bldP spid="31" grpId="0"/>
      <p:bldP spid="32" grpId="0"/>
      <p:bldP spid="3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026120"/>
            <a:ext cx="12192000" cy="52729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圆角矩形 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0" y="0"/>
            <a:ext cx="12192000" cy="1026120"/>
          </a:xfrm>
          <a:prstGeom prst="roundRect">
            <a:avLst>
              <a:gd name="adj" fmla="val 0"/>
            </a:avLst>
          </a:prstGeom>
          <a:solidFill>
            <a:srgbClr val="35597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文本框 3"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txBox="1"/>
          <p:nvPr/>
        </p:nvSpPr>
        <p:spPr>
          <a:xfrm>
            <a:off x="1160398" y="133400"/>
            <a:ext cx="2595582" cy="769441"/>
          </a:xfrm>
          <a:prstGeom prst="rect">
            <a:avLst/>
          </a:prstGeom>
          <a:noFill/>
        </p:spPr>
        <p:txBody>
          <a:bodyPr wrap="none" rtlCol="0">
            <a:spAutoFit/>
          </a:bodyPr>
          <a:lstStyle/>
          <a:p>
            <a:r>
              <a:rPr lang="zh-CN" altLang="en-US" sz="4400" b="1" spc="300" dirty="0">
                <a:solidFill>
                  <a:srgbClr val="FEFEFE"/>
                </a:solidFill>
                <a:effectLst>
                  <a:outerShdw blurRad="38100" dist="38100" dir="2700000" algn="tl">
                    <a:srgbClr val="000000">
                      <a:alpha val="43137"/>
                    </a:srgbClr>
                  </a:outerShdw>
                </a:effectLst>
                <a:cs typeface="+mn-ea"/>
                <a:sym typeface="+mn-lt"/>
              </a:rPr>
              <a:t>五年计划</a:t>
            </a:r>
            <a:endParaRPr lang="zh-CN" altLang="en-US" sz="4400" b="1" spc="300" dirty="0">
              <a:solidFill>
                <a:srgbClr val="FEFEFE"/>
              </a:solidFill>
              <a:effectLst>
                <a:outerShdw blurRad="38100" dist="38100" dir="2700000" algn="tl">
                  <a:srgbClr val="000000">
                    <a:alpha val="43137"/>
                  </a:srgbClr>
                </a:outerShdw>
              </a:effectLst>
              <a:cs typeface="+mn-ea"/>
              <a:sym typeface="+mn-lt"/>
            </a:endParaRPr>
          </a:p>
        </p:txBody>
      </p:sp>
      <p:sp>
        <p:nvSpPr>
          <p:cNvPr id="5" name="圆角矩形 38"/>
          <p:cNvSpPr/>
          <p:nvPr/>
        </p:nvSpPr>
        <p:spPr>
          <a:xfrm rot="572624">
            <a:off x="195140" y="191809"/>
            <a:ext cx="755690" cy="744790"/>
          </a:xfrm>
          <a:custGeom>
            <a:avLst/>
            <a:gdLst/>
            <a:ahLst/>
            <a:cxnLst/>
            <a:rect l="l" t="t" r="r" b="b"/>
            <a:pathLst>
              <a:path w="1554798" h="1532371">
                <a:moveTo>
                  <a:pt x="260464" y="73817"/>
                </a:moveTo>
                <a:cubicBezTo>
                  <a:pt x="306072" y="28209"/>
                  <a:pt x="369078" y="0"/>
                  <a:pt x="438674" y="0"/>
                </a:cubicBezTo>
                <a:lnTo>
                  <a:pt x="1302770" y="0"/>
                </a:lnTo>
                <a:cubicBezTo>
                  <a:pt x="1441961" y="0"/>
                  <a:pt x="1554798" y="112837"/>
                  <a:pt x="1554798" y="252028"/>
                </a:cubicBezTo>
                <a:lnTo>
                  <a:pt x="1554798" y="252029"/>
                </a:lnTo>
                <a:lnTo>
                  <a:pt x="1554798" y="1116125"/>
                </a:lnTo>
                <a:cubicBezTo>
                  <a:pt x="1554798" y="1255316"/>
                  <a:pt x="1441961" y="1368153"/>
                  <a:pt x="1302770" y="1368153"/>
                </a:cubicBezTo>
                <a:cubicBezTo>
                  <a:pt x="1163579" y="1368153"/>
                  <a:pt x="1050742" y="1255316"/>
                  <a:pt x="1050742" y="1116125"/>
                </a:cubicBezTo>
                <a:lnTo>
                  <a:pt x="1050742" y="860250"/>
                </a:lnTo>
                <a:cubicBezTo>
                  <a:pt x="1050311" y="861013"/>
                  <a:pt x="1049708" y="861600"/>
                  <a:pt x="1049101" y="862186"/>
                </a:cubicBezTo>
                <a:lnTo>
                  <a:pt x="426920" y="1461813"/>
                </a:lnTo>
                <a:cubicBezTo>
                  <a:pt x="326697" y="1558402"/>
                  <a:pt x="167149" y="1555457"/>
                  <a:pt x="70559" y="1455234"/>
                </a:cubicBezTo>
                <a:cubicBezTo>
                  <a:pt x="-26031" y="1355012"/>
                  <a:pt x="-23086" y="1195463"/>
                  <a:pt x="77137" y="1098874"/>
                </a:cubicBezTo>
                <a:lnTo>
                  <a:pt x="694328" y="504056"/>
                </a:lnTo>
                <a:lnTo>
                  <a:pt x="438674" y="504056"/>
                </a:lnTo>
                <a:cubicBezTo>
                  <a:pt x="299483" y="504056"/>
                  <a:pt x="186646" y="391219"/>
                  <a:pt x="186646" y="252028"/>
                </a:cubicBezTo>
                <a:cubicBezTo>
                  <a:pt x="186646" y="182432"/>
                  <a:pt x="214855" y="119426"/>
                  <a:pt x="260464" y="73817"/>
                </a:cubicBezTo>
                <a:close/>
              </a:path>
            </a:pathLst>
          </a:custGeom>
          <a:solidFill>
            <a:srgbClr val="355979"/>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椭圆 5"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1734017" y="6466806"/>
            <a:ext cx="266706" cy="266706"/>
          </a:xfrm>
          <a:prstGeom prst="ellipse">
            <a:avLst/>
          </a:prstGeom>
          <a:solidFill>
            <a:srgbClr val="365B7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椭圆 6"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1364799" y="6466806"/>
            <a:ext cx="266706" cy="266706"/>
          </a:xfrm>
          <a:prstGeom prst="ellipse">
            <a:avLst/>
          </a:prstGeom>
          <a:solidFill>
            <a:srgbClr val="96648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995581" y="6466806"/>
            <a:ext cx="266706" cy="266706"/>
          </a:xfrm>
          <a:prstGeom prst="ellipse">
            <a:avLst/>
          </a:prstGeom>
          <a:solidFill>
            <a:srgbClr val="D06F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椭圆 8"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626363" y="6466806"/>
            <a:ext cx="266706" cy="266706"/>
          </a:xfrm>
          <a:prstGeom prst="ellipse">
            <a:avLst/>
          </a:prstGeom>
          <a:solidFill>
            <a:srgbClr val="F779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257451" y="6466806"/>
            <a:ext cx="266400" cy="266400"/>
          </a:xfrm>
          <a:prstGeom prst="ellipse">
            <a:avLst/>
          </a:prstGeom>
          <a:solidFill>
            <a:srgbClr val="F8AD9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1" name="组合 10"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1230235" y="2537132"/>
            <a:ext cx="8610645" cy="2238213"/>
            <a:chOff x="1678988" y="2579559"/>
            <a:chExt cx="8610645" cy="2238213"/>
          </a:xfrm>
          <a:effectLst/>
        </p:grpSpPr>
        <p:sp>
          <p:nvSpPr>
            <p:cNvPr id="12" name="任意多边形 65"/>
            <p:cNvSpPr/>
            <p:nvPr/>
          </p:nvSpPr>
          <p:spPr>
            <a:xfrm rot="16200000">
              <a:off x="2315479" y="1943068"/>
              <a:ext cx="2206384" cy="3479366"/>
            </a:xfrm>
            <a:custGeom>
              <a:avLst/>
              <a:gdLst>
                <a:gd name="connsiteX0" fmla="*/ 1229849 w 2459698"/>
                <a:gd name="connsiteY0" fmla="*/ 554390 h 3878831"/>
                <a:gd name="connsiteX1" fmla="*/ 554391 w 2459698"/>
                <a:gd name="connsiteY1" fmla="*/ 1229848 h 3878831"/>
                <a:gd name="connsiteX2" fmla="*/ 1229849 w 2459698"/>
                <a:gd name="connsiteY2" fmla="*/ 1905306 h 3878831"/>
                <a:gd name="connsiteX3" fmla="*/ 1905307 w 2459698"/>
                <a:gd name="connsiteY3" fmla="*/ 1229848 h 3878831"/>
                <a:gd name="connsiteX4" fmla="*/ 1229849 w 2459698"/>
                <a:gd name="connsiteY4" fmla="*/ 554390 h 3878831"/>
                <a:gd name="connsiteX5" fmla="*/ 1229849 w 2459698"/>
                <a:gd name="connsiteY5" fmla="*/ 0 h 3878831"/>
                <a:gd name="connsiteX6" fmla="*/ 2459698 w 2459698"/>
                <a:gd name="connsiteY6" fmla="*/ 1229849 h 3878831"/>
                <a:gd name="connsiteX7" fmla="*/ 2034694 w 2459698"/>
                <a:gd name="connsiteY7" fmla="*/ 2159796 h 3878831"/>
                <a:gd name="connsiteX8" fmla="*/ 1892304 w 2459698"/>
                <a:gd name="connsiteY8" fmla="*/ 2263616 h 3878831"/>
                <a:gd name="connsiteX9" fmla="*/ 1814202 w 2459698"/>
                <a:gd name="connsiteY9" fmla="*/ 2328056 h 3878831"/>
                <a:gd name="connsiteX10" fmla="*/ 1604657 w 2459698"/>
                <a:gd name="connsiteY10" fmla="*/ 2833941 h 3878831"/>
                <a:gd name="connsiteX11" fmla="*/ 1604657 w 2459698"/>
                <a:gd name="connsiteY11" fmla="*/ 3374899 h 3878831"/>
                <a:gd name="connsiteX12" fmla="*/ 1514595 w 2459698"/>
                <a:gd name="connsiteY12" fmla="*/ 3423782 h 3878831"/>
                <a:gd name="connsiteX13" fmla="*/ 1220326 w 2459698"/>
                <a:gd name="connsiteY13" fmla="*/ 3483192 h 3878831"/>
                <a:gd name="connsiteX14" fmla="*/ 926057 w 2459698"/>
                <a:gd name="connsiteY14" fmla="*/ 3423782 h 3878831"/>
                <a:gd name="connsiteX15" fmla="*/ 858695 w 2459698"/>
                <a:gd name="connsiteY15" fmla="*/ 3387219 h 3878831"/>
                <a:gd name="connsiteX16" fmla="*/ 858695 w 2459698"/>
                <a:gd name="connsiteY16" fmla="*/ 3653855 h 3878831"/>
                <a:gd name="connsiteX17" fmla="*/ 844160 w 2459698"/>
                <a:gd name="connsiteY17" fmla="*/ 3798039 h 3878831"/>
                <a:gd name="connsiteX18" fmla="*/ 819081 w 2459698"/>
                <a:gd name="connsiteY18" fmla="*/ 3878831 h 3878831"/>
                <a:gd name="connsiteX19" fmla="*/ 819080 w 2459698"/>
                <a:gd name="connsiteY19" fmla="*/ 3878831 h 3878831"/>
                <a:gd name="connsiteX20" fmla="*/ 844159 w 2459698"/>
                <a:gd name="connsiteY20" fmla="*/ 3798039 h 3878831"/>
                <a:gd name="connsiteX21" fmla="*/ 858694 w 2459698"/>
                <a:gd name="connsiteY21" fmla="*/ 3653855 h 3878831"/>
                <a:gd name="connsiteX22" fmla="*/ 858694 w 2459698"/>
                <a:gd name="connsiteY22" fmla="*/ 2833941 h 3878831"/>
                <a:gd name="connsiteX23" fmla="*/ 649149 w 2459698"/>
                <a:gd name="connsiteY23" fmla="*/ 2328056 h 3878831"/>
                <a:gd name="connsiteX24" fmla="*/ 577020 w 2459698"/>
                <a:gd name="connsiteY24" fmla="*/ 2268543 h 3878831"/>
                <a:gd name="connsiteX25" fmla="*/ 542229 w 2459698"/>
                <a:gd name="connsiteY25" fmla="*/ 2249659 h 3878831"/>
                <a:gd name="connsiteX26" fmla="*/ 0 w 2459698"/>
                <a:gd name="connsiteY26" fmla="*/ 1229849 h 3878831"/>
                <a:gd name="connsiteX27" fmla="*/ 1229849 w 2459698"/>
                <a:gd name="connsiteY27" fmla="*/ 0 h 3878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459698" h="3878831">
                  <a:moveTo>
                    <a:pt x="1229849" y="554390"/>
                  </a:moveTo>
                  <a:cubicBezTo>
                    <a:pt x="856804" y="554390"/>
                    <a:pt x="554391" y="856803"/>
                    <a:pt x="554391" y="1229848"/>
                  </a:cubicBezTo>
                  <a:cubicBezTo>
                    <a:pt x="554391" y="1602893"/>
                    <a:pt x="856804" y="1905306"/>
                    <a:pt x="1229849" y="1905306"/>
                  </a:cubicBezTo>
                  <a:cubicBezTo>
                    <a:pt x="1602894" y="1905306"/>
                    <a:pt x="1905307" y="1602893"/>
                    <a:pt x="1905307" y="1229848"/>
                  </a:cubicBezTo>
                  <a:cubicBezTo>
                    <a:pt x="1905307" y="856803"/>
                    <a:pt x="1602894" y="554390"/>
                    <a:pt x="1229849" y="554390"/>
                  </a:cubicBezTo>
                  <a:close/>
                  <a:moveTo>
                    <a:pt x="1229849" y="0"/>
                  </a:moveTo>
                  <a:cubicBezTo>
                    <a:pt x="1909076" y="0"/>
                    <a:pt x="2459698" y="550622"/>
                    <a:pt x="2459698" y="1229849"/>
                  </a:cubicBezTo>
                  <a:cubicBezTo>
                    <a:pt x="2459698" y="1601301"/>
                    <a:pt x="2295022" y="1934291"/>
                    <a:pt x="2034694" y="2159796"/>
                  </a:cubicBezTo>
                  <a:lnTo>
                    <a:pt x="1892304" y="2263616"/>
                  </a:lnTo>
                  <a:lnTo>
                    <a:pt x="1814202" y="2328056"/>
                  </a:lnTo>
                  <a:cubicBezTo>
                    <a:pt x="1684734" y="2457523"/>
                    <a:pt x="1604657" y="2636381"/>
                    <a:pt x="1604657" y="2833941"/>
                  </a:cubicBezTo>
                  <a:lnTo>
                    <a:pt x="1604657" y="3374899"/>
                  </a:lnTo>
                  <a:lnTo>
                    <a:pt x="1514595" y="3423782"/>
                  </a:lnTo>
                  <a:cubicBezTo>
                    <a:pt x="1424149" y="3462038"/>
                    <a:pt x="1324708" y="3483192"/>
                    <a:pt x="1220326" y="3483192"/>
                  </a:cubicBezTo>
                  <a:cubicBezTo>
                    <a:pt x="1115944" y="3483192"/>
                    <a:pt x="1016503" y="3462038"/>
                    <a:pt x="926057" y="3423782"/>
                  </a:cubicBezTo>
                  <a:lnTo>
                    <a:pt x="858695" y="3387219"/>
                  </a:lnTo>
                  <a:lnTo>
                    <a:pt x="858695" y="3653855"/>
                  </a:lnTo>
                  <a:cubicBezTo>
                    <a:pt x="858695" y="3703245"/>
                    <a:pt x="853690" y="3751467"/>
                    <a:pt x="844160" y="3798039"/>
                  </a:cubicBezTo>
                  <a:lnTo>
                    <a:pt x="819081" y="3878831"/>
                  </a:lnTo>
                  <a:lnTo>
                    <a:pt x="819080" y="3878831"/>
                  </a:lnTo>
                  <a:lnTo>
                    <a:pt x="844159" y="3798039"/>
                  </a:lnTo>
                  <a:cubicBezTo>
                    <a:pt x="853689" y="3751467"/>
                    <a:pt x="858694" y="3703245"/>
                    <a:pt x="858694" y="3653855"/>
                  </a:cubicBezTo>
                  <a:lnTo>
                    <a:pt x="858694" y="2833941"/>
                  </a:lnTo>
                  <a:cubicBezTo>
                    <a:pt x="858694" y="2636381"/>
                    <a:pt x="778617" y="2457523"/>
                    <a:pt x="649149" y="2328056"/>
                  </a:cubicBezTo>
                  <a:lnTo>
                    <a:pt x="577020" y="2268543"/>
                  </a:lnTo>
                  <a:lnTo>
                    <a:pt x="542229" y="2249659"/>
                  </a:lnTo>
                  <a:cubicBezTo>
                    <a:pt x="215087" y="2028647"/>
                    <a:pt x="0" y="1654366"/>
                    <a:pt x="0" y="1229849"/>
                  </a:cubicBezTo>
                  <a:cubicBezTo>
                    <a:pt x="0" y="550622"/>
                    <a:pt x="550622" y="0"/>
                    <a:pt x="1229849" y="0"/>
                  </a:cubicBezTo>
                  <a:close/>
                </a:path>
              </a:pathLst>
            </a:custGeom>
            <a:solidFill>
              <a:srgbClr val="365B7C"/>
            </a:solidFill>
            <a:ln>
              <a:noFill/>
            </a:ln>
            <a:effectLst>
              <a:outerShdw blurRad="127000" dist="635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任意多边形 22"/>
            <p:cNvSpPr/>
            <p:nvPr/>
          </p:nvSpPr>
          <p:spPr>
            <a:xfrm rot="16200000">
              <a:off x="3914899" y="2145237"/>
              <a:ext cx="2206385" cy="3089938"/>
            </a:xfrm>
            <a:custGeom>
              <a:avLst/>
              <a:gdLst>
                <a:gd name="connsiteX0" fmla="*/ 2459699 w 2459699"/>
                <a:gd name="connsiteY0" fmla="*/ 795711 h 3444693"/>
                <a:gd name="connsiteX1" fmla="*/ 2034695 w 2459699"/>
                <a:gd name="connsiteY1" fmla="*/ 1725658 h 3444693"/>
                <a:gd name="connsiteX2" fmla="*/ 1892305 w 2459699"/>
                <a:gd name="connsiteY2" fmla="*/ 1829478 h 3444693"/>
                <a:gd name="connsiteX3" fmla="*/ 1814203 w 2459699"/>
                <a:gd name="connsiteY3" fmla="*/ 1893918 h 3444693"/>
                <a:gd name="connsiteX4" fmla="*/ 1604658 w 2459699"/>
                <a:gd name="connsiteY4" fmla="*/ 2399803 h 3444693"/>
                <a:gd name="connsiteX5" fmla="*/ 1604658 w 2459699"/>
                <a:gd name="connsiteY5" fmla="*/ 2940761 h 3444693"/>
                <a:gd name="connsiteX6" fmla="*/ 1514596 w 2459699"/>
                <a:gd name="connsiteY6" fmla="*/ 2989644 h 3444693"/>
                <a:gd name="connsiteX7" fmla="*/ 1220327 w 2459699"/>
                <a:gd name="connsiteY7" fmla="*/ 3049054 h 3444693"/>
                <a:gd name="connsiteX8" fmla="*/ 926058 w 2459699"/>
                <a:gd name="connsiteY8" fmla="*/ 2989644 h 3444693"/>
                <a:gd name="connsiteX9" fmla="*/ 858696 w 2459699"/>
                <a:gd name="connsiteY9" fmla="*/ 2953081 h 3444693"/>
                <a:gd name="connsiteX10" fmla="*/ 858696 w 2459699"/>
                <a:gd name="connsiteY10" fmla="*/ 3219717 h 3444693"/>
                <a:gd name="connsiteX11" fmla="*/ 844161 w 2459699"/>
                <a:gd name="connsiteY11" fmla="*/ 3363901 h 3444693"/>
                <a:gd name="connsiteX12" fmla="*/ 819082 w 2459699"/>
                <a:gd name="connsiteY12" fmla="*/ 3444693 h 3444693"/>
                <a:gd name="connsiteX13" fmla="*/ 819081 w 2459699"/>
                <a:gd name="connsiteY13" fmla="*/ 3444693 h 3444693"/>
                <a:gd name="connsiteX14" fmla="*/ 844160 w 2459699"/>
                <a:gd name="connsiteY14" fmla="*/ 3363901 h 3444693"/>
                <a:gd name="connsiteX15" fmla="*/ 858695 w 2459699"/>
                <a:gd name="connsiteY15" fmla="*/ 3219717 h 3444693"/>
                <a:gd name="connsiteX16" fmla="*/ 858695 w 2459699"/>
                <a:gd name="connsiteY16" fmla="*/ 2399803 h 3444693"/>
                <a:gd name="connsiteX17" fmla="*/ 649150 w 2459699"/>
                <a:gd name="connsiteY17" fmla="*/ 1893918 h 3444693"/>
                <a:gd name="connsiteX18" fmla="*/ 577021 w 2459699"/>
                <a:gd name="connsiteY18" fmla="*/ 1834405 h 3444693"/>
                <a:gd name="connsiteX19" fmla="*/ 542230 w 2459699"/>
                <a:gd name="connsiteY19" fmla="*/ 1815521 h 3444693"/>
                <a:gd name="connsiteX20" fmla="*/ 0 w 2459699"/>
                <a:gd name="connsiteY20" fmla="*/ 795711 h 3444693"/>
                <a:gd name="connsiteX21" fmla="*/ 280839 w 2459699"/>
                <a:gd name="connsiteY21" fmla="*/ 13413 h 3444693"/>
                <a:gd name="connsiteX22" fmla="*/ 293029 w 2459699"/>
                <a:gd name="connsiteY22" fmla="*/ 0 h 3444693"/>
                <a:gd name="connsiteX23" fmla="*/ 327804 w 2459699"/>
                <a:gd name="connsiteY23" fmla="*/ 43183 h 3444693"/>
                <a:gd name="connsiteX24" fmla="*/ 550540 w 2459699"/>
                <a:gd name="connsiteY24" fmla="*/ 236070 h 3444693"/>
                <a:gd name="connsiteX25" fmla="*/ 585331 w 2459699"/>
                <a:gd name="connsiteY25" fmla="*/ 254954 h 3444693"/>
                <a:gd name="connsiteX26" fmla="*/ 657460 w 2459699"/>
                <a:gd name="connsiteY26" fmla="*/ 314467 h 3444693"/>
                <a:gd name="connsiteX27" fmla="*/ 706339 w 2459699"/>
                <a:gd name="connsiteY27" fmla="*/ 373708 h 3444693"/>
                <a:gd name="connsiteX28" fmla="*/ 669750 w 2459699"/>
                <a:gd name="connsiteY28" fmla="*/ 418055 h 3444693"/>
                <a:gd name="connsiteX29" fmla="*/ 554392 w 2459699"/>
                <a:gd name="connsiteY29" fmla="*/ 795710 h 3444693"/>
                <a:gd name="connsiteX30" fmla="*/ 852195 w 2459699"/>
                <a:gd name="connsiteY30" fmla="*/ 1355810 h 3444693"/>
                <a:gd name="connsiteX31" fmla="*/ 867005 w 2459699"/>
                <a:gd name="connsiteY31" fmla="*/ 1363848 h 3444693"/>
                <a:gd name="connsiteX32" fmla="*/ 867005 w 2459699"/>
                <a:gd name="connsiteY32" fmla="*/ 1640266 h 3444693"/>
                <a:gd name="connsiteX33" fmla="*/ 852470 w 2459699"/>
                <a:gd name="connsiteY33" fmla="*/ 1784450 h 3444693"/>
                <a:gd name="connsiteX34" fmla="*/ 827391 w 2459699"/>
                <a:gd name="connsiteY34" fmla="*/ 1865242 h 3444693"/>
                <a:gd name="connsiteX35" fmla="*/ 827392 w 2459699"/>
                <a:gd name="connsiteY35" fmla="*/ 1865242 h 3444693"/>
                <a:gd name="connsiteX36" fmla="*/ 852471 w 2459699"/>
                <a:gd name="connsiteY36" fmla="*/ 1784450 h 3444693"/>
                <a:gd name="connsiteX37" fmla="*/ 867006 w 2459699"/>
                <a:gd name="connsiteY37" fmla="*/ 1640266 h 3444693"/>
                <a:gd name="connsiteX38" fmla="*/ 867006 w 2459699"/>
                <a:gd name="connsiteY38" fmla="*/ 1373630 h 3444693"/>
                <a:gd name="connsiteX39" fmla="*/ 934368 w 2459699"/>
                <a:gd name="connsiteY39" fmla="*/ 1410193 h 3444693"/>
                <a:gd name="connsiteX40" fmla="*/ 1076276 w 2459699"/>
                <a:gd name="connsiteY40" fmla="*/ 1454244 h 3444693"/>
                <a:gd name="connsiteX41" fmla="*/ 1090309 w 2459699"/>
                <a:gd name="connsiteY41" fmla="*/ 1456385 h 3444693"/>
                <a:gd name="connsiteX42" fmla="*/ 1093722 w 2459699"/>
                <a:gd name="connsiteY42" fmla="*/ 1457445 h 3444693"/>
                <a:gd name="connsiteX43" fmla="*/ 1104115 w 2459699"/>
                <a:gd name="connsiteY43" fmla="*/ 1458492 h 3444693"/>
                <a:gd name="connsiteX44" fmla="*/ 1151340 w 2459699"/>
                <a:gd name="connsiteY44" fmla="*/ 1465700 h 3444693"/>
                <a:gd name="connsiteX45" fmla="*/ 1199963 w 2459699"/>
                <a:gd name="connsiteY45" fmla="*/ 1468155 h 3444693"/>
                <a:gd name="connsiteX46" fmla="*/ 1229850 w 2459699"/>
                <a:gd name="connsiteY46" fmla="*/ 1471168 h 3444693"/>
                <a:gd name="connsiteX47" fmla="*/ 1262170 w 2459699"/>
                <a:gd name="connsiteY47" fmla="*/ 1467909 h 3444693"/>
                <a:gd name="connsiteX48" fmla="*/ 1305934 w 2459699"/>
                <a:gd name="connsiteY48" fmla="*/ 1465700 h 3444693"/>
                <a:gd name="connsiteX49" fmla="*/ 1348436 w 2459699"/>
                <a:gd name="connsiteY49" fmla="*/ 1459213 h 3444693"/>
                <a:gd name="connsiteX50" fmla="*/ 1365978 w 2459699"/>
                <a:gd name="connsiteY50" fmla="*/ 1457445 h 3444693"/>
                <a:gd name="connsiteX51" fmla="*/ 1371737 w 2459699"/>
                <a:gd name="connsiteY51" fmla="*/ 1455657 h 3444693"/>
                <a:gd name="connsiteX52" fmla="*/ 1380997 w 2459699"/>
                <a:gd name="connsiteY52" fmla="*/ 1454244 h 3444693"/>
                <a:gd name="connsiteX53" fmla="*/ 1522906 w 2459699"/>
                <a:gd name="connsiteY53" fmla="*/ 1410193 h 3444693"/>
                <a:gd name="connsiteX54" fmla="*/ 1612968 w 2459699"/>
                <a:gd name="connsiteY54" fmla="*/ 1361310 h 3444693"/>
                <a:gd name="connsiteX55" fmla="*/ 1612968 w 2459699"/>
                <a:gd name="connsiteY55" fmla="*/ 1351302 h 3444693"/>
                <a:gd name="connsiteX56" fmla="*/ 1707471 w 2459699"/>
                <a:gd name="connsiteY56" fmla="*/ 1273331 h 3444693"/>
                <a:gd name="connsiteX57" fmla="*/ 1905308 w 2459699"/>
                <a:gd name="connsiteY57" fmla="*/ 795710 h 3444693"/>
                <a:gd name="connsiteX58" fmla="*/ 1789950 w 2459699"/>
                <a:gd name="connsiteY58" fmla="*/ 418055 h 3444693"/>
                <a:gd name="connsiteX59" fmla="*/ 1763497 w 2459699"/>
                <a:gd name="connsiteY59" fmla="*/ 385994 h 3444693"/>
                <a:gd name="connsiteX60" fmla="*/ 1822513 w 2459699"/>
                <a:gd name="connsiteY60" fmla="*/ 314467 h 3444693"/>
                <a:gd name="connsiteX61" fmla="*/ 1900615 w 2459699"/>
                <a:gd name="connsiteY61" fmla="*/ 250027 h 3444693"/>
                <a:gd name="connsiteX62" fmla="*/ 2043005 w 2459699"/>
                <a:gd name="connsiteY62" fmla="*/ 146207 h 3444693"/>
                <a:gd name="connsiteX63" fmla="*/ 2136009 w 2459699"/>
                <a:gd name="connsiteY63" fmla="*/ 56739 h 3444693"/>
                <a:gd name="connsiteX64" fmla="*/ 2175576 w 2459699"/>
                <a:gd name="connsiteY64" fmla="*/ 9799 h 3444693"/>
                <a:gd name="connsiteX65" fmla="*/ 2178861 w 2459699"/>
                <a:gd name="connsiteY65" fmla="*/ 13413 h 3444693"/>
                <a:gd name="connsiteX66" fmla="*/ 2459699 w 2459699"/>
                <a:gd name="connsiteY66" fmla="*/ 795711 h 3444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2459699" h="3444693">
                  <a:moveTo>
                    <a:pt x="2459699" y="795711"/>
                  </a:moveTo>
                  <a:cubicBezTo>
                    <a:pt x="2459699" y="1167163"/>
                    <a:pt x="2295023" y="1500153"/>
                    <a:pt x="2034695" y="1725658"/>
                  </a:cubicBezTo>
                  <a:lnTo>
                    <a:pt x="1892305" y="1829478"/>
                  </a:lnTo>
                  <a:lnTo>
                    <a:pt x="1814203" y="1893918"/>
                  </a:lnTo>
                  <a:cubicBezTo>
                    <a:pt x="1684735" y="2023385"/>
                    <a:pt x="1604658" y="2202243"/>
                    <a:pt x="1604658" y="2399803"/>
                  </a:cubicBezTo>
                  <a:lnTo>
                    <a:pt x="1604658" y="2940761"/>
                  </a:lnTo>
                  <a:lnTo>
                    <a:pt x="1514596" y="2989644"/>
                  </a:lnTo>
                  <a:cubicBezTo>
                    <a:pt x="1424150" y="3027900"/>
                    <a:pt x="1324709" y="3049054"/>
                    <a:pt x="1220327" y="3049054"/>
                  </a:cubicBezTo>
                  <a:cubicBezTo>
                    <a:pt x="1115945" y="3049054"/>
                    <a:pt x="1016504" y="3027900"/>
                    <a:pt x="926058" y="2989644"/>
                  </a:cubicBezTo>
                  <a:lnTo>
                    <a:pt x="858696" y="2953081"/>
                  </a:lnTo>
                  <a:lnTo>
                    <a:pt x="858696" y="3219717"/>
                  </a:lnTo>
                  <a:cubicBezTo>
                    <a:pt x="858696" y="3269107"/>
                    <a:pt x="853691" y="3317329"/>
                    <a:pt x="844161" y="3363901"/>
                  </a:cubicBezTo>
                  <a:lnTo>
                    <a:pt x="819082" y="3444693"/>
                  </a:lnTo>
                  <a:lnTo>
                    <a:pt x="819081" y="3444693"/>
                  </a:lnTo>
                  <a:lnTo>
                    <a:pt x="844160" y="3363901"/>
                  </a:lnTo>
                  <a:cubicBezTo>
                    <a:pt x="853690" y="3317329"/>
                    <a:pt x="858695" y="3269107"/>
                    <a:pt x="858695" y="3219717"/>
                  </a:cubicBezTo>
                  <a:lnTo>
                    <a:pt x="858695" y="2399803"/>
                  </a:lnTo>
                  <a:cubicBezTo>
                    <a:pt x="858695" y="2202243"/>
                    <a:pt x="778618" y="2023385"/>
                    <a:pt x="649150" y="1893918"/>
                  </a:cubicBezTo>
                  <a:lnTo>
                    <a:pt x="577021" y="1834405"/>
                  </a:lnTo>
                  <a:lnTo>
                    <a:pt x="542230" y="1815521"/>
                  </a:lnTo>
                  <a:cubicBezTo>
                    <a:pt x="215088" y="1594509"/>
                    <a:pt x="0" y="1220228"/>
                    <a:pt x="0" y="795711"/>
                  </a:cubicBezTo>
                  <a:cubicBezTo>
                    <a:pt x="0" y="498549"/>
                    <a:pt x="105393" y="226003"/>
                    <a:pt x="280839" y="13413"/>
                  </a:cubicBezTo>
                  <a:lnTo>
                    <a:pt x="293029" y="0"/>
                  </a:lnTo>
                  <a:lnTo>
                    <a:pt x="327804" y="43183"/>
                  </a:lnTo>
                  <a:cubicBezTo>
                    <a:pt x="393972" y="115984"/>
                    <a:pt x="468754" y="180817"/>
                    <a:pt x="550540" y="236070"/>
                  </a:cubicBezTo>
                  <a:lnTo>
                    <a:pt x="585331" y="254954"/>
                  </a:lnTo>
                  <a:lnTo>
                    <a:pt x="657460" y="314467"/>
                  </a:lnTo>
                  <a:lnTo>
                    <a:pt x="706339" y="373708"/>
                  </a:lnTo>
                  <a:lnTo>
                    <a:pt x="669750" y="418055"/>
                  </a:lnTo>
                  <a:cubicBezTo>
                    <a:pt x="596919" y="525859"/>
                    <a:pt x="554392" y="655818"/>
                    <a:pt x="554392" y="795710"/>
                  </a:cubicBezTo>
                  <a:cubicBezTo>
                    <a:pt x="554392" y="1028863"/>
                    <a:pt x="672522" y="1234425"/>
                    <a:pt x="852195" y="1355810"/>
                  </a:cubicBezTo>
                  <a:lnTo>
                    <a:pt x="867005" y="1363848"/>
                  </a:lnTo>
                  <a:lnTo>
                    <a:pt x="867005" y="1640266"/>
                  </a:lnTo>
                  <a:cubicBezTo>
                    <a:pt x="867005" y="1689656"/>
                    <a:pt x="862000" y="1737878"/>
                    <a:pt x="852470" y="1784450"/>
                  </a:cubicBezTo>
                  <a:lnTo>
                    <a:pt x="827391" y="1865242"/>
                  </a:lnTo>
                  <a:lnTo>
                    <a:pt x="827392" y="1865242"/>
                  </a:lnTo>
                  <a:lnTo>
                    <a:pt x="852471" y="1784450"/>
                  </a:lnTo>
                  <a:cubicBezTo>
                    <a:pt x="862001" y="1737878"/>
                    <a:pt x="867006" y="1689656"/>
                    <a:pt x="867006" y="1640266"/>
                  </a:cubicBezTo>
                  <a:lnTo>
                    <a:pt x="867006" y="1373630"/>
                  </a:lnTo>
                  <a:lnTo>
                    <a:pt x="934368" y="1410193"/>
                  </a:lnTo>
                  <a:cubicBezTo>
                    <a:pt x="979591" y="1429321"/>
                    <a:pt x="1027062" y="1444173"/>
                    <a:pt x="1076276" y="1454244"/>
                  </a:cubicBezTo>
                  <a:lnTo>
                    <a:pt x="1090309" y="1456385"/>
                  </a:lnTo>
                  <a:lnTo>
                    <a:pt x="1093722" y="1457445"/>
                  </a:lnTo>
                  <a:lnTo>
                    <a:pt x="1104115" y="1458492"/>
                  </a:lnTo>
                  <a:lnTo>
                    <a:pt x="1151340" y="1465700"/>
                  </a:lnTo>
                  <a:lnTo>
                    <a:pt x="1199963" y="1468155"/>
                  </a:lnTo>
                  <a:lnTo>
                    <a:pt x="1229850" y="1471168"/>
                  </a:lnTo>
                  <a:lnTo>
                    <a:pt x="1262170" y="1467909"/>
                  </a:lnTo>
                  <a:lnTo>
                    <a:pt x="1305934" y="1465700"/>
                  </a:lnTo>
                  <a:lnTo>
                    <a:pt x="1348436" y="1459213"/>
                  </a:lnTo>
                  <a:lnTo>
                    <a:pt x="1365978" y="1457445"/>
                  </a:lnTo>
                  <a:lnTo>
                    <a:pt x="1371737" y="1455657"/>
                  </a:lnTo>
                  <a:lnTo>
                    <a:pt x="1380997" y="1454244"/>
                  </a:lnTo>
                  <a:cubicBezTo>
                    <a:pt x="1430211" y="1444173"/>
                    <a:pt x="1477683" y="1429321"/>
                    <a:pt x="1522906" y="1410193"/>
                  </a:cubicBezTo>
                  <a:lnTo>
                    <a:pt x="1612968" y="1361310"/>
                  </a:lnTo>
                  <a:lnTo>
                    <a:pt x="1612968" y="1351302"/>
                  </a:lnTo>
                  <a:lnTo>
                    <a:pt x="1707471" y="1273331"/>
                  </a:lnTo>
                  <a:cubicBezTo>
                    <a:pt x="1829704" y="1151097"/>
                    <a:pt x="1905308" y="982232"/>
                    <a:pt x="1905308" y="795710"/>
                  </a:cubicBezTo>
                  <a:cubicBezTo>
                    <a:pt x="1905308" y="655818"/>
                    <a:pt x="1862781" y="525859"/>
                    <a:pt x="1789950" y="418055"/>
                  </a:cubicBezTo>
                  <a:lnTo>
                    <a:pt x="1763497" y="385994"/>
                  </a:lnTo>
                  <a:lnTo>
                    <a:pt x="1822513" y="314467"/>
                  </a:lnTo>
                  <a:lnTo>
                    <a:pt x="1900615" y="250027"/>
                  </a:lnTo>
                  <a:lnTo>
                    <a:pt x="2043005" y="146207"/>
                  </a:lnTo>
                  <a:cubicBezTo>
                    <a:pt x="2075546" y="118019"/>
                    <a:pt x="2106592" y="88151"/>
                    <a:pt x="2136009" y="56739"/>
                  </a:cubicBezTo>
                  <a:lnTo>
                    <a:pt x="2175576" y="9799"/>
                  </a:lnTo>
                  <a:lnTo>
                    <a:pt x="2178861" y="13413"/>
                  </a:lnTo>
                  <a:cubicBezTo>
                    <a:pt x="2354306" y="226003"/>
                    <a:pt x="2459699" y="498549"/>
                    <a:pt x="2459699" y="795711"/>
                  </a:cubicBezTo>
                  <a:close/>
                </a:path>
              </a:pathLst>
            </a:custGeom>
            <a:solidFill>
              <a:srgbClr val="966481"/>
            </a:solidFill>
            <a:ln>
              <a:noFill/>
            </a:ln>
            <a:effectLst>
              <a:outerShdw blurRad="127000" dist="635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任意多边形 39"/>
            <p:cNvSpPr/>
            <p:nvPr/>
          </p:nvSpPr>
          <p:spPr>
            <a:xfrm rot="16200000">
              <a:off x="5301973" y="2158844"/>
              <a:ext cx="2206385" cy="3089938"/>
            </a:xfrm>
            <a:custGeom>
              <a:avLst/>
              <a:gdLst>
                <a:gd name="connsiteX0" fmla="*/ 2459699 w 2459699"/>
                <a:gd name="connsiteY0" fmla="*/ 795711 h 3444693"/>
                <a:gd name="connsiteX1" fmla="*/ 2034695 w 2459699"/>
                <a:gd name="connsiteY1" fmla="*/ 1725658 h 3444693"/>
                <a:gd name="connsiteX2" fmla="*/ 1892305 w 2459699"/>
                <a:gd name="connsiteY2" fmla="*/ 1829478 h 3444693"/>
                <a:gd name="connsiteX3" fmla="*/ 1814203 w 2459699"/>
                <a:gd name="connsiteY3" fmla="*/ 1893918 h 3444693"/>
                <a:gd name="connsiteX4" fmla="*/ 1604658 w 2459699"/>
                <a:gd name="connsiteY4" fmla="*/ 2399803 h 3444693"/>
                <a:gd name="connsiteX5" fmla="*/ 1604658 w 2459699"/>
                <a:gd name="connsiteY5" fmla="*/ 2940761 h 3444693"/>
                <a:gd name="connsiteX6" fmla="*/ 1514596 w 2459699"/>
                <a:gd name="connsiteY6" fmla="*/ 2989644 h 3444693"/>
                <a:gd name="connsiteX7" fmla="*/ 1220327 w 2459699"/>
                <a:gd name="connsiteY7" fmla="*/ 3049054 h 3444693"/>
                <a:gd name="connsiteX8" fmla="*/ 926058 w 2459699"/>
                <a:gd name="connsiteY8" fmla="*/ 2989644 h 3444693"/>
                <a:gd name="connsiteX9" fmla="*/ 858696 w 2459699"/>
                <a:gd name="connsiteY9" fmla="*/ 2953081 h 3444693"/>
                <a:gd name="connsiteX10" fmla="*/ 858696 w 2459699"/>
                <a:gd name="connsiteY10" fmla="*/ 3219717 h 3444693"/>
                <a:gd name="connsiteX11" fmla="*/ 844161 w 2459699"/>
                <a:gd name="connsiteY11" fmla="*/ 3363901 h 3444693"/>
                <a:gd name="connsiteX12" fmla="*/ 819082 w 2459699"/>
                <a:gd name="connsiteY12" fmla="*/ 3444693 h 3444693"/>
                <a:gd name="connsiteX13" fmla="*/ 819081 w 2459699"/>
                <a:gd name="connsiteY13" fmla="*/ 3444693 h 3444693"/>
                <a:gd name="connsiteX14" fmla="*/ 844160 w 2459699"/>
                <a:gd name="connsiteY14" fmla="*/ 3363901 h 3444693"/>
                <a:gd name="connsiteX15" fmla="*/ 858695 w 2459699"/>
                <a:gd name="connsiteY15" fmla="*/ 3219717 h 3444693"/>
                <a:gd name="connsiteX16" fmla="*/ 858695 w 2459699"/>
                <a:gd name="connsiteY16" fmla="*/ 2399803 h 3444693"/>
                <a:gd name="connsiteX17" fmla="*/ 649150 w 2459699"/>
                <a:gd name="connsiteY17" fmla="*/ 1893918 h 3444693"/>
                <a:gd name="connsiteX18" fmla="*/ 577021 w 2459699"/>
                <a:gd name="connsiteY18" fmla="*/ 1834405 h 3444693"/>
                <a:gd name="connsiteX19" fmla="*/ 542230 w 2459699"/>
                <a:gd name="connsiteY19" fmla="*/ 1815521 h 3444693"/>
                <a:gd name="connsiteX20" fmla="*/ 0 w 2459699"/>
                <a:gd name="connsiteY20" fmla="*/ 795711 h 3444693"/>
                <a:gd name="connsiteX21" fmla="*/ 280839 w 2459699"/>
                <a:gd name="connsiteY21" fmla="*/ 13413 h 3444693"/>
                <a:gd name="connsiteX22" fmla="*/ 293029 w 2459699"/>
                <a:gd name="connsiteY22" fmla="*/ 0 h 3444693"/>
                <a:gd name="connsiteX23" fmla="*/ 327804 w 2459699"/>
                <a:gd name="connsiteY23" fmla="*/ 43183 h 3444693"/>
                <a:gd name="connsiteX24" fmla="*/ 550540 w 2459699"/>
                <a:gd name="connsiteY24" fmla="*/ 236070 h 3444693"/>
                <a:gd name="connsiteX25" fmla="*/ 585331 w 2459699"/>
                <a:gd name="connsiteY25" fmla="*/ 254954 h 3444693"/>
                <a:gd name="connsiteX26" fmla="*/ 657460 w 2459699"/>
                <a:gd name="connsiteY26" fmla="*/ 314467 h 3444693"/>
                <a:gd name="connsiteX27" fmla="*/ 706339 w 2459699"/>
                <a:gd name="connsiteY27" fmla="*/ 373708 h 3444693"/>
                <a:gd name="connsiteX28" fmla="*/ 669750 w 2459699"/>
                <a:gd name="connsiteY28" fmla="*/ 418055 h 3444693"/>
                <a:gd name="connsiteX29" fmla="*/ 554392 w 2459699"/>
                <a:gd name="connsiteY29" fmla="*/ 795710 h 3444693"/>
                <a:gd name="connsiteX30" fmla="*/ 852195 w 2459699"/>
                <a:gd name="connsiteY30" fmla="*/ 1355810 h 3444693"/>
                <a:gd name="connsiteX31" fmla="*/ 867005 w 2459699"/>
                <a:gd name="connsiteY31" fmla="*/ 1363848 h 3444693"/>
                <a:gd name="connsiteX32" fmla="*/ 867005 w 2459699"/>
                <a:gd name="connsiteY32" fmla="*/ 1640266 h 3444693"/>
                <a:gd name="connsiteX33" fmla="*/ 852470 w 2459699"/>
                <a:gd name="connsiteY33" fmla="*/ 1784450 h 3444693"/>
                <a:gd name="connsiteX34" fmla="*/ 827391 w 2459699"/>
                <a:gd name="connsiteY34" fmla="*/ 1865242 h 3444693"/>
                <a:gd name="connsiteX35" fmla="*/ 827392 w 2459699"/>
                <a:gd name="connsiteY35" fmla="*/ 1865242 h 3444693"/>
                <a:gd name="connsiteX36" fmla="*/ 852471 w 2459699"/>
                <a:gd name="connsiteY36" fmla="*/ 1784450 h 3444693"/>
                <a:gd name="connsiteX37" fmla="*/ 867006 w 2459699"/>
                <a:gd name="connsiteY37" fmla="*/ 1640266 h 3444693"/>
                <a:gd name="connsiteX38" fmla="*/ 867006 w 2459699"/>
                <a:gd name="connsiteY38" fmla="*/ 1373630 h 3444693"/>
                <a:gd name="connsiteX39" fmla="*/ 934368 w 2459699"/>
                <a:gd name="connsiteY39" fmla="*/ 1410193 h 3444693"/>
                <a:gd name="connsiteX40" fmla="*/ 1076276 w 2459699"/>
                <a:gd name="connsiteY40" fmla="*/ 1454244 h 3444693"/>
                <a:gd name="connsiteX41" fmla="*/ 1090309 w 2459699"/>
                <a:gd name="connsiteY41" fmla="*/ 1456385 h 3444693"/>
                <a:gd name="connsiteX42" fmla="*/ 1093722 w 2459699"/>
                <a:gd name="connsiteY42" fmla="*/ 1457445 h 3444693"/>
                <a:gd name="connsiteX43" fmla="*/ 1104115 w 2459699"/>
                <a:gd name="connsiteY43" fmla="*/ 1458492 h 3444693"/>
                <a:gd name="connsiteX44" fmla="*/ 1151340 w 2459699"/>
                <a:gd name="connsiteY44" fmla="*/ 1465700 h 3444693"/>
                <a:gd name="connsiteX45" fmla="*/ 1199963 w 2459699"/>
                <a:gd name="connsiteY45" fmla="*/ 1468155 h 3444693"/>
                <a:gd name="connsiteX46" fmla="*/ 1229850 w 2459699"/>
                <a:gd name="connsiteY46" fmla="*/ 1471168 h 3444693"/>
                <a:gd name="connsiteX47" fmla="*/ 1262170 w 2459699"/>
                <a:gd name="connsiteY47" fmla="*/ 1467909 h 3444693"/>
                <a:gd name="connsiteX48" fmla="*/ 1305934 w 2459699"/>
                <a:gd name="connsiteY48" fmla="*/ 1465700 h 3444693"/>
                <a:gd name="connsiteX49" fmla="*/ 1348436 w 2459699"/>
                <a:gd name="connsiteY49" fmla="*/ 1459213 h 3444693"/>
                <a:gd name="connsiteX50" fmla="*/ 1365978 w 2459699"/>
                <a:gd name="connsiteY50" fmla="*/ 1457445 h 3444693"/>
                <a:gd name="connsiteX51" fmla="*/ 1371737 w 2459699"/>
                <a:gd name="connsiteY51" fmla="*/ 1455657 h 3444693"/>
                <a:gd name="connsiteX52" fmla="*/ 1380997 w 2459699"/>
                <a:gd name="connsiteY52" fmla="*/ 1454244 h 3444693"/>
                <a:gd name="connsiteX53" fmla="*/ 1522906 w 2459699"/>
                <a:gd name="connsiteY53" fmla="*/ 1410193 h 3444693"/>
                <a:gd name="connsiteX54" fmla="*/ 1612968 w 2459699"/>
                <a:gd name="connsiteY54" fmla="*/ 1361310 h 3444693"/>
                <a:gd name="connsiteX55" fmla="*/ 1612968 w 2459699"/>
                <a:gd name="connsiteY55" fmla="*/ 1351302 h 3444693"/>
                <a:gd name="connsiteX56" fmla="*/ 1707471 w 2459699"/>
                <a:gd name="connsiteY56" fmla="*/ 1273331 h 3444693"/>
                <a:gd name="connsiteX57" fmla="*/ 1905308 w 2459699"/>
                <a:gd name="connsiteY57" fmla="*/ 795710 h 3444693"/>
                <a:gd name="connsiteX58" fmla="*/ 1789950 w 2459699"/>
                <a:gd name="connsiteY58" fmla="*/ 418055 h 3444693"/>
                <a:gd name="connsiteX59" fmla="*/ 1763497 w 2459699"/>
                <a:gd name="connsiteY59" fmla="*/ 385994 h 3444693"/>
                <a:gd name="connsiteX60" fmla="*/ 1822513 w 2459699"/>
                <a:gd name="connsiteY60" fmla="*/ 314467 h 3444693"/>
                <a:gd name="connsiteX61" fmla="*/ 1900615 w 2459699"/>
                <a:gd name="connsiteY61" fmla="*/ 250027 h 3444693"/>
                <a:gd name="connsiteX62" fmla="*/ 2043005 w 2459699"/>
                <a:gd name="connsiteY62" fmla="*/ 146207 h 3444693"/>
                <a:gd name="connsiteX63" fmla="*/ 2136009 w 2459699"/>
                <a:gd name="connsiteY63" fmla="*/ 56739 h 3444693"/>
                <a:gd name="connsiteX64" fmla="*/ 2175576 w 2459699"/>
                <a:gd name="connsiteY64" fmla="*/ 9799 h 3444693"/>
                <a:gd name="connsiteX65" fmla="*/ 2178861 w 2459699"/>
                <a:gd name="connsiteY65" fmla="*/ 13413 h 3444693"/>
                <a:gd name="connsiteX66" fmla="*/ 2459699 w 2459699"/>
                <a:gd name="connsiteY66" fmla="*/ 795711 h 3444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2459699" h="3444693">
                  <a:moveTo>
                    <a:pt x="2459699" y="795711"/>
                  </a:moveTo>
                  <a:cubicBezTo>
                    <a:pt x="2459699" y="1167163"/>
                    <a:pt x="2295023" y="1500153"/>
                    <a:pt x="2034695" y="1725658"/>
                  </a:cubicBezTo>
                  <a:lnTo>
                    <a:pt x="1892305" y="1829478"/>
                  </a:lnTo>
                  <a:lnTo>
                    <a:pt x="1814203" y="1893918"/>
                  </a:lnTo>
                  <a:cubicBezTo>
                    <a:pt x="1684735" y="2023385"/>
                    <a:pt x="1604658" y="2202243"/>
                    <a:pt x="1604658" y="2399803"/>
                  </a:cubicBezTo>
                  <a:lnTo>
                    <a:pt x="1604658" y="2940761"/>
                  </a:lnTo>
                  <a:lnTo>
                    <a:pt x="1514596" y="2989644"/>
                  </a:lnTo>
                  <a:cubicBezTo>
                    <a:pt x="1424150" y="3027900"/>
                    <a:pt x="1324709" y="3049054"/>
                    <a:pt x="1220327" y="3049054"/>
                  </a:cubicBezTo>
                  <a:cubicBezTo>
                    <a:pt x="1115945" y="3049054"/>
                    <a:pt x="1016504" y="3027900"/>
                    <a:pt x="926058" y="2989644"/>
                  </a:cubicBezTo>
                  <a:lnTo>
                    <a:pt x="858696" y="2953081"/>
                  </a:lnTo>
                  <a:lnTo>
                    <a:pt x="858696" y="3219717"/>
                  </a:lnTo>
                  <a:cubicBezTo>
                    <a:pt x="858696" y="3269107"/>
                    <a:pt x="853691" y="3317329"/>
                    <a:pt x="844161" y="3363901"/>
                  </a:cubicBezTo>
                  <a:lnTo>
                    <a:pt x="819082" y="3444693"/>
                  </a:lnTo>
                  <a:lnTo>
                    <a:pt x="819081" y="3444693"/>
                  </a:lnTo>
                  <a:lnTo>
                    <a:pt x="844160" y="3363901"/>
                  </a:lnTo>
                  <a:cubicBezTo>
                    <a:pt x="853690" y="3317329"/>
                    <a:pt x="858695" y="3269107"/>
                    <a:pt x="858695" y="3219717"/>
                  </a:cubicBezTo>
                  <a:lnTo>
                    <a:pt x="858695" y="2399803"/>
                  </a:lnTo>
                  <a:cubicBezTo>
                    <a:pt x="858695" y="2202243"/>
                    <a:pt x="778618" y="2023385"/>
                    <a:pt x="649150" y="1893918"/>
                  </a:cubicBezTo>
                  <a:lnTo>
                    <a:pt x="577021" y="1834405"/>
                  </a:lnTo>
                  <a:lnTo>
                    <a:pt x="542230" y="1815521"/>
                  </a:lnTo>
                  <a:cubicBezTo>
                    <a:pt x="215088" y="1594509"/>
                    <a:pt x="0" y="1220228"/>
                    <a:pt x="0" y="795711"/>
                  </a:cubicBezTo>
                  <a:cubicBezTo>
                    <a:pt x="0" y="498549"/>
                    <a:pt x="105393" y="226003"/>
                    <a:pt x="280839" y="13413"/>
                  </a:cubicBezTo>
                  <a:lnTo>
                    <a:pt x="293029" y="0"/>
                  </a:lnTo>
                  <a:lnTo>
                    <a:pt x="327804" y="43183"/>
                  </a:lnTo>
                  <a:cubicBezTo>
                    <a:pt x="393972" y="115984"/>
                    <a:pt x="468754" y="180817"/>
                    <a:pt x="550540" y="236070"/>
                  </a:cubicBezTo>
                  <a:lnTo>
                    <a:pt x="585331" y="254954"/>
                  </a:lnTo>
                  <a:lnTo>
                    <a:pt x="657460" y="314467"/>
                  </a:lnTo>
                  <a:lnTo>
                    <a:pt x="706339" y="373708"/>
                  </a:lnTo>
                  <a:lnTo>
                    <a:pt x="669750" y="418055"/>
                  </a:lnTo>
                  <a:cubicBezTo>
                    <a:pt x="596919" y="525859"/>
                    <a:pt x="554392" y="655818"/>
                    <a:pt x="554392" y="795710"/>
                  </a:cubicBezTo>
                  <a:cubicBezTo>
                    <a:pt x="554392" y="1028863"/>
                    <a:pt x="672522" y="1234425"/>
                    <a:pt x="852195" y="1355810"/>
                  </a:cubicBezTo>
                  <a:lnTo>
                    <a:pt x="867005" y="1363848"/>
                  </a:lnTo>
                  <a:lnTo>
                    <a:pt x="867005" y="1640266"/>
                  </a:lnTo>
                  <a:cubicBezTo>
                    <a:pt x="867005" y="1689656"/>
                    <a:pt x="862000" y="1737878"/>
                    <a:pt x="852470" y="1784450"/>
                  </a:cubicBezTo>
                  <a:lnTo>
                    <a:pt x="827391" y="1865242"/>
                  </a:lnTo>
                  <a:lnTo>
                    <a:pt x="827392" y="1865242"/>
                  </a:lnTo>
                  <a:lnTo>
                    <a:pt x="852471" y="1784450"/>
                  </a:lnTo>
                  <a:cubicBezTo>
                    <a:pt x="862001" y="1737878"/>
                    <a:pt x="867006" y="1689656"/>
                    <a:pt x="867006" y="1640266"/>
                  </a:cubicBezTo>
                  <a:lnTo>
                    <a:pt x="867006" y="1373630"/>
                  </a:lnTo>
                  <a:lnTo>
                    <a:pt x="934368" y="1410193"/>
                  </a:lnTo>
                  <a:cubicBezTo>
                    <a:pt x="979591" y="1429321"/>
                    <a:pt x="1027062" y="1444173"/>
                    <a:pt x="1076276" y="1454244"/>
                  </a:cubicBezTo>
                  <a:lnTo>
                    <a:pt x="1090309" y="1456385"/>
                  </a:lnTo>
                  <a:lnTo>
                    <a:pt x="1093722" y="1457445"/>
                  </a:lnTo>
                  <a:lnTo>
                    <a:pt x="1104115" y="1458492"/>
                  </a:lnTo>
                  <a:lnTo>
                    <a:pt x="1151340" y="1465700"/>
                  </a:lnTo>
                  <a:lnTo>
                    <a:pt x="1199963" y="1468155"/>
                  </a:lnTo>
                  <a:lnTo>
                    <a:pt x="1229850" y="1471168"/>
                  </a:lnTo>
                  <a:lnTo>
                    <a:pt x="1262170" y="1467909"/>
                  </a:lnTo>
                  <a:lnTo>
                    <a:pt x="1305934" y="1465700"/>
                  </a:lnTo>
                  <a:lnTo>
                    <a:pt x="1348436" y="1459213"/>
                  </a:lnTo>
                  <a:lnTo>
                    <a:pt x="1365978" y="1457445"/>
                  </a:lnTo>
                  <a:lnTo>
                    <a:pt x="1371737" y="1455657"/>
                  </a:lnTo>
                  <a:lnTo>
                    <a:pt x="1380997" y="1454244"/>
                  </a:lnTo>
                  <a:cubicBezTo>
                    <a:pt x="1430211" y="1444173"/>
                    <a:pt x="1477683" y="1429321"/>
                    <a:pt x="1522906" y="1410193"/>
                  </a:cubicBezTo>
                  <a:lnTo>
                    <a:pt x="1612968" y="1361310"/>
                  </a:lnTo>
                  <a:lnTo>
                    <a:pt x="1612968" y="1351302"/>
                  </a:lnTo>
                  <a:lnTo>
                    <a:pt x="1707471" y="1273331"/>
                  </a:lnTo>
                  <a:cubicBezTo>
                    <a:pt x="1829704" y="1151097"/>
                    <a:pt x="1905308" y="982232"/>
                    <a:pt x="1905308" y="795710"/>
                  </a:cubicBezTo>
                  <a:cubicBezTo>
                    <a:pt x="1905308" y="655818"/>
                    <a:pt x="1862781" y="525859"/>
                    <a:pt x="1789950" y="418055"/>
                  </a:cubicBezTo>
                  <a:lnTo>
                    <a:pt x="1763497" y="385994"/>
                  </a:lnTo>
                  <a:lnTo>
                    <a:pt x="1822513" y="314467"/>
                  </a:lnTo>
                  <a:lnTo>
                    <a:pt x="1900615" y="250027"/>
                  </a:lnTo>
                  <a:lnTo>
                    <a:pt x="2043005" y="146207"/>
                  </a:lnTo>
                  <a:cubicBezTo>
                    <a:pt x="2075546" y="118019"/>
                    <a:pt x="2106592" y="88151"/>
                    <a:pt x="2136009" y="56739"/>
                  </a:cubicBezTo>
                  <a:lnTo>
                    <a:pt x="2175576" y="9799"/>
                  </a:lnTo>
                  <a:lnTo>
                    <a:pt x="2178861" y="13413"/>
                  </a:lnTo>
                  <a:cubicBezTo>
                    <a:pt x="2354306" y="226003"/>
                    <a:pt x="2459699" y="498549"/>
                    <a:pt x="2459699" y="795711"/>
                  </a:cubicBezTo>
                  <a:close/>
                </a:path>
              </a:pathLst>
            </a:custGeom>
            <a:solidFill>
              <a:srgbClr val="D06F83"/>
            </a:solidFill>
            <a:ln>
              <a:noFill/>
            </a:ln>
            <a:effectLst>
              <a:outerShdw blurRad="127000" dist="635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任意多边形 40"/>
            <p:cNvSpPr/>
            <p:nvPr/>
          </p:nvSpPr>
          <p:spPr>
            <a:xfrm rot="16200000">
              <a:off x="6692879" y="2155670"/>
              <a:ext cx="2206385" cy="3089938"/>
            </a:xfrm>
            <a:custGeom>
              <a:avLst/>
              <a:gdLst>
                <a:gd name="connsiteX0" fmla="*/ 2459699 w 2459699"/>
                <a:gd name="connsiteY0" fmla="*/ 795711 h 3444693"/>
                <a:gd name="connsiteX1" fmla="*/ 2034695 w 2459699"/>
                <a:gd name="connsiteY1" fmla="*/ 1725658 h 3444693"/>
                <a:gd name="connsiteX2" fmla="*/ 1892305 w 2459699"/>
                <a:gd name="connsiteY2" fmla="*/ 1829478 h 3444693"/>
                <a:gd name="connsiteX3" fmla="*/ 1814203 w 2459699"/>
                <a:gd name="connsiteY3" fmla="*/ 1893918 h 3444693"/>
                <a:gd name="connsiteX4" fmla="*/ 1604658 w 2459699"/>
                <a:gd name="connsiteY4" fmla="*/ 2399803 h 3444693"/>
                <a:gd name="connsiteX5" fmla="*/ 1604658 w 2459699"/>
                <a:gd name="connsiteY5" fmla="*/ 2940761 h 3444693"/>
                <a:gd name="connsiteX6" fmla="*/ 1514596 w 2459699"/>
                <a:gd name="connsiteY6" fmla="*/ 2989644 h 3444693"/>
                <a:gd name="connsiteX7" fmla="*/ 1220327 w 2459699"/>
                <a:gd name="connsiteY7" fmla="*/ 3049054 h 3444693"/>
                <a:gd name="connsiteX8" fmla="*/ 926058 w 2459699"/>
                <a:gd name="connsiteY8" fmla="*/ 2989644 h 3444693"/>
                <a:gd name="connsiteX9" fmla="*/ 858696 w 2459699"/>
                <a:gd name="connsiteY9" fmla="*/ 2953081 h 3444693"/>
                <a:gd name="connsiteX10" fmla="*/ 858696 w 2459699"/>
                <a:gd name="connsiteY10" fmla="*/ 3219717 h 3444693"/>
                <a:gd name="connsiteX11" fmla="*/ 844161 w 2459699"/>
                <a:gd name="connsiteY11" fmla="*/ 3363901 h 3444693"/>
                <a:gd name="connsiteX12" fmla="*/ 819082 w 2459699"/>
                <a:gd name="connsiteY12" fmla="*/ 3444693 h 3444693"/>
                <a:gd name="connsiteX13" fmla="*/ 819081 w 2459699"/>
                <a:gd name="connsiteY13" fmla="*/ 3444693 h 3444693"/>
                <a:gd name="connsiteX14" fmla="*/ 844160 w 2459699"/>
                <a:gd name="connsiteY14" fmla="*/ 3363901 h 3444693"/>
                <a:gd name="connsiteX15" fmla="*/ 858695 w 2459699"/>
                <a:gd name="connsiteY15" fmla="*/ 3219717 h 3444693"/>
                <a:gd name="connsiteX16" fmla="*/ 858695 w 2459699"/>
                <a:gd name="connsiteY16" fmla="*/ 2399803 h 3444693"/>
                <a:gd name="connsiteX17" fmla="*/ 649150 w 2459699"/>
                <a:gd name="connsiteY17" fmla="*/ 1893918 h 3444693"/>
                <a:gd name="connsiteX18" fmla="*/ 577021 w 2459699"/>
                <a:gd name="connsiteY18" fmla="*/ 1834405 h 3444693"/>
                <a:gd name="connsiteX19" fmla="*/ 542230 w 2459699"/>
                <a:gd name="connsiteY19" fmla="*/ 1815521 h 3444693"/>
                <a:gd name="connsiteX20" fmla="*/ 0 w 2459699"/>
                <a:gd name="connsiteY20" fmla="*/ 795711 h 3444693"/>
                <a:gd name="connsiteX21" fmla="*/ 280839 w 2459699"/>
                <a:gd name="connsiteY21" fmla="*/ 13413 h 3444693"/>
                <a:gd name="connsiteX22" fmla="*/ 293029 w 2459699"/>
                <a:gd name="connsiteY22" fmla="*/ 0 h 3444693"/>
                <a:gd name="connsiteX23" fmla="*/ 327804 w 2459699"/>
                <a:gd name="connsiteY23" fmla="*/ 43183 h 3444693"/>
                <a:gd name="connsiteX24" fmla="*/ 550540 w 2459699"/>
                <a:gd name="connsiteY24" fmla="*/ 236070 h 3444693"/>
                <a:gd name="connsiteX25" fmla="*/ 585331 w 2459699"/>
                <a:gd name="connsiteY25" fmla="*/ 254954 h 3444693"/>
                <a:gd name="connsiteX26" fmla="*/ 657460 w 2459699"/>
                <a:gd name="connsiteY26" fmla="*/ 314467 h 3444693"/>
                <a:gd name="connsiteX27" fmla="*/ 706339 w 2459699"/>
                <a:gd name="connsiteY27" fmla="*/ 373708 h 3444693"/>
                <a:gd name="connsiteX28" fmla="*/ 669750 w 2459699"/>
                <a:gd name="connsiteY28" fmla="*/ 418055 h 3444693"/>
                <a:gd name="connsiteX29" fmla="*/ 554392 w 2459699"/>
                <a:gd name="connsiteY29" fmla="*/ 795710 h 3444693"/>
                <a:gd name="connsiteX30" fmla="*/ 852195 w 2459699"/>
                <a:gd name="connsiteY30" fmla="*/ 1355810 h 3444693"/>
                <a:gd name="connsiteX31" fmla="*/ 867005 w 2459699"/>
                <a:gd name="connsiteY31" fmla="*/ 1363848 h 3444693"/>
                <a:gd name="connsiteX32" fmla="*/ 867005 w 2459699"/>
                <a:gd name="connsiteY32" fmla="*/ 1640266 h 3444693"/>
                <a:gd name="connsiteX33" fmla="*/ 852470 w 2459699"/>
                <a:gd name="connsiteY33" fmla="*/ 1784450 h 3444693"/>
                <a:gd name="connsiteX34" fmla="*/ 827391 w 2459699"/>
                <a:gd name="connsiteY34" fmla="*/ 1865242 h 3444693"/>
                <a:gd name="connsiteX35" fmla="*/ 827392 w 2459699"/>
                <a:gd name="connsiteY35" fmla="*/ 1865242 h 3444693"/>
                <a:gd name="connsiteX36" fmla="*/ 852471 w 2459699"/>
                <a:gd name="connsiteY36" fmla="*/ 1784450 h 3444693"/>
                <a:gd name="connsiteX37" fmla="*/ 867006 w 2459699"/>
                <a:gd name="connsiteY37" fmla="*/ 1640266 h 3444693"/>
                <a:gd name="connsiteX38" fmla="*/ 867006 w 2459699"/>
                <a:gd name="connsiteY38" fmla="*/ 1373630 h 3444693"/>
                <a:gd name="connsiteX39" fmla="*/ 934368 w 2459699"/>
                <a:gd name="connsiteY39" fmla="*/ 1410193 h 3444693"/>
                <a:gd name="connsiteX40" fmla="*/ 1076276 w 2459699"/>
                <a:gd name="connsiteY40" fmla="*/ 1454244 h 3444693"/>
                <a:gd name="connsiteX41" fmla="*/ 1090309 w 2459699"/>
                <a:gd name="connsiteY41" fmla="*/ 1456385 h 3444693"/>
                <a:gd name="connsiteX42" fmla="*/ 1093722 w 2459699"/>
                <a:gd name="connsiteY42" fmla="*/ 1457445 h 3444693"/>
                <a:gd name="connsiteX43" fmla="*/ 1104115 w 2459699"/>
                <a:gd name="connsiteY43" fmla="*/ 1458492 h 3444693"/>
                <a:gd name="connsiteX44" fmla="*/ 1151340 w 2459699"/>
                <a:gd name="connsiteY44" fmla="*/ 1465700 h 3444693"/>
                <a:gd name="connsiteX45" fmla="*/ 1199963 w 2459699"/>
                <a:gd name="connsiteY45" fmla="*/ 1468155 h 3444693"/>
                <a:gd name="connsiteX46" fmla="*/ 1229850 w 2459699"/>
                <a:gd name="connsiteY46" fmla="*/ 1471168 h 3444693"/>
                <a:gd name="connsiteX47" fmla="*/ 1262170 w 2459699"/>
                <a:gd name="connsiteY47" fmla="*/ 1467909 h 3444693"/>
                <a:gd name="connsiteX48" fmla="*/ 1305934 w 2459699"/>
                <a:gd name="connsiteY48" fmla="*/ 1465700 h 3444693"/>
                <a:gd name="connsiteX49" fmla="*/ 1348436 w 2459699"/>
                <a:gd name="connsiteY49" fmla="*/ 1459213 h 3444693"/>
                <a:gd name="connsiteX50" fmla="*/ 1365978 w 2459699"/>
                <a:gd name="connsiteY50" fmla="*/ 1457445 h 3444693"/>
                <a:gd name="connsiteX51" fmla="*/ 1371737 w 2459699"/>
                <a:gd name="connsiteY51" fmla="*/ 1455657 h 3444693"/>
                <a:gd name="connsiteX52" fmla="*/ 1380997 w 2459699"/>
                <a:gd name="connsiteY52" fmla="*/ 1454244 h 3444693"/>
                <a:gd name="connsiteX53" fmla="*/ 1522906 w 2459699"/>
                <a:gd name="connsiteY53" fmla="*/ 1410193 h 3444693"/>
                <a:gd name="connsiteX54" fmla="*/ 1612968 w 2459699"/>
                <a:gd name="connsiteY54" fmla="*/ 1361310 h 3444693"/>
                <a:gd name="connsiteX55" fmla="*/ 1612968 w 2459699"/>
                <a:gd name="connsiteY55" fmla="*/ 1351302 h 3444693"/>
                <a:gd name="connsiteX56" fmla="*/ 1707471 w 2459699"/>
                <a:gd name="connsiteY56" fmla="*/ 1273331 h 3444693"/>
                <a:gd name="connsiteX57" fmla="*/ 1905308 w 2459699"/>
                <a:gd name="connsiteY57" fmla="*/ 795710 h 3444693"/>
                <a:gd name="connsiteX58" fmla="*/ 1789950 w 2459699"/>
                <a:gd name="connsiteY58" fmla="*/ 418055 h 3444693"/>
                <a:gd name="connsiteX59" fmla="*/ 1763497 w 2459699"/>
                <a:gd name="connsiteY59" fmla="*/ 385994 h 3444693"/>
                <a:gd name="connsiteX60" fmla="*/ 1822513 w 2459699"/>
                <a:gd name="connsiteY60" fmla="*/ 314467 h 3444693"/>
                <a:gd name="connsiteX61" fmla="*/ 1900615 w 2459699"/>
                <a:gd name="connsiteY61" fmla="*/ 250027 h 3444693"/>
                <a:gd name="connsiteX62" fmla="*/ 2043005 w 2459699"/>
                <a:gd name="connsiteY62" fmla="*/ 146207 h 3444693"/>
                <a:gd name="connsiteX63" fmla="*/ 2136009 w 2459699"/>
                <a:gd name="connsiteY63" fmla="*/ 56739 h 3444693"/>
                <a:gd name="connsiteX64" fmla="*/ 2175576 w 2459699"/>
                <a:gd name="connsiteY64" fmla="*/ 9799 h 3444693"/>
                <a:gd name="connsiteX65" fmla="*/ 2178861 w 2459699"/>
                <a:gd name="connsiteY65" fmla="*/ 13413 h 3444693"/>
                <a:gd name="connsiteX66" fmla="*/ 2459699 w 2459699"/>
                <a:gd name="connsiteY66" fmla="*/ 795711 h 3444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2459699" h="3444693">
                  <a:moveTo>
                    <a:pt x="2459699" y="795711"/>
                  </a:moveTo>
                  <a:cubicBezTo>
                    <a:pt x="2459699" y="1167163"/>
                    <a:pt x="2295023" y="1500153"/>
                    <a:pt x="2034695" y="1725658"/>
                  </a:cubicBezTo>
                  <a:lnTo>
                    <a:pt x="1892305" y="1829478"/>
                  </a:lnTo>
                  <a:lnTo>
                    <a:pt x="1814203" y="1893918"/>
                  </a:lnTo>
                  <a:cubicBezTo>
                    <a:pt x="1684735" y="2023385"/>
                    <a:pt x="1604658" y="2202243"/>
                    <a:pt x="1604658" y="2399803"/>
                  </a:cubicBezTo>
                  <a:lnTo>
                    <a:pt x="1604658" y="2940761"/>
                  </a:lnTo>
                  <a:lnTo>
                    <a:pt x="1514596" y="2989644"/>
                  </a:lnTo>
                  <a:cubicBezTo>
                    <a:pt x="1424150" y="3027900"/>
                    <a:pt x="1324709" y="3049054"/>
                    <a:pt x="1220327" y="3049054"/>
                  </a:cubicBezTo>
                  <a:cubicBezTo>
                    <a:pt x="1115945" y="3049054"/>
                    <a:pt x="1016504" y="3027900"/>
                    <a:pt x="926058" y="2989644"/>
                  </a:cubicBezTo>
                  <a:lnTo>
                    <a:pt x="858696" y="2953081"/>
                  </a:lnTo>
                  <a:lnTo>
                    <a:pt x="858696" y="3219717"/>
                  </a:lnTo>
                  <a:cubicBezTo>
                    <a:pt x="858696" y="3269107"/>
                    <a:pt x="853691" y="3317329"/>
                    <a:pt x="844161" y="3363901"/>
                  </a:cubicBezTo>
                  <a:lnTo>
                    <a:pt x="819082" y="3444693"/>
                  </a:lnTo>
                  <a:lnTo>
                    <a:pt x="819081" y="3444693"/>
                  </a:lnTo>
                  <a:lnTo>
                    <a:pt x="844160" y="3363901"/>
                  </a:lnTo>
                  <a:cubicBezTo>
                    <a:pt x="853690" y="3317329"/>
                    <a:pt x="858695" y="3269107"/>
                    <a:pt x="858695" y="3219717"/>
                  </a:cubicBezTo>
                  <a:lnTo>
                    <a:pt x="858695" y="2399803"/>
                  </a:lnTo>
                  <a:cubicBezTo>
                    <a:pt x="858695" y="2202243"/>
                    <a:pt x="778618" y="2023385"/>
                    <a:pt x="649150" y="1893918"/>
                  </a:cubicBezTo>
                  <a:lnTo>
                    <a:pt x="577021" y="1834405"/>
                  </a:lnTo>
                  <a:lnTo>
                    <a:pt x="542230" y="1815521"/>
                  </a:lnTo>
                  <a:cubicBezTo>
                    <a:pt x="215088" y="1594509"/>
                    <a:pt x="0" y="1220228"/>
                    <a:pt x="0" y="795711"/>
                  </a:cubicBezTo>
                  <a:cubicBezTo>
                    <a:pt x="0" y="498549"/>
                    <a:pt x="105393" y="226003"/>
                    <a:pt x="280839" y="13413"/>
                  </a:cubicBezTo>
                  <a:lnTo>
                    <a:pt x="293029" y="0"/>
                  </a:lnTo>
                  <a:lnTo>
                    <a:pt x="327804" y="43183"/>
                  </a:lnTo>
                  <a:cubicBezTo>
                    <a:pt x="393972" y="115984"/>
                    <a:pt x="468754" y="180817"/>
                    <a:pt x="550540" y="236070"/>
                  </a:cubicBezTo>
                  <a:lnTo>
                    <a:pt x="585331" y="254954"/>
                  </a:lnTo>
                  <a:lnTo>
                    <a:pt x="657460" y="314467"/>
                  </a:lnTo>
                  <a:lnTo>
                    <a:pt x="706339" y="373708"/>
                  </a:lnTo>
                  <a:lnTo>
                    <a:pt x="669750" y="418055"/>
                  </a:lnTo>
                  <a:cubicBezTo>
                    <a:pt x="596919" y="525859"/>
                    <a:pt x="554392" y="655818"/>
                    <a:pt x="554392" y="795710"/>
                  </a:cubicBezTo>
                  <a:cubicBezTo>
                    <a:pt x="554392" y="1028863"/>
                    <a:pt x="672522" y="1234425"/>
                    <a:pt x="852195" y="1355810"/>
                  </a:cubicBezTo>
                  <a:lnTo>
                    <a:pt x="867005" y="1363848"/>
                  </a:lnTo>
                  <a:lnTo>
                    <a:pt x="867005" y="1640266"/>
                  </a:lnTo>
                  <a:cubicBezTo>
                    <a:pt x="867005" y="1689656"/>
                    <a:pt x="862000" y="1737878"/>
                    <a:pt x="852470" y="1784450"/>
                  </a:cubicBezTo>
                  <a:lnTo>
                    <a:pt x="827391" y="1865242"/>
                  </a:lnTo>
                  <a:lnTo>
                    <a:pt x="827392" y="1865242"/>
                  </a:lnTo>
                  <a:lnTo>
                    <a:pt x="852471" y="1784450"/>
                  </a:lnTo>
                  <a:cubicBezTo>
                    <a:pt x="862001" y="1737878"/>
                    <a:pt x="867006" y="1689656"/>
                    <a:pt x="867006" y="1640266"/>
                  </a:cubicBezTo>
                  <a:lnTo>
                    <a:pt x="867006" y="1373630"/>
                  </a:lnTo>
                  <a:lnTo>
                    <a:pt x="934368" y="1410193"/>
                  </a:lnTo>
                  <a:cubicBezTo>
                    <a:pt x="979591" y="1429321"/>
                    <a:pt x="1027062" y="1444173"/>
                    <a:pt x="1076276" y="1454244"/>
                  </a:cubicBezTo>
                  <a:lnTo>
                    <a:pt x="1090309" y="1456385"/>
                  </a:lnTo>
                  <a:lnTo>
                    <a:pt x="1093722" y="1457445"/>
                  </a:lnTo>
                  <a:lnTo>
                    <a:pt x="1104115" y="1458492"/>
                  </a:lnTo>
                  <a:lnTo>
                    <a:pt x="1151340" y="1465700"/>
                  </a:lnTo>
                  <a:lnTo>
                    <a:pt x="1199963" y="1468155"/>
                  </a:lnTo>
                  <a:lnTo>
                    <a:pt x="1229850" y="1471168"/>
                  </a:lnTo>
                  <a:lnTo>
                    <a:pt x="1262170" y="1467909"/>
                  </a:lnTo>
                  <a:lnTo>
                    <a:pt x="1305934" y="1465700"/>
                  </a:lnTo>
                  <a:lnTo>
                    <a:pt x="1348436" y="1459213"/>
                  </a:lnTo>
                  <a:lnTo>
                    <a:pt x="1365978" y="1457445"/>
                  </a:lnTo>
                  <a:lnTo>
                    <a:pt x="1371737" y="1455657"/>
                  </a:lnTo>
                  <a:lnTo>
                    <a:pt x="1380997" y="1454244"/>
                  </a:lnTo>
                  <a:cubicBezTo>
                    <a:pt x="1430211" y="1444173"/>
                    <a:pt x="1477683" y="1429321"/>
                    <a:pt x="1522906" y="1410193"/>
                  </a:cubicBezTo>
                  <a:lnTo>
                    <a:pt x="1612968" y="1361310"/>
                  </a:lnTo>
                  <a:lnTo>
                    <a:pt x="1612968" y="1351302"/>
                  </a:lnTo>
                  <a:lnTo>
                    <a:pt x="1707471" y="1273331"/>
                  </a:lnTo>
                  <a:cubicBezTo>
                    <a:pt x="1829704" y="1151097"/>
                    <a:pt x="1905308" y="982232"/>
                    <a:pt x="1905308" y="795710"/>
                  </a:cubicBezTo>
                  <a:cubicBezTo>
                    <a:pt x="1905308" y="655818"/>
                    <a:pt x="1862781" y="525859"/>
                    <a:pt x="1789950" y="418055"/>
                  </a:cubicBezTo>
                  <a:lnTo>
                    <a:pt x="1763497" y="385994"/>
                  </a:lnTo>
                  <a:lnTo>
                    <a:pt x="1822513" y="314467"/>
                  </a:lnTo>
                  <a:lnTo>
                    <a:pt x="1900615" y="250027"/>
                  </a:lnTo>
                  <a:lnTo>
                    <a:pt x="2043005" y="146207"/>
                  </a:lnTo>
                  <a:cubicBezTo>
                    <a:pt x="2075546" y="118019"/>
                    <a:pt x="2106592" y="88151"/>
                    <a:pt x="2136009" y="56739"/>
                  </a:cubicBezTo>
                  <a:lnTo>
                    <a:pt x="2175576" y="9799"/>
                  </a:lnTo>
                  <a:lnTo>
                    <a:pt x="2178861" y="13413"/>
                  </a:lnTo>
                  <a:cubicBezTo>
                    <a:pt x="2354306" y="226003"/>
                    <a:pt x="2459699" y="498549"/>
                    <a:pt x="2459699" y="795711"/>
                  </a:cubicBezTo>
                  <a:close/>
                </a:path>
              </a:pathLst>
            </a:custGeom>
            <a:solidFill>
              <a:srgbClr val="F77983"/>
            </a:solidFill>
            <a:ln>
              <a:noFill/>
            </a:ln>
            <a:effectLst>
              <a:outerShdw blurRad="127000" dist="635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任意多边形 45"/>
            <p:cNvSpPr/>
            <p:nvPr/>
          </p:nvSpPr>
          <p:spPr>
            <a:xfrm rot="16200000">
              <a:off x="7863274" y="2391414"/>
              <a:ext cx="2206385" cy="2646332"/>
            </a:xfrm>
            <a:custGeom>
              <a:avLst/>
              <a:gdLst>
                <a:gd name="connsiteX0" fmla="*/ 2459699 w 2459699"/>
                <a:gd name="connsiteY0" fmla="*/ 795711 h 2950157"/>
                <a:gd name="connsiteX1" fmla="*/ 2034695 w 2459699"/>
                <a:gd name="connsiteY1" fmla="*/ 1725658 h 2950157"/>
                <a:gd name="connsiteX2" fmla="*/ 1892305 w 2459699"/>
                <a:gd name="connsiteY2" fmla="*/ 1829478 h 2950157"/>
                <a:gd name="connsiteX3" fmla="*/ 1814203 w 2459699"/>
                <a:gd name="connsiteY3" fmla="*/ 1893918 h 2950157"/>
                <a:gd name="connsiteX4" fmla="*/ 1604658 w 2459699"/>
                <a:gd name="connsiteY4" fmla="*/ 2399803 h 2950157"/>
                <a:gd name="connsiteX5" fmla="*/ 1604658 w 2459699"/>
                <a:gd name="connsiteY5" fmla="*/ 2940761 h 2950157"/>
                <a:gd name="connsiteX6" fmla="*/ 1587347 w 2459699"/>
                <a:gd name="connsiteY6" fmla="*/ 2950157 h 2950157"/>
                <a:gd name="connsiteX7" fmla="*/ 858695 w 2459699"/>
                <a:gd name="connsiteY7" fmla="*/ 2950157 h 2950157"/>
                <a:gd name="connsiteX8" fmla="*/ 858695 w 2459699"/>
                <a:gd name="connsiteY8" fmla="*/ 2399803 h 2950157"/>
                <a:gd name="connsiteX9" fmla="*/ 649150 w 2459699"/>
                <a:gd name="connsiteY9" fmla="*/ 1893918 h 2950157"/>
                <a:gd name="connsiteX10" fmla="*/ 577021 w 2459699"/>
                <a:gd name="connsiteY10" fmla="*/ 1834405 h 2950157"/>
                <a:gd name="connsiteX11" fmla="*/ 542230 w 2459699"/>
                <a:gd name="connsiteY11" fmla="*/ 1815521 h 2950157"/>
                <a:gd name="connsiteX12" fmla="*/ 0 w 2459699"/>
                <a:gd name="connsiteY12" fmla="*/ 795711 h 2950157"/>
                <a:gd name="connsiteX13" fmla="*/ 280839 w 2459699"/>
                <a:gd name="connsiteY13" fmla="*/ 13413 h 2950157"/>
                <a:gd name="connsiteX14" fmla="*/ 293029 w 2459699"/>
                <a:gd name="connsiteY14" fmla="*/ 0 h 2950157"/>
                <a:gd name="connsiteX15" fmla="*/ 327804 w 2459699"/>
                <a:gd name="connsiteY15" fmla="*/ 43183 h 2950157"/>
                <a:gd name="connsiteX16" fmla="*/ 550540 w 2459699"/>
                <a:gd name="connsiteY16" fmla="*/ 236070 h 2950157"/>
                <a:gd name="connsiteX17" fmla="*/ 585331 w 2459699"/>
                <a:gd name="connsiteY17" fmla="*/ 254954 h 2950157"/>
                <a:gd name="connsiteX18" fmla="*/ 657460 w 2459699"/>
                <a:gd name="connsiteY18" fmla="*/ 314467 h 2950157"/>
                <a:gd name="connsiteX19" fmla="*/ 706339 w 2459699"/>
                <a:gd name="connsiteY19" fmla="*/ 373708 h 2950157"/>
                <a:gd name="connsiteX20" fmla="*/ 669750 w 2459699"/>
                <a:gd name="connsiteY20" fmla="*/ 418055 h 2950157"/>
                <a:gd name="connsiteX21" fmla="*/ 554392 w 2459699"/>
                <a:gd name="connsiteY21" fmla="*/ 795710 h 2950157"/>
                <a:gd name="connsiteX22" fmla="*/ 852195 w 2459699"/>
                <a:gd name="connsiteY22" fmla="*/ 1355810 h 2950157"/>
                <a:gd name="connsiteX23" fmla="*/ 867005 w 2459699"/>
                <a:gd name="connsiteY23" fmla="*/ 1363848 h 2950157"/>
                <a:gd name="connsiteX24" fmla="*/ 867005 w 2459699"/>
                <a:gd name="connsiteY24" fmla="*/ 1640266 h 2950157"/>
                <a:gd name="connsiteX25" fmla="*/ 852470 w 2459699"/>
                <a:gd name="connsiteY25" fmla="*/ 1784450 h 2950157"/>
                <a:gd name="connsiteX26" fmla="*/ 827391 w 2459699"/>
                <a:gd name="connsiteY26" fmla="*/ 1865242 h 2950157"/>
                <a:gd name="connsiteX27" fmla="*/ 827392 w 2459699"/>
                <a:gd name="connsiteY27" fmla="*/ 1865242 h 2950157"/>
                <a:gd name="connsiteX28" fmla="*/ 852471 w 2459699"/>
                <a:gd name="connsiteY28" fmla="*/ 1784450 h 2950157"/>
                <a:gd name="connsiteX29" fmla="*/ 867006 w 2459699"/>
                <a:gd name="connsiteY29" fmla="*/ 1640266 h 2950157"/>
                <a:gd name="connsiteX30" fmla="*/ 867006 w 2459699"/>
                <a:gd name="connsiteY30" fmla="*/ 1373630 h 2950157"/>
                <a:gd name="connsiteX31" fmla="*/ 934368 w 2459699"/>
                <a:gd name="connsiteY31" fmla="*/ 1410193 h 2950157"/>
                <a:gd name="connsiteX32" fmla="*/ 1076276 w 2459699"/>
                <a:gd name="connsiteY32" fmla="*/ 1454244 h 2950157"/>
                <a:gd name="connsiteX33" fmla="*/ 1090309 w 2459699"/>
                <a:gd name="connsiteY33" fmla="*/ 1456385 h 2950157"/>
                <a:gd name="connsiteX34" fmla="*/ 1093722 w 2459699"/>
                <a:gd name="connsiteY34" fmla="*/ 1457445 h 2950157"/>
                <a:gd name="connsiteX35" fmla="*/ 1104115 w 2459699"/>
                <a:gd name="connsiteY35" fmla="*/ 1458492 h 2950157"/>
                <a:gd name="connsiteX36" fmla="*/ 1151340 w 2459699"/>
                <a:gd name="connsiteY36" fmla="*/ 1465700 h 2950157"/>
                <a:gd name="connsiteX37" fmla="*/ 1199963 w 2459699"/>
                <a:gd name="connsiteY37" fmla="*/ 1468155 h 2950157"/>
                <a:gd name="connsiteX38" fmla="*/ 1229850 w 2459699"/>
                <a:gd name="connsiteY38" fmla="*/ 1471168 h 2950157"/>
                <a:gd name="connsiteX39" fmla="*/ 1262170 w 2459699"/>
                <a:gd name="connsiteY39" fmla="*/ 1467909 h 2950157"/>
                <a:gd name="connsiteX40" fmla="*/ 1305934 w 2459699"/>
                <a:gd name="connsiteY40" fmla="*/ 1465700 h 2950157"/>
                <a:gd name="connsiteX41" fmla="*/ 1348436 w 2459699"/>
                <a:gd name="connsiteY41" fmla="*/ 1459213 h 2950157"/>
                <a:gd name="connsiteX42" fmla="*/ 1365978 w 2459699"/>
                <a:gd name="connsiteY42" fmla="*/ 1457445 h 2950157"/>
                <a:gd name="connsiteX43" fmla="*/ 1371737 w 2459699"/>
                <a:gd name="connsiteY43" fmla="*/ 1455657 h 2950157"/>
                <a:gd name="connsiteX44" fmla="*/ 1380997 w 2459699"/>
                <a:gd name="connsiteY44" fmla="*/ 1454244 h 2950157"/>
                <a:gd name="connsiteX45" fmla="*/ 1522906 w 2459699"/>
                <a:gd name="connsiteY45" fmla="*/ 1410193 h 2950157"/>
                <a:gd name="connsiteX46" fmla="*/ 1612968 w 2459699"/>
                <a:gd name="connsiteY46" fmla="*/ 1361310 h 2950157"/>
                <a:gd name="connsiteX47" fmla="*/ 1612968 w 2459699"/>
                <a:gd name="connsiteY47" fmla="*/ 1351302 h 2950157"/>
                <a:gd name="connsiteX48" fmla="*/ 1707471 w 2459699"/>
                <a:gd name="connsiteY48" fmla="*/ 1273331 h 2950157"/>
                <a:gd name="connsiteX49" fmla="*/ 1905308 w 2459699"/>
                <a:gd name="connsiteY49" fmla="*/ 795710 h 2950157"/>
                <a:gd name="connsiteX50" fmla="*/ 1789950 w 2459699"/>
                <a:gd name="connsiteY50" fmla="*/ 418055 h 2950157"/>
                <a:gd name="connsiteX51" fmla="*/ 1763497 w 2459699"/>
                <a:gd name="connsiteY51" fmla="*/ 385994 h 2950157"/>
                <a:gd name="connsiteX52" fmla="*/ 1822513 w 2459699"/>
                <a:gd name="connsiteY52" fmla="*/ 314467 h 2950157"/>
                <a:gd name="connsiteX53" fmla="*/ 1900615 w 2459699"/>
                <a:gd name="connsiteY53" fmla="*/ 250027 h 2950157"/>
                <a:gd name="connsiteX54" fmla="*/ 2043005 w 2459699"/>
                <a:gd name="connsiteY54" fmla="*/ 146207 h 2950157"/>
                <a:gd name="connsiteX55" fmla="*/ 2136009 w 2459699"/>
                <a:gd name="connsiteY55" fmla="*/ 56739 h 2950157"/>
                <a:gd name="connsiteX56" fmla="*/ 2175576 w 2459699"/>
                <a:gd name="connsiteY56" fmla="*/ 9799 h 2950157"/>
                <a:gd name="connsiteX57" fmla="*/ 2178861 w 2459699"/>
                <a:gd name="connsiteY57" fmla="*/ 13413 h 2950157"/>
                <a:gd name="connsiteX58" fmla="*/ 2459699 w 2459699"/>
                <a:gd name="connsiteY58" fmla="*/ 795711 h 2950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2459699" h="2950157">
                  <a:moveTo>
                    <a:pt x="2459699" y="795711"/>
                  </a:moveTo>
                  <a:cubicBezTo>
                    <a:pt x="2459699" y="1167163"/>
                    <a:pt x="2295023" y="1500153"/>
                    <a:pt x="2034695" y="1725658"/>
                  </a:cubicBezTo>
                  <a:lnTo>
                    <a:pt x="1892305" y="1829478"/>
                  </a:lnTo>
                  <a:lnTo>
                    <a:pt x="1814203" y="1893918"/>
                  </a:lnTo>
                  <a:cubicBezTo>
                    <a:pt x="1684735" y="2023385"/>
                    <a:pt x="1604658" y="2202243"/>
                    <a:pt x="1604658" y="2399803"/>
                  </a:cubicBezTo>
                  <a:lnTo>
                    <a:pt x="1604658" y="2940761"/>
                  </a:lnTo>
                  <a:lnTo>
                    <a:pt x="1587347" y="2950157"/>
                  </a:lnTo>
                  <a:lnTo>
                    <a:pt x="858695" y="2950157"/>
                  </a:lnTo>
                  <a:lnTo>
                    <a:pt x="858695" y="2399803"/>
                  </a:lnTo>
                  <a:cubicBezTo>
                    <a:pt x="858695" y="2202243"/>
                    <a:pt x="778618" y="2023385"/>
                    <a:pt x="649150" y="1893918"/>
                  </a:cubicBezTo>
                  <a:lnTo>
                    <a:pt x="577021" y="1834405"/>
                  </a:lnTo>
                  <a:lnTo>
                    <a:pt x="542230" y="1815521"/>
                  </a:lnTo>
                  <a:cubicBezTo>
                    <a:pt x="215088" y="1594509"/>
                    <a:pt x="0" y="1220228"/>
                    <a:pt x="0" y="795711"/>
                  </a:cubicBezTo>
                  <a:cubicBezTo>
                    <a:pt x="0" y="498549"/>
                    <a:pt x="105393" y="226003"/>
                    <a:pt x="280839" y="13413"/>
                  </a:cubicBezTo>
                  <a:lnTo>
                    <a:pt x="293029" y="0"/>
                  </a:lnTo>
                  <a:lnTo>
                    <a:pt x="327804" y="43183"/>
                  </a:lnTo>
                  <a:cubicBezTo>
                    <a:pt x="393972" y="115984"/>
                    <a:pt x="468754" y="180817"/>
                    <a:pt x="550540" y="236070"/>
                  </a:cubicBezTo>
                  <a:lnTo>
                    <a:pt x="585331" y="254954"/>
                  </a:lnTo>
                  <a:lnTo>
                    <a:pt x="657460" y="314467"/>
                  </a:lnTo>
                  <a:lnTo>
                    <a:pt x="706339" y="373708"/>
                  </a:lnTo>
                  <a:lnTo>
                    <a:pt x="669750" y="418055"/>
                  </a:lnTo>
                  <a:cubicBezTo>
                    <a:pt x="596919" y="525859"/>
                    <a:pt x="554392" y="655818"/>
                    <a:pt x="554392" y="795710"/>
                  </a:cubicBezTo>
                  <a:cubicBezTo>
                    <a:pt x="554392" y="1028863"/>
                    <a:pt x="672522" y="1234425"/>
                    <a:pt x="852195" y="1355810"/>
                  </a:cubicBezTo>
                  <a:lnTo>
                    <a:pt x="867005" y="1363848"/>
                  </a:lnTo>
                  <a:lnTo>
                    <a:pt x="867005" y="1640266"/>
                  </a:lnTo>
                  <a:cubicBezTo>
                    <a:pt x="867005" y="1689656"/>
                    <a:pt x="862000" y="1737878"/>
                    <a:pt x="852470" y="1784450"/>
                  </a:cubicBezTo>
                  <a:lnTo>
                    <a:pt x="827391" y="1865242"/>
                  </a:lnTo>
                  <a:lnTo>
                    <a:pt x="827392" y="1865242"/>
                  </a:lnTo>
                  <a:lnTo>
                    <a:pt x="852471" y="1784450"/>
                  </a:lnTo>
                  <a:cubicBezTo>
                    <a:pt x="862001" y="1737878"/>
                    <a:pt x="867006" y="1689656"/>
                    <a:pt x="867006" y="1640266"/>
                  </a:cubicBezTo>
                  <a:lnTo>
                    <a:pt x="867006" y="1373630"/>
                  </a:lnTo>
                  <a:lnTo>
                    <a:pt x="934368" y="1410193"/>
                  </a:lnTo>
                  <a:cubicBezTo>
                    <a:pt x="979591" y="1429321"/>
                    <a:pt x="1027062" y="1444173"/>
                    <a:pt x="1076276" y="1454244"/>
                  </a:cubicBezTo>
                  <a:lnTo>
                    <a:pt x="1090309" y="1456385"/>
                  </a:lnTo>
                  <a:lnTo>
                    <a:pt x="1093722" y="1457445"/>
                  </a:lnTo>
                  <a:lnTo>
                    <a:pt x="1104115" y="1458492"/>
                  </a:lnTo>
                  <a:lnTo>
                    <a:pt x="1151340" y="1465700"/>
                  </a:lnTo>
                  <a:lnTo>
                    <a:pt x="1199963" y="1468155"/>
                  </a:lnTo>
                  <a:lnTo>
                    <a:pt x="1229850" y="1471168"/>
                  </a:lnTo>
                  <a:lnTo>
                    <a:pt x="1262170" y="1467909"/>
                  </a:lnTo>
                  <a:lnTo>
                    <a:pt x="1305934" y="1465700"/>
                  </a:lnTo>
                  <a:lnTo>
                    <a:pt x="1348436" y="1459213"/>
                  </a:lnTo>
                  <a:lnTo>
                    <a:pt x="1365978" y="1457445"/>
                  </a:lnTo>
                  <a:lnTo>
                    <a:pt x="1371737" y="1455657"/>
                  </a:lnTo>
                  <a:lnTo>
                    <a:pt x="1380997" y="1454244"/>
                  </a:lnTo>
                  <a:cubicBezTo>
                    <a:pt x="1430211" y="1444173"/>
                    <a:pt x="1477683" y="1429321"/>
                    <a:pt x="1522906" y="1410193"/>
                  </a:cubicBezTo>
                  <a:lnTo>
                    <a:pt x="1612968" y="1361310"/>
                  </a:lnTo>
                  <a:lnTo>
                    <a:pt x="1612968" y="1351302"/>
                  </a:lnTo>
                  <a:lnTo>
                    <a:pt x="1707471" y="1273331"/>
                  </a:lnTo>
                  <a:cubicBezTo>
                    <a:pt x="1829704" y="1151097"/>
                    <a:pt x="1905308" y="982232"/>
                    <a:pt x="1905308" y="795710"/>
                  </a:cubicBezTo>
                  <a:cubicBezTo>
                    <a:pt x="1905308" y="655818"/>
                    <a:pt x="1862781" y="525859"/>
                    <a:pt x="1789950" y="418055"/>
                  </a:cubicBezTo>
                  <a:lnTo>
                    <a:pt x="1763497" y="385994"/>
                  </a:lnTo>
                  <a:lnTo>
                    <a:pt x="1822513" y="314467"/>
                  </a:lnTo>
                  <a:lnTo>
                    <a:pt x="1900615" y="250027"/>
                  </a:lnTo>
                  <a:lnTo>
                    <a:pt x="2043005" y="146207"/>
                  </a:lnTo>
                  <a:cubicBezTo>
                    <a:pt x="2075546" y="118019"/>
                    <a:pt x="2106592" y="88151"/>
                    <a:pt x="2136009" y="56739"/>
                  </a:cubicBezTo>
                  <a:lnTo>
                    <a:pt x="2175576" y="9799"/>
                  </a:lnTo>
                  <a:lnTo>
                    <a:pt x="2178861" y="13413"/>
                  </a:lnTo>
                  <a:cubicBezTo>
                    <a:pt x="2354306" y="226003"/>
                    <a:pt x="2459699" y="498549"/>
                    <a:pt x="2459699" y="795711"/>
                  </a:cubicBezTo>
                  <a:close/>
                </a:path>
              </a:pathLst>
            </a:custGeom>
            <a:solidFill>
              <a:srgbClr val="F8AD94"/>
            </a:solidFill>
            <a:ln>
              <a:noFill/>
            </a:ln>
            <a:effectLst>
              <a:outerShdw blurRad="127000" dist="635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8" name="TextBox 52"/>
          <p:cNvSpPr txBox="1"/>
          <p:nvPr/>
        </p:nvSpPr>
        <p:spPr>
          <a:xfrm>
            <a:off x="8954422" y="3438525"/>
            <a:ext cx="819455" cy="400110"/>
          </a:xfrm>
          <a:prstGeom prst="rect">
            <a:avLst/>
          </a:prstGeom>
          <a:noFill/>
        </p:spPr>
        <p:txBody>
          <a:bodyPr wrap="none" rtlCol="0">
            <a:spAutoFit/>
          </a:bodyPr>
          <a:lstStyle/>
          <a:p>
            <a:r>
              <a:rPr lang="id-ID" sz="2000" b="1" dirty="0">
                <a:solidFill>
                  <a:schemeClr val="bg1"/>
                </a:solidFill>
                <a:cs typeface="+mn-ea"/>
                <a:sym typeface="+mn-lt"/>
              </a:rPr>
              <a:t>20</a:t>
            </a:r>
            <a:r>
              <a:rPr lang="en-US" sz="2000" b="1" dirty="0">
                <a:solidFill>
                  <a:schemeClr val="bg1"/>
                </a:solidFill>
                <a:cs typeface="+mn-ea"/>
                <a:sym typeface="+mn-lt"/>
              </a:rPr>
              <a:t>21</a:t>
            </a:r>
            <a:endParaRPr lang="id-ID" sz="2000" b="1" dirty="0">
              <a:solidFill>
                <a:schemeClr val="bg1"/>
              </a:solidFill>
              <a:cs typeface="+mn-ea"/>
              <a:sym typeface="+mn-lt"/>
            </a:endParaRPr>
          </a:p>
        </p:txBody>
      </p:sp>
      <p:sp>
        <p:nvSpPr>
          <p:cNvPr id="19" name="TextBox 53"/>
          <p:cNvSpPr txBox="1"/>
          <p:nvPr/>
        </p:nvSpPr>
        <p:spPr>
          <a:xfrm>
            <a:off x="7553629" y="3429000"/>
            <a:ext cx="819455" cy="400110"/>
          </a:xfrm>
          <a:prstGeom prst="rect">
            <a:avLst/>
          </a:prstGeom>
          <a:noFill/>
        </p:spPr>
        <p:txBody>
          <a:bodyPr wrap="none" rtlCol="0">
            <a:spAutoFit/>
          </a:bodyPr>
          <a:lstStyle/>
          <a:p>
            <a:r>
              <a:rPr lang="id-ID" sz="2000" b="1" dirty="0">
                <a:solidFill>
                  <a:schemeClr val="bg1"/>
                </a:solidFill>
                <a:cs typeface="+mn-ea"/>
                <a:sym typeface="+mn-lt"/>
              </a:rPr>
              <a:t>20</a:t>
            </a:r>
            <a:r>
              <a:rPr lang="en-US" sz="2000" b="1" dirty="0">
                <a:solidFill>
                  <a:schemeClr val="bg1"/>
                </a:solidFill>
                <a:cs typeface="+mn-ea"/>
                <a:sym typeface="+mn-lt"/>
              </a:rPr>
              <a:t>20</a:t>
            </a:r>
            <a:endParaRPr lang="id-ID" sz="2000" b="1" dirty="0">
              <a:solidFill>
                <a:schemeClr val="bg1"/>
              </a:solidFill>
              <a:cs typeface="+mn-ea"/>
              <a:sym typeface="+mn-lt"/>
            </a:endParaRPr>
          </a:p>
        </p:txBody>
      </p:sp>
      <p:sp>
        <p:nvSpPr>
          <p:cNvPr id="20" name="TextBox 54"/>
          <p:cNvSpPr txBox="1"/>
          <p:nvPr/>
        </p:nvSpPr>
        <p:spPr>
          <a:xfrm>
            <a:off x="6152837" y="3438525"/>
            <a:ext cx="819455" cy="400110"/>
          </a:xfrm>
          <a:prstGeom prst="rect">
            <a:avLst/>
          </a:prstGeom>
          <a:noFill/>
        </p:spPr>
        <p:txBody>
          <a:bodyPr wrap="none" rtlCol="0">
            <a:spAutoFit/>
          </a:bodyPr>
          <a:lstStyle/>
          <a:p>
            <a:r>
              <a:rPr lang="id-ID" sz="2000" b="1" dirty="0">
                <a:solidFill>
                  <a:schemeClr val="bg1"/>
                </a:solidFill>
                <a:cs typeface="+mn-ea"/>
                <a:sym typeface="+mn-lt"/>
              </a:rPr>
              <a:t>201</a:t>
            </a:r>
            <a:r>
              <a:rPr lang="en-US" sz="2000" b="1" dirty="0">
                <a:solidFill>
                  <a:schemeClr val="bg1"/>
                </a:solidFill>
                <a:cs typeface="+mn-ea"/>
                <a:sym typeface="+mn-lt"/>
              </a:rPr>
              <a:t>9</a:t>
            </a:r>
            <a:endParaRPr lang="id-ID" sz="2000" b="1" dirty="0">
              <a:solidFill>
                <a:schemeClr val="bg1"/>
              </a:solidFill>
              <a:cs typeface="+mn-ea"/>
              <a:sym typeface="+mn-lt"/>
            </a:endParaRPr>
          </a:p>
        </p:txBody>
      </p:sp>
      <p:sp>
        <p:nvSpPr>
          <p:cNvPr id="21" name="TextBox 55"/>
          <p:cNvSpPr txBox="1"/>
          <p:nvPr/>
        </p:nvSpPr>
        <p:spPr>
          <a:xfrm>
            <a:off x="4752045" y="3438525"/>
            <a:ext cx="819455" cy="400110"/>
          </a:xfrm>
          <a:prstGeom prst="rect">
            <a:avLst/>
          </a:prstGeom>
          <a:noFill/>
        </p:spPr>
        <p:txBody>
          <a:bodyPr wrap="none" rtlCol="0">
            <a:spAutoFit/>
          </a:bodyPr>
          <a:lstStyle/>
          <a:p>
            <a:r>
              <a:rPr lang="id-ID" sz="2000" b="1" dirty="0">
                <a:solidFill>
                  <a:schemeClr val="bg1"/>
                </a:solidFill>
                <a:cs typeface="+mn-ea"/>
                <a:sym typeface="+mn-lt"/>
              </a:rPr>
              <a:t>201</a:t>
            </a:r>
            <a:r>
              <a:rPr lang="en-US" sz="2000" b="1" dirty="0">
                <a:solidFill>
                  <a:schemeClr val="bg1"/>
                </a:solidFill>
                <a:cs typeface="+mn-ea"/>
                <a:sym typeface="+mn-lt"/>
              </a:rPr>
              <a:t>8</a:t>
            </a:r>
            <a:endParaRPr lang="id-ID" sz="2000" b="1" dirty="0">
              <a:solidFill>
                <a:schemeClr val="bg1"/>
              </a:solidFill>
              <a:cs typeface="+mn-ea"/>
              <a:sym typeface="+mn-lt"/>
            </a:endParaRPr>
          </a:p>
        </p:txBody>
      </p:sp>
      <p:sp>
        <p:nvSpPr>
          <p:cNvPr id="22" name="TextBox 56"/>
          <p:cNvSpPr txBox="1"/>
          <p:nvPr/>
        </p:nvSpPr>
        <p:spPr>
          <a:xfrm>
            <a:off x="3351253" y="3438525"/>
            <a:ext cx="819455" cy="400110"/>
          </a:xfrm>
          <a:prstGeom prst="rect">
            <a:avLst/>
          </a:prstGeom>
          <a:noFill/>
        </p:spPr>
        <p:txBody>
          <a:bodyPr wrap="none" rtlCol="0">
            <a:spAutoFit/>
          </a:bodyPr>
          <a:lstStyle/>
          <a:p>
            <a:r>
              <a:rPr lang="id-ID" sz="2000" b="1" dirty="0">
                <a:solidFill>
                  <a:schemeClr val="bg1"/>
                </a:solidFill>
                <a:cs typeface="+mn-ea"/>
                <a:sym typeface="+mn-lt"/>
              </a:rPr>
              <a:t>20</a:t>
            </a:r>
            <a:r>
              <a:rPr lang="en-US" sz="2000" b="1" dirty="0">
                <a:solidFill>
                  <a:schemeClr val="bg1"/>
                </a:solidFill>
                <a:cs typeface="+mn-ea"/>
                <a:sym typeface="+mn-lt"/>
              </a:rPr>
              <a:t>17</a:t>
            </a:r>
            <a:endParaRPr lang="id-ID" sz="2000" b="1" dirty="0">
              <a:solidFill>
                <a:schemeClr val="bg1"/>
              </a:solidFill>
              <a:cs typeface="+mn-ea"/>
              <a:sym typeface="+mn-lt"/>
            </a:endParaRPr>
          </a:p>
        </p:txBody>
      </p:sp>
      <p:sp>
        <p:nvSpPr>
          <p:cNvPr id="23" name="TextBox 55"/>
          <p:cNvSpPr txBox="1"/>
          <p:nvPr/>
        </p:nvSpPr>
        <p:spPr>
          <a:xfrm>
            <a:off x="3155686" y="4743662"/>
            <a:ext cx="1210588" cy="400110"/>
          </a:xfrm>
          <a:prstGeom prst="rect">
            <a:avLst/>
          </a:prstGeom>
          <a:noFill/>
        </p:spPr>
        <p:txBody>
          <a:bodyPr wrap="none" rtlCol="0">
            <a:spAutoFit/>
          </a:bodyPr>
          <a:lstStyle/>
          <a:p>
            <a:pPr algn="r"/>
            <a:r>
              <a:rPr lang="zh-CN" altLang="en-US" sz="2000" b="1" dirty="0">
                <a:solidFill>
                  <a:schemeClr val="tx1">
                    <a:lumMod val="75000"/>
                    <a:lumOff val="25000"/>
                  </a:schemeClr>
                </a:solidFill>
                <a:cs typeface="+mn-ea"/>
                <a:sym typeface="+mn-lt"/>
              </a:rPr>
              <a:t>添加文本</a:t>
            </a:r>
            <a:endParaRPr lang="zh-CN" altLang="en-US" sz="2000" b="1" dirty="0">
              <a:solidFill>
                <a:schemeClr val="tx1">
                  <a:lumMod val="75000"/>
                  <a:lumOff val="25000"/>
                </a:schemeClr>
              </a:solidFill>
              <a:cs typeface="+mn-ea"/>
              <a:sym typeface="+mn-lt"/>
            </a:endParaRPr>
          </a:p>
        </p:txBody>
      </p:sp>
      <p:sp>
        <p:nvSpPr>
          <p:cNvPr id="24" name="矩形 23"/>
          <p:cNvSpPr/>
          <p:nvPr/>
        </p:nvSpPr>
        <p:spPr>
          <a:xfrm>
            <a:off x="2625696" y="5127603"/>
            <a:ext cx="2088416" cy="819455"/>
          </a:xfrm>
          <a:prstGeom prst="rect">
            <a:avLst/>
          </a:prstGeom>
        </p:spPr>
        <p:txBody>
          <a:bodyPr wrap="square">
            <a:spAutoFit/>
          </a:bodyPr>
          <a:lstStyle/>
          <a:p>
            <a:pPr algn="r">
              <a:lnSpc>
                <a:spcPct val="150000"/>
              </a:lnSpc>
              <a:defRPr/>
            </a:pPr>
            <a:r>
              <a:rPr lang="zh-CN" altLang="en-US" sz="1050" kern="0" dirty="0">
                <a:solidFill>
                  <a:schemeClr val="tx1">
                    <a:lumMod val="75000"/>
                    <a:lumOff val="25000"/>
                  </a:schemeClr>
                </a:solidFill>
                <a:cs typeface="+mn-ea"/>
                <a:sym typeface="+mn-lt"/>
              </a:rPr>
              <a:t>用户可以在投影仪或者计算机上进行演示也可以将演示文稿打印出来制作成胶片用户以在投影仪</a:t>
            </a:r>
            <a:endParaRPr lang="zh-CN" altLang="en-US" sz="1050" kern="0" dirty="0">
              <a:solidFill>
                <a:schemeClr val="tx1">
                  <a:lumMod val="75000"/>
                  <a:lumOff val="25000"/>
                </a:schemeClr>
              </a:solidFill>
              <a:cs typeface="+mn-ea"/>
              <a:sym typeface="+mn-lt"/>
            </a:endParaRPr>
          </a:p>
        </p:txBody>
      </p:sp>
      <p:sp>
        <p:nvSpPr>
          <p:cNvPr id="25" name="TextBox 55"/>
          <p:cNvSpPr txBox="1"/>
          <p:nvPr/>
        </p:nvSpPr>
        <p:spPr>
          <a:xfrm>
            <a:off x="1912426" y="3213556"/>
            <a:ext cx="800219" cy="830997"/>
          </a:xfrm>
          <a:prstGeom prst="rect">
            <a:avLst/>
          </a:prstGeom>
          <a:noFill/>
        </p:spPr>
        <p:txBody>
          <a:bodyPr wrap="none" rtlCol="0">
            <a:spAutoFit/>
          </a:bodyPr>
          <a:lstStyle/>
          <a:p>
            <a:pPr algn="r"/>
            <a:r>
              <a:rPr lang="zh-CN" altLang="en-US" sz="2400" b="1" dirty="0">
                <a:solidFill>
                  <a:schemeClr val="tx1">
                    <a:lumMod val="75000"/>
                    <a:lumOff val="25000"/>
                  </a:schemeClr>
                </a:solidFill>
                <a:cs typeface="+mn-ea"/>
                <a:sym typeface="+mn-lt"/>
              </a:rPr>
              <a:t>五年</a:t>
            </a:r>
            <a:endParaRPr lang="en-US" altLang="zh-CN" sz="2400" b="1" dirty="0">
              <a:solidFill>
                <a:schemeClr val="tx1">
                  <a:lumMod val="75000"/>
                  <a:lumOff val="25000"/>
                </a:schemeClr>
              </a:solidFill>
              <a:cs typeface="+mn-ea"/>
              <a:sym typeface="+mn-lt"/>
            </a:endParaRPr>
          </a:p>
          <a:p>
            <a:pPr algn="r"/>
            <a:r>
              <a:rPr lang="zh-CN" altLang="en-US" sz="2400" b="1" dirty="0">
                <a:solidFill>
                  <a:schemeClr val="tx1">
                    <a:lumMod val="75000"/>
                    <a:lumOff val="25000"/>
                  </a:schemeClr>
                </a:solidFill>
                <a:cs typeface="+mn-ea"/>
                <a:sym typeface="+mn-lt"/>
              </a:rPr>
              <a:t>计划</a:t>
            </a:r>
            <a:endParaRPr lang="zh-CN" altLang="en-US" sz="2400" b="1" dirty="0">
              <a:solidFill>
                <a:schemeClr val="tx1">
                  <a:lumMod val="75000"/>
                  <a:lumOff val="25000"/>
                </a:schemeClr>
              </a:solidFill>
              <a:cs typeface="+mn-ea"/>
              <a:sym typeface="+mn-lt"/>
            </a:endParaRPr>
          </a:p>
        </p:txBody>
      </p:sp>
      <p:sp>
        <p:nvSpPr>
          <p:cNvPr id="31" name="TextBox 55"/>
          <p:cNvSpPr txBox="1"/>
          <p:nvPr/>
        </p:nvSpPr>
        <p:spPr>
          <a:xfrm>
            <a:off x="4722398" y="1146744"/>
            <a:ext cx="1210588" cy="400110"/>
          </a:xfrm>
          <a:prstGeom prst="rect">
            <a:avLst/>
          </a:prstGeom>
          <a:noFill/>
        </p:spPr>
        <p:txBody>
          <a:bodyPr wrap="none" rtlCol="0">
            <a:spAutoFit/>
          </a:bodyPr>
          <a:lstStyle/>
          <a:p>
            <a:pPr algn="r"/>
            <a:r>
              <a:rPr lang="zh-CN" altLang="en-US" sz="2000" b="1" dirty="0">
                <a:solidFill>
                  <a:schemeClr val="tx1">
                    <a:lumMod val="75000"/>
                    <a:lumOff val="25000"/>
                  </a:schemeClr>
                </a:solidFill>
                <a:cs typeface="+mn-ea"/>
                <a:sym typeface="+mn-lt"/>
              </a:rPr>
              <a:t>添加文本</a:t>
            </a:r>
            <a:endParaRPr lang="zh-CN" altLang="en-US" sz="2000" b="1" dirty="0">
              <a:solidFill>
                <a:schemeClr val="tx1">
                  <a:lumMod val="75000"/>
                  <a:lumOff val="25000"/>
                </a:schemeClr>
              </a:solidFill>
              <a:cs typeface="+mn-ea"/>
              <a:sym typeface="+mn-lt"/>
            </a:endParaRPr>
          </a:p>
        </p:txBody>
      </p:sp>
      <p:sp>
        <p:nvSpPr>
          <p:cNvPr id="32" name="矩形 31"/>
          <p:cNvSpPr/>
          <p:nvPr/>
        </p:nvSpPr>
        <p:spPr>
          <a:xfrm>
            <a:off x="4192408" y="1530685"/>
            <a:ext cx="2088416" cy="819455"/>
          </a:xfrm>
          <a:prstGeom prst="rect">
            <a:avLst/>
          </a:prstGeom>
        </p:spPr>
        <p:txBody>
          <a:bodyPr wrap="square">
            <a:spAutoFit/>
          </a:bodyPr>
          <a:lstStyle/>
          <a:p>
            <a:pPr algn="r">
              <a:lnSpc>
                <a:spcPct val="150000"/>
              </a:lnSpc>
              <a:defRPr/>
            </a:pPr>
            <a:r>
              <a:rPr lang="zh-CN" altLang="en-US" sz="1050" kern="0" dirty="0">
                <a:solidFill>
                  <a:schemeClr val="tx1">
                    <a:lumMod val="75000"/>
                    <a:lumOff val="25000"/>
                  </a:schemeClr>
                </a:solidFill>
                <a:cs typeface="+mn-ea"/>
                <a:sym typeface="+mn-lt"/>
              </a:rPr>
              <a:t>用户可以在投影仪或者计算机上进行演示也可以将演示文稿打印出来制作成胶片用户以在投影仪</a:t>
            </a:r>
            <a:endParaRPr lang="zh-CN" altLang="en-US" sz="1050" kern="0" dirty="0">
              <a:solidFill>
                <a:schemeClr val="tx1">
                  <a:lumMod val="75000"/>
                  <a:lumOff val="25000"/>
                </a:schemeClr>
              </a:solidFill>
              <a:cs typeface="+mn-ea"/>
              <a:sym typeface="+mn-lt"/>
            </a:endParaRPr>
          </a:p>
        </p:txBody>
      </p:sp>
      <p:sp>
        <p:nvSpPr>
          <p:cNvPr id="33" name="TextBox 55"/>
          <p:cNvSpPr txBox="1"/>
          <p:nvPr/>
        </p:nvSpPr>
        <p:spPr>
          <a:xfrm>
            <a:off x="5938439" y="4834216"/>
            <a:ext cx="1210588" cy="400110"/>
          </a:xfrm>
          <a:prstGeom prst="rect">
            <a:avLst/>
          </a:prstGeom>
          <a:noFill/>
        </p:spPr>
        <p:txBody>
          <a:bodyPr wrap="none" rtlCol="0">
            <a:spAutoFit/>
          </a:bodyPr>
          <a:lstStyle/>
          <a:p>
            <a:pPr algn="r"/>
            <a:r>
              <a:rPr lang="zh-CN" altLang="en-US" sz="2000" b="1" dirty="0">
                <a:solidFill>
                  <a:schemeClr val="tx1">
                    <a:lumMod val="75000"/>
                    <a:lumOff val="25000"/>
                  </a:schemeClr>
                </a:solidFill>
                <a:cs typeface="+mn-ea"/>
                <a:sym typeface="+mn-lt"/>
              </a:rPr>
              <a:t>添加文本</a:t>
            </a:r>
            <a:endParaRPr lang="zh-CN" altLang="en-US" sz="2000" b="1" dirty="0">
              <a:solidFill>
                <a:schemeClr val="tx1">
                  <a:lumMod val="75000"/>
                  <a:lumOff val="25000"/>
                </a:schemeClr>
              </a:solidFill>
              <a:cs typeface="+mn-ea"/>
              <a:sym typeface="+mn-lt"/>
            </a:endParaRPr>
          </a:p>
        </p:txBody>
      </p:sp>
      <p:sp>
        <p:nvSpPr>
          <p:cNvPr id="34" name="矩形 33"/>
          <p:cNvSpPr/>
          <p:nvPr/>
        </p:nvSpPr>
        <p:spPr>
          <a:xfrm>
            <a:off x="5408449" y="5218157"/>
            <a:ext cx="2088416" cy="819455"/>
          </a:xfrm>
          <a:prstGeom prst="rect">
            <a:avLst/>
          </a:prstGeom>
        </p:spPr>
        <p:txBody>
          <a:bodyPr wrap="square">
            <a:spAutoFit/>
          </a:bodyPr>
          <a:lstStyle/>
          <a:p>
            <a:pPr algn="r">
              <a:lnSpc>
                <a:spcPct val="150000"/>
              </a:lnSpc>
              <a:defRPr/>
            </a:pPr>
            <a:r>
              <a:rPr lang="zh-CN" altLang="en-US" sz="1050" kern="0" dirty="0">
                <a:solidFill>
                  <a:schemeClr val="tx1">
                    <a:lumMod val="75000"/>
                    <a:lumOff val="25000"/>
                  </a:schemeClr>
                </a:solidFill>
                <a:cs typeface="+mn-ea"/>
                <a:sym typeface="+mn-lt"/>
              </a:rPr>
              <a:t>用户可以在投影仪或者计算机上进行演示也可以将演示文稿打印出来制作成胶片用户以在投影仪</a:t>
            </a:r>
            <a:endParaRPr lang="zh-CN" altLang="en-US" sz="1050" kern="0" dirty="0">
              <a:solidFill>
                <a:schemeClr val="tx1">
                  <a:lumMod val="75000"/>
                  <a:lumOff val="25000"/>
                </a:schemeClr>
              </a:solidFill>
              <a:cs typeface="+mn-ea"/>
              <a:sym typeface="+mn-lt"/>
            </a:endParaRPr>
          </a:p>
        </p:txBody>
      </p:sp>
      <p:sp>
        <p:nvSpPr>
          <p:cNvPr id="35" name="TextBox 55"/>
          <p:cNvSpPr txBox="1"/>
          <p:nvPr/>
        </p:nvSpPr>
        <p:spPr>
          <a:xfrm>
            <a:off x="7298968" y="1146744"/>
            <a:ext cx="1210588" cy="400110"/>
          </a:xfrm>
          <a:prstGeom prst="rect">
            <a:avLst/>
          </a:prstGeom>
          <a:noFill/>
        </p:spPr>
        <p:txBody>
          <a:bodyPr wrap="none" rtlCol="0">
            <a:spAutoFit/>
          </a:bodyPr>
          <a:lstStyle/>
          <a:p>
            <a:pPr algn="r"/>
            <a:r>
              <a:rPr lang="zh-CN" altLang="en-US" sz="2000" b="1" dirty="0">
                <a:solidFill>
                  <a:schemeClr val="tx1">
                    <a:lumMod val="75000"/>
                    <a:lumOff val="25000"/>
                  </a:schemeClr>
                </a:solidFill>
                <a:cs typeface="+mn-ea"/>
                <a:sym typeface="+mn-lt"/>
              </a:rPr>
              <a:t>添加文本</a:t>
            </a:r>
            <a:endParaRPr lang="zh-CN" altLang="en-US" sz="2000" b="1" dirty="0">
              <a:solidFill>
                <a:schemeClr val="tx1">
                  <a:lumMod val="75000"/>
                  <a:lumOff val="25000"/>
                </a:schemeClr>
              </a:solidFill>
              <a:cs typeface="+mn-ea"/>
              <a:sym typeface="+mn-lt"/>
            </a:endParaRPr>
          </a:p>
        </p:txBody>
      </p:sp>
      <p:sp>
        <p:nvSpPr>
          <p:cNvPr id="36" name="矩形 35"/>
          <p:cNvSpPr/>
          <p:nvPr/>
        </p:nvSpPr>
        <p:spPr>
          <a:xfrm>
            <a:off x="6768978" y="1530685"/>
            <a:ext cx="2088416" cy="819455"/>
          </a:xfrm>
          <a:prstGeom prst="rect">
            <a:avLst/>
          </a:prstGeom>
        </p:spPr>
        <p:txBody>
          <a:bodyPr wrap="square">
            <a:spAutoFit/>
          </a:bodyPr>
          <a:lstStyle/>
          <a:p>
            <a:pPr algn="r">
              <a:lnSpc>
                <a:spcPct val="150000"/>
              </a:lnSpc>
              <a:defRPr/>
            </a:pPr>
            <a:r>
              <a:rPr lang="zh-CN" altLang="en-US" sz="1050" kern="0" dirty="0">
                <a:solidFill>
                  <a:schemeClr val="tx1">
                    <a:lumMod val="75000"/>
                    <a:lumOff val="25000"/>
                  </a:schemeClr>
                </a:solidFill>
                <a:cs typeface="+mn-ea"/>
                <a:sym typeface="+mn-lt"/>
              </a:rPr>
              <a:t>用户可以在投影仪或者计算机上进行演示也可以将演示文稿打印出来制作成胶片用户以在投影仪</a:t>
            </a:r>
            <a:endParaRPr lang="zh-CN" altLang="en-US" sz="1050" kern="0" dirty="0">
              <a:solidFill>
                <a:schemeClr val="tx1">
                  <a:lumMod val="75000"/>
                  <a:lumOff val="25000"/>
                </a:schemeClr>
              </a:solidFill>
              <a:cs typeface="+mn-ea"/>
              <a:sym typeface="+mn-lt"/>
            </a:endParaRPr>
          </a:p>
        </p:txBody>
      </p:sp>
      <p:sp>
        <p:nvSpPr>
          <p:cNvPr id="37" name="TextBox 55"/>
          <p:cNvSpPr txBox="1"/>
          <p:nvPr/>
        </p:nvSpPr>
        <p:spPr>
          <a:xfrm>
            <a:off x="8854013" y="4803533"/>
            <a:ext cx="1210588" cy="400110"/>
          </a:xfrm>
          <a:prstGeom prst="rect">
            <a:avLst/>
          </a:prstGeom>
          <a:noFill/>
        </p:spPr>
        <p:txBody>
          <a:bodyPr wrap="none" rtlCol="0">
            <a:spAutoFit/>
          </a:bodyPr>
          <a:lstStyle/>
          <a:p>
            <a:pPr algn="r"/>
            <a:r>
              <a:rPr lang="zh-CN" altLang="en-US" sz="2000" b="1" dirty="0">
                <a:solidFill>
                  <a:schemeClr val="tx1">
                    <a:lumMod val="75000"/>
                    <a:lumOff val="25000"/>
                  </a:schemeClr>
                </a:solidFill>
                <a:cs typeface="+mn-ea"/>
                <a:sym typeface="+mn-lt"/>
              </a:rPr>
              <a:t>添加文本</a:t>
            </a:r>
            <a:endParaRPr lang="zh-CN" altLang="en-US" sz="2000" b="1" dirty="0">
              <a:solidFill>
                <a:schemeClr val="tx1">
                  <a:lumMod val="75000"/>
                  <a:lumOff val="25000"/>
                </a:schemeClr>
              </a:solidFill>
              <a:cs typeface="+mn-ea"/>
              <a:sym typeface="+mn-lt"/>
            </a:endParaRPr>
          </a:p>
        </p:txBody>
      </p:sp>
      <p:sp>
        <p:nvSpPr>
          <p:cNvPr id="38" name="矩形 37"/>
          <p:cNvSpPr/>
          <p:nvPr/>
        </p:nvSpPr>
        <p:spPr>
          <a:xfrm>
            <a:off x="8324023" y="5187474"/>
            <a:ext cx="2088416" cy="819455"/>
          </a:xfrm>
          <a:prstGeom prst="rect">
            <a:avLst/>
          </a:prstGeom>
        </p:spPr>
        <p:txBody>
          <a:bodyPr wrap="square">
            <a:spAutoFit/>
          </a:bodyPr>
          <a:lstStyle/>
          <a:p>
            <a:pPr algn="r">
              <a:lnSpc>
                <a:spcPct val="150000"/>
              </a:lnSpc>
              <a:defRPr/>
            </a:pPr>
            <a:r>
              <a:rPr lang="zh-CN" altLang="en-US" sz="1050" kern="0" dirty="0">
                <a:solidFill>
                  <a:schemeClr val="tx1">
                    <a:lumMod val="75000"/>
                    <a:lumOff val="25000"/>
                  </a:schemeClr>
                </a:solidFill>
                <a:cs typeface="+mn-ea"/>
                <a:sym typeface="+mn-lt"/>
              </a:rPr>
              <a:t>用户可以在投影仪或者计算机上进行演示也可以将演示文稿打印出来制作成胶片用户以在投影仪</a:t>
            </a:r>
            <a:endParaRPr lang="zh-CN" altLang="en-US" sz="1050" kern="0"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1+#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1+#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12" presetClass="entr" presetSubtype="8" fill="hold" grpId="0" nodeType="afterEffect">
                                  <p:stCondLst>
                                    <p:cond delay="0"/>
                                  </p:stCondLst>
                                  <p:iterate type="lt">
                                    <p:tmPct val="10000"/>
                                  </p:iterate>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p:tgtEl>
                                          <p:spTgt spid="4"/>
                                        </p:tgtEl>
                                        <p:attrNameLst>
                                          <p:attrName>ppt_x</p:attrName>
                                        </p:attrNameLst>
                                      </p:cBhvr>
                                      <p:tavLst>
                                        <p:tav tm="0">
                                          <p:val>
                                            <p:strVal val="#ppt_x-#ppt_w*1.125000"/>
                                          </p:val>
                                        </p:tav>
                                        <p:tav tm="100000">
                                          <p:val>
                                            <p:strVal val="#ppt_x"/>
                                          </p:val>
                                        </p:tav>
                                      </p:tavLst>
                                    </p:anim>
                                    <p:animEffect transition="in" filter="wipe(right)">
                                      <p:cBhvr>
                                        <p:cTn id="33" dur="500"/>
                                        <p:tgtEl>
                                          <p:spTgt spid="4"/>
                                        </p:tgtEl>
                                      </p:cBhvr>
                                    </p:animEffect>
                                  </p:childTnLst>
                                </p:cTn>
                              </p:par>
                            </p:childTnLst>
                          </p:cTn>
                        </p:par>
                        <p:par>
                          <p:cTn id="34" fill="hold">
                            <p:stCondLst>
                              <p:cond delay="649"/>
                            </p:stCondLst>
                            <p:childTnLst>
                              <p:par>
                                <p:cTn id="35" presetID="22" presetClass="entr" presetSubtype="8"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1000"/>
                                        <p:tgtEl>
                                          <p:spTgt spid="11"/>
                                        </p:tgtEl>
                                      </p:cBhvr>
                                    </p:animEffect>
                                  </p:childTnLst>
                                </p:cTn>
                              </p:par>
                            </p:childTnLst>
                          </p:cTn>
                        </p:par>
                        <p:par>
                          <p:cTn id="38" fill="hold">
                            <p:stCondLst>
                              <p:cond delay="1649"/>
                            </p:stCondLst>
                            <p:childTnLst>
                              <p:par>
                                <p:cTn id="39" presetID="53" presetClass="entr" presetSubtype="16"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p:cTn id="41" dur="500" fill="hold"/>
                                        <p:tgtEl>
                                          <p:spTgt spid="25"/>
                                        </p:tgtEl>
                                        <p:attrNameLst>
                                          <p:attrName>ppt_w</p:attrName>
                                        </p:attrNameLst>
                                      </p:cBhvr>
                                      <p:tavLst>
                                        <p:tav tm="0">
                                          <p:val>
                                            <p:fltVal val="0"/>
                                          </p:val>
                                        </p:tav>
                                        <p:tav tm="100000">
                                          <p:val>
                                            <p:strVal val="#ppt_w"/>
                                          </p:val>
                                        </p:tav>
                                      </p:tavLst>
                                    </p:anim>
                                    <p:anim calcmode="lin" valueType="num">
                                      <p:cBhvr>
                                        <p:cTn id="42" dur="500" fill="hold"/>
                                        <p:tgtEl>
                                          <p:spTgt spid="25"/>
                                        </p:tgtEl>
                                        <p:attrNameLst>
                                          <p:attrName>ppt_h</p:attrName>
                                        </p:attrNameLst>
                                      </p:cBhvr>
                                      <p:tavLst>
                                        <p:tav tm="0">
                                          <p:val>
                                            <p:fltVal val="0"/>
                                          </p:val>
                                        </p:tav>
                                        <p:tav tm="100000">
                                          <p:val>
                                            <p:strVal val="#ppt_h"/>
                                          </p:val>
                                        </p:tav>
                                      </p:tavLst>
                                    </p:anim>
                                    <p:animEffect transition="in" filter="fade">
                                      <p:cBhvr>
                                        <p:cTn id="43" dur="500"/>
                                        <p:tgtEl>
                                          <p:spTgt spid="25"/>
                                        </p:tgtEl>
                                      </p:cBhvr>
                                    </p:animEffect>
                                  </p:childTnLst>
                                </p:cTn>
                              </p:par>
                            </p:childTnLst>
                          </p:cTn>
                        </p:par>
                        <p:par>
                          <p:cTn id="44" fill="hold">
                            <p:stCondLst>
                              <p:cond delay="2149"/>
                            </p:stCondLst>
                            <p:childTnLst>
                              <p:par>
                                <p:cTn id="45" presetID="22" presetClass="entr" presetSubtype="8"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left)">
                                      <p:cBhvr>
                                        <p:cTn id="47" dur="500"/>
                                        <p:tgtEl>
                                          <p:spTgt spid="22"/>
                                        </p:tgtEl>
                                      </p:cBhvr>
                                    </p:animEffect>
                                  </p:childTnLst>
                                </p:cTn>
                              </p:par>
                            </p:childTnLst>
                          </p:cTn>
                        </p:par>
                        <p:par>
                          <p:cTn id="48" fill="hold">
                            <p:stCondLst>
                              <p:cond delay="2649"/>
                            </p:stCondLst>
                            <p:childTnLst>
                              <p:par>
                                <p:cTn id="49" presetID="2" presetClass="entr" presetSubtype="4"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 calcmode="lin" valueType="num">
                                      <p:cBhvr additive="base">
                                        <p:cTn id="51" dur="500" fill="hold"/>
                                        <p:tgtEl>
                                          <p:spTgt spid="23"/>
                                        </p:tgtEl>
                                        <p:attrNameLst>
                                          <p:attrName>ppt_x</p:attrName>
                                        </p:attrNameLst>
                                      </p:cBhvr>
                                      <p:tavLst>
                                        <p:tav tm="0">
                                          <p:val>
                                            <p:strVal val="#ppt_x"/>
                                          </p:val>
                                        </p:tav>
                                        <p:tav tm="100000">
                                          <p:val>
                                            <p:strVal val="#ppt_x"/>
                                          </p:val>
                                        </p:tav>
                                      </p:tavLst>
                                    </p:anim>
                                    <p:anim calcmode="lin" valueType="num">
                                      <p:cBhvr additive="base">
                                        <p:cTn id="52" dur="500" fill="hold"/>
                                        <p:tgtEl>
                                          <p:spTgt spid="23"/>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4"/>
                                        </p:tgtEl>
                                        <p:attrNameLst>
                                          <p:attrName>style.visibility</p:attrName>
                                        </p:attrNameLst>
                                      </p:cBhvr>
                                      <p:to>
                                        <p:strVal val="visible"/>
                                      </p:to>
                                    </p:set>
                                    <p:anim calcmode="lin" valueType="num">
                                      <p:cBhvr additive="base">
                                        <p:cTn id="55" dur="500" fill="hold"/>
                                        <p:tgtEl>
                                          <p:spTgt spid="24"/>
                                        </p:tgtEl>
                                        <p:attrNameLst>
                                          <p:attrName>ppt_x</p:attrName>
                                        </p:attrNameLst>
                                      </p:cBhvr>
                                      <p:tavLst>
                                        <p:tav tm="0">
                                          <p:val>
                                            <p:strVal val="#ppt_x"/>
                                          </p:val>
                                        </p:tav>
                                        <p:tav tm="100000">
                                          <p:val>
                                            <p:strVal val="#ppt_x"/>
                                          </p:val>
                                        </p:tav>
                                      </p:tavLst>
                                    </p:anim>
                                    <p:anim calcmode="lin" valueType="num">
                                      <p:cBhvr additive="base">
                                        <p:cTn id="56" dur="500" fill="hold"/>
                                        <p:tgtEl>
                                          <p:spTgt spid="24"/>
                                        </p:tgtEl>
                                        <p:attrNameLst>
                                          <p:attrName>ppt_y</p:attrName>
                                        </p:attrNameLst>
                                      </p:cBhvr>
                                      <p:tavLst>
                                        <p:tav tm="0">
                                          <p:val>
                                            <p:strVal val="1+#ppt_h/2"/>
                                          </p:val>
                                        </p:tav>
                                        <p:tav tm="100000">
                                          <p:val>
                                            <p:strVal val="#ppt_y"/>
                                          </p:val>
                                        </p:tav>
                                      </p:tavLst>
                                    </p:anim>
                                  </p:childTnLst>
                                </p:cTn>
                              </p:par>
                            </p:childTnLst>
                          </p:cTn>
                        </p:par>
                        <p:par>
                          <p:cTn id="57" fill="hold">
                            <p:stCondLst>
                              <p:cond delay="3149"/>
                            </p:stCondLst>
                            <p:childTnLst>
                              <p:par>
                                <p:cTn id="58" presetID="22" presetClass="entr" presetSubtype="8"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wipe(left)">
                                      <p:cBhvr>
                                        <p:cTn id="60" dur="500"/>
                                        <p:tgtEl>
                                          <p:spTgt spid="21"/>
                                        </p:tgtEl>
                                      </p:cBhvr>
                                    </p:animEffect>
                                  </p:childTnLst>
                                </p:cTn>
                              </p:par>
                            </p:childTnLst>
                          </p:cTn>
                        </p:par>
                        <p:par>
                          <p:cTn id="61" fill="hold">
                            <p:stCondLst>
                              <p:cond delay="3649"/>
                            </p:stCondLst>
                            <p:childTnLst>
                              <p:par>
                                <p:cTn id="62" presetID="2" presetClass="entr" presetSubtype="8" fill="hold" grpId="0" nodeType="afterEffect">
                                  <p:stCondLst>
                                    <p:cond delay="0"/>
                                  </p:stCondLst>
                                  <p:childTnLst>
                                    <p:set>
                                      <p:cBhvr>
                                        <p:cTn id="63" dur="1" fill="hold">
                                          <p:stCondLst>
                                            <p:cond delay="0"/>
                                          </p:stCondLst>
                                        </p:cTn>
                                        <p:tgtEl>
                                          <p:spTgt spid="31"/>
                                        </p:tgtEl>
                                        <p:attrNameLst>
                                          <p:attrName>style.visibility</p:attrName>
                                        </p:attrNameLst>
                                      </p:cBhvr>
                                      <p:to>
                                        <p:strVal val="visible"/>
                                      </p:to>
                                    </p:set>
                                    <p:anim calcmode="lin" valueType="num">
                                      <p:cBhvr additive="base">
                                        <p:cTn id="64" dur="500" fill="hold"/>
                                        <p:tgtEl>
                                          <p:spTgt spid="31"/>
                                        </p:tgtEl>
                                        <p:attrNameLst>
                                          <p:attrName>ppt_x</p:attrName>
                                        </p:attrNameLst>
                                      </p:cBhvr>
                                      <p:tavLst>
                                        <p:tav tm="0">
                                          <p:val>
                                            <p:strVal val="0-#ppt_w/2"/>
                                          </p:val>
                                        </p:tav>
                                        <p:tav tm="100000">
                                          <p:val>
                                            <p:strVal val="#ppt_x"/>
                                          </p:val>
                                        </p:tav>
                                      </p:tavLst>
                                    </p:anim>
                                    <p:anim calcmode="lin" valueType="num">
                                      <p:cBhvr additive="base">
                                        <p:cTn id="65" dur="500" fill="hold"/>
                                        <p:tgtEl>
                                          <p:spTgt spid="31"/>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32"/>
                                        </p:tgtEl>
                                        <p:attrNameLst>
                                          <p:attrName>style.visibility</p:attrName>
                                        </p:attrNameLst>
                                      </p:cBhvr>
                                      <p:to>
                                        <p:strVal val="visible"/>
                                      </p:to>
                                    </p:set>
                                    <p:anim calcmode="lin" valueType="num">
                                      <p:cBhvr additive="base">
                                        <p:cTn id="68" dur="500" fill="hold"/>
                                        <p:tgtEl>
                                          <p:spTgt spid="32"/>
                                        </p:tgtEl>
                                        <p:attrNameLst>
                                          <p:attrName>ppt_x</p:attrName>
                                        </p:attrNameLst>
                                      </p:cBhvr>
                                      <p:tavLst>
                                        <p:tav tm="0">
                                          <p:val>
                                            <p:strVal val="0-#ppt_w/2"/>
                                          </p:val>
                                        </p:tav>
                                        <p:tav tm="100000">
                                          <p:val>
                                            <p:strVal val="#ppt_x"/>
                                          </p:val>
                                        </p:tav>
                                      </p:tavLst>
                                    </p:anim>
                                    <p:anim calcmode="lin" valueType="num">
                                      <p:cBhvr additive="base">
                                        <p:cTn id="69" dur="500" fill="hold"/>
                                        <p:tgtEl>
                                          <p:spTgt spid="32"/>
                                        </p:tgtEl>
                                        <p:attrNameLst>
                                          <p:attrName>ppt_y</p:attrName>
                                        </p:attrNameLst>
                                      </p:cBhvr>
                                      <p:tavLst>
                                        <p:tav tm="0">
                                          <p:val>
                                            <p:strVal val="#ppt_y"/>
                                          </p:val>
                                        </p:tav>
                                        <p:tav tm="100000">
                                          <p:val>
                                            <p:strVal val="#ppt_y"/>
                                          </p:val>
                                        </p:tav>
                                      </p:tavLst>
                                    </p:anim>
                                  </p:childTnLst>
                                </p:cTn>
                              </p:par>
                            </p:childTnLst>
                          </p:cTn>
                        </p:par>
                        <p:par>
                          <p:cTn id="70" fill="hold">
                            <p:stCondLst>
                              <p:cond delay="4149"/>
                            </p:stCondLst>
                            <p:childTnLst>
                              <p:par>
                                <p:cTn id="71" presetID="22" presetClass="entr" presetSubtype="8" fill="hold" grpId="0" nodeType="after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wipe(left)">
                                      <p:cBhvr>
                                        <p:cTn id="73" dur="500"/>
                                        <p:tgtEl>
                                          <p:spTgt spid="20"/>
                                        </p:tgtEl>
                                      </p:cBhvr>
                                    </p:animEffect>
                                  </p:childTnLst>
                                </p:cTn>
                              </p:par>
                            </p:childTnLst>
                          </p:cTn>
                        </p:par>
                        <p:par>
                          <p:cTn id="74" fill="hold">
                            <p:stCondLst>
                              <p:cond delay="4649"/>
                            </p:stCondLst>
                            <p:childTnLst>
                              <p:par>
                                <p:cTn id="75" presetID="2" presetClass="entr" presetSubtype="4" fill="hold" grpId="0" nodeType="afterEffect">
                                  <p:stCondLst>
                                    <p:cond delay="0"/>
                                  </p:stCondLst>
                                  <p:childTnLst>
                                    <p:set>
                                      <p:cBhvr>
                                        <p:cTn id="76" dur="1" fill="hold">
                                          <p:stCondLst>
                                            <p:cond delay="0"/>
                                          </p:stCondLst>
                                        </p:cTn>
                                        <p:tgtEl>
                                          <p:spTgt spid="33"/>
                                        </p:tgtEl>
                                        <p:attrNameLst>
                                          <p:attrName>style.visibility</p:attrName>
                                        </p:attrNameLst>
                                      </p:cBhvr>
                                      <p:to>
                                        <p:strVal val="visible"/>
                                      </p:to>
                                    </p:set>
                                    <p:anim calcmode="lin" valueType="num">
                                      <p:cBhvr additive="base">
                                        <p:cTn id="77" dur="500" fill="hold"/>
                                        <p:tgtEl>
                                          <p:spTgt spid="33"/>
                                        </p:tgtEl>
                                        <p:attrNameLst>
                                          <p:attrName>ppt_x</p:attrName>
                                        </p:attrNameLst>
                                      </p:cBhvr>
                                      <p:tavLst>
                                        <p:tav tm="0">
                                          <p:val>
                                            <p:strVal val="#ppt_x"/>
                                          </p:val>
                                        </p:tav>
                                        <p:tav tm="100000">
                                          <p:val>
                                            <p:strVal val="#ppt_x"/>
                                          </p:val>
                                        </p:tav>
                                      </p:tavLst>
                                    </p:anim>
                                    <p:anim calcmode="lin" valueType="num">
                                      <p:cBhvr additive="base">
                                        <p:cTn id="78" dur="500" fill="hold"/>
                                        <p:tgtEl>
                                          <p:spTgt spid="33"/>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34"/>
                                        </p:tgtEl>
                                        <p:attrNameLst>
                                          <p:attrName>style.visibility</p:attrName>
                                        </p:attrNameLst>
                                      </p:cBhvr>
                                      <p:to>
                                        <p:strVal val="visible"/>
                                      </p:to>
                                    </p:set>
                                    <p:anim calcmode="lin" valueType="num">
                                      <p:cBhvr additive="base">
                                        <p:cTn id="81" dur="500" fill="hold"/>
                                        <p:tgtEl>
                                          <p:spTgt spid="34"/>
                                        </p:tgtEl>
                                        <p:attrNameLst>
                                          <p:attrName>ppt_x</p:attrName>
                                        </p:attrNameLst>
                                      </p:cBhvr>
                                      <p:tavLst>
                                        <p:tav tm="0">
                                          <p:val>
                                            <p:strVal val="#ppt_x"/>
                                          </p:val>
                                        </p:tav>
                                        <p:tav tm="100000">
                                          <p:val>
                                            <p:strVal val="#ppt_x"/>
                                          </p:val>
                                        </p:tav>
                                      </p:tavLst>
                                    </p:anim>
                                    <p:anim calcmode="lin" valueType="num">
                                      <p:cBhvr additive="base">
                                        <p:cTn id="82" dur="500" fill="hold"/>
                                        <p:tgtEl>
                                          <p:spTgt spid="34"/>
                                        </p:tgtEl>
                                        <p:attrNameLst>
                                          <p:attrName>ppt_y</p:attrName>
                                        </p:attrNameLst>
                                      </p:cBhvr>
                                      <p:tavLst>
                                        <p:tav tm="0">
                                          <p:val>
                                            <p:strVal val="1+#ppt_h/2"/>
                                          </p:val>
                                        </p:tav>
                                        <p:tav tm="100000">
                                          <p:val>
                                            <p:strVal val="#ppt_y"/>
                                          </p:val>
                                        </p:tav>
                                      </p:tavLst>
                                    </p:anim>
                                  </p:childTnLst>
                                </p:cTn>
                              </p:par>
                            </p:childTnLst>
                          </p:cTn>
                        </p:par>
                        <p:par>
                          <p:cTn id="83" fill="hold">
                            <p:stCondLst>
                              <p:cond delay="5149"/>
                            </p:stCondLst>
                            <p:childTnLst>
                              <p:par>
                                <p:cTn id="84" presetID="22" presetClass="entr" presetSubtype="8" fill="hold" grpId="0" nodeType="afterEffect">
                                  <p:stCondLst>
                                    <p:cond delay="0"/>
                                  </p:stCondLst>
                                  <p:childTnLst>
                                    <p:set>
                                      <p:cBhvr>
                                        <p:cTn id="85" dur="1" fill="hold">
                                          <p:stCondLst>
                                            <p:cond delay="0"/>
                                          </p:stCondLst>
                                        </p:cTn>
                                        <p:tgtEl>
                                          <p:spTgt spid="19"/>
                                        </p:tgtEl>
                                        <p:attrNameLst>
                                          <p:attrName>style.visibility</p:attrName>
                                        </p:attrNameLst>
                                      </p:cBhvr>
                                      <p:to>
                                        <p:strVal val="visible"/>
                                      </p:to>
                                    </p:set>
                                    <p:animEffect transition="in" filter="wipe(left)">
                                      <p:cBhvr>
                                        <p:cTn id="86" dur="500"/>
                                        <p:tgtEl>
                                          <p:spTgt spid="19"/>
                                        </p:tgtEl>
                                      </p:cBhvr>
                                    </p:animEffect>
                                  </p:childTnLst>
                                </p:cTn>
                              </p:par>
                            </p:childTnLst>
                          </p:cTn>
                        </p:par>
                        <p:par>
                          <p:cTn id="87" fill="hold">
                            <p:stCondLst>
                              <p:cond delay="5649"/>
                            </p:stCondLst>
                            <p:childTnLst>
                              <p:par>
                                <p:cTn id="88" presetID="2" presetClass="entr" presetSubtype="2" fill="hold" grpId="0" nodeType="afterEffect">
                                  <p:stCondLst>
                                    <p:cond delay="0"/>
                                  </p:stCondLst>
                                  <p:childTnLst>
                                    <p:set>
                                      <p:cBhvr>
                                        <p:cTn id="89" dur="1" fill="hold">
                                          <p:stCondLst>
                                            <p:cond delay="0"/>
                                          </p:stCondLst>
                                        </p:cTn>
                                        <p:tgtEl>
                                          <p:spTgt spid="35"/>
                                        </p:tgtEl>
                                        <p:attrNameLst>
                                          <p:attrName>style.visibility</p:attrName>
                                        </p:attrNameLst>
                                      </p:cBhvr>
                                      <p:to>
                                        <p:strVal val="visible"/>
                                      </p:to>
                                    </p:set>
                                    <p:anim calcmode="lin" valueType="num">
                                      <p:cBhvr additive="base">
                                        <p:cTn id="90" dur="500" fill="hold"/>
                                        <p:tgtEl>
                                          <p:spTgt spid="35"/>
                                        </p:tgtEl>
                                        <p:attrNameLst>
                                          <p:attrName>ppt_x</p:attrName>
                                        </p:attrNameLst>
                                      </p:cBhvr>
                                      <p:tavLst>
                                        <p:tav tm="0">
                                          <p:val>
                                            <p:strVal val="1+#ppt_w/2"/>
                                          </p:val>
                                        </p:tav>
                                        <p:tav tm="100000">
                                          <p:val>
                                            <p:strVal val="#ppt_x"/>
                                          </p:val>
                                        </p:tav>
                                      </p:tavLst>
                                    </p:anim>
                                    <p:anim calcmode="lin" valueType="num">
                                      <p:cBhvr additive="base">
                                        <p:cTn id="91" dur="500" fill="hold"/>
                                        <p:tgtEl>
                                          <p:spTgt spid="35"/>
                                        </p:tgtEl>
                                        <p:attrNameLst>
                                          <p:attrName>ppt_y</p:attrName>
                                        </p:attrNameLst>
                                      </p:cBhvr>
                                      <p:tavLst>
                                        <p:tav tm="0">
                                          <p:val>
                                            <p:strVal val="#ppt_y"/>
                                          </p:val>
                                        </p:tav>
                                        <p:tav tm="100000">
                                          <p:val>
                                            <p:strVal val="#ppt_y"/>
                                          </p:val>
                                        </p:tav>
                                      </p:tavLst>
                                    </p:anim>
                                  </p:childTnLst>
                                </p:cTn>
                              </p:par>
                              <p:par>
                                <p:cTn id="92" presetID="2" presetClass="entr" presetSubtype="2" fill="hold" grpId="0" nodeType="withEffect">
                                  <p:stCondLst>
                                    <p:cond delay="0"/>
                                  </p:stCondLst>
                                  <p:childTnLst>
                                    <p:set>
                                      <p:cBhvr>
                                        <p:cTn id="93" dur="1" fill="hold">
                                          <p:stCondLst>
                                            <p:cond delay="0"/>
                                          </p:stCondLst>
                                        </p:cTn>
                                        <p:tgtEl>
                                          <p:spTgt spid="36"/>
                                        </p:tgtEl>
                                        <p:attrNameLst>
                                          <p:attrName>style.visibility</p:attrName>
                                        </p:attrNameLst>
                                      </p:cBhvr>
                                      <p:to>
                                        <p:strVal val="visible"/>
                                      </p:to>
                                    </p:set>
                                    <p:anim calcmode="lin" valueType="num">
                                      <p:cBhvr additive="base">
                                        <p:cTn id="94" dur="500" fill="hold"/>
                                        <p:tgtEl>
                                          <p:spTgt spid="36"/>
                                        </p:tgtEl>
                                        <p:attrNameLst>
                                          <p:attrName>ppt_x</p:attrName>
                                        </p:attrNameLst>
                                      </p:cBhvr>
                                      <p:tavLst>
                                        <p:tav tm="0">
                                          <p:val>
                                            <p:strVal val="1+#ppt_w/2"/>
                                          </p:val>
                                        </p:tav>
                                        <p:tav tm="100000">
                                          <p:val>
                                            <p:strVal val="#ppt_x"/>
                                          </p:val>
                                        </p:tav>
                                      </p:tavLst>
                                    </p:anim>
                                    <p:anim calcmode="lin" valueType="num">
                                      <p:cBhvr additive="base">
                                        <p:cTn id="95" dur="500" fill="hold"/>
                                        <p:tgtEl>
                                          <p:spTgt spid="36"/>
                                        </p:tgtEl>
                                        <p:attrNameLst>
                                          <p:attrName>ppt_y</p:attrName>
                                        </p:attrNameLst>
                                      </p:cBhvr>
                                      <p:tavLst>
                                        <p:tav tm="0">
                                          <p:val>
                                            <p:strVal val="#ppt_y"/>
                                          </p:val>
                                        </p:tav>
                                        <p:tav tm="100000">
                                          <p:val>
                                            <p:strVal val="#ppt_y"/>
                                          </p:val>
                                        </p:tav>
                                      </p:tavLst>
                                    </p:anim>
                                  </p:childTnLst>
                                </p:cTn>
                              </p:par>
                            </p:childTnLst>
                          </p:cTn>
                        </p:par>
                        <p:par>
                          <p:cTn id="96" fill="hold">
                            <p:stCondLst>
                              <p:cond delay="6149"/>
                            </p:stCondLst>
                            <p:childTnLst>
                              <p:par>
                                <p:cTn id="97" presetID="22" presetClass="entr" presetSubtype="8" fill="hold" grpId="0" nodeType="afterEffect">
                                  <p:stCondLst>
                                    <p:cond delay="0"/>
                                  </p:stCondLst>
                                  <p:childTnLst>
                                    <p:set>
                                      <p:cBhvr>
                                        <p:cTn id="98" dur="1" fill="hold">
                                          <p:stCondLst>
                                            <p:cond delay="0"/>
                                          </p:stCondLst>
                                        </p:cTn>
                                        <p:tgtEl>
                                          <p:spTgt spid="18"/>
                                        </p:tgtEl>
                                        <p:attrNameLst>
                                          <p:attrName>style.visibility</p:attrName>
                                        </p:attrNameLst>
                                      </p:cBhvr>
                                      <p:to>
                                        <p:strVal val="visible"/>
                                      </p:to>
                                    </p:set>
                                    <p:animEffect transition="in" filter="wipe(left)">
                                      <p:cBhvr>
                                        <p:cTn id="99" dur="500"/>
                                        <p:tgtEl>
                                          <p:spTgt spid="18"/>
                                        </p:tgtEl>
                                      </p:cBhvr>
                                    </p:animEffect>
                                  </p:childTnLst>
                                </p:cTn>
                              </p:par>
                            </p:childTnLst>
                          </p:cTn>
                        </p:par>
                        <p:par>
                          <p:cTn id="100" fill="hold">
                            <p:stCondLst>
                              <p:cond delay="6649"/>
                            </p:stCondLst>
                            <p:childTnLst>
                              <p:par>
                                <p:cTn id="101" presetID="2" presetClass="entr" presetSubtype="4" fill="hold" grpId="0" nodeType="afterEffect">
                                  <p:stCondLst>
                                    <p:cond delay="0"/>
                                  </p:stCondLst>
                                  <p:childTnLst>
                                    <p:set>
                                      <p:cBhvr>
                                        <p:cTn id="102" dur="1" fill="hold">
                                          <p:stCondLst>
                                            <p:cond delay="0"/>
                                          </p:stCondLst>
                                        </p:cTn>
                                        <p:tgtEl>
                                          <p:spTgt spid="37"/>
                                        </p:tgtEl>
                                        <p:attrNameLst>
                                          <p:attrName>style.visibility</p:attrName>
                                        </p:attrNameLst>
                                      </p:cBhvr>
                                      <p:to>
                                        <p:strVal val="visible"/>
                                      </p:to>
                                    </p:set>
                                    <p:anim calcmode="lin" valueType="num">
                                      <p:cBhvr additive="base">
                                        <p:cTn id="103" dur="500" fill="hold"/>
                                        <p:tgtEl>
                                          <p:spTgt spid="37"/>
                                        </p:tgtEl>
                                        <p:attrNameLst>
                                          <p:attrName>ppt_x</p:attrName>
                                        </p:attrNameLst>
                                      </p:cBhvr>
                                      <p:tavLst>
                                        <p:tav tm="0">
                                          <p:val>
                                            <p:strVal val="#ppt_x"/>
                                          </p:val>
                                        </p:tav>
                                        <p:tav tm="100000">
                                          <p:val>
                                            <p:strVal val="#ppt_x"/>
                                          </p:val>
                                        </p:tav>
                                      </p:tavLst>
                                    </p:anim>
                                    <p:anim calcmode="lin" valueType="num">
                                      <p:cBhvr additive="base">
                                        <p:cTn id="104" dur="500" fill="hold"/>
                                        <p:tgtEl>
                                          <p:spTgt spid="37"/>
                                        </p:tgtEl>
                                        <p:attrNameLst>
                                          <p:attrName>ppt_y</p:attrName>
                                        </p:attrNameLst>
                                      </p:cBhvr>
                                      <p:tavLst>
                                        <p:tav tm="0">
                                          <p:val>
                                            <p:strVal val="1+#ppt_h/2"/>
                                          </p:val>
                                        </p:tav>
                                        <p:tav tm="100000">
                                          <p:val>
                                            <p:strVal val="#ppt_y"/>
                                          </p:val>
                                        </p:tav>
                                      </p:tavLst>
                                    </p:anim>
                                  </p:childTnLst>
                                </p:cTn>
                              </p:par>
                              <p:par>
                                <p:cTn id="105" presetID="2" presetClass="entr" presetSubtype="4" fill="hold" grpId="0" nodeType="withEffect">
                                  <p:stCondLst>
                                    <p:cond delay="0"/>
                                  </p:stCondLst>
                                  <p:childTnLst>
                                    <p:set>
                                      <p:cBhvr>
                                        <p:cTn id="106" dur="1" fill="hold">
                                          <p:stCondLst>
                                            <p:cond delay="0"/>
                                          </p:stCondLst>
                                        </p:cTn>
                                        <p:tgtEl>
                                          <p:spTgt spid="38"/>
                                        </p:tgtEl>
                                        <p:attrNameLst>
                                          <p:attrName>style.visibility</p:attrName>
                                        </p:attrNameLst>
                                      </p:cBhvr>
                                      <p:to>
                                        <p:strVal val="visible"/>
                                      </p:to>
                                    </p:set>
                                    <p:anim calcmode="lin" valueType="num">
                                      <p:cBhvr additive="base">
                                        <p:cTn id="107" dur="500" fill="hold"/>
                                        <p:tgtEl>
                                          <p:spTgt spid="38"/>
                                        </p:tgtEl>
                                        <p:attrNameLst>
                                          <p:attrName>ppt_x</p:attrName>
                                        </p:attrNameLst>
                                      </p:cBhvr>
                                      <p:tavLst>
                                        <p:tav tm="0">
                                          <p:val>
                                            <p:strVal val="#ppt_x"/>
                                          </p:val>
                                        </p:tav>
                                        <p:tav tm="100000">
                                          <p:val>
                                            <p:strVal val="#ppt_x"/>
                                          </p:val>
                                        </p:tav>
                                      </p:tavLst>
                                    </p:anim>
                                    <p:anim calcmode="lin" valueType="num">
                                      <p:cBhvr additive="base">
                                        <p:cTn id="108"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animBg="1"/>
      <p:bldP spid="8" grpId="0" animBg="1"/>
      <p:bldP spid="9" grpId="0" animBg="1"/>
      <p:bldP spid="10" grpId="0" animBg="1"/>
      <p:bldP spid="18" grpId="0"/>
      <p:bldP spid="19" grpId="0"/>
      <p:bldP spid="20" grpId="0"/>
      <p:bldP spid="21" grpId="0"/>
      <p:bldP spid="22" grpId="0"/>
      <p:bldP spid="23" grpId="0"/>
      <p:bldP spid="24" grpId="0"/>
      <p:bldP spid="25" grpId="0"/>
      <p:bldP spid="31" grpId="0"/>
      <p:bldP spid="32" grpId="0"/>
      <p:bldP spid="33" grpId="0"/>
      <p:bldP spid="34" grpId="0"/>
      <p:bldP spid="35" grpId="0"/>
      <p:bldP spid="36" grpId="0"/>
      <p:bldP spid="37" grpId="0"/>
      <p:bldP spid="3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026120"/>
            <a:ext cx="12192000" cy="52729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圆角矩形 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0" y="0"/>
            <a:ext cx="12192000" cy="1026120"/>
          </a:xfrm>
          <a:prstGeom prst="roundRect">
            <a:avLst>
              <a:gd name="adj" fmla="val 0"/>
            </a:avLst>
          </a:prstGeom>
          <a:solidFill>
            <a:srgbClr val="35597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文本框 3"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txBox="1"/>
          <p:nvPr/>
        </p:nvSpPr>
        <p:spPr>
          <a:xfrm>
            <a:off x="1160398" y="133400"/>
            <a:ext cx="3801041" cy="769441"/>
          </a:xfrm>
          <a:prstGeom prst="rect">
            <a:avLst/>
          </a:prstGeom>
          <a:noFill/>
        </p:spPr>
        <p:txBody>
          <a:bodyPr wrap="none" rtlCol="0">
            <a:spAutoFit/>
          </a:bodyPr>
          <a:lstStyle/>
          <a:p>
            <a:r>
              <a:rPr lang="zh-CN" altLang="en-US" sz="4400" b="1" spc="300" dirty="0">
                <a:solidFill>
                  <a:srgbClr val="FEFEFE"/>
                </a:solidFill>
                <a:effectLst>
                  <a:outerShdw blurRad="38100" dist="38100" dir="2700000" algn="tl">
                    <a:srgbClr val="000000">
                      <a:alpha val="43137"/>
                    </a:srgbClr>
                  </a:outerShdw>
                </a:effectLst>
                <a:cs typeface="+mn-ea"/>
                <a:sym typeface="+mn-lt"/>
              </a:rPr>
              <a:t>长期发展目标</a:t>
            </a:r>
            <a:endParaRPr lang="zh-CN" altLang="en-US" sz="4400" b="1" spc="300" dirty="0">
              <a:solidFill>
                <a:srgbClr val="FEFEFE"/>
              </a:solidFill>
              <a:effectLst>
                <a:outerShdw blurRad="38100" dist="38100" dir="2700000" algn="tl">
                  <a:srgbClr val="000000">
                    <a:alpha val="43137"/>
                  </a:srgbClr>
                </a:outerShdw>
              </a:effectLst>
              <a:cs typeface="+mn-ea"/>
              <a:sym typeface="+mn-lt"/>
            </a:endParaRPr>
          </a:p>
        </p:txBody>
      </p:sp>
      <p:sp>
        <p:nvSpPr>
          <p:cNvPr id="5" name="圆角矩形 38"/>
          <p:cNvSpPr/>
          <p:nvPr/>
        </p:nvSpPr>
        <p:spPr>
          <a:xfrm rot="572624">
            <a:off x="195140" y="191809"/>
            <a:ext cx="755690" cy="744790"/>
          </a:xfrm>
          <a:custGeom>
            <a:avLst/>
            <a:gdLst/>
            <a:ahLst/>
            <a:cxnLst/>
            <a:rect l="l" t="t" r="r" b="b"/>
            <a:pathLst>
              <a:path w="1554798" h="1532371">
                <a:moveTo>
                  <a:pt x="260464" y="73817"/>
                </a:moveTo>
                <a:cubicBezTo>
                  <a:pt x="306072" y="28209"/>
                  <a:pt x="369078" y="0"/>
                  <a:pt x="438674" y="0"/>
                </a:cubicBezTo>
                <a:lnTo>
                  <a:pt x="1302770" y="0"/>
                </a:lnTo>
                <a:cubicBezTo>
                  <a:pt x="1441961" y="0"/>
                  <a:pt x="1554798" y="112837"/>
                  <a:pt x="1554798" y="252028"/>
                </a:cubicBezTo>
                <a:lnTo>
                  <a:pt x="1554798" y="252029"/>
                </a:lnTo>
                <a:lnTo>
                  <a:pt x="1554798" y="1116125"/>
                </a:lnTo>
                <a:cubicBezTo>
                  <a:pt x="1554798" y="1255316"/>
                  <a:pt x="1441961" y="1368153"/>
                  <a:pt x="1302770" y="1368153"/>
                </a:cubicBezTo>
                <a:cubicBezTo>
                  <a:pt x="1163579" y="1368153"/>
                  <a:pt x="1050742" y="1255316"/>
                  <a:pt x="1050742" y="1116125"/>
                </a:cubicBezTo>
                <a:lnTo>
                  <a:pt x="1050742" y="860250"/>
                </a:lnTo>
                <a:cubicBezTo>
                  <a:pt x="1050311" y="861013"/>
                  <a:pt x="1049708" y="861600"/>
                  <a:pt x="1049101" y="862186"/>
                </a:cubicBezTo>
                <a:lnTo>
                  <a:pt x="426920" y="1461813"/>
                </a:lnTo>
                <a:cubicBezTo>
                  <a:pt x="326697" y="1558402"/>
                  <a:pt x="167149" y="1555457"/>
                  <a:pt x="70559" y="1455234"/>
                </a:cubicBezTo>
                <a:cubicBezTo>
                  <a:pt x="-26031" y="1355012"/>
                  <a:pt x="-23086" y="1195463"/>
                  <a:pt x="77137" y="1098874"/>
                </a:cubicBezTo>
                <a:lnTo>
                  <a:pt x="694328" y="504056"/>
                </a:lnTo>
                <a:lnTo>
                  <a:pt x="438674" y="504056"/>
                </a:lnTo>
                <a:cubicBezTo>
                  <a:pt x="299483" y="504056"/>
                  <a:pt x="186646" y="391219"/>
                  <a:pt x="186646" y="252028"/>
                </a:cubicBezTo>
                <a:cubicBezTo>
                  <a:pt x="186646" y="182432"/>
                  <a:pt x="214855" y="119426"/>
                  <a:pt x="260464" y="73817"/>
                </a:cubicBezTo>
                <a:close/>
              </a:path>
            </a:pathLst>
          </a:custGeom>
          <a:solidFill>
            <a:srgbClr val="355979"/>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椭圆 5"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1734017" y="6466806"/>
            <a:ext cx="266706" cy="266706"/>
          </a:xfrm>
          <a:prstGeom prst="ellipse">
            <a:avLst/>
          </a:prstGeom>
          <a:solidFill>
            <a:srgbClr val="365B7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椭圆 6"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1364799" y="6466806"/>
            <a:ext cx="266706" cy="266706"/>
          </a:xfrm>
          <a:prstGeom prst="ellipse">
            <a:avLst/>
          </a:prstGeom>
          <a:solidFill>
            <a:srgbClr val="96648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995581" y="6466806"/>
            <a:ext cx="266706" cy="266706"/>
          </a:xfrm>
          <a:prstGeom prst="ellipse">
            <a:avLst/>
          </a:prstGeom>
          <a:solidFill>
            <a:srgbClr val="D06F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椭圆 8"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626363" y="6466806"/>
            <a:ext cx="266706" cy="266706"/>
          </a:xfrm>
          <a:prstGeom prst="ellipse">
            <a:avLst/>
          </a:prstGeom>
          <a:solidFill>
            <a:srgbClr val="F779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257451" y="6466806"/>
            <a:ext cx="266400" cy="266400"/>
          </a:xfrm>
          <a:prstGeom prst="ellipse">
            <a:avLst/>
          </a:prstGeom>
          <a:solidFill>
            <a:srgbClr val="F8AD9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1" name="图片 10"/>
          <p:cNvPicPr>
            <a:picLocks noChangeAspect="1"/>
          </p:cNvPicPr>
          <p:nvPr/>
        </p:nvPicPr>
        <p:blipFill>
          <a:blip r:embed="rId1" cstate="print">
            <a:extLst>
              <a:ext uri="{BEBA8EAE-BF5A-486C-A8C5-ECC9F3942E4B}">
                <a14:imgProps xmlns:a14="http://schemas.microsoft.com/office/drawing/2010/main">
                  <a14:imgLayer r:embed="rId2">
                    <a14:imgEffect>
                      <a14:backgroundRemoval t="3836" b="96995" l="1048" r="96931">
                        <a14:foregroundMark x1="30913" y1="21611" x2="33683" y2="31458"/>
                        <a14:foregroundMark x1="7635" y1="16752" x2="10105" y2="19757"/>
                        <a14:foregroundMark x1="5165" y1="15985" x2="3293" y2="14962"/>
                        <a14:foregroundMark x1="5614" y1="13683" x2="7410" y2="15857"/>
                        <a14:foregroundMark x1="8009" y1="12404" x2="9281" y2="16560"/>
                        <a14:foregroundMark x1="65793" y1="33951" x2="65045" y2="35358"/>
                        <a14:foregroundMark x1="65120" y1="36573" x2="66991" y2="38811"/>
                        <a14:foregroundMark x1="66467" y1="35806" x2="67889" y2="37084"/>
                        <a14:foregroundMark x1="67216" y1="34974" x2="68338" y2="36061"/>
                        <a14:foregroundMark x1="68488" y1="38043" x2="68862" y2="38363"/>
                        <a14:backgroundMark x1="6662" y1="16049" x2="5464" y2="14898"/>
                        <a14:backgroundMark x1="8009" y1="15473" x2="6886" y2="13107"/>
                        <a14:backgroundMark x1="65868" y1="36317" x2="67216" y2="37852"/>
                        <a14:backgroundMark x1="67216" y1="35870" x2="68488" y2="37084"/>
                      </a14:backgroundRemoval>
                    </a14:imgEffect>
                  </a14:imgLayer>
                </a14:imgProps>
              </a:ext>
              <a:ext uri="{28A0092B-C50C-407E-A947-70E740481C1C}">
                <a14:useLocalDpi xmlns:a14="http://schemas.microsoft.com/office/drawing/2010/main" val="0"/>
              </a:ext>
            </a:extLst>
          </a:blip>
          <a:stretch>
            <a:fillRect/>
          </a:stretch>
        </p:blipFill>
        <p:spPr>
          <a:xfrm>
            <a:off x="7539009" y="1315780"/>
            <a:ext cx="4328361" cy="5067176"/>
          </a:xfrm>
          <a:prstGeom prst="rect">
            <a:avLst/>
          </a:prstGeom>
          <a:effectLst>
            <a:outerShdw dist="114300" dir="2700000" algn="tl" rotWithShape="0">
              <a:prstClr val="black">
                <a:alpha val="20000"/>
              </a:prstClr>
            </a:outerShdw>
          </a:effectLst>
        </p:spPr>
      </p:pic>
      <p:sp>
        <p:nvSpPr>
          <p:cNvPr id="12" name="文本框 44"/>
          <p:cNvSpPr txBox="1"/>
          <p:nvPr/>
        </p:nvSpPr>
        <p:spPr>
          <a:xfrm>
            <a:off x="1334164" y="1897988"/>
            <a:ext cx="6268339" cy="50013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rtlCol="0">
            <a:spAutoFit/>
          </a:bodyPr>
          <a:lstStyle>
            <a:defPPr>
              <a:defRPr lang="en-US"/>
            </a:defPPr>
            <a:lvl2pPr marL="0" lvl="1" algn="ctr">
              <a:defRPr sz="2800" b="1">
                <a:solidFill>
                  <a:schemeClr val="tx1">
                    <a:lumMod val="75000"/>
                    <a:lumOff val="25000"/>
                  </a:schemeClr>
                </a:solidFill>
                <a:latin typeface="微软雅黑" panose="020B0503020204020204" charset="-122"/>
                <a:ea typeface="微软雅黑" panose="020B0503020204020204" charset="-122"/>
              </a:defRPr>
            </a:lvl2pPr>
          </a:lstStyle>
          <a:p>
            <a:r>
              <a:rPr lang="zh-CN" altLang="en-US" sz="2800" b="1" dirty="0">
                <a:cs typeface="+mn-ea"/>
                <a:sym typeface="+mn-lt"/>
              </a:rPr>
              <a:t>此处添加文字详细的标题信息</a:t>
            </a:r>
            <a:endParaRPr lang="en-US" altLang="zh-CN" sz="2800" b="1" dirty="0">
              <a:cs typeface="+mn-ea"/>
              <a:sym typeface="+mn-lt"/>
            </a:endParaRPr>
          </a:p>
        </p:txBody>
      </p:sp>
      <p:sp>
        <p:nvSpPr>
          <p:cNvPr id="13" name="矩形 12"/>
          <p:cNvSpPr/>
          <p:nvPr/>
        </p:nvSpPr>
        <p:spPr>
          <a:xfrm>
            <a:off x="1339810" y="2391411"/>
            <a:ext cx="4653295" cy="700192"/>
          </a:xfrm>
          <a:prstGeom prst="rect">
            <a:avLst/>
          </a:prstGeom>
        </p:spPr>
        <p:txBody>
          <a:bodyPr wrap="square">
            <a:spAutoFit/>
          </a:bodyPr>
          <a:lstStyle/>
          <a:p>
            <a:pPr>
              <a:lnSpc>
                <a:spcPct val="150000"/>
              </a:lnSpc>
              <a:defRPr/>
            </a:pPr>
            <a:r>
              <a:rPr lang="zh-CN" altLang="en-US" sz="1400" kern="0" dirty="0">
                <a:solidFill>
                  <a:schemeClr val="tx1">
                    <a:lumMod val="75000"/>
                    <a:lumOff val="25000"/>
                  </a:schemeClr>
                </a:solidFill>
                <a:cs typeface="+mn-ea"/>
                <a:sym typeface="+mn-lt"/>
              </a:rPr>
              <a:t>用户可以在投影仪或者计算机上进行演示也可以将演示文稿打印出来制作成胶片用户以在投影仪</a:t>
            </a:r>
            <a:endParaRPr lang="zh-CN" altLang="en-US" sz="1400" kern="0" dirty="0">
              <a:solidFill>
                <a:schemeClr val="tx1">
                  <a:lumMod val="75000"/>
                  <a:lumOff val="25000"/>
                </a:schemeClr>
              </a:solidFill>
              <a:cs typeface="+mn-ea"/>
              <a:sym typeface="+mn-lt"/>
            </a:endParaRPr>
          </a:p>
        </p:txBody>
      </p:sp>
      <p:sp>
        <p:nvSpPr>
          <p:cNvPr id="14" name="燕尾形 66"/>
          <p:cNvSpPr/>
          <p:nvPr/>
        </p:nvSpPr>
        <p:spPr>
          <a:xfrm rot="5400000">
            <a:off x="1528610" y="3733302"/>
            <a:ext cx="360040" cy="576064"/>
          </a:xfrm>
          <a:prstGeom prst="chevron">
            <a:avLst/>
          </a:prstGeom>
          <a:solidFill>
            <a:srgbClr val="F779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cxnSp>
        <p:nvCxnSpPr>
          <p:cNvPr id="15" name="直接连接符 14"/>
          <p:cNvCxnSpPr/>
          <p:nvPr/>
        </p:nvCxnSpPr>
        <p:spPr>
          <a:xfrm>
            <a:off x="1708630" y="4309366"/>
            <a:ext cx="4284475"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2045628" y="3288782"/>
            <a:ext cx="1107977" cy="369324"/>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b="1" dirty="0">
                <a:solidFill>
                  <a:schemeClr val="tx1">
                    <a:lumMod val="75000"/>
                    <a:lumOff val="25000"/>
                  </a:schemeClr>
                </a:solidFill>
                <a:cs typeface="+mn-ea"/>
                <a:sym typeface="+mn-lt"/>
              </a:rPr>
              <a:t>添加标题</a:t>
            </a:r>
            <a:endParaRPr lang="zh-CN" altLang="en-US" b="1" dirty="0">
              <a:solidFill>
                <a:schemeClr val="tx1">
                  <a:lumMod val="75000"/>
                  <a:lumOff val="25000"/>
                </a:schemeClr>
              </a:solidFill>
              <a:cs typeface="+mn-ea"/>
              <a:sym typeface="+mn-lt"/>
            </a:endParaRPr>
          </a:p>
        </p:txBody>
      </p:sp>
      <p:sp>
        <p:nvSpPr>
          <p:cNvPr id="17" name="矩形 16"/>
          <p:cNvSpPr>
            <a:spLocks noChangeArrowheads="1"/>
          </p:cNvSpPr>
          <p:nvPr/>
        </p:nvSpPr>
        <p:spPr bwMode="auto">
          <a:xfrm>
            <a:off x="2032665" y="3627968"/>
            <a:ext cx="4061747" cy="613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lvl="0">
              <a:lnSpc>
                <a:spcPct val="150000"/>
              </a:lnSpc>
              <a:spcBef>
                <a:spcPts val="0"/>
              </a:spcBef>
              <a:buNone/>
              <a:defRPr/>
            </a:pPr>
            <a:r>
              <a:rPr lang="zh-CN" altLang="en-US" sz="1200" kern="0" dirty="0">
                <a:solidFill>
                  <a:schemeClr val="tx1">
                    <a:lumMod val="75000"/>
                    <a:lumOff val="25000"/>
                  </a:schemeClr>
                </a:solidFill>
                <a:latin typeface="+mn-lt"/>
                <a:ea typeface="+mn-ea"/>
                <a:cs typeface="+mn-ea"/>
                <a:sym typeface="+mn-lt"/>
              </a:rPr>
              <a:t>用户可以在投影仪或者计算机上进行演示也可以将演示文稿打印出来制作成胶片用户以在投影仪</a:t>
            </a:r>
            <a:endParaRPr lang="zh-CN" altLang="en-US" sz="1200" kern="0" dirty="0">
              <a:solidFill>
                <a:schemeClr val="tx1">
                  <a:lumMod val="75000"/>
                  <a:lumOff val="25000"/>
                </a:schemeClr>
              </a:solidFill>
              <a:latin typeface="+mn-lt"/>
              <a:ea typeface="+mn-ea"/>
              <a:cs typeface="+mn-ea"/>
              <a:sym typeface="+mn-lt"/>
            </a:endParaRPr>
          </a:p>
        </p:txBody>
      </p:sp>
      <p:sp>
        <p:nvSpPr>
          <p:cNvPr id="18" name="燕尾形 70"/>
          <p:cNvSpPr/>
          <p:nvPr/>
        </p:nvSpPr>
        <p:spPr>
          <a:xfrm rot="5400000">
            <a:off x="1528610" y="5101454"/>
            <a:ext cx="360040" cy="576064"/>
          </a:xfrm>
          <a:prstGeom prst="chevron">
            <a:avLst/>
          </a:prstGeom>
          <a:solidFill>
            <a:srgbClr val="F8AD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cxnSp>
        <p:nvCxnSpPr>
          <p:cNvPr id="19" name="直接连接符 18"/>
          <p:cNvCxnSpPr/>
          <p:nvPr/>
        </p:nvCxnSpPr>
        <p:spPr>
          <a:xfrm>
            <a:off x="1708630" y="5677518"/>
            <a:ext cx="4284475"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2045628" y="4656934"/>
            <a:ext cx="1107977" cy="369324"/>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b="1" dirty="0">
                <a:solidFill>
                  <a:schemeClr val="tx1">
                    <a:lumMod val="75000"/>
                    <a:lumOff val="25000"/>
                  </a:schemeClr>
                </a:solidFill>
                <a:cs typeface="+mn-ea"/>
                <a:sym typeface="+mn-lt"/>
              </a:rPr>
              <a:t>添加标题</a:t>
            </a:r>
            <a:endParaRPr lang="zh-CN" altLang="en-US" b="1" dirty="0">
              <a:solidFill>
                <a:schemeClr val="tx1">
                  <a:lumMod val="75000"/>
                  <a:lumOff val="25000"/>
                </a:schemeClr>
              </a:solidFill>
              <a:cs typeface="+mn-ea"/>
              <a:sym typeface="+mn-lt"/>
            </a:endParaRPr>
          </a:p>
        </p:txBody>
      </p:sp>
      <p:sp>
        <p:nvSpPr>
          <p:cNvPr id="21" name="矩形 47"/>
          <p:cNvSpPr>
            <a:spLocks noChangeArrowheads="1"/>
          </p:cNvSpPr>
          <p:nvPr/>
        </p:nvSpPr>
        <p:spPr bwMode="auto">
          <a:xfrm>
            <a:off x="2032665" y="4996120"/>
            <a:ext cx="4061747" cy="613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lvl="0">
              <a:lnSpc>
                <a:spcPct val="150000"/>
              </a:lnSpc>
              <a:spcBef>
                <a:spcPts val="0"/>
              </a:spcBef>
              <a:buNone/>
              <a:defRPr/>
            </a:pPr>
            <a:r>
              <a:rPr lang="zh-CN" altLang="en-US" sz="1200" kern="0" dirty="0">
                <a:solidFill>
                  <a:srgbClr val="000000">
                    <a:lumMod val="75000"/>
                    <a:lumOff val="25000"/>
                  </a:srgbClr>
                </a:solidFill>
                <a:latin typeface="+mn-lt"/>
                <a:ea typeface="+mn-ea"/>
                <a:cs typeface="+mn-ea"/>
                <a:sym typeface="+mn-lt"/>
              </a:rPr>
              <a:t>用户可以在投影仪或者计算机上进行演示也可以将演示文稿打印出来制作成胶片用户以在投影仪</a:t>
            </a:r>
            <a:endParaRPr lang="zh-CN" altLang="en-US" sz="1200" kern="0" dirty="0">
              <a:solidFill>
                <a:srgbClr val="000000">
                  <a:lumMod val="75000"/>
                  <a:lumOff val="25000"/>
                </a:srgbClr>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1+#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1+#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12" presetClass="entr" presetSubtype="8" fill="hold" grpId="0" nodeType="afterEffect">
                                  <p:stCondLst>
                                    <p:cond delay="0"/>
                                  </p:stCondLst>
                                  <p:iterate type="lt">
                                    <p:tmPct val="10000"/>
                                  </p:iterate>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p:tgtEl>
                                          <p:spTgt spid="4"/>
                                        </p:tgtEl>
                                        <p:attrNameLst>
                                          <p:attrName>ppt_x</p:attrName>
                                        </p:attrNameLst>
                                      </p:cBhvr>
                                      <p:tavLst>
                                        <p:tav tm="0">
                                          <p:val>
                                            <p:strVal val="#ppt_x-#ppt_w*1.125000"/>
                                          </p:val>
                                        </p:tav>
                                        <p:tav tm="100000">
                                          <p:val>
                                            <p:strVal val="#ppt_x"/>
                                          </p:val>
                                        </p:tav>
                                      </p:tavLst>
                                    </p:anim>
                                    <p:animEffect transition="in" filter="wipe(right)">
                                      <p:cBhvr>
                                        <p:cTn id="33" dur="500"/>
                                        <p:tgtEl>
                                          <p:spTgt spid="4"/>
                                        </p:tgtEl>
                                      </p:cBhvr>
                                    </p:animEffect>
                                  </p:childTnLst>
                                </p:cTn>
                              </p:par>
                            </p:childTnLst>
                          </p:cTn>
                        </p:par>
                        <p:par>
                          <p:cTn id="34" fill="hold">
                            <p:stCondLst>
                              <p:cond delay="750"/>
                            </p:stCondLst>
                            <p:childTnLst>
                              <p:par>
                                <p:cTn id="35" presetID="37" presetClass="entr" presetSubtype="0"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1000"/>
                                        <p:tgtEl>
                                          <p:spTgt spid="11"/>
                                        </p:tgtEl>
                                      </p:cBhvr>
                                    </p:animEffect>
                                    <p:anim calcmode="lin" valueType="num">
                                      <p:cBhvr>
                                        <p:cTn id="38" dur="1000" fill="hold"/>
                                        <p:tgtEl>
                                          <p:spTgt spid="11"/>
                                        </p:tgtEl>
                                        <p:attrNameLst>
                                          <p:attrName>ppt_x</p:attrName>
                                        </p:attrNameLst>
                                      </p:cBhvr>
                                      <p:tavLst>
                                        <p:tav tm="0">
                                          <p:val>
                                            <p:strVal val="#ppt_x"/>
                                          </p:val>
                                        </p:tav>
                                        <p:tav tm="100000">
                                          <p:val>
                                            <p:strVal val="#ppt_x"/>
                                          </p:val>
                                        </p:tav>
                                      </p:tavLst>
                                    </p:anim>
                                    <p:anim calcmode="lin" valueType="num">
                                      <p:cBhvr>
                                        <p:cTn id="39" dur="900" decel="100000" fill="hold"/>
                                        <p:tgtEl>
                                          <p:spTgt spid="11"/>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par>
                          <p:cTn id="41" fill="hold">
                            <p:stCondLst>
                              <p:cond delay="1750"/>
                            </p:stCondLst>
                            <p:childTnLst>
                              <p:par>
                                <p:cTn id="42" presetID="50" presetClass="entr" presetSubtype="0" decel="100000" fill="hold" grpId="0" nodeType="afterEffect">
                                  <p:stCondLst>
                                    <p:cond delay="0"/>
                                  </p:stCondLst>
                                  <p:iterate type="lt">
                                    <p:tmPct val="10000"/>
                                  </p:iterate>
                                  <p:childTnLst>
                                    <p:set>
                                      <p:cBhvr>
                                        <p:cTn id="43" dur="1" fill="hold">
                                          <p:stCondLst>
                                            <p:cond delay="0"/>
                                          </p:stCondLst>
                                        </p:cTn>
                                        <p:tgtEl>
                                          <p:spTgt spid="12"/>
                                        </p:tgtEl>
                                        <p:attrNameLst>
                                          <p:attrName>style.visibility</p:attrName>
                                        </p:attrNameLst>
                                      </p:cBhvr>
                                      <p:to>
                                        <p:strVal val="visible"/>
                                      </p:to>
                                    </p:set>
                                    <p:anim calcmode="lin" valueType="num">
                                      <p:cBhvr>
                                        <p:cTn id="44" dur="1000" fill="hold"/>
                                        <p:tgtEl>
                                          <p:spTgt spid="12"/>
                                        </p:tgtEl>
                                        <p:attrNameLst>
                                          <p:attrName>ppt_w</p:attrName>
                                        </p:attrNameLst>
                                      </p:cBhvr>
                                      <p:tavLst>
                                        <p:tav tm="0">
                                          <p:val>
                                            <p:strVal val="#ppt_w+.3"/>
                                          </p:val>
                                        </p:tav>
                                        <p:tav tm="100000">
                                          <p:val>
                                            <p:strVal val="#ppt_w"/>
                                          </p:val>
                                        </p:tav>
                                      </p:tavLst>
                                    </p:anim>
                                    <p:anim calcmode="lin" valueType="num">
                                      <p:cBhvr>
                                        <p:cTn id="45" dur="1000" fill="hold"/>
                                        <p:tgtEl>
                                          <p:spTgt spid="12"/>
                                        </p:tgtEl>
                                        <p:attrNameLst>
                                          <p:attrName>ppt_h</p:attrName>
                                        </p:attrNameLst>
                                      </p:cBhvr>
                                      <p:tavLst>
                                        <p:tav tm="0">
                                          <p:val>
                                            <p:strVal val="#ppt_h"/>
                                          </p:val>
                                        </p:tav>
                                        <p:tav tm="100000">
                                          <p:val>
                                            <p:strVal val="#ppt_h"/>
                                          </p:val>
                                        </p:tav>
                                      </p:tavLst>
                                    </p:anim>
                                    <p:animEffect transition="in" filter="fade">
                                      <p:cBhvr>
                                        <p:cTn id="46" dur="1000"/>
                                        <p:tgtEl>
                                          <p:spTgt spid="12"/>
                                        </p:tgtEl>
                                      </p:cBhvr>
                                    </p:animEffect>
                                  </p:childTnLst>
                                </p:cTn>
                              </p:par>
                            </p:childTnLst>
                          </p:cTn>
                        </p:par>
                        <p:par>
                          <p:cTn id="47" fill="hold">
                            <p:stCondLst>
                              <p:cond delay="3950"/>
                            </p:stCondLst>
                            <p:childTnLst>
                              <p:par>
                                <p:cTn id="48" presetID="42" presetClass="entr" presetSubtype="0" fill="hold" grpId="0" nodeType="afterEffect">
                                  <p:stCondLst>
                                    <p:cond delay="0"/>
                                  </p:stCondLst>
                                  <p:iterate type="wd">
                                    <p:tmPct val="10000"/>
                                  </p:iterate>
                                  <p:childTnLst>
                                    <p:set>
                                      <p:cBhvr>
                                        <p:cTn id="49" dur="1" fill="hold">
                                          <p:stCondLst>
                                            <p:cond delay="0"/>
                                          </p:stCondLst>
                                        </p:cTn>
                                        <p:tgtEl>
                                          <p:spTgt spid="13"/>
                                        </p:tgtEl>
                                        <p:attrNameLst>
                                          <p:attrName>style.visibility</p:attrName>
                                        </p:attrNameLst>
                                      </p:cBhvr>
                                      <p:to>
                                        <p:strVal val="visible"/>
                                      </p:to>
                                    </p:set>
                                    <p:animEffect transition="in" filter="fade">
                                      <p:cBhvr>
                                        <p:cTn id="50" dur="500"/>
                                        <p:tgtEl>
                                          <p:spTgt spid="13"/>
                                        </p:tgtEl>
                                      </p:cBhvr>
                                    </p:animEffect>
                                    <p:anim calcmode="lin" valueType="num">
                                      <p:cBhvr>
                                        <p:cTn id="51" dur="500" fill="hold"/>
                                        <p:tgtEl>
                                          <p:spTgt spid="13"/>
                                        </p:tgtEl>
                                        <p:attrNameLst>
                                          <p:attrName>ppt_x</p:attrName>
                                        </p:attrNameLst>
                                      </p:cBhvr>
                                      <p:tavLst>
                                        <p:tav tm="0">
                                          <p:val>
                                            <p:strVal val="#ppt_x"/>
                                          </p:val>
                                        </p:tav>
                                        <p:tav tm="100000">
                                          <p:val>
                                            <p:strVal val="#ppt_x"/>
                                          </p:val>
                                        </p:tav>
                                      </p:tavLst>
                                    </p:anim>
                                    <p:anim calcmode="lin" valueType="num">
                                      <p:cBhvr>
                                        <p:cTn id="52" dur="500" fill="hold"/>
                                        <p:tgtEl>
                                          <p:spTgt spid="13"/>
                                        </p:tgtEl>
                                        <p:attrNameLst>
                                          <p:attrName>ppt_y</p:attrName>
                                        </p:attrNameLst>
                                      </p:cBhvr>
                                      <p:tavLst>
                                        <p:tav tm="0">
                                          <p:val>
                                            <p:strVal val="#ppt_y+.1"/>
                                          </p:val>
                                        </p:tav>
                                        <p:tav tm="100000">
                                          <p:val>
                                            <p:strVal val="#ppt_y"/>
                                          </p:val>
                                        </p:tav>
                                      </p:tavLst>
                                    </p:anim>
                                  </p:childTnLst>
                                </p:cTn>
                              </p:par>
                            </p:childTnLst>
                          </p:cTn>
                        </p:par>
                        <p:par>
                          <p:cTn id="53" fill="hold">
                            <p:stCondLst>
                              <p:cond delay="6500"/>
                            </p:stCondLst>
                            <p:childTnLst>
                              <p:par>
                                <p:cTn id="54" presetID="47" presetClass="entr" presetSubtype="0"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1000"/>
                                        <p:tgtEl>
                                          <p:spTgt spid="14"/>
                                        </p:tgtEl>
                                      </p:cBhvr>
                                    </p:animEffect>
                                    <p:anim calcmode="lin" valueType="num">
                                      <p:cBhvr>
                                        <p:cTn id="57" dur="1000" fill="hold"/>
                                        <p:tgtEl>
                                          <p:spTgt spid="14"/>
                                        </p:tgtEl>
                                        <p:attrNameLst>
                                          <p:attrName>ppt_x</p:attrName>
                                        </p:attrNameLst>
                                      </p:cBhvr>
                                      <p:tavLst>
                                        <p:tav tm="0">
                                          <p:val>
                                            <p:strVal val="#ppt_x"/>
                                          </p:val>
                                        </p:tav>
                                        <p:tav tm="100000">
                                          <p:val>
                                            <p:strVal val="#ppt_x"/>
                                          </p:val>
                                        </p:tav>
                                      </p:tavLst>
                                    </p:anim>
                                    <p:anim calcmode="lin" valueType="num">
                                      <p:cBhvr>
                                        <p:cTn id="58" dur="1000" fill="hold"/>
                                        <p:tgtEl>
                                          <p:spTgt spid="14"/>
                                        </p:tgtEl>
                                        <p:attrNameLst>
                                          <p:attrName>ppt_y</p:attrName>
                                        </p:attrNameLst>
                                      </p:cBhvr>
                                      <p:tavLst>
                                        <p:tav tm="0">
                                          <p:val>
                                            <p:strVal val="#ppt_y-.1"/>
                                          </p:val>
                                        </p:tav>
                                        <p:tav tm="100000">
                                          <p:val>
                                            <p:strVal val="#ppt_y"/>
                                          </p:val>
                                        </p:tav>
                                      </p:tavLst>
                                    </p:anim>
                                  </p:childTnLst>
                                </p:cTn>
                              </p:par>
                            </p:childTnLst>
                          </p:cTn>
                        </p:par>
                        <p:par>
                          <p:cTn id="59" fill="hold">
                            <p:stCondLst>
                              <p:cond delay="7500"/>
                            </p:stCondLst>
                            <p:childTnLst>
                              <p:par>
                                <p:cTn id="60" presetID="22" presetClass="entr" presetSubtype="8" fill="hold" nodeType="after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500"/>
                                        <p:tgtEl>
                                          <p:spTgt spid="15"/>
                                        </p:tgtEl>
                                      </p:cBhvr>
                                    </p:animEffect>
                                  </p:childTnLst>
                                </p:cTn>
                              </p:par>
                            </p:childTnLst>
                          </p:cTn>
                        </p:par>
                        <p:par>
                          <p:cTn id="63" fill="hold">
                            <p:stCondLst>
                              <p:cond delay="8000"/>
                            </p:stCondLst>
                            <p:childTnLst>
                              <p:par>
                                <p:cTn id="64" presetID="22" presetClass="entr" presetSubtype="8" fill="hold" grpId="0" nodeType="after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wipe(left)">
                                      <p:cBhvr>
                                        <p:cTn id="66" dur="500"/>
                                        <p:tgtEl>
                                          <p:spTgt spid="16"/>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17"/>
                                        </p:tgtEl>
                                        <p:attrNameLst>
                                          <p:attrName>style.visibility</p:attrName>
                                        </p:attrNameLst>
                                      </p:cBhvr>
                                      <p:to>
                                        <p:strVal val="visible"/>
                                      </p:to>
                                    </p:set>
                                    <p:animEffect transition="in" filter="wipe(left)">
                                      <p:cBhvr>
                                        <p:cTn id="69" dur="500"/>
                                        <p:tgtEl>
                                          <p:spTgt spid="17"/>
                                        </p:tgtEl>
                                      </p:cBhvr>
                                    </p:animEffect>
                                  </p:childTnLst>
                                </p:cTn>
                              </p:par>
                            </p:childTnLst>
                          </p:cTn>
                        </p:par>
                        <p:par>
                          <p:cTn id="70" fill="hold">
                            <p:stCondLst>
                              <p:cond delay="8500"/>
                            </p:stCondLst>
                            <p:childTnLst>
                              <p:par>
                                <p:cTn id="71" presetID="47" presetClass="entr" presetSubtype="0" fill="hold" grpId="0" nodeType="after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fade">
                                      <p:cBhvr>
                                        <p:cTn id="73" dur="1000"/>
                                        <p:tgtEl>
                                          <p:spTgt spid="18"/>
                                        </p:tgtEl>
                                      </p:cBhvr>
                                    </p:animEffect>
                                    <p:anim calcmode="lin" valueType="num">
                                      <p:cBhvr>
                                        <p:cTn id="74" dur="1000" fill="hold"/>
                                        <p:tgtEl>
                                          <p:spTgt spid="18"/>
                                        </p:tgtEl>
                                        <p:attrNameLst>
                                          <p:attrName>ppt_x</p:attrName>
                                        </p:attrNameLst>
                                      </p:cBhvr>
                                      <p:tavLst>
                                        <p:tav tm="0">
                                          <p:val>
                                            <p:strVal val="#ppt_x"/>
                                          </p:val>
                                        </p:tav>
                                        <p:tav tm="100000">
                                          <p:val>
                                            <p:strVal val="#ppt_x"/>
                                          </p:val>
                                        </p:tav>
                                      </p:tavLst>
                                    </p:anim>
                                    <p:anim calcmode="lin" valueType="num">
                                      <p:cBhvr>
                                        <p:cTn id="75" dur="1000" fill="hold"/>
                                        <p:tgtEl>
                                          <p:spTgt spid="18"/>
                                        </p:tgtEl>
                                        <p:attrNameLst>
                                          <p:attrName>ppt_y</p:attrName>
                                        </p:attrNameLst>
                                      </p:cBhvr>
                                      <p:tavLst>
                                        <p:tav tm="0">
                                          <p:val>
                                            <p:strVal val="#ppt_y-.1"/>
                                          </p:val>
                                        </p:tav>
                                        <p:tav tm="100000">
                                          <p:val>
                                            <p:strVal val="#ppt_y"/>
                                          </p:val>
                                        </p:tav>
                                      </p:tavLst>
                                    </p:anim>
                                  </p:childTnLst>
                                </p:cTn>
                              </p:par>
                            </p:childTnLst>
                          </p:cTn>
                        </p:par>
                        <p:par>
                          <p:cTn id="76" fill="hold">
                            <p:stCondLst>
                              <p:cond delay="9500"/>
                            </p:stCondLst>
                            <p:childTnLst>
                              <p:par>
                                <p:cTn id="77" presetID="22" presetClass="entr" presetSubtype="8" fill="hold" nodeType="after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wipe(left)">
                                      <p:cBhvr>
                                        <p:cTn id="79" dur="500"/>
                                        <p:tgtEl>
                                          <p:spTgt spid="19"/>
                                        </p:tgtEl>
                                      </p:cBhvr>
                                    </p:animEffect>
                                  </p:childTnLst>
                                </p:cTn>
                              </p:par>
                            </p:childTnLst>
                          </p:cTn>
                        </p:par>
                        <p:par>
                          <p:cTn id="80" fill="hold">
                            <p:stCondLst>
                              <p:cond delay="10000"/>
                            </p:stCondLst>
                            <p:childTnLst>
                              <p:par>
                                <p:cTn id="81" presetID="22" presetClass="entr" presetSubtype="8" fill="hold" grpId="0" nodeType="afterEffect">
                                  <p:stCondLst>
                                    <p:cond delay="0"/>
                                  </p:stCondLst>
                                  <p:childTnLst>
                                    <p:set>
                                      <p:cBhvr>
                                        <p:cTn id="82" dur="1" fill="hold">
                                          <p:stCondLst>
                                            <p:cond delay="0"/>
                                          </p:stCondLst>
                                        </p:cTn>
                                        <p:tgtEl>
                                          <p:spTgt spid="20"/>
                                        </p:tgtEl>
                                        <p:attrNameLst>
                                          <p:attrName>style.visibility</p:attrName>
                                        </p:attrNameLst>
                                      </p:cBhvr>
                                      <p:to>
                                        <p:strVal val="visible"/>
                                      </p:to>
                                    </p:set>
                                    <p:animEffect transition="in" filter="wipe(left)">
                                      <p:cBhvr>
                                        <p:cTn id="83" dur="500"/>
                                        <p:tgtEl>
                                          <p:spTgt spid="20"/>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21"/>
                                        </p:tgtEl>
                                        <p:attrNameLst>
                                          <p:attrName>style.visibility</p:attrName>
                                        </p:attrNameLst>
                                      </p:cBhvr>
                                      <p:to>
                                        <p:strVal val="visible"/>
                                      </p:to>
                                    </p:set>
                                    <p:animEffect transition="in" filter="wipe(left)">
                                      <p:cBhvr>
                                        <p:cTn id="8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animBg="1"/>
      <p:bldP spid="8" grpId="0" animBg="1"/>
      <p:bldP spid="9" grpId="0" animBg="1"/>
      <p:bldP spid="10" grpId="0" animBg="1"/>
      <p:bldP spid="12" grpId="0"/>
      <p:bldP spid="13" grpId="0"/>
      <p:bldP spid="14" grpId="0" animBg="1"/>
      <p:bldP spid="16" grpId="0"/>
      <p:bldP spid="17" grpId="0"/>
      <p:bldP spid="18" grpId="0" animBg="1"/>
      <p:bldP spid="20" grpId="0"/>
      <p:bldP spid="2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026120"/>
            <a:ext cx="12192000" cy="52729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圆角矩形 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0" y="0"/>
            <a:ext cx="12192000" cy="1026120"/>
          </a:xfrm>
          <a:prstGeom prst="roundRect">
            <a:avLst>
              <a:gd name="adj" fmla="val 0"/>
            </a:avLst>
          </a:prstGeom>
          <a:solidFill>
            <a:srgbClr val="35597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文本框 3"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txBox="1"/>
          <p:nvPr/>
        </p:nvSpPr>
        <p:spPr>
          <a:xfrm>
            <a:off x="1160398" y="133400"/>
            <a:ext cx="3801041" cy="769441"/>
          </a:xfrm>
          <a:prstGeom prst="rect">
            <a:avLst/>
          </a:prstGeom>
          <a:noFill/>
        </p:spPr>
        <p:txBody>
          <a:bodyPr wrap="none" rtlCol="0">
            <a:spAutoFit/>
          </a:bodyPr>
          <a:lstStyle/>
          <a:p>
            <a:r>
              <a:rPr lang="zh-CN" altLang="en-US" sz="4400" b="1" spc="300" dirty="0">
                <a:solidFill>
                  <a:srgbClr val="FEFEFE"/>
                </a:solidFill>
                <a:effectLst>
                  <a:outerShdw blurRad="38100" dist="38100" dir="2700000" algn="tl">
                    <a:srgbClr val="000000">
                      <a:alpha val="43137"/>
                    </a:srgbClr>
                  </a:outerShdw>
                </a:effectLst>
                <a:cs typeface="+mn-ea"/>
                <a:sym typeface="+mn-lt"/>
              </a:rPr>
              <a:t>职业规划优化</a:t>
            </a:r>
            <a:endParaRPr lang="zh-CN" altLang="en-US" sz="4400" b="1" spc="300" dirty="0">
              <a:solidFill>
                <a:srgbClr val="FEFEFE"/>
              </a:solidFill>
              <a:effectLst>
                <a:outerShdw blurRad="38100" dist="38100" dir="2700000" algn="tl">
                  <a:srgbClr val="000000">
                    <a:alpha val="43137"/>
                  </a:srgbClr>
                </a:outerShdw>
              </a:effectLst>
              <a:cs typeface="+mn-ea"/>
              <a:sym typeface="+mn-lt"/>
            </a:endParaRPr>
          </a:p>
        </p:txBody>
      </p:sp>
      <p:sp>
        <p:nvSpPr>
          <p:cNvPr id="5" name="圆角矩形 38"/>
          <p:cNvSpPr/>
          <p:nvPr/>
        </p:nvSpPr>
        <p:spPr>
          <a:xfrm rot="572624">
            <a:off x="195140" y="191809"/>
            <a:ext cx="755690" cy="744790"/>
          </a:xfrm>
          <a:custGeom>
            <a:avLst/>
            <a:gdLst/>
            <a:ahLst/>
            <a:cxnLst/>
            <a:rect l="l" t="t" r="r" b="b"/>
            <a:pathLst>
              <a:path w="1554798" h="1532371">
                <a:moveTo>
                  <a:pt x="260464" y="73817"/>
                </a:moveTo>
                <a:cubicBezTo>
                  <a:pt x="306072" y="28209"/>
                  <a:pt x="369078" y="0"/>
                  <a:pt x="438674" y="0"/>
                </a:cubicBezTo>
                <a:lnTo>
                  <a:pt x="1302770" y="0"/>
                </a:lnTo>
                <a:cubicBezTo>
                  <a:pt x="1441961" y="0"/>
                  <a:pt x="1554798" y="112837"/>
                  <a:pt x="1554798" y="252028"/>
                </a:cubicBezTo>
                <a:lnTo>
                  <a:pt x="1554798" y="252029"/>
                </a:lnTo>
                <a:lnTo>
                  <a:pt x="1554798" y="1116125"/>
                </a:lnTo>
                <a:cubicBezTo>
                  <a:pt x="1554798" y="1255316"/>
                  <a:pt x="1441961" y="1368153"/>
                  <a:pt x="1302770" y="1368153"/>
                </a:cubicBezTo>
                <a:cubicBezTo>
                  <a:pt x="1163579" y="1368153"/>
                  <a:pt x="1050742" y="1255316"/>
                  <a:pt x="1050742" y="1116125"/>
                </a:cubicBezTo>
                <a:lnTo>
                  <a:pt x="1050742" y="860250"/>
                </a:lnTo>
                <a:cubicBezTo>
                  <a:pt x="1050311" y="861013"/>
                  <a:pt x="1049708" y="861600"/>
                  <a:pt x="1049101" y="862186"/>
                </a:cubicBezTo>
                <a:lnTo>
                  <a:pt x="426920" y="1461813"/>
                </a:lnTo>
                <a:cubicBezTo>
                  <a:pt x="326697" y="1558402"/>
                  <a:pt x="167149" y="1555457"/>
                  <a:pt x="70559" y="1455234"/>
                </a:cubicBezTo>
                <a:cubicBezTo>
                  <a:pt x="-26031" y="1355012"/>
                  <a:pt x="-23086" y="1195463"/>
                  <a:pt x="77137" y="1098874"/>
                </a:cubicBezTo>
                <a:lnTo>
                  <a:pt x="694328" y="504056"/>
                </a:lnTo>
                <a:lnTo>
                  <a:pt x="438674" y="504056"/>
                </a:lnTo>
                <a:cubicBezTo>
                  <a:pt x="299483" y="504056"/>
                  <a:pt x="186646" y="391219"/>
                  <a:pt x="186646" y="252028"/>
                </a:cubicBezTo>
                <a:cubicBezTo>
                  <a:pt x="186646" y="182432"/>
                  <a:pt x="214855" y="119426"/>
                  <a:pt x="260464" y="73817"/>
                </a:cubicBezTo>
                <a:close/>
              </a:path>
            </a:pathLst>
          </a:custGeom>
          <a:solidFill>
            <a:srgbClr val="355979"/>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椭圆 5"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1734017" y="6466806"/>
            <a:ext cx="266706" cy="266706"/>
          </a:xfrm>
          <a:prstGeom prst="ellipse">
            <a:avLst/>
          </a:prstGeom>
          <a:solidFill>
            <a:srgbClr val="365B7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椭圆 6"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1364799" y="6466806"/>
            <a:ext cx="266706" cy="266706"/>
          </a:xfrm>
          <a:prstGeom prst="ellipse">
            <a:avLst/>
          </a:prstGeom>
          <a:solidFill>
            <a:srgbClr val="96648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995581" y="6466806"/>
            <a:ext cx="266706" cy="266706"/>
          </a:xfrm>
          <a:prstGeom prst="ellipse">
            <a:avLst/>
          </a:prstGeom>
          <a:solidFill>
            <a:srgbClr val="D06F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椭圆 8"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626363" y="6466806"/>
            <a:ext cx="266706" cy="266706"/>
          </a:xfrm>
          <a:prstGeom prst="ellipse">
            <a:avLst/>
          </a:prstGeom>
          <a:solidFill>
            <a:srgbClr val="F779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257451" y="6466806"/>
            <a:ext cx="266400" cy="266400"/>
          </a:xfrm>
          <a:prstGeom prst="ellipse">
            <a:avLst/>
          </a:prstGeom>
          <a:solidFill>
            <a:srgbClr val="F8AD9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1" name="组合 10"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5472110" y="5096211"/>
            <a:ext cx="1670079" cy="1013832"/>
            <a:chOff x="5472110" y="5439111"/>
            <a:chExt cx="1670079" cy="1013832"/>
          </a:xfrm>
        </p:grpSpPr>
        <p:sp>
          <p:nvSpPr>
            <p:cNvPr id="12" name="任意多边形 20"/>
            <p:cNvSpPr/>
            <p:nvPr/>
          </p:nvSpPr>
          <p:spPr bwMode="auto">
            <a:xfrm flipV="1">
              <a:off x="5472110" y="5439111"/>
              <a:ext cx="1670079" cy="1013832"/>
            </a:xfrm>
            <a:custGeom>
              <a:avLst/>
              <a:gdLst>
                <a:gd name="connsiteX0" fmla="*/ 1354047 w 1940486"/>
                <a:gd name="connsiteY0" fmla="*/ 1177985 h 1177985"/>
                <a:gd name="connsiteX1" fmla="*/ 0 w 1940486"/>
                <a:gd name="connsiteY1" fmla="*/ 1177985 h 1177985"/>
                <a:gd name="connsiteX2" fmla="*/ 0 w 1940486"/>
                <a:gd name="connsiteY2" fmla="*/ 0 h 1177985"/>
                <a:gd name="connsiteX3" fmla="*/ 1354047 w 1940486"/>
                <a:gd name="connsiteY3" fmla="*/ 0 h 1177985"/>
                <a:gd name="connsiteX4" fmla="*/ 1940486 w 1940486"/>
                <a:gd name="connsiteY4" fmla="*/ 589503 h 1177985"/>
                <a:gd name="connsiteX5" fmla="*/ 1206927 w 1940486"/>
                <a:gd name="connsiteY5" fmla="*/ 589503 h 1177985"/>
                <a:gd name="connsiteX6" fmla="*/ 1574728 w 1940486"/>
                <a:gd name="connsiteY6" fmla="*/ 958326 h 1177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40486" h="1177985">
                  <a:moveTo>
                    <a:pt x="1354047" y="1177985"/>
                  </a:moveTo>
                  <a:lnTo>
                    <a:pt x="0" y="1177985"/>
                  </a:lnTo>
                  <a:lnTo>
                    <a:pt x="0" y="0"/>
                  </a:lnTo>
                  <a:lnTo>
                    <a:pt x="1354047" y="0"/>
                  </a:lnTo>
                  <a:lnTo>
                    <a:pt x="1940486" y="589503"/>
                  </a:lnTo>
                  <a:lnTo>
                    <a:pt x="1206927" y="589503"/>
                  </a:lnTo>
                  <a:lnTo>
                    <a:pt x="1574728" y="958326"/>
                  </a:lnTo>
                  <a:close/>
                </a:path>
              </a:pathLst>
            </a:custGeom>
            <a:solidFill>
              <a:srgbClr val="F77983"/>
            </a:solidFill>
            <a:ln>
              <a:noFill/>
            </a:ln>
            <a:effectLst/>
          </p:spPr>
          <p:txBody>
            <a:bodyPr vert="horz" wrap="square" lIns="91440" tIns="45720" rIns="91440" bIns="45720" numCol="1" anchor="t" anchorCtr="0" compatLnSpc="1">
              <a:noAutofit/>
            </a:bodyPr>
            <a:lstStyle/>
            <a:p>
              <a:endParaRPr lang="zh-CN" altLang="en-US">
                <a:cs typeface="+mn-ea"/>
                <a:sym typeface="+mn-lt"/>
              </a:endParaRPr>
            </a:p>
          </p:txBody>
        </p:sp>
        <p:sp>
          <p:nvSpPr>
            <p:cNvPr id="13" name="Freeform 48"/>
            <p:cNvSpPr>
              <a:spLocks noEditPoints="1"/>
            </p:cNvSpPr>
            <p:nvPr/>
          </p:nvSpPr>
          <p:spPr bwMode="auto">
            <a:xfrm>
              <a:off x="5922346" y="5740875"/>
              <a:ext cx="428650" cy="410303"/>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rgbClr val="FFFFFF"/>
            </a:solidFill>
            <a:ln>
              <a:no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grpSp>
      <p:grpSp>
        <p:nvGrpSpPr>
          <p:cNvPr id="14" name="组合 13"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5070365" y="1405513"/>
            <a:ext cx="1670079" cy="1013832"/>
            <a:chOff x="5070365" y="1748413"/>
            <a:chExt cx="1670079" cy="1013832"/>
          </a:xfrm>
        </p:grpSpPr>
        <p:sp>
          <p:nvSpPr>
            <p:cNvPr id="15" name="任意多边形 9"/>
            <p:cNvSpPr/>
            <p:nvPr/>
          </p:nvSpPr>
          <p:spPr bwMode="auto">
            <a:xfrm flipH="1" flipV="1">
              <a:off x="5070365" y="1748413"/>
              <a:ext cx="1670079" cy="1013832"/>
            </a:xfrm>
            <a:custGeom>
              <a:avLst/>
              <a:gdLst>
                <a:gd name="connsiteX0" fmla="*/ 1354047 w 1940486"/>
                <a:gd name="connsiteY0" fmla="*/ 1177985 h 1177985"/>
                <a:gd name="connsiteX1" fmla="*/ 0 w 1940486"/>
                <a:gd name="connsiteY1" fmla="*/ 1177985 h 1177985"/>
                <a:gd name="connsiteX2" fmla="*/ 0 w 1940486"/>
                <a:gd name="connsiteY2" fmla="*/ 0 h 1177985"/>
                <a:gd name="connsiteX3" fmla="*/ 1354047 w 1940486"/>
                <a:gd name="connsiteY3" fmla="*/ 0 h 1177985"/>
                <a:gd name="connsiteX4" fmla="*/ 1940486 w 1940486"/>
                <a:gd name="connsiteY4" fmla="*/ 589503 h 1177985"/>
                <a:gd name="connsiteX5" fmla="*/ 1206927 w 1940486"/>
                <a:gd name="connsiteY5" fmla="*/ 589503 h 1177985"/>
                <a:gd name="connsiteX6" fmla="*/ 1574728 w 1940486"/>
                <a:gd name="connsiteY6" fmla="*/ 958326 h 1177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40486" h="1177985">
                  <a:moveTo>
                    <a:pt x="1354047" y="1177985"/>
                  </a:moveTo>
                  <a:lnTo>
                    <a:pt x="0" y="1177985"/>
                  </a:lnTo>
                  <a:lnTo>
                    <a:pt x="0" y="0"/>
                  </a:lnTo>
                  <a:lnTo>
                    <a:pt x="1354047" y="0"/>
                  </a:lnTo>
                  <a:lnTo>
                    <a:pt x="1940486" y="589503"/>
                  </a:lnTo>
                  <a:lnTo>
                    <a:pt x="1206927" y="589503"/>
                  </a:lnTo>
                  <a:lnTo>
                    <a:pt x="1574728" y="958326"/>
                  </a:lnTo>
                  <a:close/>
                </a:path>
              </a:pathLst>
            </a:custGeom>
            <a:solidFill>
              <a:srgbClr val="365B7C"/>
            </a:solidFill>
            <a:ln>
              <a:noFill/>
            </a:ln>
            <a:effectLst/>
          </p:spPr>
          <p:txBody>
            <a:bodyPr vert="horz" wrap="square" lIns="91440" tIns="45720" rIns="91440" bIns="45720" numCol="1" anchor="t" anchorCtr="0" compatLnSpc="1">
              <a:noAutofit/>
            </a:bodyPr>
            <a:lstStyle/>
            <a:p>
              <a:endParaRPr lang="zh-CN" altLang="en-US">
                <a:cs typeface="+mn-ea"/>
                <a:sym typeface="+mn-lt"/>
              </a:endParaRPr>
            </a:p>
          </p:txBody>
        </p:sp>
        <p:sp>
          <p:nvSpPr>
            <p:cNvPr id="16" name="Freeform 26"/>
            <p:cNvSpPr>
              <a:spLocks noEditPoints="1"/>
            </p:cNvSpPr>
            <p:nvPr/>
          </p:nvSpPr>
          <p:spPr bwMode="auto">
            <a:xfrm>
              <a:off x="5956948" y="2064063"/>
              <a:ext cx="359445" cy="377646"/>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FFFFF"/>
            </a:solidFill>
            <a:ln>
              <a:no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grpSp>
      <p:grpSp>
        <p:nvGrpSpPr>
          <p:cNvPr id="17" name="组合 16"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5070365" y="3865978"/>
            <a:ext cx="1670079" cy="1013832"/>
            <a:chOff x="5070365" y="4208878"/>
            <a:chExt cx="1670079" cy="1013832"/>
          </a:xfrm>
        </p:grpSpPr>
        <p:sp>
          <p:nvSpPr>
            <p:cNvPr id="18" name="任意多边形 17"/>
            <p:cNvSpPr/>
            <p:nvPr/>
          </p:nvSpPr>
          <p:spPr bwMode="auto">
            <a:xfrm flipH="1" flipV="1">
              <a:off x="5070365" y="4208878"/>
              <a:ext cx="1670079" cy="1013832"/>
            </a:xfrm>
            <a:custGeom>
              <a:avLst/>
              <a:gdLst>
                <a:gd name="connsiteX0" fmla="*/ 1354047 w 1940486"/>
                <a:gd name="connsiteY0" fmla="*/ 1177985 h 1177985"/>
                <a:gd name="connsiteX1" fmla="*/ 0 w 1940486"/>
                <a:gd name="connsiteY1" fmla="*/ 1177985 h 1177985"/>
                <a:gd name="connsiteX2" fmla="*/ 0 w 1940486"/>
                <a:gd name="connsiteY2" fmla="*/ 0 h 1177985"/>
                <a:gd name="connsiteX3" fmla="*/ 1354047 w 1940486"/>
                <a:gd name="connsiteY3" fmla="*/ 0 h 1177985"/>
                <a:gd name="connsiteX4" fmla="*/ 1940486 w 1940486"/>
                <a:gd name="connsiteY4" fmla="*/ 589503 h 1177985"/>
                <a:gd name="connsiteX5" fmla="*/ 1206927 w 1940486"/>
                <a:gd name="connsiteY5" fmla="*/ 589503 h 1177985"/>
                <a:gd name="connsiteX6" fmla="*/ 1574728 w 1940486"/>
                <a:gd name="connsiteY6" fmla="*/ 958326 h 1177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40486" h="1177985">
                  <a:moveTo>
                    <a:pt x="1354047" y="1177985"/>
                  </a:moveTo>
                  <a:lnTo>
                    <a:pt x="0" y="1177985"/>
                  </a:lnTo>
                  <a:lnTo>
                    <a:pt x="0" y="0"/>
                  </a:lnTo>
                  <a:lnTo>
                    <a:pt x="1354047" y="0"/>
                  </a:lnTo>
                  <a:lnTo>
                    <a:pt x="1940486" y="589503"/>
                  </a:lnTo>
                  <a:lnTo>
                    <a:pt x="1206927" y="589503"/>
                  </a:lnTo>
                  <a:lnTo>
                    <a:pt x="1574728" y="958326"/>
                  </a:lnTo>
                  <a:close/>
                </a:path>
              </a:pathLst>
            </a:custGeom>
            <a:solidFill>
              <a:srgbClr val="D06F83"/>
            </a:solidFill>
            <a:ln>
              <a:noFill/>
            </a:ln>
            <a:effectLst/>
          </p:spPr>
          <p:txBody>
            <a:bodyPr vert="horz" wrap="square" lIns="91440" tIns="45720" rIns="91440" bIns="45720" numCol="1" anchor="t" anchorCtr="0" compatLnSpc="1">
              <a:noAutofit/>
            </a:bodyPr>
            <a:lstStyle/>
            <a:p>
              <a:endParaRPr lang="zh-CN" altLang="en-US">
                <a:cs typeface="+mn-ea"/>
                <a:sym typeface="+mn-lt"/>
              </a:endParaRPr>
            </a:p>
          </p:txBody>
        </p:sp>
        <p:sp>
          <p:nvSpPr>
            <p:cNvPr id="19" name="Freeform 31"/>
            <p:cNvSpPr>
              <a:spLocks noEditPoints="1"/>
            </p:cNvSpPr>
            <p:nvPr/>
          </p:nvSpPr>
          <p:spPr bwMode="auto">
            <a:xfrm>
              <a:off x="5998513" y="4508140"/>
              <a:ext cx="330244" cy="415307"/>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FFFFFF"/>
            </a:solidFill>
            <a:ln>
              <a:no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grpSp>
      <p:grpSp>
        <p:nvGrpSpPr>
          <p:cNvPr id="20" name="组合 19"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5472110" y="2635746"/>
            <a:ext cx="1670079" cy="1013832"/>
            <a:chOff x="5472110" y="2978646"/>
            <a:chExt cx="1670079" cy="1013832"/>
          </a:xfrm>
        </p:grpSpPr>
        <p:sp>
          <p:nvSpPr>
            <p:cNvPr id="21" name="任意多边形 13"/>
            <p:cNvSpPr/>
            <p:nvPr/>
          </p:nvSpPr>
          <p:spPr bwMode="auto">
            <a:xfrm flipV="1">
              <a:off x="5472110" y="2978646"/>
              <a:ext cx="1670079" cy="1013832"/>
            </a:xfrm>
            <a:custGeom>
              <a:avLst/>
              <a:gdLst>
                <a:gd name="connsiteX0" fmla="*/ 1354047 w 1940486"/>
                <a:gd name="connsiteY0" fmla="*/ 1177985 h 1177985"/>
                <a:gd name="connsiteX1" fmla="*/ 0 w 1940486"/>
                <a:gd name="connsiteY1" fmla="*/ 1177985 h 1177985"/>
                <a:gd name="connsiteX2" fmla="*/ 0 w 1940486"/>
                <a:gd name="connsiteY2" fmla="*/ 0 h 1177985"/>
                <a:gd name="connsiteX3" fmla="*/ 1354047 w 1940486"/>
                <a:gd name="connsiteY3" fmla="*/ 0 h 1177985"/>
                <a:gd name="connsiteX4" fmla="*/ 1940486 w 1940486"/>
                <a:gd name="connsiteY4" fmla="*/ 589503 h 1177985"/>
                <a:gd name="connsiteX5" fmla="*/ 1206927 w 1940486"/>
                <a:gd name="connsiteY5" fmla="*/ 589503 h 1177985"/>
                <a:gd name="connsiteX6" fmla="*/ 1574728 w 1940486"/>
                <a:gd name="connsiteY6" fmla="*/ 958326 h 1177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40486" h="1177985">
                  <a:moveTo>
                    <a:pt x="1354047" y="1177985"/>
                  </a:moveTo>
                  <a:lnTo>
                    <a:pt x="0" y="1177985"/>
                  </a:lnTo>
                  <a:lnTo>
                    <a:pt x="0" y="0"/>
                  </a:lnTo>
                  <a:lnTo>
                    <a:pt x="1354047" y="0"/>
                  </a:lnTo>
                  <a:lnTo>
                    <a:pt x="1940486" y="589503"/>
                  </a:lnTo>
                  <a:lnTo>
                    <a:pt x="1206927" y="589503"/>
                  </a:lnTo>
                  <a:lnTo>
                    <a:pt x="1574728" y="958326"/>
                  </a:lnTo>
                  <a:close/>
                </a:path>
              </a:pathLst>
            </a:custGeom>
            <a:solidFill>
              <a:srgbClr val="966481"/>
            </a:solidFill>
            <a:ln>
              <a:noFill/>
            </a:ln>
            <a:effectLst/>
          </p:spPr>
          <p:txBody>
            <a:bodyPr vert="horz" wrap="square" lIns="91440" tIns="45720" rIns="91440" bIns="45720" numCol="1" anchor="t" anchorCtr="0" compatLnSpc="1">
              <a:noAutofit/>
            </a:bodyPr>
            <a:lstStyle/>
            <a:p>
              <a:endParaRPr lang="zh-CN" altLang="en-US">
                <a:cs typeface="+mn-ea"/>
                <a:sym typeface="+mn-lt"/>
              </a:endParaRPr>
            </a:p>
          </p:txBody>
        </p:sp>
        <p:sp>
          <p:nvSpPr>
            <p:cNvPr id="22" name="Freeform 16"/>
            <p:cNvSpPr>
              <a:spLocks noEditPoints="1"/>
            </p:cNvSpPr>
            <p:nvPr/>
          </p:nvSpPr>
          <p:spPr bwMode="auto">
            <a:xfrm>
              <a:off x="5893737" y="3291829"/>
              <a:ext cx="485868" cy="387465"/>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FFFFFF"/>
            </a:solidFill>
            <a:ln>
              <a:no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grpSp>
      <p:grpSp>
        <p:nvGrpSpPr>
          <p:cNvPr id="23" name="组合 22"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1779366" y="1405513"/>
            <a:ext cx="3914645" cy="1027900"/>
            <a:chOff x="1779366" y="1748413"/>
            <a:chExt cx="3914645" cy="1027900"/>
          </a:xfrm>
        </p:grpSpPr>
        <p:sp>
          <p:nvSpPr>
            <p:cNvPr id="24" name="Freeform 9"/>
            <p:cNvSpPr/>
            <p:nvPr/>
          </p:nvSpPr>
          <p:spPr bwMode="auto">
            <a:xfrm>
              <a:off x="1779366" y="1748413"/>
              <a:ext cx="3914645" cy="1013832"/>
            </a:xfrm>
            <a:custGeom>
              <a:avLst/>
              <a:gdLst>
                <a:gd name="T0" fmla="*/ 4452 w 4452"/>
                <a:gd name="T1" fmla="*/ 577 h 1153"/>
                <a:gd name="T2" fmla="*/ 3878 w 4452"/>
                <a:gd name="T3" fmla="*/ 0 h 1153"/>
                <a:gd name="T4" fmla="*/ 0 w 4452"/>
                <a:gd name="T5" fmla="*/ 0 h 1153"/>
                <a:gd name="T6" fmla="*/ 0 w 4452"/>
                <a:gd name="T7" fmla="*/ 1153 h 1153"/>
                <a:gd name="T8" fmla="*/ 3878 w 4452"/>
                <a:gd name="T9" fmla="*/ 1153 h 1153"/>
                <a:gd name="T10" fmla="*/ 4094 w 4452"/>
                <a:gd name="T11" fmla="*/ 938 h 1153"/>
                <a:gd name="T12" fmla="*/ 3734 w 4452"/>
                <a:gd name="T13" fmla="*/ 577 h 1153"/>
                <a:gd name="T14" fmla="*/ 4452 w 4452"/>
                <a:gd name="T15" fmla="*/ 577 h 11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52" h="1153">
                  <a:moveTo>
                    <a:pt x="4452" y="577"/>
                  </a:moveTo>
                  <a:lnTo>
                    <a:pt x="3878" y="0"/>
                  </a:lnTo>
                  <a:lnTo>
                    <a:pt x="0" y="0"/>
                  </a:lnTo>
                  <a:lnTo>
                    <a:pt x="0" y="1153"/>
                  </a:lnTo>
                  <a:lnTo>
                    <a:pt x="3878" y="1153"/>
                  </a:lnTo>
                  <a:lnTo>
                    <a:pt x="4094" y="938"/>
                  </a:lnTo>
                  <a:lnTo>
                    <a:pt x="3734" y="577"/>
                  </a:lnTo>
                  <a:lnTo>
                    <a:pt x="4452" y="577"/>
                  </a:lnTo>
                  <a:close/>
                </a:path>
              </a:pathLst>
            </a:custGeom>
            <a:solidFill>
              <a:srgbClr val="FEFEFE"/>
            </a:solidFill>
            <a:ln>
              <a:noFill/>
            </a:ln>
            <a:effectLst>
              <a:outerShdw blurRad="254000" dist="63500" dir="8100000" algn="tr" rotWithShape="0">
                <a:prstClr val="black">
                  <a:alpha val="35000"/>
                </a:prstClr>
              </a:outerShdw>
            </a:effectLst>
          </p:spPr>
          <p:txBody>
            <a:bodyPr vert="horz" wrap="square" lIns="91440" tIns="45720" rIns="91440" bIns="45720" numCol="1" anchor="t" anchorCtr="0" compatLnSpc="1"/>
            <a:lstStyle/>
            <a:p>
              <a:endParaRPr lang="zh-CN" altLang="en-US">
                <a:cs typeface="+mn-ea"/>
                <a:sym typeface="+mn-lt"/>
              </a:endParaRPr>
            </a:p>
          </p:txBody>
        </p:sp>
        <p:sp>
          <p:nvSpPr>
            <p:cNvPr id="25" name="Rectangle 42"/>
            <p:cNvSpPr/>
            <p:nvPr/>
          </p:nvSpPr>
          <p:spPr>
            <a:xfrm flipH="1">
              <a:off x="1927155" y="2186660"/>
              <a:ext cx="3136101" cy="589653"/>
            </a:xfrm>
            <a:prstGeom prst="rect">
              <a:avLst/>
            </a:prstGeom>
            <a:noFill/>
            <a:ln w="12700" cap="flat" cmpd="sng" algn="ctr">
              <a:noFill/>
              <a:prstDash val="solid"/>
            </a:ln>
            <a:effectLst/>
          </p:spPr>
          <p:txBody>
            <a:bodyPr lIns="91440" tIns="0" rIns="91440" bIns="0" rtlCol="0" anchor="t"/>
            <a:lstStyle/>
            <a:p>
              <a:pPr>
                <a:lnSpc>
                  <a:spcPct val="150000"/>
                </a:lnSpc>
                <a:defRPr/>
              </a:pPr>
              <a:r>
                <a:rPr lang="zh-CN" altLang="en-US" sz="1050" kern="0" dirty="0">
                  <a:solidFill>
                    <a:schemeClr val="tx1">
                      <a:lumMod val="75000"/>
                      <a:lumOff val="25000"/>
                    </a:schemeClr>
                  </a:solidFill>
                  <a:cs typeface="+mn-ea"/>
                  <a:sym typeface="+mn-lt"/>
                </a:rPr>
                <a:t>用户可以在投影仪或者计算机上进行演示也可以将演示文稿打印出来制作成胶片用户以在投影仪</a:t>
              </a:r>
              <a:endParaRPr lang="zh-CN" altLang="en-US" sz="1050" kern="0" dirty="0">
                <a:solidFill>
                  <a:schemeClr val="tx1">
                    <a:lumMod val="75000"/>
                    <a:lumOff val="25000"/>
                  </a:schemeClr>
                </a:solidFill>
                <a:cs typeface="+mn-ea"/>
                <a:sym typeface="+mn-lt"/>
              </a:endParaRPr>
            </a:p>
          </p:txBody>
        </p:sp>
        <p:sp>
          <p:nvSpPr>
            <p:cNvPr id="26" name="Rectangle 42"/>
            <p:cNvSpPr/>
            <p:nvPr/>
          </p:nvSpPr>
          <p:spPr>
            <a:xfrm flipH="1">
              <a:off x="1927154" y="1882843"/>
              <a:ext cx="1850053" cy="229011"/>
            </a:xfrm>
            <a:prstGeom prst="rect">
              <a:avLst/>
            </a:prstGeom>
            <a:noFill/>
            <a:ln w="12700" cap="flat" cmpd="sng" algn="ctr">
              <a:noFill/>
              <a:prstDash val="solid"/>
            </a:ln>
            <a:effectLst/>
          </p:spPr>
          <p:txBody>
            <a:bodyPr lIns="91440" tIns="0" rIns="91440" bIns="0" rtlCol="0" anchor="t"/>
            <a:lstStyle/>
            <a:p>
              <a:r>
                <a:rPr lang="zh-CN" altLang="en-US" b="1" dirty="0">
                  <a:solidFill>
                    <a:schemeClr val="tx1">
                      <a:lumMod val="65000"/>
                      <a:lumOff val="35000"/>
                    </a:schemeClr>
                  </a:solidFill>
                  <a:cs typeface="+mn-ea"/>
                  <a:sym typeface="+mn-lt"/>
                </a:rPr>
                <a:t>添加文本标题</a:t>
              </a:r>
              <a:endParaRPr lang="zh-CN" altLang="en-US" b="1" dirty="0">
                <a:solidFill>
                  <a:schemeClr val="tx1">
                    <a:lumMod val="65000"/>
                    <a:lumOff val="35000"/>
                  </a:schemeClr>
                </a:solidFill>
                <a:cs typeface="+mn-ea"/>
                <a:sym typeface="+mn-lt"/>
              </a:endParaRPr>
            </a:p>
          </p:txBody>
        </p:sp>
      </p:grpSp>
      <p:grpSp>
        <p:nvGrpSpPr>
          <p:cNvPr id="27" name="组合 26"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1779366" y="3865978"/>
            <a:ext cx="3914645" cy="1039323"/>
            <a:chOff x="1779366" y="4208878"/>
            <a:chExt cx="3914645" cy="1039323"/>
          </a:xfrm>
        </p:grpSpPr>
        <p:sp>
          <p:nvSpPr>
            <p:cNvPr id="28" name="Freeform 9"/>
            <p:cNvSpPr/>
            <p:nvPr/>
          </p:nvSpPr>
          <p:spPr bwMode="auto">
            <a:xfrm>
              <a:off x="1779366" y="4208878"/>
              <a:ext cx="3914645" cy="1013832"/>
            </a:xfrm>
            <a:custGeom>
              <a:avLst/>
              <a:gdLst>
                <a:gd name="T0" fmla="*/ 4452 w 4452"/>
                <a:gd name="T1" fmla="*/ 577 h 1153"/>
                <a:gd name="T2" fmla="*/ 3878 w 4452"/>
                <a:gd name="T3" fmla="*/ 0 h 1153"/>
                <a:gd name="T4" fmla="*/ 0 w 4452"/>
                <a:gd name="T5" fmla="*/ 0 h 1153"/>
                <a:gd name="T6" fmla="*/ 0 w 4452"/>
                <a:gd name="T7" fmla="*/ 1153 h 1153"/>
                <a:gd name="T8" fmla="*/ 3878 w 4452"/>
                <a:gd name="T9" fmla="*/ 1153 h 1153"/>
                <a:gd name="T10" fmla="*/ 4094 w 4452"/>
                <a:gd name="T11" fmla="*/ 938 h 1153"/>
                <a:gd name="T12" fmla="*/ 3734 w 4452"/>
                <a:gd name="T13" fmla="*/ 577 h 1153"/>
                <a:gd name="T14" fmla="*/ 4452 w 4452"/>
                <a:gd name="T15" fmla="*/ 577 h 11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52" h="1153">
                  <a:moveTo>
                    <a:pt x="4452" y="577"/>
                  </a:moveTo>
                  <a:lnTo>
                    <a:pt x="3878" y="0"/>
                  </a:lnTo>
                  <a:lnTo>
                    <a:pt x="0" y="0"/>
                  </a:lnTo>
                  <a:lnTo>
                    <a:pt x="0" y="1153"/>
                  </a:lnTo>
                  <a:lnTo>
                    <a:pt x="3878" y="1153"/>
                  </a:lnTo>
                  <a:lnTo>
                    <a:pt x="4094" y="938"/>
                  </a:lnTo>
                  <a:lnTo>
                    <a:pt x="3734" y="577"/>
                  </a:lnTo>
                  <a:lnTo>
                    <a:pt x="4452" y="577"/>
                  </a:lnTo>
                  <a:close/>
                </a:path>
              </a:pathLst>
            </a:custGeom>
            <a:solidFill>
              <a:srgbClr val="FEFEFE"/>
            </a:solidFill>
            <a:ln>
              <a:noFill/>
            </a:ln>
            <a:effectLst>
              <a:outerShdw blurRad="254000" dist="63500" dir="8100000" algn="tr" rotWithShape="0">
                <a:prstClr val="black">
                  <a:alpha val="35000"/>
                </a:prstClr>
              </a:outerShdw>
            </a:effectLst>
          </p:spPr>
          <p:txBody>
            <a:bodyPr vert="horz" wrap="square" lIns="91440" tIns="45720" rIns="91440" bIns="45720" numCol="1" anchor="t" anchorCtr="0" compatLnSpc="1"/>
            <a:lstStyle/>
            <a:p>
              <a:endParaRPr lang="zh-CN" altLang="en-US">
                <a:cs typeface="+mn-ea"/>
                <a:sym typeface="+mn-lt"/>
              </a:endParaRPr>
            </a:p>
          </p:txBody>
        </p:sp>
        <p:sp>
          <p:nvSpPr>
            <p:cNvPr id="29" name="Rectangle 42"/>
            <p:cNvSpPr/>
            <p:nvPr/>
          </p:nvSpPr>
          <p:spPr>
            <a:xfrm flipH="1">
              <a:off x="1927154" y="4658548"/>
              <a:ext cx="3136101" cy="589653"/>
            </a:xfrm>
            <a:prstGeom prst="rect">
              <a:avLst/>
            </a:prstGeom>
            <a:noFill/>
            <a:ln w="12700" cap="flat" cmpd="sng" algn="ctr">
              <a:noFill/>
              <a:prstDash val="solid"/>
            </a:ln>
            <a:effectLst/>
          </p:spPr>
          <p:txBody>
            <a:bodyPr lIns="91440" tIns="0" rIns="91440" bIns="0" rtlCol="0" anchor="t"/>
            <a:lstStyle/>
            <a:p>
              <a:pPr>
                <a:lnSpc>
                  <a:spcPct val="150000"/>
                </a:lnSpc>
                <a:defRPr/>
              </a:pPr>
              <a:r>
                <a:rPr lang="zh-CN" altLang="en-US" sz="1050" kern="0" dirty="0">
                  <a:solidFill>
                    <a:schemeClr val="tx1">
                      <a:lumMod val="75000"/>
                      <a:lumOff val="25000"/>
                    </a:schemeClr>
                  </a:solidFill>
                  <a:cs typeface="+mn-ea"/>
                  <a:sym typeface="+mn-lt"/>
                </a:rPr>
                <a:t>用户可以在投影仪或者计算机上进行演示也可以将演示文稿打印出来制作成胶片用户以在投影仪</a:t>
              </a:r>
              <a:endParaRPr lang="zh-CN" altLang="en-US" sz="1050" kern="0" dirty="0">
                <a:solidFill>
                  <a:schemeClr val="tx1">
                    <a:lumMod val="75000"/>
                    <a:lumOff val="25000"/>
                  </a:schemeClr>
                </a:solidFill>
                <a:cs typeface="+mn-ea"/>
                <a:sym typeface="+mn-lt"/>
              </a:endParaRPr>
            </a:p>
          </p:txBody>
        </p:sp>
        <p:sp>
          <p:nvSpPr>
            <p:cNvPr id="30" name="Rectangle 42"/>
            <p:cNvSpPr/>
            <p:nvPr/>
          </p:nvSpPr>
          <p:spPr>
            <a:xfrm flipH="1">
              <a:off x="1927153" y="4354731"/>
              <a:ext cx="1850053" cy="229011"/>
            </a:xfrm>
            <a:prstGeom prst="rect">
              <a:avLst/>
            </a:prstGeom>
            <a:noFill/>
            <a:ln w="12700" cap="flat" cmpd="sng" algn="ctr">
              <a:noFill/>
              <a:prstDash val="solid"/>
            </a:ln>
            <a:effectLst/>
          </p:spPr>
          <p:txBody>
            <a:bodyPr lIns="91440" tIns="0" rIns="91440" bIns="0" rtlCol="0" anchor="t"/>
            <a:lstStyle/>
            <a:p>
              <a:pPr lvl="0"/>
              <a:r>
                <a:rPr lang="zh-CN" altLang="en-US" b="1" dirty="0">
                  <a:solidFill>
                    <a:srgbClr val="000000">
                      <a:lumMod val="65000"/>
                      <a:lumOff val="35000"/>
                    </a:srgbClr>
                  </a:solidFill>
                  <a:cs typeface="+mn-ea"/>
                  <a:sym typeface="+mn-lt"/>
                </a:rPr>
                <a:t>添加文本标题</a:t>
              </a:r>
              <a:endParaRPr lang="zh-CN" altLang="en-US" b="1" dirty="0">
                <a:solidFill>
                  <a:srgbClr val="000000">
                    <a:lumMod val="65000"/>
                    <a:lumOff val="35000"/>
                  </a:srgbClr>
                </a:solidFill>
                <a:cs typeface="+mn-ea"/>
                <a:sym typeface="+mn-lt"/>
              </a:endParaRPr>
            </a:p>
          </p:txBody>
        </p:sp>
      </p:grpSp>
      <p:grpSp>
        <p:nvGrpSpPr>
          <p:cNvPr id="31" name="组合 30"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6518543" y="2635746"/>
            <a:ext cx="3928455" cy="1013832"/>
            <a:chOff x="6518543" y="2978646"/>
            <a:chExt cx="3928455" cy="1013832"/>
          </a:xfrm>
        </p:grpSpPr>
        <p:sp>
          <p:nvSpPr>
            <p:cNvPr id="32" name="Freeform 9"/>
            <p:cNvSpPr/>
            <p:nvPr/>
          </p:nvSpPr>
          <p:spPr bwMode="auto">
            <a:xfrm flipH="1">
              <a:off x="6518543" y="2978646"/>
              <a:ext cx="3914645" cy="1013832"/>
            </a:xfrm>
            <a:custGeom>
              <a:avLst/>
              <a:gdLst>
                <a:gd name="T0" fmla="*/ 4452 w 4452"/>
                <a:gd name="T1" fmla="*/ 577 h 1153"/>
                <a:gd name="T2" fmla="*/ 3878 w 4452"/>
                <a:gd name="T3" fmla="*/ 0 h 1153"/>
                <a:gd name="T4" fmla="*/ 0 w 4452"/>
                <a:gd name="T5" fmla="*/ 0 h 1153"/>
                <a:gd name="T6" fmla="*/ 0 w 4452"/>
                <a:gd name="T7" fmla="*/ 1153 h 1153"/>
                <a:gd name="T8" fmla="*/ 3878 w 4452"/>
                <a:gd name="T9" fmla="*/ 1153 h 1153"/>
                <a:gd name="T10" fmla="*/ 4094 w 4452"/>
                <a:gd name="T11" fmla="*/ 938 h 1153"/>
                <a:gd name="T12" fmla="*/ 3734 w 4452"/>
                <a:gd name="T13" fmla="*/ 577 h 1153"/>
                <a:gd name="T14" fmla="*/ 4452 w 4452"/>
                <a:gd name="T15" fmla="*/ 577 h 11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52" h="1153">
                  <a:moveTo>
                    <a:pt x="4452" y="577"/>
                  </a:moveTo>
                  <a:lnTo>
                    <a:pt x="3878" y="0"/>
                  </a:lnTo>
                  <a:lnTo>
                    <a:pt x="0" y="0"/>
                  </a:lnTo>
                  <a:lnTo>
                    <a:pt x="0" y="1153"/>
                  </a:lnTo>
                  <a:lnTo>
                    <a:pt x="3878" y="1153"/>
                  </a:lnTo>
                  <a:lnTo>
                    <a:pt x="4094" y="938"/>
                  </a:lnTo>
                  <a:lnTo>
                    <a:pt x="3734" y="577"/>
                  </a:lnTo>
                  <a:lnTo>
                    <a:pt x="4452" y="577"/>
                  </a:lnTo>
                  <a:close/>
                </a:path>
              </a:pathLst>
            </a:custGeom>
            <a:solidFill>
              <a:srgbClr val="FEFEFE"/>
            </a:solidFill>
            <a:ln>
              <a:noFill/>
            </a:ln>
            <a:effectLst>
              <a:outerShdw blurRad="254000" dist="63500" dir="2700000" algn="tl" rotWithShape="0">
                <a:prstClr val="black">
                  <a:alpha val="40000"/>
                </a:prstClr>
              </a:outerShdw>
            </a:effectLst>
          </p:spPr>
          <p:txBody>
            <a:bodyPr vert="horz" wrap="square" lIns="91440" tIns="45720" rIns="91440" bIns="45720" numCol="1" anchor="t" anchorCtr="0" compatLnSpc="1"/>
            <a:lstStyle/>
            <a:p>
              <a:endParaRPr lang="zh-CN" altLang="en-US">
                <a:cs typeface="+mn-ea"/>
                <a:sym typeface="+mn-lt"/>
              </a:endParaRPr>
            </a:p>
          </p:txBody>
        </p:sp>
        <p:sp>
          <p:nvSpPr>
            <p:cNvPr id="33" name="Rectangle 42"/>
            <p:cNvSpPr/>
            <p:nvPr/>
          </p:nvSpPr>
          <p:spPr>
            <a:xfrm flipH="1">
              <a:off x="7310897" y="3402825"/>
              <a:ext cx="3136101" cy="589653"/>
            </a:xfrm>
            <a:prstGeom prst="rect">
              <a:avLst/>
            </a:prstGeom>
            <a:noFill/>
            <a:ln w="12700" cap="flat" cmpd="sng" algn="ctr">
              <a:noFill/>
              <a:prstDash val="solid"/>
            </a:ln>
            <a:effectLst/>
          </p:spPr>
          <p:txBody>
            <a:bodyPr lIns="91440" tIns="0" rIns="91440" bIns="0" rtlCol="0" anchor="t"/>
            <a:lstStyle/>
            <a:p>
              <a:pPr>
                <a:lnSpc>
                  <a:spcPct val="150000"/>
                </a:lnSpc>
                <a:defRPr/>
              </a:pPr>
              <a:r>
                <a:rPr lang="zh-CN" altLang="en-US" sz="1050" kern="0" dirty="0">
                  <a:solidFill>
                    <a:schemeClr val="tx1">
                      <a:lumMod val="75000"/>
                      <a:lumOff val="25000"/>
                    </a:schemeClr>
                  </a:solidFill>
                  <a:cs typeface="+mn-ea"/>
                  <a:sym typeface="+mn-lt"/>
                </a:rPr>
                <a:t>用户可以在投影仪或者计算机上进行演示也可以将演示文稿打印出来制作成胶片用户以在投影仪</a:t>
              </a:r>
              <a:endParaRPr lang="zh-CN" altLang="en-US" sz="1050" kern="0" dirty="0">
                <a:solidFill>
                  <a:schemeClr val="tx1">
                    <a:lumMod val="75000"/>
                    <a:lumOff val="25000"/>
                  </a:schemeClr>
                </a:solidFill>
                <a:cs typeface="+mn-ea"/>
                <a:sym typeface="+mn-lt"/>
              </a:endParaRPr>
            </a:p>
          </p:txBody>
        </p:sp>
        <p:sp>
          <p:nvSpPr>
            <p:cNvPr id="34" name="Rectangle 42"/>
            <p:cNvSpPr/>
            <p:nvPr/>
          </p:nvSpPr>
          <p:spPr>
            <a:xfrm flipH="1">
              <a:off x="7310896" y="3099008"/>
              <a:ext cx="1850053" cy="229011"/>
            </a:xfrm>
            <a:prstGeom prst="rect">
              <a:avLst/>
            </a:prstGeom>
            <a:noFill/>
            <a:ln w="12700" cap="flat" cmpd="sng" algn="ctr">
              <a:noFill/>
              <a:prstDash val="solid"/>
            </a:ln>
            <a:effectLst/>
          </p:spPr>
          <p:txBody>
            <a:bodyPr lIns="91440" tIns="0" rIns="91440" bIns="0" rtlCol="0" anchor="t"/>
            <a:lstStyle/>
            <a:p>
              <a:pPr lvl="0"/>
              <a:r>
                <a:rPr lang="zh-CN" altLang="en-US" b="1" dirty="0">
                  <a:solidFill>
                    <a:srgbClr val="000000">
                      <a:lumMod val="65000"/>
                      <a:lumOff val="35000"/>
                    </a:srgbClr>
                  </a:solidFill>
                  <a:cs typeface="+mn-ea"/>
                  <a:sym typeface="+mn-lt"/>
                </a:rPr>
                <a:t>添加文本标题</a:t>
              </a:r>
              <a:endParaRPr lang="zh-CN" altLang="en-US" b="1" dirty="0">
                <a:solidFill>
                  <a:srgbClr val="000000">
                    <a:lumMod val="65000"/>
                    <a:lumOff val="35000"/>
                  </a:srgbClr>
                </a:solidFill>
                <a:cs typeface="+mn-ea"/>
                <a:sym typeface="+mn-lt"/>
              </a:endParaRPr>
            </a:p>
          </p:txBody>
        </p:sp>
      </p:grpSp>
      <p:grpSp>
        <p:nvGrpSpPr>
          <p:cNvPr id="35" name="组合 34"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6518543" y="5096211"/>
            <a:ext cx="3914645" cy="1013832"/>
            <a:chOff x="6518543" y="5439111"/>
            <a:chExt cx="3914645" cy="1013832"/>
          </a:xfrm>
        </p:grpSpPr>
        <p:sp>
          <p:nvSpPr>
            <p:cNvPr id="36" name="Freeform 9"/>
            <p:cNvSpPr/>
            <p:nvPr/>
          </p:nvSpPr>
          <p:spPr bwMode="auto">
            <a:xfrm flipH="1">
              <a:off x="6518543" y="5439111"/>
              <a:ext cx="3914645" cy="1013832"/>
            </a:xfrm>
            <a:custGeom>
              <a:avLst/>
              <a:gdLst>
                <a:gd name="T0" fmla="*/ 4452 w 4452"/>
                <a:gd name="T1" fmla="*/ 577 h 1153"/>
                <a:gd name="T2" fmla="*/ 3878 w 4452"/>
                <a:gd name="T3" fmla="*/ 0 h 1153"/>
                <a:gd name="T4" fmla="*/ 0 w 4452"/>
                <a:gd name="T5" fmla="*/ 0 h 1153"/>
                <a:gd name="T6" fmla="*/ 0 w 4452"/>
                <a:gd name="T7" fmla="*/ 1153 h 1153"/>
                <a:gd name="T8" fmla="*/ 3878 w 4452"/>
                <a:gd name="T9" fmla="*/ 1153 h 1153"/>
                <a:gd name="T10" fmla="*/ 4094 w 4452"/>
                <a:gd name="T11" fmla="*/ 938 h 1153"/>
                <a:gd name="T12" fmla="*/ 3734 w 4452"/>
                <a:gd name="T13" fmla="*/ 577 h 1153"/>
                <a:gd name="T14" fmla="*/ 4452 w 4452"/>
                <a:gd name="T15" fmla="*/ 577 h 11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52" h="1153">
                  <a:moveTo>
                    <a:pt x="4452" y="577"/>
                  </a:moveTo>
                  <a:lnTo>
                    <a:pt x="3878" y="0"/>
                  </a:lnTo>
                  <a:lnTo>
                    <a:pt x="0" y="0"/>
                  </a:lnTo>
                  <a:lnTo>
                    <a:pt x="0" y="1153"/>
                  </a:lnTo>
                  <a:lnTo>
                    <a:pt x="3878" y="1153"/>
                  </a:lnTo>
                  <a:lnTo>
                    <a:pt x="4094" y="938"/>
                  </a:lnTo>
                  <a:lnTo>
                    <a:pt x="3734" y="577"/>
                  </a:lnTo>
                  <a:lnTo>
                    <a:pt x="4452" y="577"/>
                  </a:lnTo>
                  <a:close/>
                </a:path>
              </a:pathLst>
            </a:custGeom>
            <a:solidFill>
              <a:srgbClr val="FEFEFE"/>
            </a:solidFill>
            <a:ln>
              <a:noFill/>
            </a:ln>
            <a:effectLst>
              <a:outerShdw blurRad="254000" dist="63500" dir="2700000" algn="tl" rotWithShape="0">
                <a:prstClr val="black">
                  <a:alpha val="40000"/>
                </a:prstClr>
              </a:outerShdw>
            </a:effectLst>
          </p:spPr>
          <p:txBody>
            <a:bodyPr vert="horz" wrap="square" lIns="91440" tIns="45720" rIns="91440" bIns="45720" numCol="1" anchor="t" anchorCtr="0" compatLnSpc="1"/>
            <a:lstStyle/>
            <a:p>
              <a:endParaRPr lang="zh-CN" altLang="en-US">
                <a:cs typeface="+mn-ea"/>
                <a:sym typeface="+mn-lt"/>
              </a:endParaRPr>
            </a:p>
          </p:txBody>
        </p:sp>
        <p:sp>
          <p:nvSpPr>
            <p:cNvPr id="37" name="Rectangle 42"/>
            <p:cNvSpPr/>
            <p:nvPr/>
          </p:nvSpPr>
          <p:spPr>
            <a:xfrm flipH="1">
              <a:off x="7198461" y="5863290"/>
              <a:ext cx="3136101" cy="589653"/>
            </a:xfrm>
            <a:prstGeom prst="rect">
              <a:avLst/>
            </a:prstGeom>
            <a:noFill/>
            <a:ln w="12700" cap="flat" cmpd="sng" algn="ctr">
              <a:noFill/>
              <a:prstDash val="solid"/>
            </a:ln>
            <a:effectLst/>
          </p:spPr>
          <p:txBody>
            <a:bodyPr lIns="91440" tIns="0" rIns="91440" bIns="0" rtlCol="0" anchor="t"/>
            <a:lstStyle/>
            <a:p>
              <a:pPr>
                <a:lnSpc>
                  <a:spcPct val="150000"/>
                </a:lnSpc>
                <a:defRPr/>
              </a:pPr>
              <a:r>
                <a:rPr lang="zh-CN" altLang="en-US" sz="1050" kern="0" dirty="0">
                  <a:solidFill>
                    <a:schemeClr val="tx1">
                      <a:lumMod val="75000"/>
                      <a:lumOff val="25000"/>
                    </a:schemeClr>
                  </a:solidFill>
                  <a:cs typeface="+mn-ea"/>
                  <a:sym typeface="+mn-lt"/>
                </a:rPr>
                <a:t>用户可以在投影仪或者计算机上进行演示也可以将演示文稿打印出来制作成胶片用户以在投影仪</a:t>
              </a:r>
              <a:endParaRPr lang="zh-CN" altLang="en-US" sz="1050" kern="0" dirty="0">
                <a:solidFill>
                  <a:schemeClr val="tx1">
                    <a:lumMod val="75000"/>
                    <a:lumOff val="25000"/>
                  </a:schemeClr>
                </a:solidFill>
                <a:cs typeface="+mn-ea"/>
                <a:sym typeface="+mn-lt"/>
              </a:endParaRPr>
            </a:p>
          </p:txBody>
        </p:sp>
        <p:sp>
          <p:nvSpPr>
            <p:cNvPr id="38" name="Rectangle 42"/>
            <p:cNvSpPr/>
            <p:nvPr/>
          </p:nvSpPr>
          <p:spPr>
            <a:xfrm flipH="1">
              <a:off x="7198460" y="5559473"/>
              <a:ext cx="1850053" cy="229011"/>
            </a:xfrm>
            <a:prstGeom prst="rect">
              <a:avLst/>
            </a:prstGeom>
            <a:noFill/>
            <a:ln w="12700" cap="flat" cmpd="sng" algn="ctr">
              <a:noFill/>
              <a:prstDash val="solid"/>
            </a:ln>
            <a:effectLst/>
          </p:spPr>
          <p:txBody>
            <a:bodyPr lIns="91440" tIns="0" rIns="91440" bIns="0" rtlCol="0" anchor="t"/>
            <a:lstStyle/>
            <a:p>
              <a:pPr lvl="0"/>
              <a:r>
                <a:rPr lang="zh-CN" altLang="en-US" b="1" dirty="0">
                  <a:solidFill>
                    <a:srgbClr val="000000">
                      <a:lumMod val="65000"/>
                      <a:lumOff val="35000"/>
                    </a:srgbClr>
                  </a:solidFill>
                  <a:cs typeface="+mn-ea"/>
                  <a:sym typeface="+mn-lt"/>
                </a:rPr>
                <a:t>添加文本标题</a:t>
              </a:r>
              <a:endParaRPr lang="zh-CN" altLang="en-US" b="1" dirty="0">
                <a:solidFill>
                  <a:srgbClr val="000000">
                    <a:lumMod val="65000"/>
                    <a:lumOff val="35000"/>
                  </a:srgb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1+#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1+#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12" presetClass="entr" presetSubtype="8" fill="hold" grpId="0" nodeType="afterEffect">
                                  <p:stCondLst>
                                    <p:cond delay="0"/>
                                  </p:stCondLst>
                                  <p:iterate type="lt">
                                    <p:tmPct val="10000"/>
                                  </p:iterate>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p:tgtEl>
                                          <p:spTgt spid="4"/>
                                        </p:tgtEl>
                                        <p:attrNameLst>
                                          <p:attrName>ppt_x</p:attrName>
                                        </p:attrNameLst>
                                      </p:cBhvr>
                                      <p:tavLst>
                                        <p:tav tm="0">
                                          <p:val>
                                            <p:strVal val="#ppt_x-#ppt_w*1.125000"/>
                                          </p:val>
                                        </p:tav>
                                        <p:tav tm="100000">
                                          <p:val>
                                            <p:strVal val="#ppt_x"/>
                                          </p:val>
                                        </p:tav>
                                      </p:tavLst>
                                    </p:anim>
                                    <p:animEffect transition="in" filter="wipe(right)">
                                      <p:cBhvr>
                                        <p:cTn id="33" dur="500"/>
                                        <p:tgtEl>
                                          <p:spTgt spid="4"/>
                                        </p:tgtEl>
                                      </p:cBhvr>
                                    </p:animEffect>
                                  </p:childTnLst>
                                </p:cTn>
                              </p:par>
                            </p:childTnLst>
                          </p:cTn>
                        </p:par>
                        <p:par>
                          <p:cTn id="34" fill="hold">
                            <p:stCondLst>
                              <p:cond delay="750"/>
                            </p:stCondLst>
                            <p:childTnLst>
                              <p:par>
                                <p:cTn id="35" presetID="2" presetClass="entr" presetSubtype="8" decel="44000" fill="hold"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750" fill="hold"/>
                                        <p:tgtEl>
                                          <p:spTgt spid="23"/>
                                        </p:tgtEl>
                                        <p:attrNameLst>
                                          <p:attrName>ppt_x</p:attrName>
                                        </p:attrNameLst>
                                      </p:cBhvr>
                                      <p:tavLst>
                                        <p:tav tm="0">
                                          <p:val>
                                            <p:strVal val="0-#ppt_w/2"/>
                                          </p:val>
                                        </p:tav>
                                        <p:tav tm="100000">
                                          <p:val>
                                            <p:strVal val="#ppt_x"/>
                                          </p:val>
                                        </p:tav>
                                      </p:tavLst>
                                    </p:anim>
                                    <p:anim calcmode="lin" valueType="num">
                                      <p:cBhvr additive="base">
                                        <p:cTn id="38" dur="750" fill="hold"/>
                                        <p:tgtEl>
                                          <p:spTgt spid="23"/>
                                        </p:tgtEl>
                                        <p:attrNameLst>
                                          <p:attrName>ppt_y</p:attrName>
                                        </p:attrNameLst>
                                      </p:cBhvr>
                                      <p:tavLst>
                                        <p:tav tm="0">
                                          <p:val>
                                            <p:strVal val="#ppt_y"/>
                                          </p:val>
                                        </p:tav>
                                        <p:tav tm="100000">
                                          <p:val>
                                            <p:strVal val="#ppt_y"/>
                                          </p:val>
                                        </p:tav>
                                      </p:tavLst>
                                    </p:anim>
                                  </p:childTnLst>
                                </p:cTn>
                              </p:par>
                              <p:par>
                                <p:cTn id="39" presetID="2" presetClass="entr" presetSubtype="2" decel="44000" fill="hold" nodeType="with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750" fill="hold"/>
                                        <p:tgtEl>
                                          <p:spTgt spid="14"/>
                                        </p:tgtEl>
                                        <p:attrNameLst>
                                          <p:attrName>ppt_x</p:attrName>
                                        </p:attrNameLst>
                                      </p:cBhvr>
                                      <p:tavLst>
                                        <p:tav tm="0">
                                          <p:val>
                                            <p:strVal val="1+#ppt_w/2"/>
                                          </p:val>
                                        </p:tav>
                                        <p:tav tm="100000">
                                          <p:val>
                                            <p:strVal val="#ppt_x"/>
                                          </p:val>
                                        </p:tav>
                                      </p:tavLst>
                                    </p:anim>
                                    <p:anim calcmode="lin" valueType="num">
                                      <p:cBhvr additive="base">
                                        <p:cTn id="42" dur="750" fill="hold"/>
                                        <p:tgtEl>
                                          <p:spTgt spid="14"/>
                                        </p:tgtEl>
                                        <p:attrNameLst>
                                          <p:attrName>ppt_y</p:attrName>
                                        </p:attrNameLst>
                                      </p:cBhvr>
                                      <p:tavLst>
                                        <p:tav tm="0">
                                          <p:val>
                                            <p:strVal val="#ppt_y"/>
                                          </p:val>
                                        </p:tav>
                                        <p:tav tm="100000">
                                          <p:val>
                                            <p:strVal val="#ppt_y"/>
                                          </p:val>
                                        </p:tav>
                                      </p:tavLst>
                                    </p:anim>
                                  </p:childTnLst>
                                </p:cTn>
                              </p:par>
                            </p:childTnLst>
                          </p:cTn>
                        </p:par>
                        <p:par>
                          <p:cTn id="43" fill="hold">
                            <p:stCondLst>
                              <p:cond delay="1750"/>
                            </p:stCondLst>
                            <p:childTnLst>
                              <p:par>
                                <p:cTn id="44" presetID="2" presetClass="entr" presetSubtype="8" decel="44000" fill="hold" nodeType="after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additive="base">
                                        <p:cTn id="46" dur="750" fill="hold"/>
                                        <p:tgtEl>
                                          <p:spTgt spid="20"/>
                                        </p:tgtEl>
                                        <p:attrNameLst>
                                          <p:attrName>ppt_x</p:attrName>
                                        </p:attrNameLst>
                                      </p:cBhvr>
                                      <p:tavLst>
                                        <p:tav tm="0">
                                          <p:val>
                                            <p:strVal val="0-#ppt_w/2"/>
                                          </p:val>
                                        </p:tav>
                                        <p:tav tm="100000">
                                          <p:val>
                                            <p:strVal val="#ppt_x"/>
                                          </p:val>
                                        </p:tav>
                                      </p:tavLst>
                                    </p:anim>
                                    <p:anim calcmode="lin" valueType="num">
                                      <p:cBhvr additive="base">
                                        <p:cTn id="47" dur="750" fill="hold"/>
                                        <p:tgtEl>
                                          <p:spTgt spid="20"/>
                                        </p:tgtEl>
                                        <p:attrNameLst>
                                          <p:attrName>ppt_y</p:attrName>
                                        </p:attrNameLst>
                                      </p:cBhvr>
                                      <p:tavLst>
                                        <p:tav tm="0">
                                          <p:val>
                                            <p:strVal val="#ppt_y"/>
                                          </p:val>
                                        </p:tav>
                                        <p:tav tm="100000">
                                          <p:val>
                                            <p:strVal val="#ppt_y"/>
                                          </p:val>
                                        </p:tav>
                                      </p:tavLst>
                                    </p:anim>
                                  </p:childTnLst>
                                </p:cTn>
                              </p:par>
                              <p:par>
                                <p:cTn id="48" presetID="2" presetClass="entr" presetSubtype="2" decel="44000" fill="hold" nodeType="withEffect">
                                  <p:stCondLst>
                                    <p:cond delay="0"/>
                                  </p:stCondLst>
                                  <p:childTnLst>
                                    <p:set>
                                      <p:cBhvr>
                                        <p:cTn id="49" dur="1" fill="hold">
                                          <p:stCondLst>
                                            <p:cond delay="0"/>
                                          </p:stCondLst>
                                        </p:cTn>
                                        <p:tgtEl>
                                          <p:spTgt spid="31"/>
                                        </p:tgtEl>
                                        <p:attrNameLst>
                                          <p:attrName>style.visibility</p:attrName>
                                        </p:attrNameLst>
                                      </p:cBhvr>
                                      <p:to>
                                        <p:strVal val="visible"/>
                                      </p:to>
                                    </p:set>
                                    <p:anim calcmode="lin" valueType="num">
                                      <p:cBhvr additive="base">
                                        <p:cTn id="50" dur="750" fill="hold"/>
                                        <p:tgtEl>
                                          <p:spTgt spid="31"/>
                                        </p:tgtEl>
                                        <p:attrNameLst>
                                          <p:attrName>ppt_x</p:attrName>
                                        </p:attrNameLst>
                                      </p:cBhvr>
                                      <p:tavLst>
                                        <p:tav tm="0">
                                          <p:val>
                                            <p:strVal val="1+#ppt_w/2"/>
                                          </p:val>
                                        </p:tav>
                                        <p:tav tm="100000">
                                          <p:val>
                                            <p:strVal val="#ppt_x"/>
                                          </p:val>
                                        </p:tav>
                                      </p:tavLst>
                                    </p:anim>
                                    <p:anim calcmode="lin" valueType="num">
                                      <p:cBhvr additive="base">
                                        <p:cTn id="51" dur="750" fill="hold"/>
                                        <p:tgtEl>
                                          <p:spTgt spid="31"/>
                                        </p:tgtEl>
                                        <p:attrNameLst>
                                          <p:attrName>ppt_y</p:attrName>
                                        </p:attrNameLst>
                                      </p:cBhvr>
                                      <p:tavLst>
                                        <p:tav tm="0">
                                          <p:val>
                                            <p:strVal val="#ppt_y"/>
                                          </p:val>
                                        </p:tav>
                                        <p:tav tm="100000">
                                          <p:val>
                                            <p:strVal val="#ppt_y"/>
                                          </p:val>
                                        </p:tav>
                                      </p:tavLst>
                                    </p:anim>
                                  </p:childTnLst>
                                </p:cTn>
                              </p:par>
                            </p:childTnLst>
                          </p:cTn>
                        </p:par>
                        <p:par>
                          <p:cTn id="52" fill="hold">
                            <p:stCondLst>
                              <p:cond delay="2750"/>
                            </p:stCondLst>
                            <p:childTnLst>
                              <p:par>
                                <p:cTn id="53" presetID="2" presetClass="entr" presetSubtype="8" decel="44000" fill="hold" nodeType="afterEffect">
                                  <p:stCondLst>
                                    <p:cond delay="0"/>
                                  </p:stCondLst>
                                  <p:childTnLst>
                                    <p:set>
                                      <p:cBhvr>
                                        <p:cTn id="54" dur="1" fill="hold">
                                          <p:stCondLst>
                                            <p:cond delay="0"/>
                                          </p:stCondLst>
                                        </p:cTn>
                                        <p:tgtEl>
                                          <p:spTgt spid="27"/>
                                        </p:tgtEl>
                                        <p:attrNameLst>
                                          <p:attrName>style.visibility</p:attrName>
                                        </p:attrNameLst>
                                      </p:cBhvr>
                                      <p:to>
                                        <p:strVal val="visible"/>
                                      </p:to>
                                    </p:set>
                                    <p:anim calcmode="lin" valueType="num">
                                      <p:cBhvr additive="base">
                                        <p:cTn id="55" dur="750" fill="hold"/>
                                        <p:tgtEl>
                                          <p:spTgt spid="27"/>
                                        </p:tgtEl>
                                        <p:attrNameLst>
                                          <p:attrName>ppt_x</p:attrName>
                                        </p:attrNameLst>
                                      </p:cBhvr>
                                      <p:tavLst>
                                        <p:tav tm="0">
                                          <p:val>
                                            <p:strVal val="0-#ppt_w/2"/>
                                          </p:val>
                                        </p:tav>
                                        <p:tav tm="100000">
                                          <p:val>
                                            <p:strVal val="#ppt_x"/>
                                          </p:val>
                                        </p:tav>
                                      </p:tavLst>
                                    </p:anim>
                                    <p:anim calcmode="lin" valueType="num">
                                      <p:cBhvr additive="base">
                                        <p:cTn id="56" dur="750" fill="hold"/>
                                        <p:tgtEl>
                                          <p:spTgt spid="27"/>
                                        </p:tgtEl>
                                        <p:attrNameLst>
                                          <p:attrName>ppt_y</p:attrName>
                                        </p:attrNameLst>
                                      </p:cBhvr>
                                      <p:tavLst>
                                        <p:tav tm="0">
                                          <p:val>
                                            <p:strVal val="#ppt_y"/>
                                          </p:val>
                                        </p:tav>
                                        <p:tav tm="100000">
                                          <p:val>
                                            <p:strVal val="#ppt_y"/>
                                          </p:val>
                                        </p:tav>
                                      </p:tavLst>
                                    </p:anim>
                                  </p:childTnLst>
                                </p:cTn>
                              </p:par>
                              <p:par>
                                <p:cTn id="57" presetID="2" presetClass="entr" presetSubtype="2" decel="44000" fill="hold" nodeType="withEffect">
                                  <p:stCondLst>
                                    <p:cond delay="0"/>
                                  </p:stCondLst>
                                  <p:childTnLst>
                                    <p:set>
                                      <p:cBhvr>
                                        <p:cTn id="58" dur="1" fill="hold">
                                          <p:stCondLst>
                                            <p:cond delay="0"/>
                                          </p:stCondLst>
                                        </p:cTn>
                                        <p:tgtEl>
                                          <p:spTgt spid="17"/>
                                        </p:tgtEl>
                                        <p:attrNameLst>
                                          <p:attrName>style.visibility</p:attrName>
                                        </p:attrNameLst>
                                      </p:cBhvr>
                                      <p:to>
                                        <p:strVal val="visible"/>
                                      </p:to>
                                    </p:set>
                                    <p:anim calcmode="lin" valueType="num">
                                      <p:cBhvr additive="base">
                                        <p:cTn id="59" dur="750" fill="hold"/>
                                        <p:tgtEl>
                                          <p:spTgt spid="17"/>
                                        </p:tgtEl>
                                        <p:attrNameLst>
                                          <p:attrName>ppt_x</p:attrName>
                                        </p:attrNameLst>
                                      </p:cBhvr>
                                      <p:tavLst>
                                        <p:tav tm="0">
                                          <p:val>
                                            <p:strVal val="1+#ppt_w/2"/>
                                          </p:val>
                                        </p:tav>
                                        <p:tav tm="100000">
                                          <p:val>
                                            <p:strVal val="#ppt_x"/>
                                          </p:val>
                                        </p:tav>
                                      </p:tavLst>
                                    </p:anim>
                                    <p:anim calcmode="lin" valueType="num">
                                      <p:cBhvr additive="base">
                                        <p:cTn id="60" dur="750" fill="hold"/>
                                        <p:tgtEl>
                                          <p:spTgt spid="17"/>
                                        </p:tgtEl>
                                        <p:attrNameLst>
                                          <p:attrName>ppt_y</p:attrName>
                                        </p:attrNameLst>
                                      </p:cBhvr>
                                      <p:tavLst>
                                        <p:tav tm="0">
                                          <p:val>
                                            <p:strVal val="#ppt_y"/>
                                          </p:val>
                                        </p:tav>
                                        <p:tav tm="100000">
                                          <p:val>
                                            <p:strVal val="#ppt_y"/>
                                          </p:val>
                                        </p:tav>
                                      </p:tavLst>
                                    </p:anim>
                                  </p:childTnLst>
                                </p:cTn>
                              </p:par>
                            </p:childTnLst>
                          </p:cTn>
                        </p:par>
                        <p:par>
                          <p:cTn id="61" fill="hold">
                            <p:stCondLst>
                              <p:cond delay="3750"/>
                            </p:stCondLst>
                            <p:childTnLst>
                              <p:par>
                                <p:cTn id="62" presetID="2" presetClass="entr" presetSubtype="8" decel="44000" fill="hold" nodeType="afterEffect">
                                  <p:stCondLst>
                                    <p:cond delay="0"/>
                                  </p:stCondLst>
                                  <p:childTnLst>
                                    <p:set>
                                      <p:cBhvr>
                                        <p:cTn id="63" dur="1" fill="hold">
                                          <p:stCondLst>
                                            <p:cond delay="0"/>
                                          </p:stCondLst>
                                        </p:cTn>
                                        <p:tgtEl>
                                          <p:spTgt spid="11"/>
                                        </p:tgtEl>
                                        <p:attrNameLst>
                                          <p:attrName>style.visibility</p:attrName>
                                        </p:attrNameLst>
                                      </p:cBhvr>
                                      <p:to>
                                        <p:strVal val="visible"/>
                                      </p:to>
                                    </p:set>
                                    <p:anim calcmode="lin" valueType="num">
                                      <p:cBhvr additive="base">
                                        <p:cTn id="64" dur="750" fill="hold"/>
                                        <p:tgtEl>
                                          <p:spTgt spid="11"/>
                                        </p:tgtEl>
                                        <p:attrNameLst>
                                          <p:attrName>ppt_x</p:attrName>
                                        </p:attrNameLst>
                                      </p:cBhvr>
                                      <p:tavLst>
                                        <p:tav tm="0">
                                          <p:val>
                                            <p:strVal val="0-#ppt_w/2"/>
                                          </p:val>
                                        </p:tav>
                                        <p:tav tm="100000">
                                          <p:val>
                                            <p:strVal val="#ppt_x"/>
                                          </p:val>
                                        </p:tav>
                                      </p:tavLst>
                                    </p:anim>
                                    <p:anim calcmode="lin" valueType="num">
                                      <p:cBhvr additive="base">
                                        <p:cTn id="65" dur="750" fill="hold"/>
                                        <p:tgtEl>
                                          <p:spTgt spid="11"/>
                                        </p:tgtEl>
                                        <p:attrNameLst>
                                          <p:attrName>ppt_y</p:attrName>
                                        </p:attrNameLst>
                                      </p:cBhvr>
                                      <p:tavLst>
                                        <p:tav tm="0">
                                          <p:val>
                                            <p:strVal val="#ppt_y"/>
                                          </p:val>
                                        </p:tav>
                                        <p:tav tm="100000">
                                          <p:val>
                                            <p:strVal val="#ppt_y"/>
                                          </p:val>
                                        </p:tav>
                                      </p:tavLst>
                                    </p:anim>
                                  </p:childTnLst>
                                </p:cTn>
                              </p:par>
                              <p:par>
                                <p:cTn id="66" presetID="2" presetClass="entr" presetSubtype="2" decel="44000" fill="hold" nodeType="withEffect">
                                  <p:stCondLst>
                                    <p:cond delay="0"/>
                                  </p:stCondLst>
                                  <p:childTnLst>
                                    <p:set>
                                      <p:cBhvr>
                                        <p:cTn id="67" dur="1" fill="hold">
                                          <p:stCondLst>
                                            <p:cond delay="0"/>
                                          </p:stCondLst>
                                        </p:cTn>
                                        <p:tgtEl>
                                          <p:spTgt spid="35"/>
                                        </p:tgtEl>
                                        <p:attrNameLst>
                                          <p:attrName>style.visibility</p:attrName>
                                        </p:attrNameLst>
                                      </p:cBhvr>
                                      <p:to>
                                        <p:strVal val="visible"/>
                                      </p:to>
                                    </p:set>
                                    <p:anim calcmode="lin" valueType="num">
                                      <p:cBhvr additive="base">
                                        <p:cTn id="68" dur="750" fill="hold"/>
                                        <p:tgtEl>
                                          <p:spTgt spid="35"/>
                                        </p:tgtEl>
                                        <p:attrNameLst>
                                          <p:attrName>ppt_x</p:attrName>
                                        </p:attrNameLst>
                                      </p:cBhvr>
                                      <p:tavLst>
                                        <p:tav tm="0">
                                          <p:val>
                                            <p:strVal val="1+#ppt_w/2"/>
                                          </p:val>
                                        </p:tav>
                                        <p:tav tm="100000">
                                          <p:val>
                                            <p:strVal val="#ppt_x"/>
                                          </p:val>
                                        </p:tav>
                                      </p:tavLst>
                                    </p:anim>
                                    <p:anim calcmode="lin" valueType="num">
                                      <p:cBhvr additive="base">
                                        <p:cTn id="69" dur="75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animBg="1"/>
      <p:bldP spid="8" grpId="0" animBg="1"/>
      <p:bldP spid="9" grpId="0" animBg="1"/>
      <p:bldP spid="1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026120"/>
            <a:ext cx="12192000" cy="52729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圆角矩形 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0" y="0"/>
            <a:ext cx="12192000" cy="1026120"/>
          </a:xfrm>
          <a:prstGeom prst="roundRect">
            <a:avLst>
              <a:gd name="adj" fmla="val 0"/>
            </a:avLst>
          </a:prstGeom>
          <a:solidFill>
            <a:srgbClr val="35597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文本框 3"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txBox="1"/>
          <p:nvPr/>
        </p:nvSpPr>
        <p:spPr>
          <a:xfrm>
            <a:off x="1160398" y="133400"/>
            <a:ext cx="3801041" cy="769441"/>
          </a:xfrm>
          <a:prstGeom prst="rect">
            <a:avLst/>
          </a:prstGeom>
          <a:noFill/>
        </p:spPr>
        <p:txBody>
          <a:bodyPr wrap="none" rtlCol="0">
            <a:spAutoFit/>
          </a:bodyPr>
          <a:lstStyle/>
          <a:p>
            <a:r>
              <a:rPr lang="zh-CN" altLang="en-US" sz="4400" b="1" spc="300" dirty="0">
                <a:solidFill>
                  <a:srgbClr val="FEFEFE"/>
                </a:solidFill>
                <a:effectLst>
                  <a:outerShdw blurRad="38100" dist="38100" dir="2700000" algn="tl">
                    <a:srgbClr val="000000">
                      <a:alpha val="43137"/>
                    </a:srgbClr>
                  </a:outerShdw>
                </a:effectLst>
                <a:cs typeface="+mn-ea"/>
                <a:sym typeface="+mn-lt"/>
              </a:rPr>
              <a:t>备用图表参考</a:t>
            </a:r>
            <a:endParaRPr lang="zh-CN" altLang="en-US" sz="4400" b="1" spc="300" dirty="0">
              <a:solidFill>
                <a:srgbClr val="FEFEFE"/>
              </a:solidFill>
              <a:effectLst>
                <a:outerShdw blurRad="38100" dist="38100" dir="2700000" algn="tl">
                  <a:srgbClr val="000000">
                    <a:alpha val="43137"/>
                  </a:srgbClr>
                </a:outerShdw>
              </a:effectLst>
              <a:cs typeface="+mn-ea"/>
              <a:sym typeface="+mn-lt"/>
            </a:endParaRPr>
          </a:p>
        </p:txBody>
      </p:sp>
      <p:sp>
        <p:nvSpPr>
          <p:cNvPr id="5" name="圆角矩形 38"/>
          <p:cNvSpPr/>
          <p:nvPr/>
        </p:nvSpPr>
        <p:spPr>
          <a:xfrm rot="572624">
            <a:off x="195140" y="191809"/>
            <a:ext cx="755690" cy="744790"/>
          </a:xfrm>
          <a:custGeom>
            <a:avLst/>
            <a:gdLst/>
            <a:ahLst/>
            <a:cxnLst/>
            <a:rect l="l" t="t" r="r" b="b"/>
            <a:pathLst>
              <a:path w="1554798" h="1532371">
                <a:moveTo>
                  <a:pt x="260464" y="73817"/>
                </a:moveTo>
                <a:cubicBezTo>
                  <a:pt x="306072" y="28209"/>
                  <a:pt x="369078" y="0"/>
                  <a:pt x="438674" y="0"/>
                </a:cubicBezTo>
                <a:lnTo>
                  <a:pt x="1302770" y="0"/>
                </a:lnTo>
                <a:cubicBezTo>
                  <a:pt x="1441961" y="0"/>
                  <a:pt x="1554798" y="112837"/>
                  <a:pt x="1554798" y="252028"/>
                </a:cubicBezTo>
                <a:lnTo>
                  <a:pt x="1554798" y="252029"/>
                </a:lnTo>
                <a:lnTo>
                  <a:pt x="1554798" y="1116125"/>
                </a:lnTo>
                <a:cubicBezTo>
                  <a:pt x="1554798" y="1255316"/>
                  <a:pt x="1441961" y="1368153"/>
                  <a:pt x="1302770" y="1368153"/>
                </a:cubicBezTo>
                <a:cubicBezTo>
                  <a:pt x="1163579" y="1368153"/>
                  <a:pt x="1050742" y="1255316"/>
                  <a:pt x="1050742" y="1116125"/>
                </a:cubicBezTo>
                <a:lnTo>
                  <a:pt x="1050742" y="860250"/>
                </a:lnTo>
                <a:cubicBezTo>
                  <a:pt x="1050311" y="861013"/>
                  <a:pt x="1049708" y="861600"/>
                  <a:pt x="1049101" y="862186"/>
                </a:cubicBezTo>
                <a:lnTo>
                  <a:pt x="426920" y="1461813"/>
                </a:lnTo>
                <a:cubicBezTo>
                  <a:pt x="326697" y="1558402"/>
                  <a:pt x="167149" y="1555457"/>
                  <a:pt x="70559" y="1455234"/>
                </a:cubicBezTo>
                <a:cubicBezTo>
                  <a:pt x="-26031" y="1355012"/>
                  <a:pt x="-23086" y="1195463"/>
                  <a:pt x="77137" y="1098874"/>
                </a:cubicBezTo>
                <a:lnTo>
                  <a:pt x="694328" y="504056"/>
                </a:lnTo>
                <a:lnTo>
                  <a:pt x="438674" y="504056"/>
                </a:lnTo>
                <a:cubicBezTo>
                  <a:pt x="299483" y="504056"/>
                  <a:pt x="186646" y="391219"/>
                  <a:pt x="186646" y="252028"/>
                </a:cubicBezTo>
                <a:cubicBezTo>
                  <a:pt x="186646" y="182432"/>
                  <a:pt x="214855" y="119426"/>
                  <a:pt x="260464" y="73817"/>
                </a:cubicBezTo>
                <a:close/>
              </a:path>
            </a:pathLst>
          </a:custGeom>
          <a:solidFill>
            <a:srgbClr val="355979"/>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椭圆 5"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1734017" y="6466806"/>
            <a:ext cx="266706" cy="266706"/>
          </a:xfrm>
          <a:prstGeom prst="ellipse">
            <a:avLst/>
          </a:prstGeom>
          <a:solidFill>
            <a:srgbClr val="365B7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椭圆 6"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1364799" y="6466806"/>
            <a:ext cx="266706" cy="266706"/>
          </a:xfrm>
          <a:prstGeom prst="ellipse">
            <a:avLst/>
          </a:prstGeom>
          <a:solidFill>
            <a:srgbClr val="96648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995581" y="6466806"/>
            <a:ext cx="266706" cy="266706"/>
          </a:xfrm>
          <a:prstGeom prst="ellipse">
            <a:avLst/>
          </a:prstGeom>
          <a:solidFill>
            <a:srgbClr val="D06F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椭圆 8"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626363" y="6466806"/>
            <a:ext cx="266706" cy="266706"/>
          </a:xfrm>
          <a:prstGeom prst="ellipse">
            <a:avLst/>
          </a:prstGeom>
          <a:solidFill>
            <a:srgbClr val="F779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257451" y="6466806"/>
            <a:ext cx="266400" cy="266400"/>
          </a:xfrm>
          <a:prstGeom prst="ellipse">
            <a:avLst/>
          </a:prstGeom>
          <a:solidFill>
            <a:srgbClr val="F8AD9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7" name="组合 66"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1785688" y="1979463"/>
            <a:ext cx="3652658" cy="3398599"/>
            <a:chOff x="1785688" y="2225091"/>
            <a:chExt cx="3652658" cy="3398599"/>
          </a:xfrm>
        </p:grpSpPr>
        <p:sp>
          <p:nvSpPr>
            <p:cNvPr id="68" name="矩形 67"/>
            <p:cNvSpPr/>
            <p:nvPr/>
          </p:nvSpPr>
          <p:spPr>
            <a:xfrm>
              <a:off x="1992829" y="2735893"/>
              <a:ext cx="3310690" cy="2215933"/>
            </a:xfrm>
            <a:prstGeom prst="rect">
              <a:avLst/>
            </a:prstGeom>
            <a:solidFill>
              <a:srgbClr val="365B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Freeform 36"/>
            <p:cNvSpPr>
              <a:spLocks noEditPoints="1"/>
            </p:cNvSpPr>
            <p:nvPr/>
          </p:nvSpPr>
          <p:spPr bwMode="auto">
            <a:xfrm>
              <a:off x="1785688" y="2225091"/>
              <a:ext cx="3652658" cy="3398599"/>
            </a:xfrm>
            <a:custGeom>
              <a:avLst/>
              <a:gdLst>
                <a:gd name="T0" fmla="*/ 1616 w 1756"/>
                <a:gd name="T1" fmla="*/ 0 h 1634"/>
                <a:gd name="T2" fmla="*/ 140 w 1756"/>
                <a:gd name="T3" fmla="*/ 0 h 1634"/>
                <a:gd name="T4" fmla="*/ 0 w 1756"/>
                <a:gd name="T5" fmla="*/ 140 h 1634"/>
                <a:gd name="T6" fmla="*/ 0 w 1756"/>
                <a:gd name="T7" fmla="*/ 1243 h 1634"/>
                <a:gd name="T8" fmla="*/ 140 w 1756"/>
                <a:gd name="T9" fmla="*/ 1383 h 1634"/>
                <a:gd name="T10" fmla="*/ 232 w 1756"/>
                <a:gd name="T11" fmla="*/ 1383 h 1634"/>
                <a:gd name="T12" fmla="*/ 232 w 1756"/>
                <a:gd name="T13" fmla="*/ 1584 h 1634"/>
                <a:gd name="T14" fmla="*/ 276 w 1756"/>
                <a:gd name="T15" fmla="*/ 1598 h 1634"/>
                <a:gd name="T16" fmla="*/ 419 w 1756"/>
                <a:gd name="T17" fmla="*/ 1383 h 1634"/>
                <a:gd name="T18" fmla="*/ 1616 w 1756"/>
                <a:gd name="T19" fmla="*/ 1383 h 1634"/>
                <a:gd name="T20" fmla="*/ 1756 w 1756"/>
                <a:gd name="T21" fmla="*/ 1243 h 1634"/>
                <a:gd name="T22" fmla="*/ 1756 w 1756"/>
                <a:gd name="T23" fmla="*/ 140 h 1634"/>
                <a:gd name="T24" fmla="*/ 1616 w 1756"/>
                <a:gd name="T25" fmla="*/ 0 h 1634"/>
                <a:gd name="T26" fmla="*/ 982 w 1756"/>
                <a:gd name="T27" fmla="*/ 422 h 1634"/>
                <a:gd name="T28" fmla="*/ 1023 w 1756"/>
                <a:gd name="T29" fmla="*/ 422 h 1634"/>
                <a:gd name="T30" fmla="*/ 1023 w 1756"/>
                <a:gd name="T31" fmla="*/ 381 h 1634"/>
                <a:gd name="T32" fmla="*/ 1041 w 1756"/>
                <a:gd name="T33" fmla="*/ 363 h 1634"/>
                <a:gd name="T34" fmla="*/ 1058 w 1756"/>
                <a:gd name="T35" fmla="*/ 381 h 1634"/>
                <a:gd name="T36" fmla="*/ 1058 w 1756"/>
                <a:gd name="T37" fmla="*/ 422 h 1634"/>
                <a:gd name="T38" fmla="*/ 1100 w 1756"/>
                <a:gd name="T39" fmla="*/ 422 h 1634"/>
                <a:gd name="T40" fmla="*/ 1117 w 1756"/>
                <a:gd name="T41" fmla="*/ 440 h 1634"/>
                <a:gd name="T42" fmla="*/ 1100 w 1756"/>
                <a:gd name="T43" fmla="*/ 457 h 1634"/>
                <a:gd name="T44" fmla="*/ 1058 w 1756"/>
                <a:gd name="T45" fmla="*/ 457 h 1634"/>
                <a:gd name="T46" fmla="*/ 1058 w 1756"/>
                <a:gd name="T47" fmla="*/ 498 h 1634"/>
                <a:gd name="T48" fmla="*/ 1041 w 1756"/>
                <a:gd name="T49" fmla="*/ 516 h 1634"/>
                <a:gd name="T50" fmla="*/ 1023 w 1756"/>
                <a:gd name="T51" fmla="*/ 498 h 1634"/>
                <a:gd name="T52" fmla="*/ 1023 w 1756"/>
                <a:gd name="T53" fmla="*/ 457 h 1634"/>
                <a:gd name="T54" fmla="*/ 982 w 1756"/>
                <a:gd name="T55" fmla="*/ 457 h 1634"/>
                <a:gd name="T56" fmla="*/ 965 w 1756"/>
                <a:gd name="T57" fmla="*/ 440 h 1634"/>
                <a:gd name="T58" fmla="*/ 982 w 1756"/>
                <a:gd name="T59" fmla="*/ 422 h 1634"/>
                <a:gd name="T60" fmla="*/ 1636 w 1756"/>
                <a:gd name="T61" fmla="*/ 1243 h 1634"/>
                <a:gd name="T62" fmla="*/ 1616 w 1756"/>
                <a:gd name="T63" fmla="*/ 1263 h 1634"/>
                <a:gd name="T64" fmla="*/ 140 w 1756"/>
                <a:gd name="T65" fmla="*/ 1263 h 1634"/>
                <a:gd name="T66" fmla="*/ 120 w 1756"/>
                <a:gd name="T67" fmla="*/ 1243 h 1634"/>
                <a:gd name="T68" fmla="*/ 120 w 1756"/>
                <a:gd name="T69" fmla="*/ 460 h 1634"/>
                <a:gd name="T70" fmla="*/ 140 w 1756"/>
                <a:gd name="T71" fmla="*/ 440 h 1634"/>
                <a:gd name="T72" fmla="*/ 229 w 1756"/>
                <a:gd name="T73" fmla="*/ 440 h 1634"/>
                <a:gd name="T74" fmla="*/ 229 w 1756"/>
                <a:gd name="T75" fmla="*/ 440 h 1634"/>
                <a:gd name="T76" fmla="*/ 358 w 1756"/>
                <a:gd name="T77" fmla="*/ 310 h 1634"/>
                <a:gd name="T78" fmla="*/ 782 w 1756"/>
                <a:gd name="T79" fmla="*/ 310 h 1634"/>
                <a:gd name="T80" fmla="*/ 911 w 1756"/>
                <a:gd name="T81" fmla="*/ 440 h 1634"/>
                <a:gd name="T82" fmla="*/ 911 w 1756"/>
                <a:gd name="T83" fmla="*/ 440 h 1634"/>
                <a:gd name="T84" fmla="*/ 1041 w 1756"/>
                <a:gd name="T85" fmla="*/ 569 h 1634"/>
                <a:gd name="T86" fmla="*/ 1170 w 1756"/>
                <a:gd name="T87" fmla="*/ 440 h 1634"/>
                <a:gd name="T88" fmla="*/ 1170 w 1756"/>
                <a:gd name="T89" fmla="*/ 440 h 1634"/>
                <a:gd name="T90" fmla="*/ 1201 w 1756"/>
                <a:gd name="T91" fmla="*/ 440 h 1634"/>
                <a:gd name="T92" fmla="*/ 1201 w 1756"/>
                <a:gd name="T93" fmla="*/ 440 h 1634"/>
                <a:gd name="T94" fmla="*/ 1616 w 1756"/>
                <a:gd name="T95" fmla="*/ 440 h 1634"/>
                <a:gd name="T96" fmla="*/ 1636 w 1756"/>
                <a:gd name="T97" fmla="*/ 460 h 1634"/>
                <a:gd name="T98" fmla="*/ 1636 w 1756"/>
                <a:gd name="T99" fmla="*/ 1243 h 1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56" h="1634">
                  <a:moveTo>
                    <a:pt x="1616" y="0"/>
                  </a:moveTo>
                  <a:cubicBezTo>
                    <a:pt x="140" y="0"/>
                    <a:pt x="140" y="0"/>
                    <a:pt x="140" y="0"/>
                  </a:cubicBezTo>
                  <a:cubicBezTo>
                    <a:pt x="62" y="0"/>
                    <a:pt x="0" y="63"/>
                    <a:pt x="0" y="140"/>
                  </a:cubicBezTo>
                  <a:cubicBezTo>
                    <a:pt x="0" y="1243"/>
                    <a:pt x="0" y="1243"/>
                    <a:pt x="0" y="1243"/>
                  </a:cubicBezTo>
                  <a:cubicBezTo>
                    <a:pt x="0" y="1320"/>
                    <a:pt x="62" y="1383"/>
                    <a:pt x="140" y="1383"/>
                  </a:cubicBezTo>
                  <a:cubicBezTo>
                    <a:pt x="232" y="1383"/>
                    <a:pt x="232" y="1383"/>
                    <a:pt x="232" y="1383"/>
                  </a:cubicBezTo>
                  <a:cubicBezTo>
                    <a:pt x="232" y="1584"/>
                    <a:pt x="232" y="1584"/>
                    <a:pt x="232" y="1584"/>
                  </a:cubicBezTo>
                  <a:cubicBezTo>
                    <a:pt x="232" y="1628"/>
                    <a:pt x="252" y="1634"/>
                    <a:pt x="276" y="1598"/>
                  </a:cubicBezTo>
                  <a:cubicBezTo>
                    <a:pt x="419" y="1383"/>
                    <a:pt x="419" y="1383"/>
                    <a:pt x="419" y="1383"/>
                  </a:cubicBezTo>
                  <a:cubicBezTo>
                    <a:pt x="1616" y="1383"/>
                    <a:pt x="1616" y="1383"/>
                    <a:pt x="1616" y="1383"/>
                  </a:cubicBezTo>
                  <a:cubicBezTo>
                    <a:pt x="1693" y="1383"/>
                    <a:pt x="1756" y="1320"/>
                    <a:pt x="1756" y="1243"/>
                  </a:cubicBezTo>
                  <a:cubicBezTo>
                    <a:pt x="1756" y="140"/>
                    <a:pt x="1756" y="140"/>
                    <a:pt x="1756" y="140"/>
                  </a:cubicBezTo>
                  <a:cubicBezTo>
                    <a:pt x="1756" y="63"/>
                    <a:pt x="1693" y="0"/>
                    <a:pt x="1616" y="0"/>
                  </a:cubicBezTo>
                  <a:close/>
                  <a:moveTo>
                    <a:pt x="982" y="422"/>
                  </a:moveTo>
                  <a:cubicBezTo>
                    <a:pt x="1023" y="422"/>
                    <a:pt x="1023" y="422"/>
                    <a:pt x="1023" y="422"/>
                  </a:cubicBezTo>
                  <a:cubicBezTo>
                    <a:pt x="1023" y="381"/>
                    <a:pt x="1023" y="381"/>
                    <a:pt x="1023" y="381"/>
                  </a:cubicBezTo>
                  <a:cubicBezTo>
                    <a:pt x="1023" y="371"/>
                    <a:pt x="1031" y="363"/>
                    <a:pt x="1041" y="363"/>
                  </a:cubicBezTo>
                  <a:cubicBezTo>
                    <a:pt x="1051" y="363"/>
                    <a:pt x="1058" y="371"/>
                    <a:pt x="1058" y="381"/>
                  </a:cubicBezTo>
                  <a:cubicBezTo>
                    <a:pt x="1058" y="422"/>
                    <a:pt x="1058" y="422"/>
                    <a:pt x="1058" y="422"/>
                  </a:cubicBezTo>
                  <a:cubicBezTo>
                    <a:pt x="1100" y="422"/>
                    <a:pt x="1100" y="422"/>
                    <a:pt x="1100" y="422"/>
                  </a:cubicBezTo>
                  <a:cubicBezTo>
                    <a:pt x="1109" y="422"/>
                    <a:pt x="1117" y="430"/>
                    <a:pt x="1117" y="440"/>
                  </a:cubicBezTo>
                  <a:cubicBezTo>
                    <a:pt x="1117" y="449"/>
                    <a:pt x="1109" y="457"/>
                    <a:pt x="1100" y="457"/>
                  </a:cubicBezTo>
                  <a:cubicBezTo>
                    <a:pt x="1058" y="457"/>
                    <a:pt x="1058" y="457"/>
                    <a:pt x="1058" y="457"/>
                  </a:cubicBezTo>
                  <a:cubicBezTo>
                    <a:pt x="1058" y="498"/>
                    <a:pt x="1058" y="498"/>
                    <a:pt x="1058" y="498"/>
                  </a:cubicBezTo>
                  <a:cubicBezTo>
                    <a:pt x="1058" y="508"/>
                    <a:pt x="1051" y="516"/>
                    <a:pt x="1041" y="516"/>
                  </a:cubicBezTo>
                  <a:cubicBezTo>
                    <a:pt x="1031" y="516"/>
                    <a:pt x="1023" y="508"/>
                    <a:pt x="1023" y="498"/>
                  </a:cubicBezTo>
                  <a:cubicBezTo>
                    <a:pt x="1023" y="457"/>
                    <a:pt x="1023" y="457"/>
                    <a:pt x="1023" y="457"/>
                  </a:cubicBezTo>
                  <a:cubicBezTo>
                    <a:pt x="982" y="457"/>
                    <a:pt x="982" y="457"/>
                    <a:pt x="982" y="457"/>
                  </a:cubicBezTo>
                  <a:cubicBezTo>
                    <a:pt x="973" y="457"/>
                    <a:pt x="965" y="449"/>
                    <a:pt x="965" y="440"/>
                  </a:cubicBezTo>
                  <a:cubicBezTo>
                    <a:pt x="965" y="430"/>
                    <a:pt x="973" y="422"/>
                    <a:pt x="982" y="422"/>
                  </a:cubicBezTo>
                  <a:close/>
                  <a:moveTo>
                    <a:pt x="1636" y="1243"/>
                  </a:moveTo>
                  <a:cubicBezTo>
                    <a:pt x="1636" y="1254"/>
                    <a:pt x="1627" y="1263"/>
                    <a:pt x="1616" y="1263"/>
                  </a:cubicBezTo>
                  <a:cubicBezTo>
                    <a:pt x="140" y="1263"/>
                    <a:pt x="140" y="1263"/>
                    <a:pt x="140" y="1263"/>
                  </a:cubicBezTo>
                  <a:cubicBezTo>
                    <a:pt x="129" y="1263"/>
                    <a:pt x="120" y="1254"/>
                    <a:pt x="120" y="1243"/>
                  </a:cubicBezTo>
                  <a:cubicBezTo>
                    <a:pt x="120" y="460"/>
                    <a:pt x="120" y="460"/>
                    <a:pt x="120" y="460"/>
                  </a:cubicBezTo>
                  <a:cubicBezTo>
                    <a:pt x="120" y="449"/>
                    <a:pt x="129" y="440"/>
                    <a:pt x="140" y="440"/>
                  </a:cubicBezTo>
                  <a:cubicBezTo>
                    <a:pt x="229" y="440"/>
                    <a:pt x="229" y="440"/>
                    <a:pt x="229" y="440"/>
                  </a:cubicBezTo>
                  <a:cubicBezTo>
                    <a:pt x="229" y="440"/>
                    <a:pt x="229" y="440"/>
                    <a:pt x="229" y="440"/>
                  </a:cubicBezTo>
                  <a:cubicBezTo>
                    <a:pt x="229" y="368"/>
                    <a:pt x="287" y="310"/>
                    <a:pt x="358" y="310"/>
                  </a:cubicBezTo>
                  <a:cubicBezTo>
                    <a:pt x="782" y="310"/>
                    <a:pt x="782" y="310"/>
                    <a:pt x="782" y="310"/>
                  </a:cubicBezTo>
                  <a:cubicBezTo>
                    <a:pt x="853" y="310"/>
                    <a:pt x="911" y="368"/>
                    <a:pt x="911" y="440"/>
                  </a:cubicBezTo>
                  <a:cubicBezTo>
                    <a:pt x="911" y="440"/>
                    <a:pt x="911" y="440"/>
                    <a:pt x="911" y="440"/>
                  </a:cubicBezTo>
                  <a:cubicBezTo>
                    <a:pt x="911" y="511"/>
                    <a:pt x="969" y="569"/>
                    <a:pt x="1041" y="569"/>
                  </a:cubicBezTo>
                  <a:cubicBezTo>
                    <a:pt x="1112" y="569"/>
                    <a:pt x="1170" y="511"/>
                    <a:pt x="1170" y="440"/>
                  </a:cubicBezTo>
                  <a:cubicBezTo>
                    <a:pt x="1170" y="440"/>
                    <a:pt x="1170" y="440"/>
                    <a:pt x="1170" y="440"/>
                  </a:cubicBezTo>
                  <a:cubicBezTo>
                    <a:pt x="1201" y="440"/>
                    <a:pt x="1201" y="440"/>
                    <a:pt x="1201" y="440"/>
                  </a:cubicBezTo>
                  <a:cubicBezTo>
                    <a:pt x="1201" y="440"/>
                    <a:pt x="1201" y="440"/>
                    <a:pt x="1201" y="440"/>
                  </a:cubicBezTo>
                  <a:cubicBezTo>
                    <a:pt x="1616" y="440"/>
                    <a:pt x="1616" y="440"/>
                    <a:pt x="1616" y="440"/>
                  </a:cubicBezTo>
                  <a:cubicBezTo>
                    <a:pt x="1627" y="440"/>
                    <a:pt x="1636" y="449"/>
                    <a:pt x="1636" y="460"/>
                  </a:cubicBezTo>
                  <a:lnTo>
                    <a:pt x="1636" y="1243"/>
                  </a:lnTo>
                  <a:close/>
                </a:path>
              </a:pathLst>
            </a:custGeom>
            <a:gradFill>
              <a:gsLst>
                <a:gs pos="100000">
                  <a:schemeClr val="bg1"/>
                </a:gs>
                <a:gs pos="0">
                  <a:srgbClr val="E0E0E0"/>
                </a:gs>
              </a:gsLst>
              <a:lin ang="1800000" scaled="0"/>
            </a:gradFill>
            <a:ln>
              <a:noFill/>
            </a:ln>
            <a:effectLst>
              <a:outerShdw blurRad="127000" dist="63500" dir="2700000" algn="tl" rotWithShape="0">
                <a:prstClr val="black">
                  <a:alpha val="35000"/>
                </a:prstClr>
              </a:outerShdw>
            </a:effectLst>
          </p:spPr>
          <p:txBody>
            <a:bodyPr vert="horz" wrap="square" lIns="91440" tIns="45720" rIns="91440" bIns="45720" numCol="1" anchor="t" anchorCtr="0" compatLnSpc="1"/>
            <a:lstStyle/>
            <a:p>
              <a:endParaRPr lang="zh-CN" altLang="en-US">
                <a:cs typeface="+mn-ea"/>
                <a:sym typeface="+mn-lt"/>
              </a:endParaRPr>
            </a:p>
          </p:txBody>
        </p:sp>
        <p:grpSp>
          <p:nvGrpSpPr>
            <p:cNvPr id="70" name="组合 69"/>
            <p:cNvGrpSpPr/>
            <p:nvPr/>
          </p:nvGrpSpPr>
          <p:grpSpPr>
            <a:xfrm>
              <a:off x="4464555" y="2545020"/>
              <a:ext cx="599813" cy="297054"/>
              <a:chOff x="1923908" y="1320796"/>
              <a:chExt cx="782820" cy="387687"/>
            </a:xfrm>
            <a:solidFill>
              <a:srgbClr val="365B7C"/>
            </a:solidFill>
          </p:grpSpPr>
          <p:sp>
            <p:nvSpPr>
              <p:cNvPr id="73" name="Freeform 31"/>
              <p:cNvSpPr>
                <a:spLocks noEditPoints="1"/>
              </p:cNvSpPr>
              <p:nvPr/>
            </p:nvSpPr>
            <p:spPr bwMode="auto">
              <a:xfrm>
                <a:off x="1923908" y="1324517"/>
                <a:ext cx="368849" cy="383966"/>
              </a:xfrm>
              <a:custGeom>
                <a:avLst/>
                <a:gdLst>
                  <a:gd name="T0" fmla="*/ 35 w 38"/>
                  <a:gd name="T1" fmla="*/ 2 h 38"/>
                  <a:gd name="T2" fmla="*/ 32 w 38"/>
                  <a:gd name="T3" fmla="*/ 1 h 38"/>
                  <a:gd name="T4" fmla="*/ 28 w 38"/>
                  <a:gd name="T5" fmla="*/ 0 h 38"/>
                  <a:gd name="T6" fmla="*/ 10 w 38"/>
                  <a:gd name="T7" fmla="*/ 0 h 38"/>
                  <a:gd name="T8" fmla="*/ 6 w 38"/>
                  <a:gd name="T9" fmla="*/ 1 h 38"/>
                  <a:gd name="T10" fmla="*/ 3 w 38"/>
                  <a:gd name="T11" fmla="*/ 2 h 38"/>
                  <a:gd name="T12" fmla="*/ 1 w 38"/>
                  <a:gd name="T13" fmla="*/ 5 h 38"/>
                  <a:gd name="T14" fmla="*/ 0 w 38"/>
                  <a:gd name="T15" fmla="*/ 8 h 38"/>
                  <a:gd name="T16" fmla="*/ 0 w 38"/>
                  <a:gd name="T17" fmla="*/ 29 h 38"/>
                  <a:gd name="T18" fmla="*/ 1 w 38"/>
                  <a:gd name="T19" fmla="*/ 33 h 38"/>
                  <a:gd name="T20" fmla="*/ 3 w 38"/>
                  <a:gd name="T21" fmla="*/ 35 h 38"/>
                  <a:gd name="T22" fmla="*/ 6 w 38"/>
                  <a:gd name="T23" fmla="*/ 37 h 38"/>
                  <a:gd name="T24" fmla="*/ 10 w 38"/>
                  <a:gd name="T25" fmla="*/ 38 h 38"/>
                  <a:gd name="T26" fmla="*/ 28 w 38"/>
                  <a:gd name="T27" fmla="*/ 38 h 38"/>
                  <a:gd name="T28" fmla="*/ 32 w 38"/>
                  <a:gd name="T29" fmla="*/ 37 h 38"/>
                  <a:gd name="T30" fmla="*/ 35 w 38"/>
                  <a:gd name="T31" fmla="*/ 36 h 38"/>
                  <a:gd name="T32" fmla="*/ 37 w 38"/>
                  <a:gd name="T33" fmla="*/ 33 h 38"/>
                  <a:gd name="T34" fmla="*/ 38 w 38"/>
                  <a:gd name="T35" fmla="*/ 29 h 38"/>
                  <a:gd name="T36" fmla="*/ 38 w 38"/>
                  <a:gd name="T37" fmla="*/ 8 h 38"/>
                  <a:gd name="T38" fmla="*/ 37 w 38"/>
                  <a:gd name="T39" fmla="*/ 5 h 38"/>
                  <a:gd name="T40" fmla="*/ 35 w 38"/>
                  <a:gd name="T41" fmla="*/ 2 h 38"/>
                  <a:gd name="T42" fmla="*/ 28 w 38"/>
                  <a:gd name="T43" fmla="*/ 33 h 38"/>
                  <a:gd name="T44" fmla="*/ 10 w 38"/>
                  <a:gd name="T45" fmla="*/ 33 h 38"/>
                  <a:gd name="T46" fmla="*/ 8 w 38"/>
                  <a:gd name="T47" fmla="*/ 33 h 38"/>
                  <a:gd name="T48" fmla="*/ 6 w 38"/>
                  <a:gd name="T49" fmla="*/ 32 h 38"/>
                  <a:gd name="T50" fmla="*/ 5 w 38"/>
                  <a:gd name="T51" fmla="*/ 31 h 38"/>
                  <a:gd name="T52" fmla="*/ 5 w 38"/>
                  <a:gd name="T53" fmla="*/ 29 h 38"/>
                  <a:gd name="T54" fmla="*/ 5 w 38"/>
                  <a:gd name="T55" fmla="*/ 8 h 38"/>
                  <a:gd name="T56" fmla="*/ 5 w 38"/>
                  <a:gd name="T57" fmla="*/ 7 h 38"/>
                  <a:gd name="T58" fmla="*/ 6 w 38"/>
                  <a:gd name="T59" fmla="*/ 6 h 38"/>
                  <a:gd name="T60" fmla="*/ 8 w 38"/>
                  <a:gd name="T61" fmla="*/ 5 h 38"/>
                  <a:gd name="T62" fmla="*/ 10 w 38"/>
                  <a:gd name="T63" fmla="*/ 5 h 38"/>
                  <a:gd name="T64" fmla="*/ 28 w 38"/>
                  <a:gd name="T65" fmla="*/ 5 h 38"/>
                  <a:gd name="T66" fmla="*/ 30 w 38"/>
                  <a:gd name="T67" fmla="*/ 5 h 38"/>
                  <a:gd name="T68" fmla="*/ 32 w 38"/>
                  <a:gd name="T69" fmla="*/ 6 h 38"/>
                  <a:gd name="T70" fmla="*/ 33 w 38"/>
                  <a:gd name="T71" fmla="*/ 7 h 38"/>
                  <a:gd name="T72" fmla="*/ 33 w 38"/>
                  <a:gd name="T73" fmla="*/ 8 h 38"/>
                  <a:gd name="T74" fmla="*/ 33 w 38"/>
                  <a:gd name="T75" fmla="*/ 29 h 38"/>
                  <a:gd name="T76" fmla="*/ 33 w 38"/>
                  <a:gd name="T77" fmla="*/ 31 h 38"/>
                  <a:gd name="T78" fmla="*/ 32 w 38"/>
                  <a:gd name="T79" fmla="*/ 32 h 38"/>
                  <a:gd name="T80" fmla="*/ 30 w 38"/>
                  <a:gd name="T81" fmla="*/ 33 h 38"/>
                  <a:gd name="T82" fmla="*/ 28 w 38"/>
                  <a:gd name="T83" fmla="*/ 3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 h="38">
                    <a:moveTo>
                      <a:pt x="35" y="2"/>
                    </a:moveTo>
                    <a:cubicBezTo>
                      <a:pt x="34" y="2"/>
                      <a:pt x="33" y="1"/>
                      <a:pt x="32" y="1"/>
                    </a:cubicBezTo>
                    <a:cubicBezTo>
                      <a:pt x="31" y="0"/>
                      <a:pt x="29" y="0"/>
                      <a:pt x="28" y="0"/>
                    </a:cubicBezTo>
                    <a:cubicBezTo>
                      <a:pt x="10" y="0"/>
                      <a:pt x="10" y="0"/>
                      <a:pt x="10" y="0"/>
                    </a:cubicBezTo>
                    <a:cubicBezTo>
                      <a:pt x="9" y="0"/>
                      <a:pt x="7" y="0"/>
                      <a:pt x="6" y="1"/>
                    </a:cubicBezTo>
                    <a:cubicBezTo>
                      <a:pt x="5" y="1"/>
                      <a:pt x="4" y="2"/>
                      <a:pt x="3" y="2"/>
                    </a:cubicBezTo>
                    <a:cubicBezTo>
                      <a:pt x="2" y="3"/>
                      <a:pt x="1" y="4"/>
                      <a:pt x="1" y="5"/>
                    </a:cubicBezTo>
                    <a:cubicBezTo>
                      <a:pt x="0" y="6"/>
                      <a:pt x="0" y="7"/>
                      <a:pt x="0" y="8"/>
                    </a:cubicBezTo>
                    <a:cubicBezTo>
                      <a:pt x="0" y="29"/>
                      <a:pt x="0" y="29"/>
                      <a:pt x="0" y="29"/>
                    </a:cubicBezTo>
                    <a:cubicBezTo>
                      <a:pt x="0" y="31"/>
                      <a:pt x="0" y="32"/>
                      <a:pt x="1" y="33"/>
                    </a:cubicBezTo>
                    <a:cubicBezTo>
                      <a:pt x="1" y="34"/>
                      <a:pt x="2" y="35"/>
                      <a:pt x="3" y="35"/>
                    </a:cubicBezTo>
                    <a:cubicBezTo>
                      <a:pt x="4" y="36"/>
                      <a:pt x="5" y="37"/>
                      <a:pt x="6" y="37"/>
                    </a:cubicBezTo>
                    <a:cubicBezTo>
                      <a:pt x="7" y="38"/>
                      <a:pt x="9" y="38"/>
                      <a:pt x="10" y="38"/>
                    </a:cubicBezTo>
                    <a:cubicBezTo>
                      <a:pt x="28" y="38"/>
                      <a:pt x="28" y="38"/>
                      <a:pt x="28" y="38"/>
                    </a:cubicBezTo>
                    <a:cubicBezTo>
                      <a:pt x="29" y="38"/>
                      <a:pt x="31" y="38"/>
                      <a:pt x="32" y="37"/>
                    </a:cubicBezTo>
                    <a:cubicBezTo>
                      <a:pt x="33" y="37"/>
                      <a:pt x="34" y="36"/>
                      <a:pt x="35" y="36"/>
                    </a:cubicBezTo>
                    <a:cubicBezTo>
                      <a:pt x="36" y="35"/>
                      <a:pt x="37" y="34"/>
                      <a:pt x="37" y="33"/>
                    </a:cubicBezTo>
                    <a:cubicBezTo>
                      <a:pt x="38" y="32"/>
                      <a:pt x="38" y="31"/>
                      <a:pt x="38" y="29"/>
                    </a:cubicBezTo>
                    <a:cubicBezTo>
                      <a:pt x="38" y="8"/>
                      <a:pt x="38" y="8"/>
                      <a:pt x="38" y="8"/>
                    </a:cubicBezTo>
                    <a:cubicBezTo>
                      <a:pt x="38" y="7"/>
                      <a:pt x="38" y="6"/>
                      <a:pt x="37" y="5"/>
                    </a:cubicBezTo>
                    <a:cubicBezTo>
                      <a:pt x="37" y="4"/>
                      <a:pt x="36" y="3"/>
                      <a:pt x="35" y="2"/>
                    </a:cubicBezTo>
                    <a:close/>
                    <a:moveTo>
                      <a:pt x="28" y="33"/>
                    </a:moveTo>
                    <a:cubicBezTo>
                      <a:pt x="10" y="33"/>
                      <a:pt x="10" y="33"/>
                      <a:pt x="10" y="33"/>
                    </a:cubicBezTo>
                    <a:cubicBezTo>
                      <a:pt x="9" y="33"/>
                      <a:pt x="9" y="33"/>
                      <a:pt x="8" y="33"/>
                    </a:cubicBezTo>
                    <a:cubicBezTo>
                      <a:pt x="7" y="33"/>
                      <a:pt x="7" y="32"/>
                      <a:pt x="6" y="32"/>
                    </a:cubicBezTo>
                    <a:cubicBezTo>
                      <a:pt x="6" y="32"/>
                      <a:pt x="6" y="31"/>
                      <a:pt x="5" y="31"/>
                    </a:cubicBezTo>
                    <a:cubicBezTo>
                      <a:pt x="5" y="30"/>
                      <a:pt x="5" y="30"/>
                      <a:pt x="5" y="29"/>
                    </a:cubicBezTo>
                    <a:cubicBezTo>
                      <a:pt x="5" y="8"/>
                      <a:pt x="5" y="8"/>
                      <a:pt x="5" y="8"/>
                    </a:cubicBezTo>
                    <a:cubicBezTo>
                      <a:pt x="5" y="8"/>
                      <a:pt x="5" y="7"/>
                      <a:pt x="5" y="7"/>
                    </a:cubicBezTo>
                    <a:cubicBezTo>
                      <a:pt x="6" y="6"/>
                      <a:pt x="6" y="6"/>
                      <a:pt x="6" y="6"/>
                    </a:cubicBezTo>
                    <a:cubicBezTo>
                      <a:pt x="7" y="5"/>
                      <a:pt x="7" y="5"/>
                      <a:pt x="8" y="5"/>
                    </a:cubicBezTo>
                    <a:cubicBezTo>
                      <a:pt x="9" y="5"/>
                      <a:pt x="9" y="5"/>
                      <a:pt x="10" y="5"/>
                    </a:cubicBezTo>
                    <a:cubicBezTo>
                      <a:pt x="28" y="5"/>
                      <a:pt x="28" y="5"/>
                      <a:pt x="28" y="5"/>
                    </a:cubicBezTo>
                    <a:cubicBezTo>
                      <a:pt x="29" y="5"/>
                      <a:pt x="29" y="5"/>
                      <a:pt x="30" y="5"/>
                    </a:cubicBezTo>
                    <a:cubicBezTo>
                      <a:pt x="31" y="5"/>
                      <a:pt x="31" y="5"/>
                      <a:pt x="32" y="6"/>
                    </a:cubicBezTo>
                    <a:cubicBezTo>
                      <a:pt x="32" y="6"/>
                      <a:pt x="32" y="6"/>
                      <a:pt x="33" y="7"/>
                    </a:cubicBezTo>
                    <a:cubicBezTo>
                      <a:pt x="33" y="7"/>
                      <a:pt x="33" y="8"/>
                      <a:pt x="33" y="8"/>
                    </a:cubicBezTo>
                    <a:cubicBezTo>
                      <a:pt x="33" y="29"/>
                      <a:pt x="33" y="29"/>
                      <a:pt x="33" y="29"/>
                    </a:cubicBezTo>
                    <a:cubicBezTo>
                      <a:pt x="33" y="30"/>
                      <a:pt x="33" y="30"/>
                      <a:pt x="33" y="31"/>
                    </a:cubicBezTo>
                    <a:cubicBezTo>
                      <a:pt x="32" y="31"/>
                      <a:pt x="32" y="32"/>
                      <a:pt x="32" y="32"/>
                    </a:cubicBezTo>
                    <a:cubicBezTo>
                      <a:pt x="31" y="32"/>
                      <a:pt x="31" y="33"/>
                      <a:pt x="30" y="33"/>
                    </a:cubicBezTo>
                    <a:cubicBezTo>
                      <a:pt x="29" y="33"/>
                      <a:pt x="29" y="33"/>
                      <a:pt x="28" y="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74" name="Freeform 32"/>
              <p:cNvSpPr/>
              <p:nvPr/>
            </p:nvSpPr>
            <p:spPr bwMode="auto">
              <a:xfrm>
                <a:off x="2403294" y="1320796"/>
                <a:ext cx="303434" cy="387687"/>
              </a:xfrm>
              <a:custGeom>
                <a:avLst/>
                <a:gdLst>
                  <a:gd name="T0" fmla="*/ 28 w 31"/>
                  <a:gd name="T1" fmla="*/ 33 h 38"/>
                  <a:gd name="T2" fmla="*/ 18 w 31"/>
                  <a:gd name="T3" fmla="*/ 33 h 38"/>
                  <a:gd name="T4" fmla="*/ 18 w 31"/>
                  <a:gd name="T5" fmla="*/ 2 h 38"/>
                  <a:gd name="T6" fmla="*/ 16 w 31"/>
                  <a:gd name="T7" fmla="*/ 0 h 38"/>
                  <a:gd name="T8" fmla="*/ 9 w 31"/>
                  <a:gd name="T9" fmla="*/ 0 h 38"/>
                  <a:gd name="T10" fmla="*/ 7 w 31"/>
                  <a:gd name="T11" fmla="*/ 2 h 38"/>
                  <a:gd name="T12" fmla="*/ 9 w 31"/>
                  <a:gd name="T13" fmla="*/ 5 h 38"/>
                  <a:gd name="T14" fmla="*/ 13 w 31"/>
                  <a:gd name="T15" fmla="*/ 5 h 38"/>
                  <a:gd name="T16" fmla="*/ 13 w 31"/>
                  <a:gd name="T17" fmla="*/ 33 h 38"/>
                  <a:gd name="T18" fmla="*/ 3 w 31"/>
                  <a:gd name="T19" fmla="*/ 33 h 38"/>
                  <a:gd name="T20" fmla="*/ 0 w 31"/>
                  <a:gd name="T21" fmla="*/ 35 h 38"/>
                  <a:gd name="T22" fmla="*/ 3 w 31"/>
                  <a:gd name="T23" fmla="*/ 38 h 38"/>
                  <a:gd name="T24" fmla="*/ 28 w 31"/>
                  <a:gd name="T25" fmla="*/ 38 h 38"/>
                  <a:gd name="T26" fmla="*/ 31 w 31"/>
                  <a:gd name="T27" fmla="*/ 35 h 38"/>
                  <a:gd name="T28" fmla="*/ 28 w 31"/>
                  <a:gd name="T29" fmla="*/ 3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38">
                    <a:moveTo>
                      <a:pt x="28" y="33"/>
                    </a:moveTo>
                    <a:cubicBezTo>
                      <a:pt x="18" y="33"/>
                      <a:pt x="18" y="33"/>
                      <a:pt x="18" y="33"/>
                    </a:cubicBezTo>
                    <a:cubicBezTo>
                      <a:pt x="18" y="2"/>
                      <a:pt x="18" y="2"/>
                      <a:pt x="18" y="2"/>
                    </a:cubicBezTo>
                    <a:cubicBezTo>
                      <a:pt x="18" y="1"/>
                      <a:pt x="17" y="0"/>
                      <a:pt x="16" y="0"/>
                    </a:cubicBezTo>
                    <a:cubicBezTo>
                      <a:pt x="9" y="0"/>
                      <a:pt x="9" y="0"/>
                      <a:pt x="9" y="0"/>
                    </a:cubicBezTo>
                    <a:cubicBezTo>
                      <a:pt x="7" y="0"/>
                      <a:pt x="7" y="1"/>
                      <a:pt x="7" y="2"/>
                    </a:cubicBezTo>
                    <a:cubicBezTo>
                      <a:pt x="7" y="4"/>
                      <a:pt x="7" y="5"/>
                      <a:pt x="9" y="5"/>
                    </a:cubicBezTo>
                    <a:cubicBezTo>
                      <a:pt x="13" y="5"/>
                      <a:pt x="13" y="5"/>
                      <a:pt x="13" y="5"/>
                    </a:cubicBezTo>
                    <a:cubicBezTo>
                      <a:pt x="13" y="33"/>
                      <a:pt x="13" y="33"/>
                      <a:pt x="13" y="33"/>
                    </a:cubicBezTo>
                    <a:cubicBezTo>
                      <a:pt x="3" y="33"/>
                      <a:pt x="3" y="33"/>
                      <a:pt x="3" y="33"/>
                    </a:cubicBezTo>
                    <a:cubicBezTo>
                      <a:pt x="1" y="33"/>
                      <a:pt x="0" y="34"/>
                      <a:pt x="0" y="35"/>
                    </a:cubicBezTo>
                    <a:cubicBezTo>
                      <a:pt x="0" y="37"/>
                      <a:pt x="1" y="38"/>
                      <a:pt x="3" y="38"/>
                    </a:cubicBezTo>
                    <a:cubicBezTo>
                      <a:pt x="28" y="38"/>
                      <a:pt x="28" y="38"/>
                      <a:pt x="28" y="38"/>
                    </a:cubicBezTo>
                    <a:cubicBezTo>
                      <a:pt x="30" y="38"/>
                      <a:pt x="31" y="37"/>
                      <a:pt x="31" y="35"/>
                    </a:cubicBezTo>
                    <a:cubicBezTo>
                      <a:pt x="31" y="34"/>
                      <a:pt x="30" y="33"/>
                      <a:pt x="28" y="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sp>
          <p:nvSpPr>
            <p:cNvPr id="71" name="Rectangle 42"/>
            <p:cNvSpPr/>
            <p:nvPr/>
          </p:nvSpPr>
          <p:spPr>
            <a:xfrm flipH="1">
              <a:off x="2152579" y="4070749"/>
              <a:ext cx="2991189" cy="589653"/>
            </a:xfrm>
            <a:prstGeom prst="rect">
              <a:avLst/>
            </a:prstGeom>
            <a:noFill/>
            <a:ln w="12700" cap="flat" cmpd="sng" algn="ctr">
              <a:noFill/>
              <a:prstDash val="solid"/>
            </a:ln>
            <a:effectLst/>
          </p:spPr>
          <p:txBody>
            <a:bodyPr lIns="91440" tIns="0" rIns="91440" bIns="0" rtlCol="0" anchor="t"/>
            <a:lstStyle/>
            <a:p>
              <a:pPr>
                <a:defRPr/>
              </a:pPr>
              <a:r>
                <a:rPr lang="zh-CN" altLang="en-US" sz="1200" kern="0" dirty="0">
                  <a:solidFill>
                    <a:srgbClr val="FEFEFE"/>
                  </a:solidFill>
                  <a:cs typeface="+mn-ea"/>
                  <a:sym typeface="+mn-lt"/>
                </a:rPr>
                <a:t>用户可以在投影仪或者计算机上进行演示也可以将演示文稿打印出来制作成胶片用户以在投影仪</a:t>
              </a:r>
              <a:endParaRPr lang="zh-CN" altLang="en-US" sz="1200" kern="0" dirty="0">
                <a:solidFill>
                  <a:srgbClr val="FEFEFE"/>
                </a:solidFill>
                <a:cs typeface="+mn-ea"/>
                <a:sym typeface="+mn-lt"/>
              </a:endParaRPr>
            </a:p>
          </p:txBody>
        </p:sp>
        <p:sp>
          <p:nvSpPr>
            <p:cNvPr id="72" name="Rectangle 42"/>
            <p:cNvSpPr/>
            <p:nvPr/>
          </p:nvSpPr>
          <p:spPr>
            <a:xfrm flipH="1">
              <a:off x="2194228" y="3674993"/>
              <a:ext cx="2564990" cy="383972"/>
            </a:xfrm>
            <a:prstGeom prst="rect">
              <a:avLst/>
            </a:prstGeom>
            <a:noFill/>
            <a:ln w="12700" cap="flat" cmpd="sng" algn="ctr">
              <a:noFill/>
              <a:prstDash val="solid"/>
            </a:ln>
            <a:effectLst/>
          </p:spPr>
          <p:txBody>
            <a:bodyPr lIns="91440" tIns="0" rIns="91440" bIns="0" rtlCol="0" anchor="t"/>
            <a:lstStyle/>
            <a:p>
              <a:r>
                <a:rPr lang="zh-CN" altLang="en-US" sz="2000" b="1" dirty="0">
                  <a:solidFill>
                    <a:srgbClr val="FEFEFE"/>
                  </a:solidFill>
                  <a:cs typeface="+mn-ea"/>
                  <a:sym typeface="+mn-lt"/>
                </a:rPr>
                <a:t>添加文本</a:t>
              </a:r>
              <a:endParaRPr lang="zh-CN" altLang="en-US" sz="2000" b="1" dirty="0">
                <a:solidFill>
                  <a:srgbClr val="FEFEFE"/>
                </a:solidFill>
                <a:cs typeface="+mn-ea"/>
                <a:sym typeface="+mn-lt"/>
              </a:endParaRPr>
            </a:p>
          </p:txBody>
        </p:sp>
      </p:grpSp>
      <p:grpSp>
        <p:nvGrpSpPr>
          <p:cNvPr id="75" name="组合 74"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7539537" y="1979463"/>
            <a:ext cx="2875535" cy="3398599"/>
            <a:chOff x="7539537" y="2225091"/>
            <a:chExt cx="2875535" cy="3398599"/>
          </a:xfrm>
        </p:grpSpPr>
        <p:sp>
          <p:nvSpPr>
            <p:cNvPr id="76" name="矩形 75"/>
            <p:cNvSpPr/>
            <p:nvPr/>
          </p:nvSpPr>
          <p:spPr>
            <a:xfrm>
              <a:off x="7635674" y="2735892"/>
              <a:ext cx="2633739" cy="2215933"/>
            </a:xfrm>
            <a:prstGeom prst="rect">
              <a:avLst/>
            </a:prstGeom>
            <a:solidFill>
              <a:srgbClr val="D06F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7" name="Freeform 45"/>
            <p:cNvSpPr>
              <a:spLocks noEditPoints="1"/>
            </p:cNvSpPr>
            <p:nvPr/>
          </p:nvSpPr>
          <p:spPr bwMode="auto">
            <a:xfrm>
              <a:off x="7539537" y="2225091"/>
              <a:ext cx="2875535" cy="3398599"/>
            </a:xfrm>
            <a:custGeom>
              <a:avLst/>
              <a:gdLst>
                <a:gd name="T0" fmla="*/ 1242 w 1382"/>
                <a:gd name="T1" fmla="*/ 0 h 1634"/>
                <a:gd name="T2" fmla="*/ 140 w 1382"/>
                <a:gd name="T3" fmla="*/ 0 h 1634"/>
                <a:gd name="T4" fmla="*/ 0 w 1382"/>
                <a:gd name="T5" fmla="*/ 140 h 1634"/>
                <a:gd name="T6" fmla="*/ 0 w 1382"/>
                <a:gd name="T7" fmla="*/ 1243 h 1634"/>
                <a:gd name="T8" fmla="*/ 140 w 1382"/>
                <a:gd name="T9" fmla="*/ 1383 h 1634"/>
                <a:gd name="T10" fmla="*/ 228 w 1382"/>
                <a:gd name="T11" fmla="*/ 1383 h 1634"/>
                <a:gd name="T12" fmla="*/ 228 w 1382"/>
                <a:gd name="T13" fmla="*/ 1584 h 1634"/>
                <a:gd name="T14" fmla="*/ 272 w 1382"/>
                <a:gd name="T15" fmla="*/ 1598 h 1634"/>
                <a:gd name="T16" fmla="*/ 415 w 1382"/>
                <a:gd name="T17" fmla="*/ 1383 h 1634"/>
                <a:gd name="T18" fmla="*/ 1242 w 1382"/>
                <a:gd name="T19" fmla="*/ 1383 h 1634"/>
                <a:gd name="T20" fmla="*/ 1382 w 1382"/>
                <a:gd name="T21" fmla="*/ 1243 h 1634"/>
                <a:gd name="T22" fmla="*/ 1382 w 1382"/>
                <a:gd name="T23" fmla="*/ 140 h 1634"/>
                <a:gd name="T24" fmla="*/ 1242 w 1382"/>
                <a:gd name="T25" fmla="*/ 0 h 1634"/>
                <a:gd name="T26" fmla="*/ 982 w 1382"/>
                <a:gd name="T27" fmla="*/ 422 h 1634"/>
                <a:gd name="T28" fmla="*/ 1023 w 1382"/>
                <a:gd name="T29" fmla="*/ 422 h 1634"/>
                <a:gd name="T30" fmla="*/ 1023 w 1382"/>
                <a:gd name="T31" fmla="*/ 381 h 1634"/>
                <a:gd name="T32" fmla="*/ 1041 w 1382"/>
                <a:gd name="T33" fmla="*/ 363 h 1634"/>
                <a:gd name="T34" fmla="*/ 1058 w 1382"/>
                <a:gd name="T35" fmla="*/ 381 h 1634"/>
                <a:gd name="T36" fmla="*/ 1058 w 1382"/>
                <a:gd name="T37" fmla="*/ 422 h 1634"/>
                <a:gd name="T38" fmla="*/ 1100 w 1382"/>
                <a:gd name="T39" fmla="*/ 422 h 1634"/>
                <a:gd name="T40" fmla="*/ 1117 w 1382"/>
                <a:gd name="T41" fmla="*/ 440 h 1634"/>
                <a:gd name="T42" fmla="*/ 1100 w 1382"/>
                <a:gd name="T43" fmla="*/ 457 h 1634"/>
                <a:gd name="T44" fmla="*/ 1058 w 1382"/>
                <a:gd name="T45" fmla="*/ 457 h 1634"/>
                <a:gd name="T46" fmla="*/ 1058 w 1382"/>
                <a:gd name="T47" fmla="*/ 498 h 1634"/>
                <a:gd name="T48" fmla="*/ 1041 w 1382"/>
                <a:gd name="T49" fmla="*/ 516 h 1634"/>
                <a:gd name="T50" fmla="*/ 1023 w 1382"/>
                <a:gd name="T51" fmla="*/ 498 h 1634"/>
                <a:gd name="T52" fmla="*/ 1023 w 1382"/>
                <a:gd name="T53" fmla="*/ 457 h 1634"/>
                <a:gd name="T54" fmla="*/ 982 w 1382"/>
                <a:gd name="T55" fmla="*/ 457 h 1634"/>
                <a:gd name="T56" fmla="*/ 965 w 1382"/>
                <a:gd name="T57" fmla="*/ 440 h 1634"/>
                <a:gd name="T58" fmla="*/ 982 w 1382"/>
                <a:gd name="T59" fmla="*/ 422 h 1634"/>
                <a:gd name="T60" fmla="*/ 1262 w 1382"/>
                <a:gd name="T61" fmla="*/ 1243 h 1634"/>
                <a:gd name="T62" fmla="*/ 1242 w 1382"/>
                <a:gd name="T63" fmla="*/ 1263 h 1634"/>
                <a:gd name="T64" fmla="*/ 140 w 1382"/>
                <a:gd name="T65" fmla="*/ 1263 h 1634"/>
                <a:gd name="T66" fmla="*/ 120 w 1382"/>
                <a:gd name="T67" fmla="*/ 1243 h 1634"/>
                <a:gd name="T68" fmla="*/ 120 w 1382"/>
                <a:gd name="T69" fmla="*/ 460 h 1634"/>
                <a:gd name="T70" fmla="*/ 140 w 1382"/>
                <a:gd name="T71" fmla="*/ 440 h 1634"/>
                <a:gd name="T72" fmla="*/ 229 w 1382"/>
                <a:gd name="T73" fmla="*/ 440 h 1634"/>
                <a:gd name="T74" fmla="*/ 229 w 1382"/>
                <a:gd name="T75" fmla="*/ 440 h 1634"/>
                <a:gd name="T76" fmla="*/ 358 w 1382"/>
                <a:gd name="T77" fmla="*/ 310 h 1634"/>
                <a:gd name="T78" fmla="*/ 781 w 1382"/>
                <a:gd name="T79" fmla="*/ 310 h 1634"/>
                <a:gd name="T80" fmla="*/ 911 w 1382"/>
                <a:gd name="T81" fmla="*/ 440 h 1634"/>
                <a:gd name="T82" fmla="*/ 911 w 1382"/>
                <a:gd name="T83" fmla="*/ 440 h 1634"/>
                <a:gd name="T84" fmla="*/ 1041 w 1382"/>
                <a:gd name="T85" fmla="*/ 569 h 1634"/>
                <a:gd name="T86" fmla="*/ 1170 w 1382"/>
                <a:gd name="T87" fmla="*/ 440 h 1634"/>
                <a:gd name="T88" fmla="*/ 1170 w 1382"/>
                <a:gd name="T89" fmla="*/ 440 h 1634"/>
                <a:gd name="T90" fmla="*/ 1201 w 1382"/>
                <a:gd name="T91" fmla="*/ 440 h 1634"/>
                <a:gd name="T92" fmla="*/ 1201 w 1382"/>
                <a:gd name="T93" fmla="*/ 440 h 1634"/>
                <a:gd name="T94" fmla="*/ 1242 w 1382"/>
                <a:gd name="T95" fmla="*/ 440 h 1634"/>
                <a:gd name="T96" fmla="*/ 1262 w 1382"/>
                <a:gd name="T97" fmla="*/ 460 h 1634"/>
                <a:gd name="T98" fmla="*/ 1262 w 1382"/>
                <a:gd name="T99" fmla="*/ 1243 h 1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382" h="1634">
                  <a:moveTo>
                    <a:pt x="1242" y="0"/>
                  </a:moveTo>
                  <a:cubicBezTo>
                    <a:pt x="140" y="0"/>
                    <a:pt x="140" y="0"/>
                    <a:pt x="140" y="0"/>
                  </a:cubicBezTo>
                  <a:cubicBezTo>
                    <a:pt x="62" y="0"/>
                    <a:pt x="0" y="63"/>
                    <a:pt x="0" y="140"/>
                  </a:cubicBezTo>
                  <a:cubicBezTo>
                    <a:pt x="0" y="1243"/>
                    <a:pt x="0" y="1243"/>
                    <a:pt x="0" y="1243"/>
                  </a:cubicBezTo>
                  <a:cubicBezTo>
                    <a:pt x="0" y="1320"/>
                    <a:pt x="62" y="1383"/>
                    <a:pt x="140" y="1383"/>
                  </a:cubicBezTo>
                  <a:cubicBezTo>
                    <a:pt x="228" y="1383"/>
                    <a:pt x="228" y="1383"/>
                    <a:pt x="228" y="1383"/>
                  </a:cubicBezTo>
                  <a:cubicBezTo>
                    <a:pt x="228" y="1584"/>
                    <a:pt x="228" y="1584"/>
                    <a:pt x="228" y="1584"/>
                  </a:cubicBezTo>
                  <a:cubicBezTo>
                    <a:pt x="228" y="1628"/>
                    <a:pt x="248" y="1634"/>
                    <a:pt x="272" y="1598"/>
                  </a:cubicBezTo>
                  <a:cubicBezTo>
                    <a:pt x="415" y="1383"/>
                    <a:pt x="415" y="1383"/>
                    <a:pt x="415" y="1383"/>
                  </a:cubicBezTo>
                  <a:cubicBezTo>
                    <a:pt x="1242" y="1383"/>
                    <a:pt x="1242" y="1383"/>
                    <a:pt x="1242" y="1383"/>
                  </a:cubicBezTo>
                  <a:cubicBezTo>
                    <a:pt x="1320" y="1383"/>
                    <a:pt x="1382" y="1320"/>
                    <a:pt x="1382" y="1243"/>
                  </a:cubicBezTo>
                  <a:cubicBezTo>
                    <a:pt x="1382" y="140"/>
                    <a:pt x="1382" y="140"/>
                    <a:pt x="1382" y="140"/>
                  </a:cubicBezTo>
                  <a:cubicBezTo>
                    <a:pt x="1382" y="63"/>
                    <a:pt x="1320" y="0"/>
                    <a:pt x="1242" y="0"/>
                  </a:cubicBezTo>
                  <a:close/>
                  <a:moveTo>
                    <a:pt x="982" y="422"/>
                  </a:moveTo>
                  <a:cubicBezTo>
                    <a:pt x="1023" y="422"/>
                    <a:pt x="1023" y="422"/>
                    <a:pt x="1023" y="422"/>
                  </a:cubicBezTo>
                  <a:cubicBezTo>
                    <a:pt x="1023" y="381"/>
                    <a:pt x="1023" y="381"/>
                    <a:pt x="1023" y="381"/>
                  </a:cubicBezTo>
                  <a:cubicBezTo>
                    <a:pt x="1023" y="371"/>
                    <a:pt x="1031" y="363"/>
                    <a:pt x="1041" y="363"/>
                  </a:cubicBezTo>
                  <a:cubicBezTo>
                    <a:pt x="1051" y="363"/>
                    <a:pt x="1058" y="371"/>
                    <a:pt x="1058" y="381"/>
                  </a:cubicBezTo>
                  <a:cubicBezTo>
                    <a:pt x="1058" y="422"/>
                    <a:pt x="1058" y="422"/>
                    <a:pt x="1058" y="422"/>
                  </a:cubicBezTo>
                  <a:cubicBezTo>
                    <a:pt x="1100" y="422"/>
                    <a:pt x="1100" y="422"/>
                    <a:pt x="1100" y="422"/>
                  </a:cubicBezTo>
                  <a:cubicBezTo>
                    <a:pt x="1109" y="422"/>
                    <a:pt x="1117" y="430"/>
                    <a:pt x="1117" y="440"/>
                  </a:cubicBezTo>
                  <a:cubicBezTo>
                    <a:pt x="1117" y="449"/>
                    <a:pt x="1109" y="457"/>
                    <a:pt x="1100" y="457"/>
                  </a:cubicBezTo>
                  <a:cubicBezTo>
                    <a:pt x="1058" y="457"/>
                    <a:pt x="1058" y="457"/>
                    <a:pt x="1058" y="457"/>
                  </a:cubicBezTo>
                  <a:cubicBezTo>
                    <a:pt x="1058" y="498"/>
                    <a:pt x="1058" y="498"/>
                    <a:pt x="1058" y="498"/>
                  </a:cubicBezTo>
                  <a:cubicBezTo>
                    <a:pt x="1058" y="508"/>
                    <a:pt x="1051" y="516"/>
                    <a:pt x="1041" y="516"/>
                  </a:cubicBezTo>
                  <a:cubicBezTo>
                    <a:pt x="1031" y="516"/>
                    <a:pt x="1023" y="508"/>
                    <a:pt x="1023" y="498"/>
                  </a:cubicBezTo>
                  <a:cubicBezTo>
                    <a:pt x="1023" y="457"/>
                    <a:pt x="1023" y="457"/>
                    <a:pt x="1023" y="457"/>
                  </a:cubicBezTo>
                  <a:cubicBezTo>
                    <a:pt x="982" y="457"/>
                    <a:pt x="982" y="457"/>
                    <a:pt x="982" y="457"/>
                  </a:cubicBezTo>
                  <a:cubicBezTo>
                    <a:pt x="973" y="457"/>
                    <a:pt x="965" y="449"/>
                    <a:pt x="965" y="440"/>
                  </a:cubicBezTo>
                  <a:cubicBezTo>
                    <a:pt x="965" y="430"/>
                    <a:pt x="973" y="422"/>
                    <a:pt x="982" y="422"/>
                  </a:cubicBezTo>
                  <a:close/>
                  <a:moveTo>
                    <a:pt x="1262" y="1243"/>
                  </a:moveTo>
                  <a:cubicBezTo>
                    <a:pt x="1262" y="1254"/>
                    <a:pt x="1253" y="1263"/>
                    <a:pt x="1242" y="1263"/>
                  </a:cubicBezTo>
                  <a:cubicBezTo>
                    <a:pt x="140" y="1263"/>
                    <a:pt x="140" y="1263"/>
                    <a:pt x="140" y="1263"/>
                  </a:cubicBezTo>
                  <a:cubicBezTo>
                    <a:pt x="129" y="1263"/>
                    <a:pt x="120" y="1254"/>
                    <a:pt x="120" y="1243"/>
                  </a:cubicBezTo>
                  <a:cubicBezTo>
                    <a:pt x="120" y="460"/>
                    <a:pt x="120" y="460"/>
                    <a:pt x="120" y="460"/>
                  </a:cubicBezTo>
                  <a:cubicBezTo>
                    <a:pt x="120" y="449"/>
                    <a:pt x="129" y="440"/>
                    <a:pt x="140" y="440"/>
                  </a:cubicBezTo>
                  <a:cubicBezTo>
                    <a:pt x="229" y="440"/>
                    <a:pt x="229" y="440"/>
                    <a:pt x="229" y="440"/>
                  </a:cubicBezTo>
                  <a:cubicBezTo>
                    <a:pt x="229" y="440"/>
                    <a:pt x="229" y="440"/>
                    <a:pt x="229" y="440"/>
                  </a:cubicBezTo>
                  <a:cubicBezTo>
                    <a:pt x="229" y="368"/>
                    <a:pt x="287" y="310"/>
                    <a:pt x="358" y="310"/>
                  </a:cubicBezTo>
                  <a:cubicBezTo>
                    <a:pt x="781" y="310"/>
                    <a:pt x="781" y="310"/>
                    <a:pt x="781" y="310"/>
                  </a:cubicBezTo>
                  <a:cubicBezTo>
                    <a:pt x="853" y="310"/>
                    <a:pt x="911" y="368"/>
                    <a:pt x="911" y="440"/>
                  </a:cubicBezTo>
                  <a:cubicBezTo>
                    <a:pt x="911" y="440"/>
                    <a:pt x="911" y="440"/>
                    <a:pt x="911" y="440"/>
                  </a:cubicBezTo>
                  <a:cubicBezTo>
                    <a:pt x="911" y="511"/>
                    <a:pt x="969" y="569"/>
                    <a:pt x="1041" y="569"/>
                  </a:cubicBezTo>
                  <a:cubicBezTo>
                    <a:pt x="1112" y="569"/>
                    <a:pt x="1170" y="511"/>
                    <a:pt x="1170" y="440"/>
                  </a:cubicBezTo>
                  <a:cubicBezTo>
                    <a:pt x="1170" y="440"/>
                    <a:pt x="1170" y="440"/>
                    <a:pt x="1170" y="440"/>
                  </a:cubicBezTo>
                  <a:cubicBezTo>
                    <a:pt x="1201" y="440"/>
                    <a:pt x="1201" y="440"/>
                    <a:pt x="1201" y="440"/>
                  </a:cubicBezTo>
                  <a:cubicBezTo>
                    <a:pt x="1201" y="440"/>
                    <a:pt x="1201" y="440"/>
                    <a:pt x="1201" y="440"/>
                  </a:cubicBezTo>
                  <a:cubicBezTo>
                    <a:pt x="1242" y="440"/>
                    <a:pt x="1242" y="440"/>
                    <a:pt x="1242" y="440"/>
                  </a:cubicBezTo>
                  <a:cubicBezTo>
                    <a:pt x="1253" y="440"/>
                    <a:pt x="1262" y="449"/>
                    <a:pt x="1262" y="460"/>
                  </a:cubicBezTo>
                  <a:lnTo>
                    <a:pt x="1262" y="1243"/>
                  </a:lnTo>
                  <a:close/>
                </a:path>
              </a:pathLst>
            </a:custGeom>
            <a:gradFill>
              <a:gsLst>
                <a:gs pos="100000">
                  <a:schemeClr val="bg1"/>
                </a:gs>
                <a:gs pos="0">
                  <a:srgbClr val="E0E0E0"/>
                </a:gs>
              </a:gsLst>
              <a:lin ang="1800000" scaled="0"/>
            </a:gradFill>
            <a:ln>
              <a:noFill/>
            </a:ln>
            <a:effectLst>
              <a:outerShdw blurRad="127000" dist="63500" dir="2700000" algn="tl" rotWithShape="0">
                <a:prstClr val="black">
                  <a:alpha val="35000"/>
                </a:prstClr>
              </a:outerShdw>
            </a:effectLst>
          </p:spPr>
          <p:txBody>
            <a:bodyPr vert="horz" wrap="square" lIns="91440" tIns="45720" rIns="91440" bIns="45720" numCol="1" anchor="t" anchorCtr="0" compatLnSpc="1"/>
            <a:lstStyle/>
            <a:p>
              <a:endParaRPr lang="zh-CN" altLang="en-US">
                <a:cs typeface="+mn-ea"/>
                <a:sym typeface="+mn-lt"/>
              </a:endParaRPr>
            </a:p>
          </p:txBody>
        </p:sp>
        <p:grpSp>
          <p:nvGrpSpPr>
            <p:cNvPr id="78" name="组合 77"/>
            <p:cNvGrpSpPr/>
            <p:nvPr/>
          </p:nvGrpSpPr>
          <p:grpSpPr>
            <a:xfrm>
              <a:off x="9487776" y="2545020"/>
              <a:ext cx="615364" cy="305110"/>
              <a:chOff x="1923908" y="2803742"/>
              <a:chExt cx="803116" cy="398201"/>
            </a:xfrm>
            <a:solidFill>
              <a:srgbClr val="D06F83"/>
            </a:solidFill>
          </p:grpSpPr>
          <p:sp>
            <p:nvSpPr>
              <p:cNvPr id="81" name="Freeform 27"/>
              <p:cNvSpPr/>
              <p:nvPr/>
            </p:nvSpPr>
            <p:spPr bwMode="auto">
              <a:xfrm>
                <a:off x="2354679" y="2813694"/>
                <a:ext cx="372345" cy="388249"/>
              </a:xfrm>
              <a:custGeom>
                <a:avLst/>
                <a:gdLst>
                  <a:gd name="T0" fmla="*/ 6 w 38"/>
                  <a:gd name="T1" fmla="*/ 24 h 38"/>
                  <a:gd name="T2" fmla="*/ 7 w 38"/>
                  <a:gd name="T3" fmla="*/ 22 h 38"/>
                  <a:gd name="T4" fmla="*/ 8 w 38"/>
                  <a:gd name="T5" fmla="*/ 22 h 38"/>
                  <a:gd name="T6" fmla="*/ 10 w 38"/>
                  <a:gd name="T7" fmla="*/ 21 h 38"/>
                  <a:gd name="T8" fmla="*/ 28 w 38"/>
                  <a:gd name="T9" fmla="*/ 21 h 38"/>
                  <a:gd name="T10" fmla="*/ 32 w 38"/>
                  <a:gd name="T11" fmla="*/ 21 h 38"/>
                  <a:gd name="T12" fmla="*/ 35 w 38"/>
                  <a:gd name="T13" fmla="*/ 19 h 38"/>
                  <a:gd name="T14" fmla="*/ 38 w 38"/>
                  <a:gd name="T15" fmla="*/ 16 h 38"/>
                  <a:gd name="T16" fmla="*/ 38 w 38"/>
                  <a:gd name="T17" fmla="*/ 13 h 38"/>
                  <a:gd name="T18" fmla="*/ 38 w 38"/>
                  <a:gd name="T19" fmla="*/ 8 h 38"/>
                  <a:gd name="T20" fmla="*/ 38 w 38"/>
                  <a:gd name="T21" fmla="*/ 5 h 38"/>
                  <a:gd name="T22" fmla="*/ 35 w 38"/>
                  <a:gd name="T23" fmla="*/ 2 h 38"/>
                  <a:gd name="T24" fmla="*/ 32 w 38"/>
                  <a:gd name="T25" fmla="*/ 1 h 38"/>
                  <a:gd name="T26" fmla="*/ 28 w 38"/>
                  <a:gd name="T27" fmla="*/ 0 h 38"/>
                  <a:gd name="T28" fmla="*/ 9 w 38"/>
                  <a:gd name="T29" fmla="*/ 0 h 38"/>
                  <a:gd name="T30" fmla="*/ 6 w 38"/>
                  <a:gd name="T31" fmla="*/ 2 h 38"/>
                  <a:gd name="T32" fmla="*/ 9 w 38"/>
                  <a:gd name="T33" fmla="*/ 5 h 38"/>
                  <a:gd name="T34" fmla="*/ 28 w 38"/>
                  <a:gd name="T35" fmla="*/ 5 h 38"/>
                  <a:gd name="T36" fmla="*/ 30 w 38"/>
                  <a:gd name="T37" fmla="*/ 5 h 38"/>
                  <a:gd name="T38" fmla="*/ 32 w 38"/>
                  <a:gd name="T39" fmla="*/ 6 h 38"/>
                  <a:gd name="T40" fmla="*/ 33 w 38"/>
                  <a:gd name="T41" fmla="*/ 7 h 38"/>
                  <a:gd name="T42" fmla="*/ 33 w 38"/>
                  <a:gd name="T43" fmla="*/ 8 h 38"/>
                  <a:gd name="T44" fmla="*/ 33 w 38"/>
                  <a:gd name="T45" fmla="*/ 13 h 38"/>
                  <a:gd name="T46" fmla="*/ 33 w 38"/>
                  <a:gd name="T47" fmla="*/ 14 h 38"/>
                  <a:gd name="T48" fmla="*/ 32 w 38"/>
                  <a:gd name="T49" fmla="*/ 16 h 38"/>
                  <a:gd name="T50" fmla="*/ 30 w 38"/>
                  <a:gd name="T51" fmla="*/ 16 h 38"/>
                  <a:gd name="T52" fmla="*/ 28 w 38"/>
                  <a:gd name="T53" fmla="*/ 17 h 38"/>
                  <a:gd name="T54" fmla="*/ 10 w 38"/>
                  <a:gd name="T55" fmla="*/ 17 h 38"/>
                  <a:gd name="T56" fmla="*/ 6 w 38"/>
                  <a:gd name="T57" fmla="*/ 17 h 38"/>
                  <a:gd name="T58" fmla="*/ 3 w 38"/>
                  <a:gd name="T59" fmla="*/ 19 h 38"/>
                  <a:gd name="T60" fmla="*/ 1 w 38"/>
                  <a:gd name="T61" fmla="*/ 22 h 38"/>
                  <a:gd name="T62" fmla="*/ 0 w 38"/>
                  <a:gd name="T63" fmla="*/ 25 h 38"/>
                  <a:gd name="T64" fmla="*/ 0 w 38"/>
                  <a:gd name="T65" fmla="*/ 29 h 38"/>
                  <a:gd name="T66" fmla="*/ 1 w 38"/>
                  <a:gd name="T67" fmla="*/ 33 h 38"/>
                  <a:gd name="T68" fmla="*/ 3 w 38"/>
                  <a:gd name="T69" fmla="*/ 36 h 38"/>
                  <a:gd name="T70" fmla="*/ 6 w 38"/>
                  <a:gd name="T71" fmla="*/ 37 h 38"/>
                  <a:gd name="T72" fmla="*/ 10 w 38"/>
                  <a:gd name="T73" fmla="*/ 38 h 38"/>
                  <a:gd name="T74" fmla="*/ 36 w 38"/>
                  <a:gd name="T75" fmla="*/ 38 h 38"/>
                  <a:gd name="T76" fmla="*/ 38 w 38"/>
                  <a:gd name="T77" fmla="*/ 35 h 38"/>
                  <a:gd name="T78" fmla="*/ 36 w 38"/>
                  <a:gd name="T79" fmla="*/ 33 h 38"/>
                  <a:gd name="T80" fmla="*/ 10 w 38"/>
                  <a:gd name="T81" fmla="*/ 33 h 38"/>
                  <a:gd name="T82" fmla="*/ 8 w 38"/>
                  <a:gd name="T83" fmla="*/ 33 h 38"/>
                  <a:gd name="T84" fmla="*/ 7 w 38"/>
                  <a:gd name="T85" fmla="*/ 32 h 38"/>
                  <a:gd name="T86" fmla="*/ 6 w 38"/>
                  <a:gd name="T87" fmla="*/ 31 h 38"/>
                  <a:gd name="T88" fmla="*/ 5 w 38"/>
                  <a:gd name="T89" fmla="*/ 29 h 38"/>
                  <a:gd name="T90" fmla="*/ 5 w 38"/>
                  <a:gd name="T91" fmla="*/ 25 h 38"/>
                  <a:gd name="T92" fmla="*/ 6 w 38"/>
                  <a:gd name="T93" fmla="*/ 2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8" h="38">
                    <a:moveTo>
                      <a:pt x="6" y="24"/>
                    </a:moveTo>
                    <a:cubicBezTo>
                      <a:pt x="6" y="23"/>
                      <a:pt x="6" y="23"/>
                      <a:pt x="7" y="22"/>
                    </a:cubicBezTo>
                    <a:cubicBezTo>
                      <a:pt x="7" y="22"/>
                      <a:pt x="8" y="22"/>
                      <a:pt x="8" y="22"/>
                    </a:cubicBezTo>
                    <a:cubicBezTo>
                      <a:pt x="9" y="21"/>
                      <a:pt x="10" y="21"/>
                      <a:pt x="10" y="21"/>
                    </a:cubicBezTo>
                    <a:cubicBezTo>
                      <a:pt x="28" y="21"/>
                      <a:pt x="28" y="21"/>
                      <a:pt x="28" y="21"/>
                    </a:cubicBezTo>
                    <a:cubicBezTo>
                      <a:pt x="30" y="21"/>
                      <a:pt x="31" y="21"/>
                      <a:pt x="32" y="21"/>
                    </a:cubicBezTo>
                    <a:cubicBezTo>
                      <a:pt x="33" y="20"/>
                      <a:pt x="34" y="20"/>
                      <a:pt x="35" y="19"/>
                    </a:cubicBezTo>
                    <a:cubicBezTo>
                      <a:pt x="36" y="18"/>
                      <a:pt x="37" y="17"/>
                      <a:pt x="38" y="16"/>
                    </a:cubicBezTo>
                    <a:cubicBezTo>
                      <a:pt x="38" y="15"/>
                      <a:pt x="38" y="14"/>
                      <a:pt x="38" y="13"/>
                    </a:cubicBezTo>
                    <a:cubicBezTo>
                      <a:pt x="38" y="8"/>
                      <a:pt x="38" y="8"/>
                      <a:pt x="38" y="8"/>
                    </a:cubicBezTo>
                    <a:cubicBezTo>
                      <a:pt x="38" y="7"/>
                      <a:pt x="38" y="6"/>
                      <a:pt x="38" y="5"/>
                    </a:cubicBezTo>
                    <a:cubicBezTo>
                      <a:pt x="37" y="4"/>
                      <a:pt x="36" y="3"/>
                      <a:pt x="35" y="2"/>
                    </a:cubicBezTo>
                    <a:cubicBezTo>
                      <a:pt x="34" y="2"/>
                      <a:pt x="33" y="1"/>
                      <a:pt x="32" y="1"/>
                    </a:cubicBezTo>
                    <a:cubicBezTo>
                      <a:pt x="31" y="0"/>
                      <a:pt x="29" y="0"/>
                      <a:pt x="28" y="0"/>
                    </a:cubicBezTo>
                    <a:cubicBezTo>
                      <a:pt x="9" y="0"/>
                      <a:pt x="9" y="0"/>
                      <a:pt x="9" y="0"/>
                    </a:cubicBezTo>
                    <a:cubicBezTo>
                      <a:pt x="7" y="0"/>
                      <a:pt x="6" y="1"/>
                      <a:pt x="6" y="2"/>
                    </a:cubicBezTo>
                    <a:cubicBezTo>
                      <a:pt x="6" y="4"/>
                      <a:pt x="7" y="5"/>
                      <a:pt x="9" y="5"/>
                    </a:cubicBezTo>
                    <a:cubicBezTo>
                      <a:pt x="28" y="5"/>
                      <a:pt x="28" y="5"/>
                      <a:pt x="28" y="5"/>
                    </a:cubicBezTo>
                    <a:cubicBezTo>
                      <a:pt x="29" y="5"/>
                      <a:pt x="29" y="5"/>
                      <a:pt x="30" y="5"/>
                    </a:cubicBezTo>
                    <a:cubicBezTo>
                      <a:pt x="31" y="5"/>
                      <a:pt x="31" y="6"/>
                      <a:pt x="32" y="6"/>
                    </a:cubicBezTo>
                    <a:cubicBezTo>
                      <a:pt x="32" y="6"/>
                      <a:pt x="33" y="7"/>
                      <a:pt x="33" y="7"/>
                    </a:cubicBezTo>
                    <a:cubicBezTo>
                      <a:pt x="33" y="7"/>
                      <a:pt x="33" y="8"/>
                      <a:pt x="33" y="8"/>
                    </a:cubicBezTo>
                    <a:cubicBezTo>
                      <a:pt x="33" y="13"/>
                      <a:pt x="33" y="13"/>
                      <a:pt x="33" y="13"/>
                    </a:cubicBezTo>
                    <a:cubicBezTo>
                      <a:pt x="33" y="13"/>
                      <a:pt x="33" y="14"/>
                      <a:pt x="33" y="14"/>
                    </a:cubicBezTo>
                    <a:cubicBezTo>
                      <a:pt x="33" y="15"/>
                      <a:pt x="32" y="15"/>
                      <a:pt x="32" y="16"/>
                    </a:cubicBezTo>
                    <a:cubicBezTo>
                      <a:pt x="31" y="16"/>
                      <a:pt x="31" y="16"/>
                      <a:pt x="30" y="16"/>
                    </a:cubicBezTo>
                    <a:cubicBezTo>
                      <a:pt x="29" y="16"/>
                      <a:pt x="29" y="17"/>
                      <a:pt x="28" y="17"/>
                    </a:cubicBezTo>
                    <a:cubicBezTo>
                      <a:pt x="10" y="17"/>
                      <a:pt x="10" y="17"/>
                      <a:pt x="10" y="17"/>
                    </a:cubicBezTo>
                    <a:cubicBezTo>
                      <a:pt x="9" y="17"/>
                      <a:pt x="7" y="17"/>
                      <a:pt x="6" y="17"/>
                    </a:cubicBezTo>
                    <a:cubicBezTo>
                      <a:pt x="5" y="18"/>
                      <a:pt x="4" y="18"/>
                      <a:pt x="3" y="19"/>
                    </a:cubicBezTo>
                    <a:cubicBezTo>
                      <a:pt x="2" y="20"/>
                      <a:pt x="1" y="21"/>
                      <a:pt x="1" y="22"/>
                    </a:cubicBezTo>
                    <a:cubicBezTo>
                      <a:pt x="0" y="23"/>
                      <a:pt x="0" y="24"/>
                      <a:pt x="0" y="25"/>
                    </a:cubicBezTo>
                    <a:cubicBezTo>
                      <a:pt x="0" y="29"/>
                      <a:pt x="0" y="29"/>
                      <a:pt x="0" y="29"/>
                    </a:cubicBezTo>
                    <a:cubicBezTo>
                      <a:pt x="0" y="31"/>
                      <a:pt x="0" y="32"/>
                      <a:pt x="1" y="33"/>
                    </a:cubicBezTo>
                    <a:cubicBezTo>
                      <a:pt x="1" y="34"/>
                      <a:pt x="2" y="35"/>
                      <a:pt x="3" y="36"/>
                    </a:cubicBezTo>
                    <a:cubicBezTo>
                      <a:pt x="4" y="36"/>
                      <a:pt x="5" y="37"/>
                      <a:pt x="6" y="37"/>
                    </a:cubicBezTo>
                    <a:cubicBezTo>
                      <a:pt x="7" y="38"/>
                      <a:pt x="9" y="38"/>
                      <a:pt x="10" y="38"/>
                    </a:cubicBezTo>
                    <a:cubicBezTo>
                      <a:pt x="36" y="38"/>
                      <a:pt x="36" y="38"/>
                      <a:pt x="36" y="38"/>
                    </a:cubicBezTo>
                    <a:cubicBezTo>
                      <a:pt x="38" y="38"/>
                      <a:pt x="38" y="37"/>
                      <a:pt x="38" y="35"/>
                    </a:cubicBezTo>
                    <a:cubicBezTo>
                      <a:pt x="38" y="34"/>
                      <a:pt x="38" y="33"/>
                      <a:pt x="36" y="33"/>
                    </a:cubicBezTo>
                    <a:cubicBezTo>
                      <a:pt x="10" y="33"/>
                      <a:pt x="10" y="33"/>
                      <a:pt x="10" y="33"/>
                    </a:cubicBezTo>
                    <a:cubicBezTo>
                      <a:pt x="10" y="33"/>
                      <a:pt x="9" y="33"/>
                      <a:pt x="8" y="33"/>
                    </a:cubicBezTo>
                    <a:cubicBezTo>
                      <a:pt x="8" y="33"/>
                      <a:pt x="7" y="32"/>
                      <a:pt x="7" y="32"/>
                    </a:cubicBezTo>
                    <a:cubicBezTo>
                      <a:pt x="6" y="32"/>
                      <a:pt x="6" y="31"/>
                      <a:pt x="6" y="31"/>
                    </a:cubicBezTo>
                    <a:cubicBezTo>
                      <a:pt x="5" y="30"/>
                      <a:pt x="5" y="30"/>
                      <a:pt x="5" y="29"/>
                    </a:cubicBezTo>
                    <a:cubicBezTo>
                      <a:pt x="5" y="25"/>
                      <a:pt x="5" y="25"/>
                      <a:pt x="5" y="25"/>
                    </a:cubicBezTo>
                    <a:cubicBezTo>
                      <a:pt x="5" y="24"/>
                      <a:pt x="5" y="24"/>
                      <a:pt x="6" y="24"/>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82" name="Freeform 31"/>
              <p:cNvSpPr>
                <a:spLocks noEditPoints="1"/>
              </p:cNvSpPr>
              <p:nvPr/>
            </p:nvSpPr>
            <p:spPr bwMode="auto">
              <a:xfrm>
                <a:off x="1923908" y="2803742"/>
                <a:ext cx="368849" cy="383966"/>
              </a:xfrm>
              <a:custGeom>
                <a:avLst/>
                <a:gdLst>
                  <a:gd name="T0" fmla="*/ 35 w 38"/>
                  <a:gd name="T1" fmla="*/ 2 h 38"/>
                  <a:gd name="T2" fmla="*/ 32 w 38"/>
                  <a:gd name="T3" fmla="*/ 1 h 38"/>
                  <a:gd name="T4" fmla="*/ 28 w 38"/>
                  <a:gd name="T5" fmla="*/ 0 h 38"/>
                  <a:gd name="T6" fmla="*/ 10 w 38"/>
                  <a:gd name="T7" fmla="*/ 0 h 38"/>
                  <a:gd name="T8" fmla="*/ 6 w 38"/>
                  <a:gd name="T9" fmla="*/ 1 h 38"/>
                  <a:gd name="T10" fmla="*/ 3 w 38"/>
                  <a:gd name="T11" fmla="*/ 2 h 38"/>
                  <a:gd name="T12" fmla="*/ 1 w 38"/>
                  <a:gd name="T13" fmla="*/ 5 h 38"/>
                  <a:gd name="T14" fmla="*/ 0 w 38"/>
                  <a:gd name="T15" fmla="*/ 8 h 38"/>
                  <a:gd name="T16" fmla="*/ 0 w 38"/>
                  <a:gd name="T17" fmla="*/ 29 h 38"/>
                  <a:gd name="T18" fmla="*/ 1 w 38"/>
                  <a:gd name="T19" fmla="*/ 33 h 38"/>
                  <a:gd name="T20" fmla="*/ 3 w 38"/>
                  <a:gd name="T21" fmla="*/ 35 h 38"/>
                  <a:gd name="T22" fmla="*/ 6 w 38"/>
                  <a:gd name="T23" fmla="*/ 37 h 38"/>
                  <a:gd name="T24" fmla="*/ 10 w 38"/>
                  <a:gd name="T25" fmla="*/ 38 h 38"/>
                  <a:gd name="T26" fmla="*/ 28 w 38"/>
                  <a:gd name="T27" fmla="*/ 38 h 38"/>
                  <a:gd name="T28" fmla="*/ 32 w 38"/>
                  <a:gd name="T29" fmla="*/ 37 h 38"/>
                  <a:gd name="T30" fmla="*/ 35 w 38"/>
                  <a:gd name="T31" fmla="*/ 36 h 38"/>
                  <a:gd name="T32" fmla="*/ 37 w 38"/>
                  <a:gd name="T33" fmla="*/ 33 h 38"/>
                  <a:gd name="T34" fmla="*/ 38 w 38"/>
                  <a:gd name="T35" fmla="*/ 29 h 38"/>
                  <a:gd name="T36" fmla="*/ 38 w 38"/>
                  <a:gd name="T37" fmla="*/ 8 h 38"/>
                  <a:gd name="T38" fmla="*/ 37 w 38"/>
                  <a:gd name="T39" fmla="*/ 5 h 38"/>
                  <a:gd name="T40" fmla="*/ 35 w 38"/>
                  <a:gd name="T41" fmla="*/ 2 h 38"/>
                  <a:gd name="T42" fmla="*/ 28 w 38"/>
                  <a:gd name="T43" fmla="*/ 33 h 38"/>
                  <a:gd name="T44" fmla="*/ 10 w 38"/>
                  <a:gd name="T45" fmla="*/ 33 h 38"/>
                  <a:gd name="T46" fmla="*/ 8 w 38"/>
                  <a:gd name="T47" fmla="*/ 33 h 38"/>
                  <a:gd name="T48" fmla="*/ 6 w 38"/>
                  <a:gd name="T49" fmla="*/ 32 h 38"/>
                  <a:gd name="T50" fmla="*/ 5 w 38"/>
                  <a:gd name="T51" fmla="*/ 31 h 38"/>
                  <a:gd name="T52" fmla="*/ 5 w 38"/>
                  <a:gd name="T53" fmla="*/ 29 h 38"/>
                  <a:gd name="T54" fmla="*/ 5 w 38"/>
                  <a:gd name="T55" fmla="*/ 8 h 38"/>
                  <a:gd name="T56" fmla="*/ 5 w 38"/>
                  <a:gd name="T57" fmla="*/ 7 h 38"/>
                  <a:gd name="T58" fmla="*/ 6 w 38"/>
                  <a:gd name="T59" fmla="*/ 6 h 38"/>
                  <a:gd name="T60" fmla="*/ 8 w 38"/>
                  <a:gd name="T61" fmla="*/ 5 h 38"/>
                  <a:gd name="T62" fmla="*/ 10 w 38"/>
                  <a:gd name="T63" fmla="*/ 5 h 38"/>
                  <a:gd name="T64" fmla="*/ 28 w 38"/>
                  <a:gd name="T65" fmla="*/ 5 h 38"/>
                  <a:gd name="T66" fmla="*/ 30 w 38"/>
                  <a:gd name="T67" fmla="*/ 5 h 38"/>
                  <a:gd name="T68" fmla="*/ 32 w 38"/>
                  <a:gd name="T69" fmla="*/ 6 h 38"/>
                  <a:gd name="T70" fmla="*/ 33 w 38"/>
                  <a:gd name="T71" fmla="*/ 7 h 38"/>
                  <a:gd name="T72" fmla="*/ 33 w 38"/>
                  <a:gd name="T73" fmla="*/ 8 h 38"/>
                  <a:gd name="T74" fmla="*/ 33 w 38"/>
                  <a:gd name="T75" fmla="*/ 29 h 38"/>
                  <a:gd name="T76" fmla="*/ 33 w 38"/>
                  <a:gd name="T77" fmla="*/ 31 h 38"/>
                  <a:gd name="T78" fmla="*/ 32 w 38"/>
                  <a:gd name="T79" fmla="*/ 32 h 38"/>
                  <a:gd name="T80" fmla="*/ 30 w 38"/>
                  <a:gd name="T81" fmla="*/ 33 h 38"/>
                  <a:gd name="T82" fmla="*/ 28 w 38"/>
                  <a:gd name="T83" fmla="*/ 3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 h="38">
                    <a:moveTo>
                      <a:pt x="35" y="2"/>
                    </a:moveTo>
                    <a:cubicBezTo>
                      <a:pt x="34" y="2"/>
                      <a:pt x="33" y="1"/>
                      <a:pt x="32" y="1"/>
                    </a:cubicBezTo>
                    <a:cubicBezTo>
                      <a:pt x="31" y="0"/>
                      <a:pt x="29" y="0"/>
                      <a:pt x="28" y="0"/>
                    </a:cubicBezTo>
                    <a:cubicBezTo>
                      <a:pt x="10" y="0"/>
                      <a:pt x="10" y="0"/>
                      <a:pt x="10" y="0"/>
                    </a:cubicBezTo>
                    <a:cubicBezTo>
                      <a:pt x="9" y="0"/>
                      <a:pt x="7" y="0"/>
                      <a:pt x="6" y="1"/>
                    </a:cubicBezTo>
                    <a:cubicBezTo>
                      <a:pt x="5" y="1"/>
                      <a:pt x="4" y="2"/>
                      <a:pt x="3" y="2"/>
                    </a:cubicBezTo>
                    <a:cubicBezTo>
                      <a:pt x="2" y="3"/>
                      <a:pt x="1" y="4"/>
                      <a:pt x="1" y="5"/>
                    </a:cubicBezTo>
                    <a:cubicBezTo>
                      <a:pt x="0" y="6"/>
                      <a:pt x="0" y="7"/>
                      <a:pt x="0" y="8"/>
                    </a:cubicBezTo>
                    <a:cubicBezTo>
                      <a:pt x="0" y="29"/>
                      <a:pt x="0" y="29"/>
                      <a:pt x="0" y="29"/>
                    </a:cubicBezTo>
                    <a:cubicBezTo>
                      <a:pt x="0" y="31"/>
                      <a:pt x="0" y="32"/>
                      <a:pt x="1" y="33"/>
                    </a:cubicBezTo>
                    <a:cubicBezTo>
                      <a:pt x="1" y="34"/>
                      <a:pt x="2" y="35"/>
                      <a:pt x="3" y="35"/>
                    </a:cubicBezTo>
                    <a:cubicBezTo>
                      <a:pt x="4" y="36"/>
                      <a:pt x="5" y="37"/>
                      <a:pt x="6" y="37"/>
                    </a:cubicBezTo>
                    <a:cubicBezTo>
                      <a:pt x="7" y="38"/>
                      <a:pt x="9" y="38"/>
                      <a:pt x="10" y="38"/>
                    </a:cubicBezTo>
                    <a:cubicBezTo>
                      <a:pt x="28" y="38"/>
                      <a:pt x="28" y="38"/>
                      <a:pt x="28" y="38"/>
                    </a:cubicBezTo>
                    <a:cubicBezTo>
                      <a:pt x="29" y="38"/>
                      <a:pt x="31" y="38"/>
                      <a:pt x="32" y="37"/>
                    </a:cubicBezTo>
                    <a:cubicBezTo>
                      <a:pt x="33" y="37"/>
                      <a:pt x="34" y="36"/>
                      <a:pt x="35" y="36"/>
                    </a:cubicBezTo>
                    <a:cubicBezTo>
                      <a:pt x="36" y="35"/>
                      <a:pt x="37" y="34"/>
                      <a:pt x="37" y="33"/>
                    </a:cubicBezTo>
                    <a:cubicBezTo>
                      <a:pt x="38" y="32"/>
                      <a:pt x="38" y="31"/>
                      <a:pt x="38" y="29"/>
                    </a:cubicBezTo>
                    <a:cubicBezTo>
                      <a:pt x="38" y="8"/>
                      <a:pt x="38" y="8"/>
                      <a:pt x="38" y="8"/>
                    </a:cubicBezTo>
                    <a:cubicBezTo>
                      <a:pt x="38" y="7"/>
                      <a:pt x="38" y="6"/>
                      <a:pt x="37" y="5"/>
                    </a:cubicBezTo>
                    <a:cubicBezTo>
                      <a:pt x="37" y="4"/>
                      <a:pt x="36" y="3"/>
                      <a:pt x="35" y="2"/>
                    </a:cubicBezTo>
                    <a:close/>
                    <a:moveTo>
                      <a:pt x="28" y="33"/>
                    </a:moveTo>
                    <a:cubicBezTo>
                      <a:pt x="10" y="33"/>
                      <a:pt x="10" y="33"/>
                      <a:pt x="10" y="33"/>
                    </a:cubicBezTo>
                    <a:cubicBezTo>
                      <a:pt x="9" y="33"/>
                      <a:pt x="9" y="33"/>
                      <a:pt x="8" y="33"/>
                    </a:cubicBezTo>
                    <a:cubicBezTo>
                      <a:pt x="7" y="33"/>
                      <a:pt x="7" y="32"/>
                      <a:pt x="6" y="32"/>
                    </a:cubicBezTo>
                    <a:cubicBezTo>
                      <a:pt x="6" y="32"/>
                      <a:pt x="6" y="31"/>
                      <a:pt x="5" y="31"/>
                    </a:cubicBezTo>
                    <a:cubicBezTo>
                      <a:pt x="5" y="30"/>
                      <a:pt x="5" y="30"/>
                      <a:pt x="5" y="29"/>
                    </a:cubicBezTo>
                    <a:cubicBezTo>
                      <a:pt x="5" y="8"/>
                      <a:pt x="5" y="8"/>
                      <a:pt x="5" y="8"/>
                    </a:cubicBezTo>
                    <a:cubicBezTo>
                      <a:pt x="5" y="8"/>
                      <a:pt x="5" y="7"/>
                      <a:pt x="5" y="7"/>
                    </a:cubicBezTo>
                    <a:cubicBezTo>
                      <a:pt x="6" y="6"/>
                      <a:pt x="6" y="6"/>
                      <a:pt x="6" y="6"/>
                    </a:cubicBezTo>
                    <a:cubicBezTo>
                      <a:pt x="7" y="5"/>
                      <a:pt x="7" y="5"/>
                      <a:pt x="8" y="5"/>
                    </a:cubicBezTo>
                    <a:cubicBezTo>
                      <a:pt x="9" y="5"/>
                      <a:pt x="9" y="5"/>
                      <a:pt x="10" y="5"/>
                    </a:cubicBezTo>
                    <a:cubicBezTo>
                      <a:pt x="28" y="5"/>
                      <a:pt x="28" y="5"/>
                      <a:pt x="28" y="5"/>
                    </a:cubicBezTo>
                    <a:cubicBezTo>
                      <a:pt x="29" y="5"/>
                      <a:pt x="29" y="5"/>
                      <a:pt x="30" y="5"/>
                    </a:cubicBezTo>
                    <a:cubicBezTo>
                      <a:pt x="31" y="5"/>
                      <a:pt x="31" y="5"/>
                      <a:pt x="32" y="6"/>
                    </a:cubicBezTo>
                    <a:cubicBezTo>
                      <a:pt x="32" y="6"/>
                      <a:pt x="32" y="6"/>
                      <a:pt x="33" y="7"/>
                    </a:cubicBezTo>
                    <a:cubicBezTo>
                      <a:pt x="33" y="7"/>
                      <a:pt x="33" y="8"/>
                      <a:pt x="33" y="8"/>
                    </a:cubicBezTo>
                    <a:cubicBezTo>
                      <a:pt x="33" y="29"/>
                      <a:pt x="33" y="29"/>
                      <a:pt x="33" y="29"/>
                    </a:cubicBezTo>
                    <a:cubicBezTo>
                      <a:pt x="33" y="30"/>
                      <a:pt x="33" y="30"/>
                      <a:pt x="33" y="31"/>
                    </a:cubicBezTo>
                    <a:cubicBezTo>
                      <a:pt x="32" y="31"/>
                      <a:pt x="32" y="32"/>
                      <a:pt x="32" y="32"/>
                    </a:cubicBezTo>
                    <a:cubicBezTo>
                      <a:pt x="31" y="32"/>
                      <a:pt x="31" y="33"/>
                      <a:pt x="30" y="33"/>
                    </a:cubicBezTo>
                    <a:cubicBezTo>
                      <a:pt x="29" y="33"/>
                      <a:pt x="29" y="33"/>
                      <a:pt x="28" y="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sp>
          <p:nvSpPr>
            <p:cNvPr id="79" name="Rectangle 42"/>
            <p:cNvSpPr/>
            <p:nvPr/>
          </p:nvSpPr>
          <p:spPr>
            <a:xfrm flipH="1">
              <a:off x="8078311" y="3830188"/>
              <a:ext cx="1967678" cy="1206045"/>
            </a:xfrm>
            <a:prstGeom prst="rect">
              <a:avLst/>
            </a:prstGeom>
            <a:noFill/>
            <a:ln w="12700" cap="flat" cmpd="sng" algn="ctr">
              <a:noFill/>
              <a:prstDash val="solid"/>
            </a:ln>
            <a:effectLst/>
          </p:spPr>
          <p:txBody>
            <a:bodyPr lIns="91440" tIns="0" rIns="91440" bIns="0" rtlCol="0" anchor="t"/>
            <a:lstStyle/>
            <a:p>
              <a:pPr>
                <a:defRPr/>
              </a:pPr>
              <a:r>
                <a:rPr lang="zh-CN" altLang="en-US" sz="1200" kern="0" dirty="0">
                  <a:solidFill>
                    <a:srgbClr val="FEFEFE"/>
                  </a:solidFill>
                  <a:cs typeface="+mn-ea"/>
                  <a:sym typeface="+mn-lt"/>
                </a:rPr>
                <a:t>用户可以在投影仪或者计算机上进行演示也可以将演示文稿打印出来制作成胶片用户以在投影仪</a:t>
              </a:r>
              <a:endParaRPr lang="zh-CN" altLang="en-US" sz="1200" kern="0" dirty="0">
                <a:solidFill>
                  <a:srgbClr val="FEFEFE"/>
                </a:solidFill>
                <a:cs typeface="+mn-ea"/>
                <a:sym typeface="+mn-lt"/>
              </a:endParaRPr>
            </a:p>
          </p:txBody>
        </p:sp>
        <p:sp>
          <p:nvSpPr>
            <p:cNvPr id="80" name="Rectangle 42"/>
            <p:cNvSpPr/>
            <p:nvPr/>
          </p:nvSpPr>
          <p:spPr>
            <a:xfrm flipH="1">
              <a:off x="8082188" y="3461428"/>
              <a:ext cx="1741075" cy="383972"/>
            </a:xfrm>
            <a:prstGeom prst="rect">
              <a:avLst/>
            </a:prstGeom>
            <a:noFill/>
            <a:ln w="12700" cap="flat" cmpd="sng" algn="ctr">
              <a:noFill/>
              <a:prstDash val="solid"/>
            </a:ln>
            <a:effectLst/>
          </p:spPr>
          <p:txBody>
            <a:bodyPr lIns="91440" tIns="0" rIns="91440" bIns="0" rtlCol="0" anchor="t"/>
            <a:lstStyle/>
            <a:p>
              <a:r>
                <a:rPr lang="zh-CN" altLang="en-US" sz="2000" b="1" dirty="0">
                  <a:solidFill>
                    <a:srgbClr val="FEFEFE"/>
                  </a:solidFill>
                  <a:cs typeface="+mn-ea"/>
                  <a:sym typeface="+mn-lt"/>
                </a:rPr>
                <a:t>添加文本</a:t>
              </a:r>
              <a:endParaRPr lang="zh-CN" altLang="en-US" sz="2000" b="1" dirty="0">
                <a:solidFill>
                  <a:srgbClr val="FEFEFE"/>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1+#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1+#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12" presetClass="entr" presetSubtype="8" fill="hold" grpId="0" nodeType="afterEffect">
                                  <p:stCondLst>
                                    <p:cond delay="0"/>
                                  </p:stCondLst>
                                  <p:iterate type="lt">
                                    <p:tmPct val="10000"/>
                                  </p:iterate>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p:tgtEl>
                                          <p:spTgt spid="4"/>
                                        </p:tgtEl>
                                        <p:attrNameLst>
                                          <p:attrName>ppt_x</p:attrName>
                                        </p:attrNameLst>
                                      </p:cBhvr>
                                      <p:tavLst>
                                        <p:tav tm="0">
                                          <p:val>
                                            <p:strVal val="#ppt_x-#ppt_w*1.125000"/>
                                          </p:val>
                                        </p:tav>
                                        <p:tav tm="100000">
                                          <p:val>
                                            <p:strVal val="#ppt_x"/>
                                          </p:val>
                                        </p:tav>
                                      </p:tavLst>
                                    </p:anim>
                                    <p:animEffect transition="in" filter="wipe(right)">
                                      <p:cBhvr>
                                        <p:cTn id="33" dur="500"/>
                                        <p:tgtEl>
                                          <p:spTgt spid="4"/>
                                        </p:tgtEl>
                                      </p:cBhvr>
                                    </p:animEffect>
                                  </p:childTnLst>
                                </p:cTn>
                              </p:par>
                            </p:childTnLst>
                          </p:cTn>
                        </p:par>
                        <p:par>
                          <p:cTn id="34" fill="hold">
                            <p:stCondLst>
                              <p:cond delay="750"/>
                            </p:stCondLst>
                            <p:childTnLst>
                              <p:par>
                                <p:cTn id="35" presetID="2" presetClass="entr" presetSubtype="4" decel="44000" fill="hold" nodeType="afterEffect">
                                  <p:stCondLst>
                                    <p:cond delay="0"/>
                                  </p:stCondLst>
                                  <p:childTnLst>
                                    <p:set>
                                      <p:cBhvr>
                                        <p:cTn id="36" dur="1" fill="hold">
                                          <p:stCondLst>
                                            <p:cond delay="0"/>
                                          </p:stCondLst>
                                        </p:cTn>
                                        <p:tgtEl>
                                          <p:spTgt spid="67"/>
                                        </p:tgtEl>
                                        <p:attrNameLst>
                                          <p:attrName>style.visibility</p:attrName>
                                        </p:attrNameLst>
                                      </p:cBhvr>
                                      <p:to>
                                        <p:strVal val="visible"/>
                                      </p:to>
                                    </p:set>
                                    <p:anim calcmode="lin" valueType="num">
                                      <p:cBhvr additive="base">
                                        <p:cTn id="37" dur="750" fill="hold"/>
                                        <p:tgtEl>
                                          <p:spTgt spid="67"/>
                                        </p:tgtEl>
                                        <p:attrNameLst>
                                          <p:attrName>ppt_x</p:attrName>
                                        </p:attrNameLst>
                                      </p:cBhvr>
                                      <p:tavLst>
                                        <p:tav tm="0">
                                          <p:val>
                                            <p:strVal val="#ppt_x"/>
                                          </p:val>
                                        </p:tav>
                                        <p:tav tm="100000">
                                          <p:val>
                                            <p:strVal val="#ppt_x"/>
                                          </p:val>
                                        </p:tav>
                                      </p:tavLst>
                                    </p:anim>
                                    <p:anim calcmode="lin" valueType="num">
                                      <p:cBhvr additive="base">
                                        <p:cTn id="38" dur="750" fill="hold"/>
                                        <p:tgtEl>
                                          <p:spTgt spid="67"/>
                                        </p:tgtEl>
                                        <p:attrNameLst>
                                          <p:attrName>ppt_y</p:attrName>
                                        </p:attrNameLst>
                                      </p:cBhvr>
                                      <p:tavLst>
                                        <p:tav tm="0">
                                          <p:val>
                                            <p:strVal val="1+#ppt_h/2"/>
                                          </p:val>
                                        </p:tav>
                                        <p:tav tm="100000">
                                          <p:val>
                                            <p:strVal val="#ppt_y"/>
                                          </p:val>
                                        </p:tav>
                                      </p:tavLst>
                                    </p:anim>
                                  </p:childTnLst>
                                </p:cTn>
                              </p:par>
                              <p:par>
                                <p:cTn id="39" presetID="2" presetClass="entr" presetSubtype="4" decel="44000" fill="hold" nodeType="withEffect">
                                  <p:stCondLst>
                                    <p:cond delay="250"/>
                                  </p:stCondLst>
                                  <p:childTnLst>
                                    <p:set>
                                      <p:cBhvr>
                                        <p:cTn id="40" dur="1" fill="hold">
                                          <p:stCondLst>
                                            <p:cond delay="0"/>
                                          </p:stCondLst>
                                        </p:cTn>
                                        <p:tgtEl>
                                          <p:spTgt spid="75"/>
                                        </p:tgtEl>
                                        <p:attrNameLst>
                                          <p:attrName>style.visibility</p:attrName>
                                        </p:attrNameLst>
                                      </p:cBhvr>
                                      <p:to>
                                        <p:strVal val="visible"/>
                                      </p:to>
                                    </p:set>
                                    <p:anim calcmode="lin" valueType="num">
                                      <p:cBhvr additive="base">
                                        <p:cTn id="41" dur="750" fill="hold"/>
                                        <p:tgtEl>
                                          <p:spTgt spid="75"/>
                                        </p:tgtEl>
                                        <p:attrNameLst>
                                          <p:attrName>ppt_x</p:attrName>
                                        </p:attrNameLst>
                                      </p:cBhvr>
                                      <p:tavLst>
                                        <p:tav tm="0">
                                          <p:val>
                                            <p:strVal val="#ppt_x"/>
                                          </p:val>
                                        </p:tav>
                                        <p:tav tm="100000">
                                          <p:val>
                                            <p:strVal val="#ppt_x"/>
                                          </p:val>
                                        </p:tav>
                                      </p:tavLst>
                                    </p:anim>
                                    <p:anim calcmode="lin" valueType="num">
                                      <p:cBhvr additive="base">
                                        <p:cTn id="42" dur="750" fill="hold"/>
                                        <p:tgtEl>
                                          <p:spTgt spid="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animBg="1"/>
      <p:bldP spid="8" grpId="0" animBg="1"/>
      <p:bldP spid="9" grpId="0" animBg="1"/>
      <p:bldP spid="1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026120"/>
            <a:ext cx="12192000" cy="52729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圆角矩形 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0" y="0"/>
            <a:ext cx="12192000" cy="1026120"/>
          </a:xfrm>
          <a:prstGeom prst="roundRect">
            <a:avLst>
              <a:gd name="adj" fmla="val 0"/>
            </a:avLst>
          </a:prstGeom>
          <a:solidFill>
            <a:srgbClr val="35597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文本框 3"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txBox="1"/>
          <p:nvPr/>
        </p:nvSpPr>
        <p:spPr>
          <a:xfrm>
            <a:off x="1160398" y="133400"/>
            <a:ext cx="3801041" cy="769441"/>
          </a:xfrm>
          <a:prstGeom prst="rect">
            <a:avLst/>
          </a:prstGeom>
          <a:noFill/>
        </p:spPr>
        <p:txBody>
          <a:bodyPr wrap="none" rtlCol="0">
            <a:spAutoFit/>
          </a:bodyPr>
          <a:lstStyle/>
          <a:p>
            <a:r>
              <a:rPr lang="zh-CN" altLang="en-US" sz="4400" b="1" spc="300" dirty="0">
                <a:solidFill>
                  <a:srgbClr val="FEFEFE"/>
                </a:solidFill>
                <a:effectLst>
                  <a:outerShdw blurRad="38100" dist="38100" dir="2700000" algn="tl">
                    <a:srgbClr val="000000">
                      <a:alpha val="43137"/>
                    </a:srgbClr>
                  </a:outerShdw>
                </a:effectLst>
                <a:cs typeface="+mn-ea"/>
                <a:sym typeface="+mn-lt"/>
              </a:rPr>
              <a:t>备用图表参考</a:t>
            </a:r>
            <a:endParaRPr lang="zh-CN" altLang="en-US" sz="4400" b="1" spc="300" dirty="0">
              <a:solidFill>
                <a:srgbClr val="FEFEFE"/>
              </a:solidFill>
              <a:effectLst>
                <a:outerShdw blurRad="38100" dist="38100" dir="2700000" algn="tl">
                  <a:srgbClr val="000000">
                    <a:alpha val="43137"/>
                  </a:srgbClr>
                </a:outerShdw>
              </a:effectLst>
              <a:cs typeface="+mn-ea"/>
              <a:sym typeface="+mn-lt"/>
            </a:endParaRPr>
          </a:p>
        </p:txBody>
      </p:sp>
      <p:sp>
        <p:nvSpPr>
          <p:cNvPr id="5" name="圆角矩形 38"/>
          <p:cNvSpPr/>
          <p:nvPr/>
        </p:nvSpPr>
        <p:spPr>
          <a:xfrm rot="572624">
            <a:off x="195140" y="191809"/>
            <a:ext cx="755690" cy="744790"/>
          </a:xfrm>
          <a:custGeom>
            <a:avLst/>
            <a:gdLst/>
            <a:ahLst/>
            <a:cxnLst/>
            <a:rect l="l" t="t" r="r" b="b"/>
            <a:pathLst>
              <a:path w="1554798" h="1532371">
                <a:moveTo>
                  <a:pt x="260464" y="73817"/>
                </a:moveTo>
                <a:cubicBezTo>
                  <a:pt x="306072" y="28209"/>
                  <a:pt x="369078" y="0"/>
                  <a:pt x="438674" y="0"/>
                </a:cubicBezTo>
                <a:lnTo>
                  <a:pt x="1302770" y="0"/>
                </a:lnTo>
                <a:cubicBezTo>
                  <a:pt x="1441961" y="0"/>
                  <a:pt x="1554798" y="112837"/>
                  <a:pt x="1554798" y="252028"/>
                </a:cubicBezTo>
                <a:lnTo>
                  <a:pt x="1554798" y="252029"/>
                </a:lnTo>
                <a:lnTo>
                  <a:pt x="1554798" y="1116125"/>
                </a:lnTo>
                <a:cubicBezTo>
                  <a:pt x="1554798" y="1255316"/>
                  <a:pt x="1441961" y="1368153"/>
                  <a:pt x="1302770" y="1368153"/>
                </a:cubicBezTo>
                <a:cubicBezTo>
                  <a:pt x="1163579" y="1368153"/>
                  <a:pt x="1050742" y="1255316"/>
                  <a:pt x="1050742" y="1116125"/>
                </a:cubicBezTo>
                <a:lnTo>
                  <a:pt x="1050742" y="860250"/>
                </a:lnTo>
                <a:cubicBezTo>
                  <a:pt x="1050311" y="861013"/>
                  <a:pt x="1049708" y="861600"/>
                  <a:pt x="1049101" y="862186"/>
                </a:cubicBezTo>
                <a:lnTo>
                  <a:pt x="426920" y="1461813"/>
                </a:lnTo>
                <a:cubicBezTo>
                  <a:pt x="326697" y="1558402"/>
                  <a:pt x="167149" y="1555457"/>
                  <a:pt x="70559" y="1455234"/>
                </a:cubicBezTo>
                <a:cubicBezTo>
                  <a:pt x="-26031" y="1355012"/>
                  <a:pt x="-23086" y="1195463"/>
                  <a:pt x="77137" y="1098874"/>
                </a:cubicBezTo>
                <a:lnTo>
                  <a:pt x="694328" y="504056"/>
                </a:lnTo>
                <a:lnTo>
                  <a:pt x="438674" y="504056"/>
                </a:lnTo>
                <a:cubicBezTo>
                  <a:pt x="299483" y="504056"/>
                  <a:pt x="186646" y="391219"/>
                  <a:pt x="186646" y="252028"/>
                </a:cubicBezTo>
                <a:cubicBezTo>
                  <a:pt x="186646" y="182432"/>
                  <a:pt x="214855" y="119426"/>
                  <a:pt x="260464" y="73817"/>
                </a:cubicBezTo>
                <a:close/>
              </a:path>
            </a:pathLst>
          </a:custGeom>
          <a:solidFill>
            <a:srgbClr val="355979"/>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椭圆 5"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1734017" y="6466806"/>
            <a:ext cx="266706" cy="266706"/>
          </a:xfrm>
          <a:prstGeom prst="ellipse">
            <a:avLst/>
          </a:prstGeom>
          <a:solidFill>
            <a:srgbClr val="365B7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椭圆 6"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1364799" y="6466806"/>
            <a:ext cx="266706" cy="266706"/>
          </a:xfrm>
          <a:prstGeom prst="ellipse">
            <a:avLst/>
          </a:prstGeom>
          <a:solidFill>
            <a:srgbClr val="96648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995581" y="6466806"/>
            <a:ext cx="266706" cy="266706"/>
          </a:xfrm>
          <a:prstGeom prst="ellipse">
            <a:avLst/>
          </a:prstGeom>
          <a:solidFill>
            <a:srgbClr val="D06F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椭圆 8"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626363" y="6466806"/>
            <a:ext cx="266706" cy="266706"/>
          </a:xfrm>
          <a:prstGeom prst="ellipse">
            <a:avLst/>
          </a:prstGeom>
          <a:solidFill>
            <a:srgbClr val="F779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257451" y="6466806"/>
            <a:ext cx="266400" cy="266400"/>
          </a:xfrm>
          <a:prstGeom prst="ellipse">
            <a:avLst/>
          </a:prstGeom>
          <a:solidFill>
            <a:srgbClr val="F8AD9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1" name="组合 10"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1798475" y="1419077"/>
            <a:ext cx="2273673" cy="1960063"/>
            <a:chOff x="1646075" y="1876277"/>
            <a:chExt cx="2273673" cy="1960063"/>
          </a:xfrm>
        </p:grpSpPr>
        <p:sp>
          <p:nvSpPr>
            <p:cNvPr id="12" name="等腰三角形 11"/>
            <p:cNvSpPr/>
            <p:nvPr/>
          </p:nvSpPr>
          <p:spPr>
            <a:xfrm>
              <a:off x="1646075" y="1876277"/>
              <a:ext cx="2273673" cy="1960063"/>
            </a:xfrm>
            <a:prstGeom prst="triangle">
              <a:avLst/>
            </a:prstGeom>
            <a:solidFill>
              <a:srgbClr val="365B7C"/>
            </a:solidFill>
            <a:ln w="1905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TextBox 36"/>
            <p:cNvSpPr txBox="1"/>
            <p:nvPr/>
          </p:nvSpPr>
          <p:spPr>
            <a:xfrm>
              <a:off x="1787078" y="3481620"/>
              <a:ext cx="448531" cy="307777"/>
            </a:xfrm>
            <a:prstGeom prst="rect">
              <a:avLst/>
            </a:prstGeom>
            <a:noFill/>
          </p:spPr>
          <p:txBody>
            <a:bodyPr wrap="square" rtlCol="0">
              <a:spAutoFit/>
            </a:bodyPr>
            <a:lstStyle/>
            <a:p>
              <a:r>
                <a:rPr lang="en-US" altLang="zh-CN" sz="1400" b="1" dirty="0">
                  <a:solidFill>
                    <a:schemeClr val="bg1"/>
                  </a:solidFill>
                  <a:cs typeface="+mn-ea"/>
                  <a:sym typeface="+mn-lt"/>
                </a:rPr>
                <a:t>01</a:t>
              </a:r>
              <a:endParaRPr lang="zh-CN" altLang="en-US" sz="1400" b="1" dirty="0">
                <a:solidFill>
                  <a:schemeClr val="bg1"/>
                </a:solidFill>
                <a:cs typeface="+mn-ea"/>
                <a:sym typeface="+mn-lt"/>
              </a:endParaRPr>
            </a:p>
          </p:txBody>
        </p:sp>
        <p:sp>
          <p:nvSpPr>
            <p:cNvPr id="14" name="Freeform 28"/>
            <p:cNvSpPr>
              <a:spLocks noEditPoints="1"/>
            </p:cNvSpPr>
            <p:nvPr/>
          </p:nvSpPr>
          <p:spPr bwMode="auto">
            <a:xfrm>
              <a:off x="2700045" y="2106823"/>
              <a:ext cx="165734" cy="145492"/>
            </a:xfrm>
            <a:custGeom>
              <a:avLst/>
              <a:gdLst>
                <a:gd name="T0" fmla="*/ 137 w 262"/>
                <a:gd name="T1" fmla="*/ 53 h 230"/>
                <a:gd name="T2" fmla="*/ 157 w 262"/>
                <a:gd name="T3" fmla="*/ 53 h 230"/>
                <a:gd name="T4" fmla="*/ 157 w 262"/>
                <a:gd name="T5" fmla="*/ 111 h 230"/>
                <a:gd name="T6" fmla="*/ 193 w 262"/>
                <a:gd name="T7" fmla="*/ 147 h 230"/>
                <a:gd name="T8" fmla="*/ 179 w 262"/>
                <a:gd name="T9" fmla="*/ 161 h 230"/>
                <a:gd name="T10" fmla="*/ 137 w 262"/>
                <a:gd name="T11" fmla="*/ 119 h 230"/>
                <a:gd name="T12" fmla="*/ 137 w 262"/>
                <a:gd name="T13" fmla="*/ 53 h 230"/>
                <a:gd name="T14" fmla="*/ 147 w 262"/>
                <a:gd name="T15" fmla="*/ 0 h 230"/>
                <a:gd name="T16" fmla="*/ 174 w 262"/>
                <a:gd name="T17" fmla="*/ 4 h 230"/>
                <a:gd name="T18" fmla="*/ 198 w 262"/>
                <a:gd name="T19" fmla="*/ 13 h 230"/>
                <a:gd name="T20" fmla="*/ 218 w 262"/>
                <a:gd name="T21" fmla="*/ 26 h 230"/>
                <a:gd name="T22" fmla="*/ 236 w 262"/>
                <a:gd name="T23" fmla="*/ 43 h 230"/>
                <a:gd name="T24" fmla="*/ 250 w 262"/>
                <a:gd name="T25" fmla="*/ 65 h 230"/>
                <a:gd name="T26" fmla="*/ 259 w 262"/>
                <a:gd name="T27" fmla="*/ 89 h 230"/>
                <a:gd name="T28" fmla="*/ 262 w 262"/>
                <a:gd name="T29" fmla="*/ 116 h 230"/>
                <a:gd name="T30" fmla="*/ 259 w 262"/>
                <a:gd name="T31" fmla="*/ 141 h 230"/>
                <a:gd name="T32" fmla="*/ 250 w 262"/>
                <a:gd name="T33" fmla="*/ 165 h 230"/>
                <a:gd name="T34" fmla="*/ 236 w 262"/>
                <a:gd name="T35" fmla="*/ 187 h 230"/>
                <a:gd name="T36" fmla="*/ 218 w 262"/>
                <a:gd name="T37" fmla="*/ 205 h 230"/>
                <a:gd name="T38" fmla="*/ 198 w 262"/>
                <a:gd name="T39" fmla="*/ 217 h 230"/>
                <a:gd name="T40" fmla="*/ 174 w 262"/>
                <a:gd name="T41" fmla="*/ 226 h 230"/>
                <a:gd name="T42" fmla="*/ 147 w 262"/>
                <a:gd name="T43" fmla="*/ 230 h 230"/>
                <a:gd name="T44" fmla="*/ 122 w 262"/>
                <a:gd name="T45" fmla="*/ 226 h 230"/>
                <a:gd name="T46" fmla="*/ 98 w 262"/>
                <a:gd name="T47" fmla="*/ 218 h 230"/>
                <a:gd name="T48" fmla="*/ 77 w 262"/>
                <a:gd name="T49" fmla="*/ 206 h 230"/>
                <a:gd name="T50" fmla="*/ 96 w 262"/>
                <a:gd name="T51" fmla="*/ 184 h 230"/>
                <a:gd name="T52" fmla="*/ 112 w 262"/>
                <a:gd name="T53" fmla="*/ 193 h 230"/>
                <a:gd name="T54" fmla="*/ 129 w 262"/>
                <a:gd name="T55" fmla="*/ 199 h 230"/>
                <a:gd name="T56" fmla="*/ 147 w 262"/>
                <a:gd name="T57" fmla="*/ 201 h 230"/>
                <a:gd name="T58" fmla="*/ 170 w 262"/>
                <a:gd name="T59" fmla="*/ 198 h 230"/>
                <a:gd name="T60" fmla="*/ 190 w 262"/>
                <a:gd name="T61" fmla="*/ 189 h 230"/>
                <a:gd name="T62" fmla="*/ 208 w 262"/>
                <a:gd name="T63" fmla="*/ 175 h 230"/>
                <a:gd name="T64" fmla="*/ 221 w 262"/>
                <a:gd name="T65" fmla="*/ 159 h 230"/>
                <a:gd name="T66" fmla="*/ 230 w 262"/>
                <a:gd name="T67" fmla="*/ 137 h 230"/>
                <a:gd name="T68" fmla="*/ 234 w 262"/>
                <a:gd name="T69" fmla="*/ 116 h 230"/>
                <a:gd name="T70" fmla="*/ 230 w 262"/>
                <a:gd name="T71" fmla="*/ 93 h 230"/>
                <a:gd name="T72" fmla="*/ 221 w 262"/>
                <a:gd name="T73" fmla="*/ 71 h 230"/>
                <a:gd name="T74" fmla="*/ 208 w 262"/>
                <a:gd name="T75" fmla="*/ 55 h 230"/>
                <a:gd name="T76" fmla="*/ 190 w 262"/>
                <a:gd name="T77" fmla="*/ 41 h 230"/>
                <a:gd name="T78" fmla="*/ 170 w 262"/>
                <a:gd name="T79" fmla="*/ 32 h 230"/>
                <a:gd name="T80" fmla="*/ 147 w 262"/>
                <a:gd name="T81" fmla="*/ 29 h 230"/>
                <a:gd name="T82" fmla="*/ 126 w 262"/>
                <a:gd name="T83" fmla="*/ 32 h 230"/>
                <a:gd name="T84" fmla="*/ 105 w 262"/>
                <a:gd name="T85" fmla="*/ 41 h 230"/>
                <a:gd name="T86" fmla="*/ 88 w 262"/>
                <a:gd name="T87" fmla="*/ 53 h 230"/>
                <a:gd name="T88" fmla="*/ 75 w 262"/>
                <a:gd name="T89" fmla="*/ 70 h 230"/>
                <a:gd name="T90" fmla="*/ 66 w 262"/>
                <a:gd name="T91" fmla="*/ 90 h 230"/>
                <a:gd name="T92" fmla="*/ 62 w 262"/>
                <a:gd name="T93" fmla="*/ 112 h 230"/>
                <a:gd name="T94" fmla="*/ 102 w 262"/>
                <a:gd name="T95" fmla="*/ 112 h 230"/>
                <a:gd name="T96" fmla="*/ 51 w 262"/>
                <a:gd name="T97" fmla="*/ 169 h 230"/>
                <a:gd name="T98" fmla="*/ 0 w 262"/>
                <a:gd name="T99" fmla="*/ 112 h 230"/>
                <a:gd name="T100" fmla="*/ 34 w 262"/>
                <a:gd name="T101" fmla="*/ 112 h 230"/>
                <a:gd name="T102" fmla="*/ 37 w 262"/>
                <a:gd name="T103" fmla="*/ 86 h 230"/>
                <a:gd name="T104" fmla="*/ 46 w 262"/>
                <a:gd name="T105" fmla="*/ 64 h 230"/>
                <a:gd name="T106" fmla="*/ 60 w 262"/>
                <a:gd name="T107" fmla="*/ 42 h 230"/>
                <a:gd name="T108" fmla="*/ 77 w 262"/>
                <a:gd name="T109" fmla="*/ 26 h 230"/>
                <a:gd name="T110" fmla="*/ 98 w 262"/>
                <a:gd name="T111" fmla="*/ 12 h 230"/>
                <a:gd name="T112" fmla="*/ 122 w 262"/>
                <a:gd name="T113" fmla="*/ 4 h 230"/>
                <a:gd name="T114" fmla="*/ 147 w 262"/>
                <a:gd name="T115" fmla="*/ 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2" h="230">
                  <a:moveTo>
                    <a:pt x="137" y="53"/>
                  </a:moveTo>
                  <a:lnTo>
                    <a:pt x="157" y="53"/>
                  </a:lnTo>
                  <a:lnTo>
                    <a:pt x="157" y="111"/>
                  </a:lnTo>
                  <a:lnTo>
                    <a:pt x="193" y="147"/>
                  </a:lnTo>
                  <a:lnTo>
                    <a:pt x="179" y="161"/>
                  </a:lnTo>
                  <a:lnTo>
                    <a:pt x="137" y="119"/>
                  </a:lnTo>
                  <a:lnTo>
                    <a:pt x="137" y="53"/>
                  </a:lnTo>
                  <a:close/>
                  <a:moveTo>
                    <a:pt x="147" y="0"/>
                  </a:moveTo>
                  <a:lnTo>
                    <a:pt x="174" y="4"/>
                  </a:lnTo>
                  <a:lnTo>
                    <a:pt x="198" y="13"/>
                  </a:lnTo>
                  <a:lnTo>
                    <a:pt x="218" y="26"/>
                  </a:lnTo>
                  <a:lnTo>
                    <a:pt x="236" y="43"/>
                  </a:lnTo>
                  <a:lnTo>
                    <a:pt x="250" y="65"/>
                  </a:lnTo>
                  <a:lnTo>
                    <a:pt x="259" y="89"/>
                  </a:lnTo>
                  <a:lnTo>
                    <a:pt x="262" y="116"/>
                  </a:lnTo>
                  <a:lnTo>
                    <a:pt x="259" y="141"/>
                  </a:lnTo>
                  <a:lnTo>
                    <a:pt x="250" y="165"/>
                  </a:lnTo>
                  <a:lnTo>
                    <a:pt x="236" y="187"/>
                  </a:lnTo>
                  <a:lnTo>
                    <a:pt x="218" y="205"/>
                  </a:lnTo>
                  <a:lnTo>
                    <a:pt x="198" y="217"/>
                  </a:lnTo>
                  <a:lnTo>
                    <a:pt x="174" y="226"/>
                  </a:lnTo>
                  <a:lnTo>
                    <a:pt x="147" y="230"/>
                  </a:lnTo>
                  <a:lnTo>
                    <a:pt x="122" y="226"/>
                  </a:lnTo>
                  <a:lnTo>
                    <a:pt x="98" y="218"/>
                  </a:lnTo>
                  <a:lnTo>
                    <a:pt x="77" y="206"/>
                  </a:lnTo>
                  <a:lnTo>
                    <a:pt x="96" y="184"/>
                  </a:lnTo>
                  <a:lnTo>
                    <a:pt x="112" y="193"/>
                  </a:lnTo>
                  <a:lnTo>
                    <a:pt x="129" y="199"/>
                  </a:lnTo>
                  <a:lnTo>
                    <a:pt x="147" y="201"/>
                  </a:lnTo>
                  <a:lnTo>
                    <a:pt x="170" y="198"/>
                  </a:lnTo>
                  <a:lnTo>
                    <a:pt x="190" y="189"/>
                  </a:lnTo>
                  <a:lnTo>
                    <a:pt x="208" y="175"/>
                  </a:lnTo>
                  <a:lnTo>
                    <a:pt x="221" y="159"/>
                  </a:lnTo>
                  <a:lnTo>
                    <a:pt x="230" y="137"/>
                  </a:lnTo>
                  <a:lnTo>
                    <a:pt x="234" y="116"/>
                  </a:lnTo>
                  <a:lnTo>
                    <a:pt x="230" y="93"/>
                  </a:lnTo>
                  <a:lnTo>
                    <a:pt x="221" y="71"/>
                  </a:lnTo>
                  <a:lnTo>
                    <a:pt x="208" y="55"/>
                  </a:lnTo>
                  <a:lnTo>
                    <a:pt x="190" y="41"/>
                  </a:lnTo>
                  <a:lnTo>
                    <a:pt x="170" y="32"/>
                  </a:lnTo>
                  <a:lnTo>
                    <a:pt x="147" y="29"/>
                  </a:lnTo>
                  <a:lnTo>
                    <a:pt x="126" y="32"/>
                  </a:lnTo>
                  <a:lnTo>
                    <a:pt x="105" y="41"/>
                  </a:lnTo>
                  <a:lnTo>
                    <a:pt x="88" y="53"/>
                  </a:lnTo>
                  <a:lnTo>
                    <a:pt x="75" y="70"/>
                  </a:lnTo>
                  <a:lnTo>
                    <a:pt x="66" y="90"/>
                  </a:lnTo>
                  <a:lnTo>
                    <a:pt x="62" y="112"/>
                  </a:lnTo>
                  <a:lnTo>
                    <a:pt x="102" y="112"/>
                  </a:lnTo>
                  <a:lnTo>
                    <a:pt x="51" y="169"/>
                  </a:lnTo>
                  <a:lnTo>
                    <a:pt x="0" y="112"/>
                  </a:lnTo>
                  <a:lnTo>
                    <a:pt x="34" y="112"/>
                  </a:lnTo>
                  <a:lnTo>
                    <a:pt x="37" y="86"/>
                  </a:lnTo>
                  <a:lnTo>
                    <a:pt x="46" y="64"/>
                  </a:lnTo>
                  <a:lnTo>
                    <a:pt x="60" y="42"/>
                  </a:lnTo>
                  <a:lnTo>
                    <a:pt x="77" y="26"/>
                  </a:lnTo>
                  <a:lnTo>
                    <a:pt x="98" y="12"/>
                  </a:lnTo>
                  <a:lnTo>
                    <a:pt x="122" y="4"/>
                  </a:lnTo>
                  <a:lnTo>
                    <a:pt x="147" y="0"/>
                  </a:lnTo>
                  <a:close/>
                </a:path>
              </a:pathLst>
            </a:custGeom>
            <a:solidFill>
              <a:schemeClr val="bg1"/>
            </a:solidFill>
            <a:ln w="0">
              <a:noFill/>
              <a:prstDash val="solid"/>
              <a:round/>
            </a:ln>
          </p:spPr>
          <p:txBody>
            <a:bodyPr vert="horz" wrap="square" lIns="91440" tIns="45720" rIns="91440" bIns="45720" numCol="1" anchor="t" anchorCtr="0" compatLnSpc="1"/>
            <a:lstStyle/>
            <a:p>
              <a:endParaRPr lang="zh-CN" altLang="en-US">
                <a:cs typeface="+mn-ea"/>
                <a:sym typeface="+mn-lt"/>
              </a:endParaRPr>
            </a:p>
          </p:txBody>
        </p:sp>
      </p:grpSp>
      <p:grpSp>
        <p:nvGrpSpPr>
          <p:cNvPr id="15" name="组合 14"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6361283" y="3967160"/>
            <a:ext cx="2273673" cy="1960063"/>
            <a:chOff x="6208883" y="4424360"/>
            <a:chExt cx="2273673" cy="1960063"/>
          </a:xfrm>
        </p:grpSpPr>
        <p:sp>
          <p:nvSpPr>
            <p:cNvPr id="16" name="等腰三角形 15"/>
            <p:cNvSpPr/>
            <p:nvPr/>
          </p:nvSpPr>
          <p:spPr>
            <a:xfrm>
              <a:off x="6208883" y="4424360"/>
              <a:ext cx="2273673" cy="1960063"/>
            </a:xfrm>
            <a:prstGeom prst="triangle">
              <a:avLst/>
            </a:prstGeom>
            <a:solidFill>
              <a:srgbClr val="F77983"/>
            </a:solidFill>
            <a:ln w="1905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TextBox 42"/>
            <p:cNvSpPr txBox="1"/>
            <p:nvPr/>
          </p:nvSpPr>
          <p:spPr>
            <a:xfrm>
              <a:off x="6349886" y="6029703"/>
              <a:ext cx="448531" cy="307777"/>
            </a:xfrm>
            <a:prstGeom prst="rect">
              <a:avLst/>
            </a:prstGeom>
            <a:noFill/>
          </p:spPr>
          <p:txBody>
            <a:bodyPr wrap="square" rtlCol="0">
              <a:spAutoFit/>
            </a:bodyPr>
            <a:lstStyle/>
            <a:p>
              <a:r>
                <a:rPr lang="en-US" altLang="zh-CN" sz="1400" b="1" dirty="0">
                  <a:solidFill>
                    <a:schemeClr val="bg1"/>
                  </a:solidFill>
                  <a:cs typeface="+mn-ea"/>
                  <a:sym typeface="+mn-lt"/>
                </a:rPr>
                <a:t>04</a:t>
              </a:r>
              <a:endParaRPr lang="zh-CN" altLang="en-US" sz="1400" b="1" dirty="0">
                <a:solidFill>
                  <a:schemeClr val="bg1"/>
                </a:solidFill>
                <a:cs typeface="+mn-ea"/>
                <a:sym typeface="+mn-lt"/>
              </a:endParaRPr>
            </a:p>
          </p:txBody>
        </p:sp>
        <p:sp>
          <p:nvSpPr>
            <p:cNvPr id="18" name="Freeform 19"/>
            <p:cNvSpPr/>
            <p:nvPr/>
          </p:nvSpPr>
          <p:spPr bwMode="auto">
            <a:xfrm>
              <a:off x="7259624" y="4652046"/>
              <a:ext cx="176581" cy="166307"/>
            </a:xfrm>
            <a:custGeom>
              <a:avLst/>
              <a:gdLst>
                <a:gd name="T0" fmla="*/ 74 w 275"/>
                <a:gd name="T1" fmla="*/ 0 h 259"/>
                <a:gd name="T2" fmla="*/ 102 w 275"/>
                <a:gd name="T3" fmla="*/ 0 h 259"/>
                <a:gd name="T4" fmla="*/ 163 w 275"/>
                <a:gd name="T5" fmla="*/ 111 h 259"/>
                <a:gd name="T6" fmla="*/ 234 w 275"/>
                <a:gd name="T7" fmla="*/ 111 h 259"/>
                <a:gd name="T8" fmla="*/ 237 w 275"/>
                <a:gd name="T9" fmla="*/ 111 h 259"/>
                <a:gd name="T10" fmla="*/ 244 w 275"/>
                <a:gd name="T11" fmla="*/ 111 h 259"/>
                <a:gd name="T12" fmla="*/ 255 w 275"/>
                <a:gd name="T13" fmla="*/ 112 h 259"/>
                <a:gd name="T14" fmla="*/ 265 w 275"/>
                <a:gd name="T15" fmla="*/ 116 h 259"/>
                <a:gd name="T16" fmla="*/ 272 w 275"/>
                <a:gd name="T17" fmla="*/ 121 h 259"/>
                <a:gd name="T18" fmla="*/ 275 w 275"/>
                <a:gd name="T19" fmla="*/ 130 h 259"/>
                <a:gd name="T20" fmla="*/ 272 w 275"/>
                <a:gd name="T21" fmla="*/ 138 h 259"/>
                <a:gd name="T22" fmla="*/ 265 w 275"/>
                <a:gd name="T23" fmla="*/ 143 h 259"/>
                <a:gd name="T24" fmla="*/ 255 w 275"/>
                <a:gd name="T25" fmla="*/ 147 h 259"/>
                <a:gd name="T26" fmla="*/ 244 w 275"/>
                <a:gd name="T27" fmla="*/ 148 h 259"/>
                <a:gd name="T28" fmla="*/ 237 w 275"/>
                <a:gd name="T29" fmla="*/ 149 h 259"/>
                <a:gd name="T30" fmla="*/ 234 w 275"/>
                <a:gd name="T31" fmla="*/ 149 h 259"/>
                <a:gd name="T32" fmla="*/ 163 w 275"/>
                <a:gd name="T33" fmla="*/ 149 h 259"/>
                <a:gd name="T34" fmla="*/ 102 w 275"/>
                <a:gd name="T35" fmla="*/ 259 h 259"/>
                <a:gd name="T36" fmla="*/ 74 w 275"/>
                <a:gd name="T37" fmla="*/ 259 h 259"/>
                <a:gd name="T38" fmla="*/ 108 w 275"/>
                <a:gd name="T39" fmla="*/ 149 h 259"/>
                <a:gd name="T40" fmla="*/ 58 w 275"/>
                <a:gd name="T41" fmla="*/ 149 h 259"/>
                <a:gd name="T42" fmla="*/ 28 w 275"/>
                <a:gd name="T43" fmla="*/ 176 h 259"/>
                <a:gd name="T44" fmla="*/ 0 w 275"/>
                <a:gd name="T45" fmla="*/ 176 h 259"/>
                <a:gd name="T46" fmla="*/ 21 w 275"/>
                <a:gd name="T47" fmla="*/ 130 h 259"/>
                <a:gd name="T48" fmla="*/ 0 w 275"/>
                <a:gd name="T49" fmla="*/ 83 h 259"/>
                <a:gd name="T50" fmla="*/ 28 w 275"/>
                <a:gd name="T51" fmla="*/ 83 h 259"/>
                <a:gd name="T52" fmla="*/ 58 w 275"/>
                <a:gd name="T53" fmla="*/ 111 h 259"/>
                <a:gd name="T54" fmla="*/ 108 w 275"/>
                <a:gd name="T55" fmla="*/ 111 h 259"/>
                <a:gd name="T56" fmla="*/ 74 w 275"/>
                <a:gd name="T57"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75" h="259">
                  <a:moveTo>
                    <a:pt x="74" y="0"/>
                  </a:moveTo>
                  <a:lnTo>
                    <a:pt x="102" y="0"/>
                  </a:lnTo>
                  <a:lnTo>
                    <a:pt x="163" y="111"/>
                  </a:lnTo>
                  <a:lnTo>
                    <a:pt x="234" y="111"/>
                  </a:lnTo>
                  <a:lnTo>
                    <a:pt x="237" y="111"/>
                  </a:lnTo>
                  <a:lnTo>
                    <a:pt x="244" y="111"/>
                  </a:lnTo>
                  <a:lnTo>
                    <a:pt x="255" y="112"/>
                  </a:lnTo>
                  <a:lnTo>
                    <a:pt x="265" y="116"/>
                  </a:lnTo>
                  <a:lnTo>
                    <a:pt x="272" y="121"/>
                  </a:lnTo>
                  <a:lnTo>
                    <a:pt x="275" y="130"/>
                  </a:lnTo>
                  <a:lnTo>
                    <a:pt x="272" y="138"/>
                  </a:lnTo>
                  <a:lnTo>
                    <a:pt x="265" y="143"/>
                  </a:lnTo>
                  <a:lnTo>
                    <a:pt x="255" y="147"/>
                  </a:lnTo>
                  <a:lnTo>
                    <a:pt x="244" y="148"/>
                  </a:lnTo>
                  <a:lnTo>
                    <a:pt x="237" y="149"/>
                  </a:lnTo>
                  <a:lnTo>
                    <a:pt x="234" y="149"/>
                  </a:lnTo>
                  <a:lnTo>
                    <a:pt x="163" y="149"/>
                  </a:lnTo>
                  <a:lnTo>
                    <a:pt x="102" y="259"/>
                  </a:lnTo>
                  <a:lnTo>
                    <a:pt x="74" y="259"/>
                  </a:lnTo>
                  <a:lnTo>
                    <a:pt x="108" y="149"/>
                  </a:lnTo>
                  <a:lnTo>
                    <a:pt x="58" y="149"/>
                  </a:lnTo>
                  <a:lnTo>
                    <a:pt x="28" y="176"/>
                  </a:lnTo>
                  <a:lnTo>
                    <a:pt x="0" y="176"/>
                  </a:lnTo>
                  <a:lnTo>
                    <a:pt x="21" y="130"/>
                  </a:lnTo>
                  <a:lnTo>
                    <a:pt x="0" y="83"/>
                  </a:lnTo>
                  <a:lnTo>
                    <a:pt x="28" y="83"/>
                  </a:lnTo>
                  <a:lnTo>
                    <a:pt x="58" y="111"/>
                  </a:lnTo>
                  <a:lnTo>
                    <a:pt x="108" y="111"/>
                  </a:lnTo>
                  <a:lnTo>
                    <a:pt x="74" y="0"/>
                  </a:lnTo>
                  <a:close/>
                </a:path>
              </a:pathLst>
            </a:custGeom>
            <a:solidFill>
              <a:schemeClr val="bg1"/>
            </a:solidFill>
            <a:ln w="0">
              <a:noFill/>
              <a:prstDash val="solid"/>
              <a:round/>
            </a:ln>
          </p:spPr>
          <p:txBody>
            <a:bodyPr vert="horz" wrap="square" lIns="91440" tIns="45720" rIns="91440" bIns="45720" numCol="1" anchor="t" anchorCtr="0" compatLnSpc="1"/>
            <a:lstStyle/>
            <a:p>
              <a:endParaRPr lang="zh-CN" altLang="en-US">
                <a:cs typeface="+mn-ea"/>
                <a:sym typeface="+mn-lt"/>
              </a:endParaRPr>
            </a:p>
          </p:txBody>
        </p:sp>
      </p:grpSp>
      <p:grpSp>
        <p:nvGrpSpPr>
          <p:cNvPr id="19" name="组合 18"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6361283" y="1419077"/>
            <a:ext cx="2273673" cy="1960063"/>
            <a:chOff x="6208883" y="1876277"/>
            <a:chExt cx="2273673" cy="1960063"/>
          </a:xfrm>
        </p:grpSpPr>
        <p:sp>
          <p:nvSpPr>
            <p:cNvPr id="20" name="等腰三角形 19"/>
            <p:cNvSpPr/>
            <p:nvPr/>
          </p:nvSpPr>
          <p:spPr>
            <a:xfrm>
              <a:off x="6208883" y="1876277"/>
              <a:ext cx="2273673" cy="1960063"/>
            </a:xfrm>
            <a:prstGeom prst="triangle">
              <a:avLst/>
            </a:prstGeom>
            <a:solidFill>
              <a:srgbClr val="D06F83"/>
            </a:solidFill>
            <a:ln w="1905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TextBox 29"/>
            <p:cNvSpPr txBox="1"/>
            <p:nvPr/>
          </p:nvSpPr>
          <p:spPr>
            <a:xfrm>
              <a:off x="6349886" y="3481620"/>
              <a:ext cx="448531" cy="307777"/>
            </a:xfrm>
            <a:prstGeom prst="rect">
              <a:avLst/>
            </a:prstGeom>
            <a:noFill/>
          </p:spPr>
          <p:txBody>
            <a:bodyPr wrap="square" rtlCol="0">
              <a:spAutoFit/>
            </a:bodyPr>
            <a:lstStyle/>
            <a:p>
              <a:r>
                <a:rPr lang="en-US" altLang="zh-CN" sz="1400" b="1" dirty="0">
                  <a:solidFill>
                    <a:schemeClr val="bg1"/>
                  </a:solidFill>
                  <a:cs typeface="+mn-ea"/>
                  <a:sym typeface="+mn-lt"/>
                </a:rPr>
                <a:t>02</a:t>
              </a:r>
              <a:endParaRPr lang="zh-CN" altLang="en-US" sz="1400" b="1" dirty="0">
                <a:solidFill>
                  <a:schemeClr val="bg1"/>
                </a:solidFill>
                <a:cs typeface="+mn-ea"/>
                <a:sym typeface="+mn-lt"/>
              </a:endParaRPr>
            </a:p>
          </p:txBody>
        </p:sp>
        <p:sp>
          <p:nvSpPr>
            <p:cNvPr id="22" name="Freeform 33"/>
            <p:cNvSpPr/>
            <p:nvPr/>
          </p:nvSpPr>
          <p:spPr bwMode="auto">
            <a:xfrm>
              <a:off x="7276216" y="2161477"/>
              <a:ext cx="158602" cy="149611"/>
            </a:xfrm>
            <a:custGeom>
              <a:avLst/>
              <a:gdLst>
                <a:gd name="T0" fmla="*/ 85 w 247"/>
                <a:gd name="T1" fmla="*/ 0 h 233"/>
                <a:gd name="T2" fmla="*/ 95 w 247"/>
                <a:gd name="T3" fmla="*/ 1 h 233"/>
                <a:gd name="T4" fmla="*/ 103 w 247"/>
                <a:gd name="T5" fmla="*/ 6 h 233"/>
                <a:gd name="T6" fmla="*/ 109 w 247"/>
                <a:gd name="T7" fmla="*/ 12 h 233"/>
                <a:gd name="T8" fmla="*/ 116 w 247"/>
                <a:gd name="T9" fmla="*/ 20 h 233"/>
                <a:gd name="T10" fmla="*/ 123 w 247"/>
                <a:gd name="T11" fmla="*/ 29 h 233"/>
                <a:gd name="T12" fmla="*/ 130 w 247"/>
                <a:gd name="T13" fmla="*/ 37 h 233"/>
                <a:gd name="T14" fmla="*/ 139 w 247"/>
                <a:gd name="T15" fmla="*/ 44 h 233"/>
                <a:gd name="T16" fmla="*/ 149 w 247"/>
                <a:gd name="T17" fmla="*/ 51 h 233"/>
                <a:gd name="T18" fmla="*/ 160 w 247"/>
                <a:gd name="T19" fmla="*/ 54 h 233"/>
                <a:gd name="T20" fmla="*/ 176 w 247"/>
                <a:gd name="T21" fmla="*/ 57 h 233"/>
                <a:gd name="T22" fmla="*/ 193 w 247"/>
                <a:gd name="T23" fmla="*/ 56 h 233"/>
                <a:gd name="T24" fmla="*/ 215 w 247"/>
                <a:gd name="T25" fmla="*/ 52 h 233"/>
                <a:gd name="T26" fmla="*/ 241 w 247"/>
                <a:gd name="T27" fmla="*/ 43 h 233"/>
                <a:gd name="T28" fmla="*/ 243 w 247"/>
                <a:gd name="T29" fmla="*/ 42 h 233"/>
                <a:gd name="T30" fmla="*/ 246 w 247"/>
                <a:gd name="T31" fmla="*/ 43 h 233"/>
                <a:gd name="T32" fmla="*/ 247 w 247"/>
                <a:gd name="T33" fmla="*/ 44 h 233"/>
                <a:gd name="T34" fmla="*/ 247 w 247"/>
                <a:gd name="T35" fmla="*/ 46 h 233"/>
                <a:gd name="T36" fmla="*/ 246 w 247"/>
                <a:gd name="T37" fmla="*/ 48 h 233"/>
                <a:gd name="T38" fmla="*/ 227 w 247"/>
                <a:gd name="T39" fmla="*/ 76 h 233"/>
                <a:gd name="T40" fmla="*/ 210 w 247"/>
                <a:gd name="T41" fmla="*/ 98 h 233"/>
                <a:gd name="T42" fmla="*/ 195 w 247"/>
                <a:gd name="T43" fmla="*/ 113 h 233"/>
                <a:gd name="T44" fmla="*/ 183 w 247"/>
                <a:gd name="T45" fmla="*/ 125 h 233"/>
                <a:gd name="T46" fmla="*/ 172 w 247"/>
                <a:gd name="T47" fmla="*/ 131 h 233"/>
                <a:gd name="T48" fmla="*/ 163 w 247"/>
                <a:gd name="T49" fmla="*/ 134 h 233"/>
                <a:gd name="T50" fmla="*/ 155 w 247"/>
                <a:gd name="T51" fmla="*/ 134 h 233"/>
                <a:gd name="T52" fmla="*/ 149 w 247"/>
                <a:gd name="T53" fmla="*/ 131 h 233"/>
                <a:gd name="T54" fmla="*/ 142 w 247"/>
                <a:gd name="T55" fmla="*/ 128 h 233"/>
                <a:gd name="T56" fmla="*/ 136 w 247"/>
                <a:gd name="T57" fmla="*/ 123 h 233"/>
                <a:gd name="T58" fmla="*/ 130 w 247"/>
                <a:gd name="T59" fmla="*/ 118 h 233"/>
                <a:gd name="T60" fmla="*/ 123 w 247"/>
                <a:gd name="T61" fmla="*/ 114 h 233"/>
                <a:gd name="T62" fmla="*/ 116 w 247"/>
                <a:gd name="T63" fmla="*/ 111 h 233"/>
                <a:gd name="T64" fmla="*/ 107 w 247"/>
                <a:gd name="T65" fmla="*/ 109 h 233"/>
                <a:gd name="T66" fmla="*/ 97 w 247"/>
                <a:gd name="T67" fmla="*/ 111 h 233"/>
                <a:gd name="T68" fmla="*/ 84 w 247"/>
                <a:gd name="T69" fmla="*/ 114 h 233"/>
                <a:gd name="T70" fmla="*/ 70 w 247"/>
                <a:gd name="T71" fmla="*/ 123 h 233"/>
                <a:gd name="T72" fmla="*/ 53 w 247"/>
                <a:gd name="T73" fmla="*/ 136 h 233"/>
                <a:gd name="T74" fmla="*/ 77 w 247"/>
                <a:gd name="T75" fmla="*/ 233 h 233"/>
                <a:gd name="T76" fmla="*/ 51 w 247"/>
                <a:gd name="T77" fmla="*/ 233 h 233"/>
                <a:gd name="T78" fmla="*/ 0 w 247"/>
                <a:gd name="T79" fmla="*/ 34 h 233"/>
                <a:gd name="T80" fmla="*/ 25 w 247"/>
                <a:gd name="T81" fmla="*/ 25 h 233"/>
                <a:gd name="T82" fmla="*/ 44 w 247"/>
                <a:gd name="T83" fmla="*/ 12 h 233"/>
                <a:gd name="T84" fmla="*/ 61 w 247"/>
                <a:gd name="T85" fmla="*/ 4 h 233"/>
                <a:gd name="T86" fmla="*/ 75 w 247"/>
                <a:gd name="T87" fmla="*/ 0 h 233"/>
                <a:gd name="T88" fmla="*/ 85 w 247"/>
                <a:gd name="T89"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47" h="233">
                  <a:moveTo>
                    <a:pt x="85" y="0"/>
                  </a:moveTo>
                  <a:lnTo>
                    <a:pt x="95" y="1"/>
                  </a:lnTo>
                  <a:lnTo>
                    <a:pt x="103" y="6"/>
                  </a:lnTo>
                  <a:lnTo>
                    <a:pt x="109" y="12"/>
                  </a:lnTo>
                  <a:lnTo>
                    <a:pt x="116" y="20"/>
                  </a:lnTo>
                  <a:lnTo>
                    <a:pt x="123" y="29"/>
                  </a:lnTo>
                  <a:lnTo>
                    <a:pt x="130" y="37"/>
                  </a:lnTo>
                  <a:lnTo>
                    <a:pt x="139" y="44"/>
                  </a:lnTo>
                  <a:lnTo>
                    <a:pt x="149" y="51"/>
                  </a:lnTo>
                  <a:lnTo>
                    <a:pt x="160" y="54"/>
                  </a:lnTo>
                  <a:lnTo>
                    <a:pt x="176" y="57"/>
                  </a:lnTo>
                  <a:lnTo>
                    <a:pt x="193" y="56"/>
                  </a:lnTo>
                  <a:lnTo>
                    <a:pt x="215" y="52"/>
                  </a:lnTo>
                  <a:lnTo>
                    <a:pt x="241" y="43"/>
                  </a:lnTo>
                  <a:lnTo>
                    <a:pt x="243" y="42"/>
                  </a:lnTo>
                  <a:lnTo>
                    <a:pt x="246" y="43"/>
                  </a:lnTo>
                  <a:lnTo>
                    <a:pt x="247" y="44"/>
                  </a:lnTo>
                  <a:lnTo>
                    <a:pt x="247" y="46"/>
                  </a:lnTo>
                  <a:lnTo>
                    <a:pt x="246" y="48"/>
                  </a:lnTo>
                  <a:lnTo>
                    <a:pt x="227" y="76"/>
                  </a:lnTo>
                  <a:lnTo>
                    <a:pt x="210" y="98"/>
                  </a:lnTo>
                  <a:lnTo>
                    <a:pt x="195" y="113"/>
                  </a:lnTo>
                  <a:lnTo>
                    <a:pt x="183" y="125"/>
                  </a:lnTo>
                  <a:lnTo>
                    <a:pt x="172" y="131"/>
                  </a:lnTo>
                  <a:lnTo>
                    <a:pt x="163" y="134"/>
                  </a:lnTo>
                  <a:lnTo>
                    <a:pt x="155" y="134"/>
                  </a:lnTo>
                  <a:lnTo>
                    <a:pt x="149" y="131"/>
                  </a:lnTo>
                  <a:lnTo>
                    <a:pt x="142" y="128"/>
                  </a:lnTo>
                  <a:lnTo>
                    <a:pt x="136" y="123"/>
                  </a:lnTo>
                  <a:lnTo>
                    <a:pt x="130" y="118"/>
                  </a:lnTo>
                  <a:lnTo>
                    <a:pt x="123" y="114"/>
                  </a:lnTo>
                  <a:lnTo>
                    <a:pt x="116" y="111"/>
                  </a:lnTo>
                  <a:lnTo>
                    <a:pt x="107" y="109"/>
                  </a:lnTo>
                  <a:lnTo>
                    <a:pt x="97" y="111"/>
                  </a:lnTo>
                  <a:lnTo>
                    <a:pt x="84" y="114"/>
                  </a:lnTo>
                  <a:lnTo>
                    <a:pt x="70" y="123"/>
                  </a:lnTo>
                  <a:lnTo>
                    <a:pt x="53" y="136"/>
                  </a:lnTo>
                  <a:lnTo>
                    <a:pt x="77" y="233"/>
                  </a:lnTo>
                  <a:lnTo>
                    <a:pt x="51" y="233"/>
                  </a:lnTo>
                  <a:lnTo>
                    <a:pt x="0" y="34"/>
                  </a:lnTo>
                  <a:lnTo>
                    <a:pt x="25" y="25"/>
                  </a:lnTo>
                  <a:lnTo>
                    <a:pt x="44" y="12"/>
                  </a:lnTo>
                  <a:lnTo>
                    <a:pt x="61" y="4"/>
                  </a:lnTo>
                  <a:lnTo>
                    <a:pt x="75" y="0"/>
                  </a:lnTo>
                  <a:lnTo>
                    <a:pt x="85" y="0"/>
                  </a:lnTo>
                  <a:close/>
                </a:path>
              </a:pathLst>
            </a:custGeom>
            <a:solidFill>
              <a:schemeClr val="bg1"/>
            </a:solidFill>
            <a:ln w="0">
              <a:noFill/>
              <a:prstDash val="solid"/>
              <a:round/>
            </a:ln>
          </p:spPr>
          <p:txBody>
            <a:bodyPr vert="horz" wrap="square" lIns="91440" tIns="45720" rIns="91440" bIns="45720" numCol="1" anchor="t" anchorCtr="0" compatLnSpc="1"/>
            <a:lstStyle/>
            <a:p>
              <a:endParaRPr lang="zh-CN" altLang="en-US">
                <a:cs typeface="+mn-ea"/>
                <a:sym typeface="+mn-lt"/>
              </a:endParaRPr>
            </a:p>
          </p:txBody>
        </p:sp>
      </p:grpSp>
      <p:grpSp>
        <p:nvGrpSpPr>
          <p:cNvPr id="23" name="组合 22"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1798475" y="3967160"/>
            <a:ext cx="2273673" cy="1960063"/>
            <a:chOff x="1646075" y="4424360"/>
            <a:chExt cx="2273673" cy="1960063"/>
          </a:xfrm>
        </p:grpSpPr>
        <p:sp>
          <p:nvSpPr>
            <p:cNvPr id="24" name="等腰三角形 23"/>
            <p:cNvSpPr/>
            <p:nvPr/>
          </p:nvSpPr>
          <p:spPr>
            <a:xfrm>
              <a:off x="1646075" y="4424360"/>
              <a:ext cx="2273673" cy="1960063"/>
            </a:xfrm>
            <a:prstGeom prst="triangle">
              <a:avLst/>
            </a:prstGeom>
            <a:solidFill>
              <a:srgbClr val="966481"/>
            </a:solidFill>
            <a:ln w="1905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TextBox 49"/>
            <p:cNvSpPr txBox="1"/>
            <p:nvPr/>
          </p:nvSpPr>
          <p:spPr>
            <a:xfrm>
              <a:off x="1787078" y="6029703"/>
              <a:ext cx="448531" cy="307777"/>
            </a:xfrm>
            <a:prstGeom prst="rect">
              <a:avLst/>
            </a:prstGeom>
            <a:noFill/>
          </p:spPr>
          <p:txBody>
            <a:bodyPr wrap="square" rtlCol="0">
              <a:spAutoFit/>
            </a:bodyPr>
            <a:lstStyle/>
            <a:p>
              <a:r>
                <a:rPr lang="en-US" altLang="zh-CN" sz="1400" b="1" dirty="0">
                  <a:solidFill>
                    <a:schemeClr val="bg1"/>
                  </a:solidFill>
                  <a:cs typeface="+mn-ea"/>
                  <a:sym typeface="+mn-lt"/>
                </a:rPr>
                <a:t>03</a:t>
              </a:r>
              <a:endParaRPr lang="zh-CN" altLang="en-US" sz="1400" b="1" dirty="0">
                <a:solidFill>
                  <a:schemeClr val="bg1"/>
                </a:solidFill>
                <a:cs typeface="+mn-ea"/>
                <a:sym typeface="+mn-lt"/>
              </a:endParaRPr>
            </a:p>
          </p:txBody>
        </p:sp>
        <p:sp>
          <p:nvSpPr>
            <p:cNvPr id="26" name="Freeform 56"/>
            <p:cNvSpPr>
              <a:spLocks noEditPoints="1"/>
            </p:cNvSpPr>
            <p:nvPr/>
          </p:nvSpPr>
          <p:spPr bwMode="auto">
            <a:xfrm>
              <a:off x="2706821" y="4688368"/>
              <a:ext cx="152181" cy="158602"/>
            </a:xfrm>
            <a:custGeom>
              <a:avLst/>
              <a:gdLst>
                <a:gd name="T0" fmla="*/ 150 w 237"/>
                <a:gd name="T1" fmla="*/ 34 h 247"/>
                <a:gd name="T2" fmla="*/ 150 w 237"/>
                <a:gd name="T3" fmla="*/ 62 h 247"/>
                <a:gd name="T4" fmla="*/ 163 w 237"/>
                <a:gd name="T5" fmla="*/ 107 h 247"/>
                <a:gd name="T6" fmla="*/ 182 w 237"/>
                <a:gd name="T7" fmla="*/ 140 h 247"/>
                <a:gd name="T8" fmla="*/ 200 w 237"/>
                <a:gd name="T9" fmla="*/ 159 h 247"/>
                <a:gd name="T10" fmla="*/ 210 w 237"/>
                <a:gd name="T11" fmla="*/ 166 h 247"/>
                <a:gd name="T12" fmla="*/ 212 w 237"/>
                <a:gd name="T13" fmla="*/ 150 h 247"/>
                <a:gd name="T14" fmla="*/ 206 w 237"/>
                <a:gd name="T15" fmla="*/ 115 h 247"/>
                <a:gd name="T16" fmla="*/ 190 w 237"/>
                <a:gd name="T17" fmla="*/ 74 h 247"/>
                <a:gd name="T18" fmla="*/ 170 w 237"/>
                <a:gd name="T19" fmla="*/ 46 h 247"/>
                <a:gd name="T20" fmla="*/ 155 w 237"/>
                <a:gd name="T21" fmla="*/ 31 h 247"/>
                <a:gd name="T22" fmla="*/ 151 w 237"/>
                <a:gd name="T23" fmla="*/ 0 h 247"/>
                <a:gd name="T24" fmla="*/ 173 w 237"/>
                <a:gd name="T25" fmla="*/ 14 h 247"/>
                <a:gd name="T26" fmla="*/ 196 w 237"/>
                <a:gd name="T27" fmla="*/ 43 h 247"/>
                <a:gd name="T28" fmla="*/ 218 w 237"/>
                <a:gd name="T29" fmla="*/ 83 h 247"/>
                <a:gd name="T30" fmla="*/ 232 w 237"/>
                <a:gd name="T31" fmla="*/ 126 h 247"/>
                <a:gd name="T32" fmla="*/ 237 w 237"/>
                <a:gd name="T33" fmla="*/ 162 h 247"/>
                <a:gd name="T34" fmla="*/ 232 w 237"/>
                <a:gd name="T35" fmla="*/ 186 h 247"/>
                <a:gd name="T36" fmla="*/ 216 w 237"/>
                <a:gd name="T37" fmla="*/ 194 h 247"/>
                <a:gd name="T38" fmla="*/ 200 w 237"/>
                <a:gd name="T39" fmla="*/ 186 h 247"/>
                <a:gd name="T40" fmla="*/ 178 w 237"/>
                <a:gd name="T41" fmla="*/ 175 h 247"/>
                <a:gd name="T42" fmla="*/ 145 w 237"/>
                <a:gd name="T43" fmla="*/ 167 h 247"/>
                <a:gd name="T44" fmla="*/ 118 w 237"/>
                <a:gd name="T45" fmla="*/ 168 h 247"/>
                <a:gd name="T46" fmla="*/ 110 w 237"/>
                <a:gd name="T47" fmla="*/ 172 h 247"/>
                <a:gd name="T48" fmla="*/ 108 w 237"/>
                <a:gd name="T49" fmla="*/ 178 h 247"/>
                <a:gd name="T50" fmla="*/ 112 w 237"/>
                <a:gd name="T51" fmla="*/ 189 h 247"/>
                <a:gd name="T52" fmla="*/ 119 w 237"/>
                <a:gd name="T53" fmla="*/ 205 h 247"/>
                <a:gd name="T54" fmla="*/ 123 w 237"/>
                <a:gd name="T55" fmla="*/ 215 h 247"/>
                <a:gd name="T56" fmla="*/ 130 w 237"/>
                <a:gd name="T57" fmla="*/ 219 h 247"/>
                <a:gd name="T58" fmla="*/ 135 w 237"/>
                <a:gd name="T59" fmla="*/ 224 h 247"/>
                <a:gd name="T60" fmla="*/ 136 w 237"/>
                <a:gd name="T61" fmla="*/ 229 h 247"/>
                <a:gd name="T62" fmla="*/ 132 w 237"/>
                <a:gd name="T63" fmla="*/ 235 h 247"/>
                <a:gd name="T64" fmla="*/ 122 w 237"/>
                <a:gd name="T65" fmla="*/ 238 h 247"/>
                <a:gd name="T66" fmla="*/ 107 w 237"/>
                <a:gd name="T67" fmla="*/ 245 h 247"/>
                <a:gd name="T68" fmla="*/ 98 w 237"/>
                <a:gd name="T69" fmla="*/ 247 h 247"/>
                <a:gd name="T70" fmla="*/ 91 w 237"/>
                <a:gd name="T71" fmla="*/ 243 h 247"/>
                <a:gd name="T72" fmla="*/ 86 w 237"/>
                <a:gd name="T73" fmla="*/ 236 h 247"/>
                <a:gd name="T74" fmla="*/ 79 w 237"/>
                <a:gd name="T75" fmla="*/ 218 h 247"/>
                <a:gd name="T76" fmla="*/ 70 w 237"/>
                <a:gd name="T77" fmla="*/ 199 h 247"/>
                <a:gd name="T78" fmla="*/ 61 w 237"/>
                <a:gd name="T79" fmla="*/ 195 h 247"/>
                <a:gd name="T80" fmla="*/ 48 w 237"/>
                <a:gd name="T81" fmla="*/ 186 h 247"/>
                <a:gd name="T82" fmla="*/ 45 w 237"/>
                <a:gd name="T83" fmla="*/ 187 h 247"/>
                <a:gd name="T84" fmla="*/ 42 w 237"/>
                <a:gd name="T85" fmla="*/ 189 h 247"/>
                <a:gd name="T86" fmla="*/ 38 w 237"/>
                <a:gd name="T87" fmla="*/ 190 h 247"/>
                <a:gd name="T88" fmla="*/ 17 w 237"/>
                <a:gd name="T89" fmla="*/ 187 h 247"/>
                <a:gd name="T90" fmla="*/ 2 w 237"/>
                <a:gd name="T91" fmla="*/ 171 h 247"/>
                <a:gd name="T92" fmla="*/ 1 w 237"/>
                <a:gd name="T93" fmla="*/ 149 h 247"/>
                <a:gd name="T94" fmla="*/ 12 w 237"/>
                <a:gd name="T95" fmla="*/ 133 h 247"/>
                <a:gd name="T96" fmla="*/ 76 w 237"/>
                <a:gd name="T97" fmla="*/ 99 h 247"/>
                <a:gd name="T98" fmla="*/ 109 w 237"/>
                <a:gd name="T99" fmla="*/ 69 h 247"/>
                <a:gd name="T100" fmla="*/ 125 w 237"/>
                <a:gd name="T101" fmla="*/ 42 h 247"/>
                <a:gd name="T102" fmla="*/ 130 w 237"/>
                <a:gd name="T103" fmla="*/ 20 h 247"/>
                <a:gd name="T104" fmla="*/ 136 w 237"/>
                <a:gd name="T105" fmla="*/ 5 h 247"/>
                <a:gd name="T106" fmla="*/ 151 w 237"/>
                <a:gd name="T107"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7" h="247">
                  <a:moveTo>
                    <a:pt x="151" y="29"/>
                  </a:moveTo>
                  <a:lnTo>
                    <a:pt x="150" y="34"/>
                  </a:lnTo>
                  <a:lnTo>
                    <a:pt x="149" y="46"/>
                  </a:lnTo>
                  <a:lnTo>
                    <a:pt x="150" y="62"/>
                  </a:lnTo>
                  <a:lnTo>
                    <a:pt x="154" y="84"/>
                  </a:lnTo>
                  <a:lnTo>
                    <a:pt x="163" y="107"/>
                  </a:lnTo>
                  <a:lnTo>
                    <a:pt x="172" y="125"/>
                  </a:lnTo>
                  <a:lnTo>
                    <a:pt x="182" y="140"/>
                  </a:lnTo>
                  <a:lnTo>
                    <a:pt x="191" y="152"/>
                  </a:lnTo>
                  <a:lnTo>
                    <a:pt x="200" y="159"/>
                  </a:lnTo>
                  <a:lnTo>
                    <a:pt x="206" y="164"/>
                  </a:lnTo>
                  <a:lnTo>
                    <a:pt x="210" y="166"/>
                  </a:lnTo>
                  <a:lnTo>
                    <a:pt x="211" y="161"/>
                  </a:lnTo>
                  <a:lnTo>
                    <a:pt x="212" y="150"/>
                  </a:lnTo>
                  <a:lnTo>
                    <a:pt x="211" y="135"/>
                  </a:lnTo>
                  <a:lnTo>
                    <a:pt x="206" y="115"/>
                  </a:lnTo>
                  <a:lnTo>
                    <a:pt x="198" y="93"/>
                  </a:lnTo>
                  <a:lnTo>
                    <a:pt x="190" y="74"/>
                  </a:lnTo>
                  <a:lnTo>
                    <a:pt x="179" y="59"/>
                  </a:lnTo>
                  <a:lnTo>
                    <a:pt x="170" y="46"/>
                  </a:lnTo>
                  <a:lnTo>
                    <a:pt x="161" y="37"/>
                  </a:lnTo>
                  <a:lnTo>
                    <a:pt x="155" y="31"/>
                  </a:lnTo>
                  <a:lnTo>
                    <a:pt x="151" y="29"/>
                  </a:lnTo>
                  <a:close/>
                  <a:moveTo>
                    <a:pt x="151" y="0"/>
                  </a:moveTo>
                  <a:lnTo>
                    <a:pt x="161" y="5"/>
                  </a:lnTo>
                  <a:lnTo>
                    <a:pt x="173" y="14"/>
                  </a:lnTo>
                  <a:lnTo>
                    <a:pt x="184" y="27"/>
                  </a:lnTo>
                  <a:lnTo>
                    <a:pt x="196" y="43"/>
                  </a:lnTo>
                  <a:lnTo>
                    <a:pt x="207" y="62"/>
                  </a:lnTo>
                  <a:lnTo>
                    <a:pt x="218" y="83"/>
                  </a:lnTo>
                  <a:lnTo>
                    <a:pt x="225" y="105"/>
                  </a:lnTo>
                  <a:lnTo>
                    <a:pt x="232" y="126"/>
                  </a:lnTo>
                  <a:lnTo>
                    <a:pt x="235" y="145"/>
                  </a:lnTo>
                  <a:lnTo>
                    <a:pt x="237" y="162"/>
                  </a:lnTo>
                  <a:lnTo>
                    <a:pt x="235" y="176"/>
                  </a:lnTo>
                  <a:lnTo>
                    <a:pt x="232" y="186"/>
                  </a:lnTo>
                  <a:lnTo>
                    <a:pt x="225" y="193"/>
                  </a:lnTo>
                  <a:lnTo>
                    <a:pt x="216" y="194"/>
                  </a:lnTo>
                  <a:lnTo>
                    <a:pt x="209" y="191"/>
                  </a:lnTo>
                  <a:lnTo>
                    <a:pt x="200" y="186"/>
                  </a:lnTo>
                  <a:lnTo>
                    <a:pt x="190" y="181"/>
                  </a:lnTo>
                  <a:lnTo>
                    <a:pt x="178" y="175"/>
                  </a:lnTo>
                  <a:lnTo>
                    <a:pt x="163" y="170"/>
                  </a:lnTo>
                  <a:lnTo>
                    <a:pt x="145" y="167"/>
                  </a:lnTo>
                  <a:lnTo>
                    <a:pt x="122" y="167"/>
                  </a:lnTo>
                  <a:lnTo>
                    <a:pt x="118" y="168"/>
                  </a:lnTo>
                  <a:lnTo>
                    <a:pt x="113" y="170"/>
                  </a:lnTo>
                  <a:lnTo>
                    <a:pt x="110" y="172"/>
                  </a:lnTo>
                  <a:lnTo>
                    <a:pt x="109" y="175"/>
                  </a:lnTo>
                  <a:lnTo>
                    <a:pt x="108" y="178"/>
                  </a:lnTo>
                  <a:lnTo>
                    <a:pt x="109" y="182"/>
                  </a:lnTo>
                  <a:lnTo>
                    <a:pt x="112" y="189"/>
                  </a:lnTo>
                  <a:lnTo>
                    <a:pt x="116" y="198"/>
                  </a:lnTo>
                  <a:lnTo>
                    <a:pt x="119" y="205"/>
                  </a:lnTo>
                  <a:lnTo>
                    <a:pt x="122" y="212"/>
                  </a:lnTo>
                  <a:lnTo>
                    <a:pt x="123" y="215"/>
                  </a:lnTo>
                  <a:lnTo>
                    <a:pt x="127" y="217"/>
                  </a:lnTo>
                  <a:lnTo>
                    <a:pt x="130" y="219"/>
                  </a:lnTo>
                  <a:lnTo>
                    <a:pt x="133" y="222"/>
                  </a:lnTo>
                  <a:lnTo>
                    <a:pt x="135" y="224"/>
                  </a:lnTo>
                  <a:lnTo>
                    <a:pt x="136" y="227"/>
                  </a:lnTo>
                  <a:lnTo>
                    <a:pt x="136" y="229"/>
                  </a:lnTo>
                  <a:lnTo>
                    <a:pt x="135" y="232"/>
                  </a:lnTo>
                  <a:lnTo>
                    <a:pt x="132" y="235"/>
                  </a:lnTo>
                  <a:lnTo>
                    <a:pt x="130" y="237"/>
                  </a:lnTo>
                  <a:lnTo>
                    <a:pt x="122" y="238"/>
                  </a:lnTo>
                  <a:lnTo>
                    <a:pt x="114" y="242"/>
                  </a:lnTo>
                  <a:lnTo>
                    <a:pt x="107" y="245"/>
                  </a:lnTo>
                  <a:lnTo>
                    <a:pt x="100" y="247"/>
                  </a:lnTo>
                  <a:lnTo>
                    <a:pt x="98" y="247"/>
                  </a:lnTo>
                  <a:lnTo>
                    <a:pt x="94" y="246"/>
                  </a:lnTo>
                  <a:lnTo>
                    <a:pt x="91" y="243"/>
                  </a:lnTo>
                  <a:lnTo>
                    <a:pt x="89" y="240"/>
                  </a:lnTo>
                  <a:lnTo>
                    <a:pt x="86" y="236"/>
                  </a:lnTo>
                  <a:lnTo>
                    <a:pt x="82" y="228"/>
                  </a:lnTo>
                  <a:lnTo>
                    <a:pt x="79" y="218"/>
                  </a:lnTo>
                  <a:lnTo>
                    <a:pt x="74" y="208"/>
                  </a:lnTo>
                  <a:lnTo>
                    <a:pt x="70" y="199"/>
                  </a:lnTo>
                  <a:lnTo>
                    <a:pt x="66" y="196"/>
                  </a:lnTo>
                  <a:lnTo>
                    <a:pt x="61" y="195"/>
                  </a:lnTo>
                  <a:lnTo>
                    <a:pt x="54" y="193"/>
                  </a:lnTo>
                  <a:lnTo>
                    <a:pt x="48" y="186"/>
                  </a:lnTo>
                  <a:lnTo>
                    <a:pt x="48" y="186"/>
                  </a:lnTo>
                  <a:lnTo>
                    <a:pt x="45" y="187"/>
                  </a:lnTo>
                  <a:lnTo>
                    <a:pt x="44" y="187"/>
                  </a:lnTo>
                  <a:lnTo>
                    <a:pt x="42" y="189"/>
                  </a:lnTo>
                  <a:lnTo>
                    <a:pt x="39" y="190"/>
                  </a:lnTo>
                  <a:lnTo>
                    <a:pt x="38" y="190"/>
                  </a:lnTo>
                  <a:lnTo>
                    <a:pt x="28" y="191"/>
                  </a:lnTo>
                  <a:lnTo>
                    <a:pt x="17" y="187"/>
                  </a:lnTo>
                  <a:lnTo>
                    <a:pt x="9" y="180"/>
                  </a:lnTo>
                  <a:lnTo>
                    <a:pt x="2" y="171"/>
                  </a:lnTo>
                  <a:lnTo>
                    <a:pt x="0" y="159"/>
                  </a:lnTo>
                  <a:lnTo>
                    <a:pt x="1" y="149"/>
                  </a:lnTo>
                  <a:lnTo>
                    <a:pt x="5" y="139"/>
                  </a:lnTo>
                  <a:lnTo>
                    <a:pt x="12" y="133"/>
                  </a:lnTo>
                  <a:lnTo>
                    <a:pt x="48" y="116"/>
                  </a:lnTo>
                  <a:lnTo>
                    <a:pt x="76" y="99"/>
                  </a:lnTo>
                  <a:lnTo>
                    <a:pt x="95" y="84"/>
                  </a:lnTo>
                  <a:lnTo>
                    <a:pt x="109" y="69"/>
                  </a:lnTo>
                  <a:lnTo>
                    <a:pt x="118" y="55"/>
                  </a:lnTo>
                  <a:lnTo>
                    <a:pt x="125" y="42"/>
                  </a:lnTo>
                  <a:lnTo>
                    <a:pt x="127" y="31"/>
                  </a:lnTo>
                  <a:lnTo>
                    <a:pt x="130" y="20"/>
                  </a:lnTo>
                  <a:lnTo>
                    <a:pt x="132" y="12"/>
                  </a:lnTo>
                  <a:lnTo>
                    <a:pt x="136" y="5"/>
                  </a:lnTo>
                  <a:lnTo>
                    <a:pt x="142" y="1"/>
                  </a:lnTo>
                  <a:lnTo>
                    <a:pt x="151" y="0"/>
                  </a:lnTo>
                  <a:close/>
                </a:path>
              </a:pathLst>
            </a:custGeom>
            <a:solidFill>
              <a:schemeClr val="bg1"/>
            </a:solidFill>
            <a:ln w="0">
              <a:noFill/>
              <a:prstDash val="solid"/>
              <a:round/>
            </a:ln>
          </p:spPr>
          <p:txBody>
            <a:bodyPr vert="horz" wrap="square" lIns="91440" tIns="45720" rIns="91440" bIns="45720" numCol="1" anchor="t" anchorCtr="0" compatLnSpc="1"/>
            <a:lstStyle/>
            <a:p>
              <a:endParaRPr lang="zh-CN" altLang="en-US">
                <a:cs typeface="+mn-ea"/>
                <a:sym typeface="+mn-lt"/>
              </a:endParaRPr>
            </a:p>
          </p:txBody>
        </p:sp>
      </p:grpSp>
      <p:grpSp>
        <p:nvGrpSpPr>
          <p:cNvPr id="27" name="组合 26"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6910712" y="1928694"/>
            <a:ext cx="3744673" cy="1270244"/>
            <a:chOff x="6758312" y="2385894"/>
            <a:chExt cx="3744673" cy="1270244"/>
          </a:xfrm>
        </p:grpSpPr>
        <p:sp>
          <p:nvSpPr>
            <p:cNvPr id="28" name="圆角矩形 31"/>
            <p:cNvSpPr/>
            <p:nvPr/>
          </p:nvSpPr>
          <p:spPr>
            <a:xfrm>
              <a:off x="6758312" y="2385894"/>
              <a:ext cx="3744673" cy="1270244"/>
            </a:xfrm>
            <a:prstGeom prst="roundRect">
              <a:avLst>
                <a:gd name="adj" fmla="val 5364"/>
              </a:avLst>
            </a:prstGeom>
            <a:solidFill>
              <a:schemeClr val="bg1"/>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Rectangle 42"/>
            <p:cNvSpPr/>
            <p:nvPr/>
          </p:nvSpPr>
          <p:spPr>
            <a:xfrm flipH="1">
              <a:off x="7040929" y="2909680"/>
              <a:ext cx="3136101" cy="589653"/>
            </a:xfrm>
            <a:prstGeom prst="rect">
              <a:avLst/>
            </a:prstGeom>
            <a:noFill/>
            <a:ln w="12700" cap="flat" cmpd="sng" algn="ctr">
              <a:noFill/>
              <a:prstDash val="solid"/>
            </a:ln>
            <a:effectLst/>
          </p:spPr>
          <p:txBody>
            <a:bodyPr lIns="91440" tIns="0" rIns="91440" bIns="0" rtlCol="0" anchor="t"/>
            <a:lstStyle/>
            <a:p>
              <a:pPr>
                <a:lnSpc>
                  <a:spcPct val="150000"/>
                </a:lnSpc>
                <a:defRPr/>
              </a:pPr>
              <a:r>
                <a:rPr lang="zh-CN" altLang="en-US" sz="1050" kern="0" dirty="0">
                  <a:solidFill>
                    <a:schemeClr val="tx1">
                      <a:lumMod val="75000"/>
                      <a:lumOff val="25000"/>
                    </a:schemeClr>
                  </a:solidFill>
                  <a:cs typeface="+mn-ea"/>
                  <a:sym typeface="+mn-lt"/>
                </a:rPr>
                <a:t>用户可以在投影仪或者计算机上进行演示也可以将演示文稿打印出来制作成胶片用户以在投影仪</a:t>
              </a:r>
              <a:endParaRPr lang="zh-CN" altLang="en-US" sz="1050" kern="0" dirty="0">
                <a:solidFill>
                  <a:schemeClr val="tx1">
                    <a:lumMod val="75000"/>
                    <a:lumOff val="25000"/>
                  </a:schemeClr>
                </a:solidFill>
                <a:cs typeface="+mn-ea"/>
                <a:sym typeface="+mn-lt"/>
              </a:endParaRPr>
            </a:p>
          </p:txBody>
        </p:sp>
        <p:sp>
          <p:nvSpPr>
            <p:cNvPr id="30" name="Rectangle 42"/>
            <p:cNvSpPr/>
            <p:nvPr/>
          </p:nvSpPr>
          <p:spPr>
            <a:xfrm flipH="1">
              <a:off x="7040929" y="2605863"/>
              <a:ext cx="1850052" cy="229011"/>
            </a:xfrm>
            <a:prstGeom prst="rect">
              <a:avLst/>
            </a:prstGeom>
            <a:noFill/>
            <a:ln w="12700" cap="flat" cmpd="sng" algn="ctr">
              <a:noFill/>
              <a:prstDash val="solid"/>
            </a:ln>
            <a:effectLst/>
          </p:spPr>
          <p:txBody>
            <a:bodyPr lIns="91440" tIns="0" rIns="91440" bIns="0" rtlCol="0" anchor="t"/>
            <a:lstStyle/>
            <a:p>
              <a:pPr lvl="0"/>
              <a:r>
                <a:rPr lang="zh-CN" altLang="en-US" b="1" dirty="0">
                  <a:solidFill>
                    <a:srgbClr val="000000">
                      <a:lumMod val="65000"/>
                      <a:lumOff val="35000"/>
                    </a:srgbClr>
                  </a:solidFill>
                  <a:cs typeface="+mn-ea"/>
                  <a:sym typeface="+mn-lt"/>
                </a:rPr>
                <a:t>点击添加文本</a:t>
              </a:r>
              <a:endParaRPr lang="zh-CN" altLang="en-US" b="1" dirty="0">
                <a:solidFill>
                  <a:srgbClr val="000000">
                    <a:lumMod val="65000"/>
                    <a:lumOff val="35000"/>
                  </a:srgbClr>
                </a:solidFill>
                <a:cs typeface="+mn-ea"/>
                <a:sym typeface="+mn-lt"/>
              </a:endParaRPr>
            </a:p>
          </p:txBody>
        </p:sp>
      </p:grpSp>
      <p:grpSp>
        <p:nvGrpSpPr>
          <p:cNvPr id="31" name="组合 30"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2347905" y="1928694"/>
            <a:ext cx="3744673" cy="1270244"/>
            <a:chOff x="2195505" y="2385894"/>
            <a:chExt cx="3744673" cy="1270244"/>
          </a:xfrm>
        </p:grpSpPr>
        <p:sp>
          <p:nvSpPr>
            <p:cNvPr id="32" name="圆角矩形 36"/>
            <p:cNvSpPr/>
            <p:nvPr/>
          </p:nvSpPr>
          <p:spPr>
            <a:xfrm>
              <a:off x="2195505" y="2385894"/>
              <a:ext cx="3744673" cy="1270244"/>
            </a:xfrm>
            <a:prstGeom prst="roundRect">
              <a:avLst>
                <a:gd name="adj" fmla="val 5364"/>
              </a:avLst>
            </a:prstGeom>
            <a:solidFill>
              <a:schemeClr val="bg1"/>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Rectangle 42"/>
            <p:cNvSpPr/>
            <p:nvPr/>
          </p:nvSpPr>
          <p:spPr>
            <a:xfrm flipH="1">
              <a:off x="2478121" y="2909680"/>
              <a:ext cx="3136101" cy="589653"/>
            </a:xfrm>
            <a:prstGeom prst="rect">
              <a:avLst/>
            </a:prstGeom>
            <a:noFill/>
            <a:ln w="12700" cap="flat" cmpd="sng" algn="ctr">
              <a:noFill/>
              <a:prstDash val="solid"/>
            </a:ln>
            <a:effectLst/>
          </p:spPr>
          <p:txBody>
            <a:bodyPr lIns="91440" tIns="0" rIns="91440" bIns="0" rtlCol="0" anchor="t"/>
            <a:lstStyle/>
            <a:p>
              <a:pPr>
                <a:lnSpc>
                  <a:spcPct val="150000"/>
                </a:lnSpc>
                <a:defRPr/>
              </a:pPr>
              <a:r>
                <a:rPr lang="zh-CN" altLang="en-US" sz="1050" kern="0" dirty="0">
                  <a:solidFill>
                    <a:schemeClr val="tx1">
                      <a:lumMod val="75000"/>
                      <a:lumOff val="25000"/>
                    </a:schemeClr>
                  </a:solidFill>
                  <a:cs typeface="+mn-ea"/>
                  <a:sym typeface="+mn-lt"/>
                </a:rPr>
                <a:t>用户可以在投影仪或者计算机上进行演示也可以将演示文稿打印出来制作成胶片用户以在投影仪</a:t>
              </a:r>
              <a:endParaRPr lang="zh-CN" altLang="en-US" sz="1050" kern="0" dirty="0">
                <a:solidFill>
                  <a:schemeClr val="tx1">
                    <a:lumMod val="75000"/>
                    <a:lumOff val="25000"/>
                  </a:schemeClr>
                </a:solidFill>
                <a:cs typeface="+mn-ea"/>
                <a:sym typeface="+mn-lt"/>
              </a:endParaRPr>
            </a:p>
          </p:txBody>
        </p:sp>
        <p:sp>
          <p:nvSpPr>
            <p:cNvPr id="34" name="Rectangle 42"/>
            <p:cNvSpPr/>
            <p:nvPr/>
          </p:nvSpPr>
          <p:spPr>
            <a:xfrm flipH="1">
              <a:off x="2478120" y="2605863"/>
              <a:ext cx="1850053" cy="229011"/>
            </a:xfrm>
            <a:prstGeom prst="rect">
              <a:avLst/>
            </a:prstGeom>
            <a:noFill/>
            <a:ln w="12700" cap="flat" cmpd="sng" algn="ctr">
              <a:noFill/>
              <a:prstDash val="solid"/>
            </a:ln>
            <a:effectLst/>
          </p:spPr>
          <p:txBody>
            <a:bodyPr lIns="91440" tIns="0" rIns="91440" bIns="0" rtlCol="0" anchor="t"/>
            <a:lstStyle/>
            <a:p>
              <a:r>
                <a:rPr lang="zh-CN" altLang="en-US" b="1" dirty="0">
                  <a:solidFill>
                    <a:schemeClr val="tx1">
                      <a:lumMod val="65000"/>
                      <a:lumOff val="35000"/>
                    </a:schemeClr>
                  </a:solidFill>
                  <a:cs typeface="+mn-ea"/>
                  <a:sym typeface="+mn-lt"/>
                </a:rPr>
                <a:t>点击添加文本</a:t>
              </a:r>
              <a:endParaRPr lang="zh-CN" altLang="en-US" b="1" dirty="0">
                <a:solidFill>
                  <a:schemeClr val="tx1">
                    <a:lumMod val="65000"/>
                    <a:lumOff val="35000"/>
                  </a:schemeClr>
                </a:solidFill>
                <a:cs typeface="+mn-ea"/>
                <a:sym typeface="+mn-lt"/>
              </a:endParaRPr>
            </a:p>
          </p:txBody>
        </p:sp>
      </p:grpSp>
      <p:grpSp>
        <p:nvGrpSpPr>
          <p:cNvPr id="35" name="组合 34"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6910712" y="4476776"/>
            <a:ext cx="3744673" cy="1270244"/>
            <a:chOff x="6758312" y="4933976"/>
            <a:chExt cx="3744673" cy="1270244"/>
          </a:xfrm>
        </p:grpSpPr>
        <p:sp>
          <p:nvSpPr>
            <p:cNvPr id="36" name="圆角矩形 41"/>
            <p:cNvSpPr/>
            <p:nvPr/>
          </p:nvSpPr>
          <p:spPr>
            <a:xfrm>
              <a:off x="6758312" y="4933976"/>
              <a:ext cx="3744673" cy="1270244"/>
            </a:xfrm>
            <a:prstGeom prst="roundRect">
              <a:avLst>
                <a:gd name="adj" fmla="val 5364"/>
              </a:avLst>
            </a:prstGeom>
            <a:solidFill>
              <a:schemeClr val="bg1"/>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Rectangle 42"/>
            <p:cNvSpPr/>
            <p:nvPr/>
          </p:nvSpPr>
          <p:spPr>
            <a:xfrm flipH="1">
              <a:off x="7040929" y="5457762"/>
              <a:ext cx="3136101" cy="589653"/>
            </a:xfrm>
            <a:prstGeom prst="rect">
              <a:avLst/>
            </a:prstGeom>
            <a:noFill/>
            <a:ln w="12700" cap="flat" cmpd="sng" algn="ctr">
              <a:noFill/>
              <a:prstDash val="solid"/>
            </a:ln>
            <a:effectLst/>
          </p:spPr>
          <p:txBody>
            <a:bodyPr lIns="91440" tIns="0" rIns="91440" bIns="0" rtlCol="0" anchor="t"/>
            <a:lstStyle/>
            <a:p>
              <a:pPr>
                <a:lnSpc>
                  <a:spcPct val="150000"/>
                </a:lnSpc>
                <a:defRPr/>
              </a:pPr>
              <a:r>
                <a:rPr lang="zh-CN" altLang="en-US" sz="1050" kern="0" dirty="0">
                  <a:solidFill>
                    <a:schemeClr val="tx1">
                      <a:lumMod val="75000"/>
                      <a:lumOff val="25000"/>
                    </a:schemeClr>
                  </a:solidFill>
                  <a:cs typeface="+mn-ea"/>
                  <a:sym typeface="+mn-lt"/>
                </a:rPr>
                <a:t>用户可以在投影仪或者计算机上进行演示也可以将演示文稿打印出来制作成胶片用户以在投影仪</a:t>
              </a:r>
              <a:endParaRPr lang="zh-CN" altLang="en-US" sz="1050" kern="0" dirty="0">
                <a:solidFill>
                  <a:schemeClr val="tx1">
                    <a:lumMod val="75000"/>
                    <a:lumOff val="25000"/>
                  </a:schemeClr>
                </a:solidFill>
                <a:cs typeface="+mn-ea"/>
                <a:sym typeface="+mn-lt"/>
              </a:endParaRPr>
            </a:p>
          </p:txBody>
        </p:sp>
        <p:sp>
          <p:nvSpPr>
            <p:cNvPr id="38" name="Rectangle 42"/>
            <p:cNvSpPr/>
            <p:nvPr/>
          </p:nvSpPr>
          <p:spPr>
            <a:xfrm flipH="1">
              <a:off x="7040928" y="5153946"/>
              <a:ext cx="1850053" cy="183957"/>
            </a:xfrm>
            <a:prstGeom prst="rect">
              <a:avLst/>
            </a:prstGeom>
            <a:noFill/>
            <a:ln w="12700" cap="flat" cmpd="sng" algn="ctr">
              <a:noFill/>
              <a:prstDash val="solid"/>
            </a:ln>
            <a:effectLst/>
          </p:spPr>
          <p:txBody>
            <a:bodyPr lIns="91440" tIns="0" rIns="91440" bIns="0" rtlCol="0" anchor="t"/>
            <a:lstStyle/>
            <a:p>
              <a:pPr lvl="0"/>
              <a:r>
                <a:rPr lang="zh-CN" altLang="en-US" b="1" dirty="0">
                  <a:solidFill>
                    <a:srgbClr val="000000">
                      <a:lumMod val="65000"/>
                      <a:lumOff val="35000"/>
                    </a:srgbClr>
                  </a:solidFill>
                  <a:cs typeface="+mn-ea"/>
                  <a:sym typeface="+mn-lt"/>
                </a:rPr>
                <a:t>点击添加文本</a:t>
              </a:r>
              <a:endParaRPr lang="zh-CN" altLang="en-US" b="1" dirty="0">
                <a:solidFill>
                  <a:srgbClr val="000000">
                    <a:lumMod val="65000"/>
                    <a:lumOff val="35000"/>
                  </a:srgbClr>
                </a:solidFill>
                <a:cs typeface="+mn-ea"/>
                <a:sym typeface="+mn-lt"/>
              </a:endParaRPr>
            </a:p>
          </p:txBody>
        </p:sp>
      </p:grpSp>
      <p:grpSp>
        <p:nvGrpSpPr>
          <p:cNvPr id="39" name="组合 38"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2347905" y="4476776"/>
            <a:ext cx="3744673" cy="1270244"/>
            <a:chOff x="2195505" y="4933976"/>
            <a:chExt cx="3744673" cy="1270244"/>
          </a:xfrm>
        </p:grpSpPr>
        <p:sp>
          <p:nvSpPr>
            <p:cNvPr id="40" name="圆角矩形 46"/>
            <p:cNvSpPr/>
            <p:nvPr/>
          </p:nvSpPr>
          <p:spPr>
            <a:xfrm>
              <a:off x="2195505" y="4933976"/>
              <a:ext cx="3744673" cy="1270244"/>
            </a:xfrm>
            <a:prstGeom prst="roundRect">
              <a:avLst>
                <a:gd name="adj" fmla="val 5364"/>
              </a:avLst>
            </a:prstGeom>
            <a:solidFill>
              <a:schemeClr val="bg1"/>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Rectangle 42"/>
            <p:cNvSpPr/>
            <p:nvPr/>
          </p:nvSpPr>
          <p:spPr>
            <a:xfrm flipH="1">
              <a:off x="2478121" y="5457762"/>
              <a:ext cx="3136101" cy="589653"/>
            </a:xfrm>
            <a:prstGeom prst="rect">
              <a:avLst/>
            </a:prstGeom>
            <a:noFill/>
            <a:ln w="12700" cap="flat" cmpd="sng" algn="ctr">
              <a:noFill/>
              <a:prstDash val="solid"/>
            </a:ln>
            <a:effectLst/>
          </p:spPr>
          <p:txBody>
            <a:bodyPr lIns="91440" tIns="0" rIns="91440" bIns="0" rtlCol="0" anchor="t"/>
            <a:lstStyle/>
            <a:p>
              <a:pPr>
                <a:lnSpc>
                  <a:spcPct val="150000"/>
                </a:lnSpc>
                <a:defRPr/>
              </a:pPr>
              <a:r>
                <a:rPr lang="zh-CN" altLang="en-US" sz="1050" kern="0" dirty="0">
                  <a:solidFill>
                    <a:schemeClr val="tx1">
                      <a:lumMod val="75000"/>
                      <a:lumOff val="25000"/>
                    </a:schemeClr>
                  </a:solidFill>
                  <a:cs typeface="+mn-ea"/>
                  <a:sym typeface="+mn-lt"/>
                </a:rPr>
                <a:t>用户可以在投影仪或者计算机上进行演示也可以将演示文稿打印出来制作成胶片用户以在投影仪</a:t>
              </a:r>
              <a:endParaRPr lang="zh-CN" altLang="en-US" sz="1050" kern="0" dirty="0">
                <a:solidFill>
                  <a:schemeClr val="tx1">
                    <a:lumMod val="75000"/>
                    <a:lumOff val="25000"/>
                  </a:schemeClr>
                </a:solidFill>
                <a:cs typeface="+mn-ea"/>
                <a:sym typeface="+mn-lt"/>
              </a:endParaRPr>
            </a:p>
          </p:txBody>
        </p:sp>
        <p:sp>
          <p:nvSpPr>
            <p:cNvPr id="42" name="Rectangle 42"/>
            <p:cNvSpPr/>
            <p:nvPr/>
          </p:nvSpPr>
          <p:spPr>
            <a:xfrm flipH="1">
              <a:off x="2478121" y="5153946"/>
              <a:ext cx="1850052" cy="202640"/>
            </a:xfrm>
            <a:prstGeom prst="rect">
              <a:avLst/>
            </a:prstGeom>
            <a:noFill/>
            <a:ln w="12700" cap="flat" cmpd="sng" algn="ctr">
              <a:noFill/>
              <a:prstDash val="solid"/>
            </a:ln>
            <a:effectLst/>
          </p:spPr>
          <p:txBody>
            <a:bodyPr lIns="91440" tIns="0" rIns="91440" bIns="0" rtlCol="0" anchor="t"/>
            <a:lstStyle/>
            <a:p>
              <a:pPr lvl="0"/>
              <a:r>
                <a:rPr lang="zh-CN" altLang="en-US" b="1" dirty="0">
                  <a:solidFill>
                    <a:srgbClr val="000000">
                      <a:lumMod val="65000"/>
                      <a:lumOff val="35000"/>
                    </a:srgbClr>
                  </a:solidFill>
                  <a:cs typeface="+mn-ea"/>
                  <a:sym typeface="+mn-lt"/>
                </a:rPr>
                <a:t>点击添加文本</a:t>
              </a:r>
              <a:endParaRPr lang="zh-CN" altLang="en-US" b="1" dirty="0">
                <a:solidFill>
                  <a:srgbClr val="000000">
                    <a:lumMod val="65000"/>
                    <a:lumOff val="35000"/>
                  </a:srgb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1+#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1+#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12" presetClass="entr" presetSubtype="8" fill="hold" grpId="0" nodeType="afterEffect">
                                  <p:stCondLst>
                                    <p:cond delay="0"/>
                                  </p:stCondLst>
                                  <p:iterate type="lt">
                                    <p:tmPct val="10000"/>
                                  </p:iterate>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p:tgtEl>
                                          <p:spTgt spid="4"/>
                                        </p:tgtEl>
                                        <p:attrNameLst>
                                          <p:attrName>ppt_x</p:attrName>
                                        </p:attrNameLst>
                                      </p:cBhvr>
                                      <p:tavLst>
                                        <p:tav tm="0">
                                          <p:val>
                                            <p:strVal val="#ppt_x-#ppt_w*1.125000"/>
                                          </p:val>
                                        </p:tav>
                                        <p:tav tm="100000">
                                          <p:val>
                                            <p:strVal val="#ppt_x"/>
                                          </p:val>
                                        </p:tav>
                                      </p:tavLst>
                                    </p:anim>
                                    <p:animEffect transition="in" filter="wipe(right)">
                                      <p:cBhvr>
                                        <p:cTn id="33" dur="500"/>
                                        <p:tgtEl>
                                          <p:spTgt spid="4"/>
                                        </p:tgtEl>
                                      </p:cBhvr>
                                    </p:animEffect>
                                  </p:childTnLst>
                                </p:cTn>
                              </p:par>
                              <p:par>
                                <p:cTn id="34" presetID="37" presetClass="entr" presetSubtype="0" fill="hold"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1000"/>
                                        <p:tgtEl>
                                          <p:spTgt spid="23"/>
                                        </p:tgtEl>
                                      </p:cBhvr>
                                    </p:animEffect>
                                    <p:anim calcmode="lin" valueType="num">
                                      <p:cBhvr>
                                        <p:cTn id="37" dur="1000" fill="hold"/>
                                        <p:tgtEl>
                                          <p:spTgt spid="23"/>
                                        </p:tgtEl>
                                        <p:attrNameLst>
                                          <p:attrName>ppt_x</p:attrName>
                                        </p:attrNameLst>
                                      </p:cBhvr>
                                      <p:tavLst>
                                        <p:tav tm="0">
                                          <p:val>
                                            <p:strVal val="#ppt_x"/>
                                          </p:val>
                                        </p:tav>
                                        <p:tav tm="100000">
                                          <p:val>
                                            <p:strVal val="#ppt_x"/>
                                          </p:val>
                                        </p:tav>
                                      </p:tavLst>
                                    </p:anim>
                                    <p:anim calcmode="lin" valueType="num">
                                      <p:cBhvr>
                                        <p:cTn id="38" dur="900" decel="100000" fill="hold"/>
                                        <p:tgtEl>
                                          <p:spTgt spid="23"/>
                                        </p:tgtEl>
                                        <p:attrNameLst>
                                          <p:attrName>ppt_y</p:attrName>
                                        </p:attrNameLst>
                                      </p:cBhvr>
                                      <p:tavLst>
                                        <p:tav tm="0">
                                          <p:val>
                                            <p:strVal val="#ppt_y+1"/>
                                          </p:val>
                                        </p:tav>
                                        <p:tav tm="100000">
                                          <p:val>
                                            <p:strVal val="#ppt_y-.03"/>
                                          </p:val>
                                        </p:tav>
                                      </p:tavLst>
                                    </p:anim>
                                    <p:anim calcmode="lin" valueType="num">
                                      <p:cBhvr>
                                        <p:cTn id="39" dur="100" accel="100000" fill="hold">
                                          <p:stCondLst>
                                            <p:cond delay="900"/>
                                          </p:stCondLst>
                                        </p:cTn>
                                        <p:tgtEl>
                                          <p:spTgt spid="23"/>
                                        </p:tgtEl>
                                        <p:attrNameLst>
                                          <p:attrName>ppt_y</p:attrName>
                                        </p:attrNameLst>
                                      </p:cBhvr>
                                      <p:tavLst>
                                        <p:tav tm="0">
                                          <p:val>
                                            <p:strVal val="#ppt_y-.03"/>
                                          </p:val>
                                        </p:tav>
                                        <p:tav tm="100000">
                                          <p:val>
                                            <p:strVal val="#ppt_y"/>
                                          </p:val>
                                        </p:tav>
                                      </p:tavLst>
                                    </p:anim>
                                  </p:childTnLst>
                                </p:cTn>
                              </p:par>
                              <p:par>
                                <p:cTn id="40" presetID="37" presetClass="entr" presetSubtype="0" fill="hold" nodeType="withEffect">
                                  <p:stCondLst>
                                    <p:cond delay="25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900" decel="100000" fill="hold"/>
                                        <p:tgtEl>
                                          <p:spTgt spid="11"/>
                                        </p:tgtEl>
                                        <p:attrNameLst>
                                          <p:attrName>ppt_y</p:attrName>
                                        </p:attrNameLst>
                                      </p:cBhvr>
                                      <p:tavLst>
                                        <p:tav tm="0">
                                          <p:val>
                                            <p:strVal val="#ppt_y+1"/>
                                          </p:val>
                                        </p:tav>
                                        <p:tav tm="100000">
                                          <p:val>
                                            <p:strVal val="#ppt_y-.03"/>
                                          </p:val>
                                        </p:tav>
                                      </p:tavLst>
                                    </p:anim>
                                    <p:anim calcmode="lin" valueType="num">
                                      <p:cBhvr>
                                        <p:cTn id="45"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46" presetID="37" presetClass="entr" presetSubtype="0" fill="hold" nodeType="withEffect">
                                  <p:stCondLst>
                                    <p:cond delay="50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1000"/>
                                        <p:tgtEl>
                                          <p:spTgt spid="19"/>
                                        </p:tgtEl>
                                      </p:cBhvr>
                                    </p:animEffect>
                                    <p:anim calcmode="lin" valueType="num">
                                      <p:cBhvr>
                                        <p:cTn id="49" dur="1000" fill="hold"/>
                                        <p:tgtEl>
                                          <p:spTgt spid="19"/>
                                        </p:tgtEl>
                                        <p:attrNameLst>
                                          <p:attrName>ppt_x</p:attrName>
                                        </p:attrNameLst>
                                      </p:cBhvr>
                                      <p:tavLst>
                                        <p:tav tm="0">
                                          <p:val>
                                            <p:strVal val="#ppt_x"/>
                                          </p:val>
                                        </p:tav>
                                        <p:tav tm="100000">
                                          <p:val>
                                            <p:strVal val="#ppt_x"/>
                                          </p:val>
                                        </p:tav>
                                      </p:tavLst>
                                    </p:anim>
                                    <p:anim calcmode="lin" valueType="num">
                                      <p:cBhvr>
                                        <p:cTn id="50" dur="900" decel="100000" fill="hold"/>
                                        <p:tgtEl>
                                          <p:spTgt spid="19"/>
                                        </p:tgtEl>
                                        <p:attrNameLst>
                                          <p:attrName>ppt_y</p:attrName>
                                        </p:attrNameLst>
                                      </p:cBhvr>
                                      <p:tavLst>
                                        <p:tav tm="0">
                                          <p:val>
                                            <p:strVal val="#ppt_y+1"/>
                                          </p:val>
                                        </p:tav>
                                        <p:tav tm="100000">
                                          <p:val>
                                            <p:strVal val="#ppt_y-.03"/>
                                          </p:val>
                                        </p:tav>
                                      </p:tavLst>
                                    </p:anim>
                                    <p:anim calcmode="lin" valueType="num">
                                      <p:cBhvr>
                                        <p:cTn id="51"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par>
                                <p:cTn id="52" presetID="37" presetClass="entr" presetSubtype="0" fill="hold" nodeType="withEffect">
                                  <p:stCondLst>
                                    <p:cond delay="750"/>
                                  </p:stCondLst>
                                  <p:childTnLst>
                                    <p:set>
                                      <p:cBhvr>
                                        <p:cTn id="53" dur="1" fill="hold">
                                          <p:stCondLst>
                                            <p:cond delay="0"/>
                                          </p:stCondLst>
                                        </p:cTn>
                                        <p:tgtEl>
                                          <p:spTgt spid="15"/>
                                        </p:tgtEl>
                                        <p:attrNameLst>
                                          <p:attrName>style.visibility</p:attrName>
                                        </p:attrNameLst>
                                      </p:cBhvr>
                                      <p:to>
                                        <p:strVal val="visible"/>
                                      </p:to>
                                    </p:set>
                                    <p:animEffect transition="in" filter="fade">
                                      <p:cBhvr>
                                        <p:cTn id="54" dur="1000"/>
                                        <p:tgtEl>
                                          <p:spTgt spid="15"/>
                                        </p:tgtEl>
                                      </p:cBhvr>
                                    </p:animEffect>
                                    <p:anim calcmode="lin" valueType="num">
                                      <p:cBhvr>
                                        <p:cTn id="55" dur="1000" fill="hold"/>
                                        <p:tgtEl>
                                          <p:spTgt spid="15"/>
                                        </p:tgtEl>
                                        <p:attrNameLst>
                                          <p:attrName>ppt_x</p:attrName>
                                        </p:attrNameLst>
                                      </p:cBhvr>
                                      <p:tavLst>
                                        <p:tav tm="0">
                                          <p:val>
                                            <p:strVal val="#ppt_x"/>
                                          </p:val>
                                        </p:tav>
                                        <p:tav tm="100000">
                                          <p:val>
                                            <p:strVal val="#ppt_x"/>
                                          </p:val>
                                        </p:tav>
                                      </p:tavLst>
                                    </p:anim>
                                    <p:anim calcmode="lin" valueType="num">
                                      <p:cBhvr>
                                        <p:cTn id="56" dur="900" decel="100000" fill="hold"/>
                                        <p:tgtEl>
                                          <p:spTgt spid="15"/>
                                        </p:tgtEl>
                                        <p:attrNameLst>
                                          <p:attrName>ppt_y</p:attrName>
                                        </p:attrNameLst>
                                      </p:cBhvr>
                                      <p:tavLst>
                                        <p:tav tm="0">
                                          <p:val>
                                            <p:strVal val="#ppt_y+1"/>
                                          </p:val>
                                        </p:tav>
                                        <p:tav tm="100000">
                                          <p:val>
                                            <p:strVal val="#ppt_y-.03"/>
                                          </p:val>
                                        </p:tav>
                                      </p:tavLst>
                                    </p:anim>
                                    <p:anim calcmode="lin" valueType="num">
                                      <p:cBhvr>
                                        <p:cTn id="57"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par>
                          <p:cTn id="58" fill="hold">
                            <p:stCondLst>
                              <p:cond delay="1750"/>
                            </p:stCondLst>
                            <p:childTnLst>
                              <p:par>
                                <p:cTn id="59" presetID="22" presetClass="entr" presetSubtype="8" fill="hold" nodeType="afterEffect">
                                  <p:stCondLst>
                                    <p:cond delay="0"/>
                                  </p:stCondLst>
                                  <p:childTnLst>
                                    <p:set>
                                      <p:cBhvr>
                                        <p:cTn id="60" dur="1" fill="hold">
                                          <p:stCondLst>
                                            <p:cond delay="0"/>
                                          </p:stCondLst>
                                        </p:cTn>
                                        <p:tgtEl>
                                          <p:spTgt spid="39"/>
                                        </p:tgtEl>
                                        <p:attrNameLst>
                                          <p:attrName>style.visibility</p:attrName>
                                        </p:attrNameLst>
                                      </p:cBhvr>
                                      <p:to>
                                        <p:strVal val="visible"/>
                                      </p:to>
                                    </p:set>
                                    <p:animEffect transition="in" filter="wipe(left)">
                                      <p:cBhvr>
                                        <p:cTn id="61" dur="750"/>
                                        <p:tgtEl>
                                          <p:spTgt spid="39"/>
                                        </p:tgtEl>
                                      </p:cBhvr>
                                    </p:animEffect>
                                  </p:childTnLst>
                                </p:cTn>
                              </p:par>
                              <p:par>
                                <p:cTn id="62" presetID="22" presetClass="entr" presetSubtype="8" fill="hold" nodeType="with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wipe(left)">
                                      <p:cBhvr>
                                        <p:cTn id="64" dur="750"/>
                                        <p:tgtEl>
                                          <p:spTgt spid="31"/>
                                        </p:tgtEl>
                                      </p:cBhvr>
                                    </p:animEffect>
                                  </p:childTnLst>
                                </p:cTn>
                              </p:par>
                              <p:par>
                                <p:cTn id="65" presetID="22" presetClass="entr" presetSubtype="8" fill="hold" nodeType="with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ipe(left)">
                                      <p:cBhvr>
                                        <p:cTn id="67" dur="750"/>
                                        <p:tgtEl>
                                          <p:spTgt spid="27"/>
                                        </p:tgtEl>
                                      </p:cBhvr>
                                    </p:animEffect>
                                  </p:childTnLst>
                                </p:cTn>
                              </p:par>
                              <p:par>
                                <p:cTn id="68" presetID="22" presetClass="entr" presetSubtype="8" fill="hold" nodeType="withEffect">
                                  <p:stCondLst>
                                    <p:cond delay="0"/>
                                  </p:stCondLst>
                                  <p:childTnLst>
                                    <p:set>
                                      <p:cBhvr>
                                        <p:cTn id="69" dur="1" fill="hold">
                                          <p:stCondLst>
                                            <p:cond delay="0"/>
                                          </p:stCondLst>
                                        </p:cTn>
                                        <p:tgtEl>
                                          <p:spTgt spid="35"/>
                                        </p:tgtEl>
                                        <p:attrNameLst>
                                          <p:attrName>style.visibility</p:attrName>
                                        </p:attrNameLst>
                                      </p:cBhvr>
                                      <p:to>
                                        <p:strVal val="visible"/>
                                      </p:to>
                                    </p:set>
                                    <p:animEffect transition="in" filter="wipe(left)">
                                      <p:cBhvr>
                                        <p:cTn id="70" dur="75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animBg="1"/>
      <p:bldP spid="8" grpId="0" animBg="1"/>
      <p:bldP spid="9" grpId="0" animBg="1"/>
      <p:bldP spid="1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026120"/>
            <a:ext cx="12192000" cy="52729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圆角矩形 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0" y="0"/>
            <a:ext cx="12192000" cy="1026120"/>
          </a:xfrm>
          <a:prstGeom prst="roundRect">
            <a:avLst>
              <a:gd name="adj" fmla="val 0"/>
            </a:avLst>
          </a:prstGeom>
          <a:solidFill>
            <a:srgbClr val="35597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文本框 3"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txBox="1"/>
          <p:nvPr/>
        </p:nvSpPr>
        <p:spPr>
          <a:xfrm>
            <a:off x="1160398" y="133400"/>
            <a:ext cx="3801041" cy="769441"/>
          </a:xfrm>
          <a:prstGeom prst="rect">
            <a:avLst/>
          </a:prstGeom>
          <a:noFill/>
        </p:spPr>
        <p:txBody>
          <a:bodyPr wrap="none" rtlCol="0">
            <a:spAutoFit/>
          </a:bodyPr>
          <a:lstStyle/>
          <a:p>
            <a:r>
              <a:rPr lang="zh-CN" altLang="en-US" sz="4400" b="1" spc="300" dirty="0">
                <a:solidFill>
                  <a:srgbClr val="FEFEFE"/>
                </a:solidFill>
                <a:effectLst>
                  <a:outerShdw blurRad="38100" dist="38100" dir="2700000" algn="tl">
                    <a:srgbClr val="000000">
                      <a:alpha val="43137"/>
                    </a:srgbClr>
                  </a:outerShdw>
                </a:effectLst>
                <a:cs typeface="+mn-ea"/>
                <a:sym typeface="+mn-lt"/>
              </a:rPr>
              <a:t>备用图表参考</a:t>
            </a:r>
            <a:endParaRPr lang="zh-CN" altLang="en-US" sz="4400" b="1" spc="300" dirty="0">
              <a:solidFill>
                <a:srgbClr val="FEFEFE"/>
              </a:solidFill>
              <a:effectLst>
                <a:outerShdw blurRad="38100" dist="38100" dir="2700000" algn="tl">
                  <a:srgbClr val="000000">
                    <a:alpha val="43137"/>
                  </a:srgbClr>
                </a:outerShdw>
              </a:effectLst>
              <a:cs typeface="+mn-ea"/>
              <a:sym typeface="+mn-lt"/>
            </a:endParaRPr>
          </a:p>
        </p:txBody>
      </p:sp>
      <p:sp>
        <p:nvSpPr>
          <p:cNvPr id="5" name="圆角矩形 38"/>
          <p:cNvSpPr/>
          <p:nvPr/>
        </p:nvSpPr>
        <p:spPr>
          <a:xfrm rot="572624">
            <a:off x="195140" y="191809"/>
            <a:ext cx="755690" cy="744790"/>
          </a:xfrm>
          <a:custGeom>
            <a:avLst/>
            <a:gdLst/>
            <a:ahLst/>
            <a:cxnLst/>
            <a:rect l="l" t="t" r="r" b="b"/>
            <a:pathLst>
              <a:path w="1554798" h="1532371">
                <a:moveTo>
                  <a:pt x="260464" y="73817"/>
                </a:moveTo>
                <a:cubicBezTo>
                  <a:pt x="306072" y="28209"/>
                  <a:pt x="369078" y="0"/>
                  <a:pt x="438674" y="0"/>
                </a:cubicBezTo>
                <a:lnTo>
                  <a:pt x="1302770" y="0"/>
                </a:lnTo>
                <a:cubicBezTo>
                  <a:pt x="1441961" y="0"/>
                  <a:pt x="1554798" y="112837"/>
                  <a:pt x="1554798" y="252028"/>
                </a:cubicBezTo>
                <a:lnTo>
                  <a:pt x="1554798" y="252029"/>
                </a:lnTo>
                <a:lnTo>
                  <a:pt x="1554798" y="1116125"/>
                </a:lnTo>
                <a:cubicBezTo>
                  <a:pt x="1554798" y="1255316"/>
                  <a:pt x="1441961" y="1368153"/>
                  <a:pt x="1302770" y="1368153"/>
                </a:cubicBezTo>
                <a:cubicBezTo>
                  <a:pt x="1163579" y="1368153"/>
                  <a:pt x="1050742" y="1255316"/>
                  <a:pt x="1050742" y="1116125"/>
                </a:cubicBezTo>
                <a:lnTo>
                  <a:pt x="1050742" y="860250"/>
                </a:lnTo>
                <a:cubicBezTo>
                  <a:pt x="1050311" y="861013"/>
                  <a:pt x="1049708" y="861600"/>
                  <a:pt x="1049101" y="862186"/>
                </a:cubicBezTo>
                <a:lnTo>
                  <a:pt x="426920" y="1461813"/>
                </a:lnTo>
                <a:cubicBezTo>
                  <a:pt x="326697" y="1558402"/>
                  <a:pt x="167149" y="1555457"/>
                  <a:pt x="70559" y="1455234"/>
                </a:cubicBezTo>
                <a:cubicBezTo>
                  <a:pt x="-26031" y="1355012"/>
                  <a:pt x="-23086" y="1195463"/>
                  <a:pt x="77137" y="1098874"/>
                </a:cubicBezTo>
                <a:lnTo>
                  <a:pt x="694328" y="504056"/>
                </a:lnTo>
                <a:lnTo>
                  <a:pt x="438674" y="504056"/>
                </a:lnTo>
                <a:cubicBezTo>
                  <a:pt x="299483" y="504056"/>
                  <a:pt x="186646" y="391219"/>
                  <a:pt x="186646" y="252028"/>
                </a:cubicBezTo>
                <a:cubicBezTo>
                  <a:pt x="186646" y="182432"/>
                  <a:pt x="214855" y="119426"/>
                  <a:pt x="260464" y="73817"/>
                </a:cubicBezTo>
                <a:close/>
              </a:path>
            </a:pathLst>
          </a:custGeom>
          <a:solidFill>
            <a:srgbClr val="355979"/>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椭圆 5"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1734017" y="6466806"/>
            <a:ext cx="266706" cy="266706"/>
          </a:xfrm>
          <a:prstGeom prst="ellipse">
            <a:avLst/>
          </a:prstGeom>
          <a:solidFill>
            <a:srgbClr val="365B7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椭圆 6"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1364799" y="6466806"/>
            <a:ext cx="266706" cy="266706"/>
          </a:xfrm>
          <a:prstGeom prst="ellipse">
            <a:avLst/>
          </a:prstGeom>
          <a:solidFill>
            <a:srgbClr val="96648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995581" y="6466806"/>
            <a:ext cx="266706" cy="266706"/>
          </a:xfrm>
          <a:prstGeom prst="ellipse">
            <a:avLst/>
          </a:prstGeom>
          <a:solidFill>
            <a:srgbClr val="D06F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椭圆 8"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626363" y="6466806"/>
            <a:ext cx="266706" cy="266706"/>
          </a:xfrm>
          <a:prstGeom prst="ellipse">
            <a:avLst/>
          </a:prstGeom>
          <a:solidFill>
            <a:srgbClr val="F779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257451" y="6466806"/>
            <a:ext cx="266400" cy="266400"/>
          </a:xfrm>
          <a:prstGeom prst="ellipse">
            <a:avLst/>
          </a:prstGeom>
          <a:solidFill>
            <a:srgbClr val="F8AD9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任意多边形 45"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rot="4549899" flipH="1">
            <a:off x="4444326" y="-258509"/>
            <a:ext cx="3902543" cy="8315311"/>
          </a:xfrm>
          <a:custGeom>
            <a:avLst/>
            <a:gdLst>
              <a:gd name="connsiteX0" fmla="*/ 3902543 w 3902543"/>
              <a:gd name="connsiteY0" fmla="*/ 828016 h 8315311"/>
              <a:gd name="connsiteX1" fmla="*/ 3481392 w 3902543"/>
              <a:gd name="connsiteY1" fmla="*/ 0 h 8315311"/>
              <a:gd name="connsiteX2" fmla="*/ 3045878 w 3902543"/>
              <a:gd name="connsiteY2" fmla="*/ 820553 h 8315311"/>
              <a:gd name="connsiteX3" fmla="*/ 3250338 w 3902543"/>
              <a:gd name="connsiteY3" fmla="*/ 822334 h 8315311"/>
              <a:gd name="connsiteX4" fmla="*/ 3250339 w 3902543"/>
              <a:gd name="connsiteY4" fmla="*/ 2191529 h 8315311"/>
              <a:gd name="connsiteX5" fmla="*/ 2746042 w 3902543"/>
              <a:gd name="connsiteY5" fmla="*/ 2810280 h 8315311"/>
              <a:gd name="connsiteX6" fmla="*/ 2671842 w 3902543"/>
              <a:gd name="connsiteY6" fmla="*/ 2817761 h 8315311"/>
              <a:gd name="connsiteX7" fmla="*/ 1022746 w 3902543"/>
              <a:gd name="connsiteY7" fmla="*/ 2817761 h 8315311"/>
              <a:gd name="connsiteX8" fmla="*/ 0 w 3902543"/>
              <a:gd name="connsiteY8" fmla="*/ 3840507 h 8315311"/>
              <a:gd name="connsiteX9" fmla="*/ 0 w 3902543"/>
              <a:gd name="connsiteY9" fmla="*/ 3840506 h 8315311"/>
              <a:gd name="connsiteX10" fmla="*/ 1022746 w 3902543"/>
              <a:gd name="connsiteY10" fmla="*/ 4863252 h 8315311"/>
              <a:gd name="connsiteX11" fmla="*/ 2946847 w 3902543"/>
              <a:gd name="connsiteY11" fmla="*/ 4863252 h 8315311"/>
              <a:gd name="connsiteX12" fmla="*/ 2946904 w 3902543"/>
              <a:gd name="connsiteY12" fmla="*/ 4863295 h 8315311"/>
              <a:gd name="connsiteX13" fmla="*/ 3018713 w 3902543"/>
              <a:gd name="connsiteY13" fmla="*/ 4875104 h 8315311"/>
              <a:gd name="connsiteX14" fmla="*/ 3218660 w 3902543"/>
              <a:gd name="connsiteY14" fmla="*/ 4974435 h 8315311"/>
              <a:gd name="connsiteX15" fmla="*/ 3218744 w 3902543"/>
              <a:gd name="connsiteY15" fmla="*/ 4974512 h 8315311"/>
              <a:gd name="connsiteX16" fmla="*/ 3293068 w 3902543"/>
              <a:gd name="connsiteY16" fmla="*/ 5045260 h 8315311"/>
              <a:gd name="connsiteX17" fmla="*/ 3311938 w 3902543"/>
              <a:gd name="connsiteY17" fmla="*/ 5068405 h 8315311"/>
              <a:gd name="connsiteX18" fmla="*/ 3354017 w 3902543"/>
              <a:gd name="connsiteY18" fmla="*/ 5128672 h 8315311"/>
              <a:gd name="connsiteX19" fmla="*/ 3368860 w 3902543"/>
              <a:gd name="connsiteY19" fmla="*/ 5153707 h 8315311"/>
              <a:gd name="connsiteX20" fmla="*/ 3408000 w 3902543"/>
              <a:gd name="connsiteY20" fmla="*/ 5242971 h 8315311"/>
              <a:gd name="connsiteX21" fmla="*/ 3408042 w 3902543"/>
              <a:gd name="connsiteY21" fmla="*/ 5243075 h 8315311"/>
              <a:gd name="connsiteX22" fmla="*/ 3432113 w 3902543"/>
              <a:gd name="connsiteY22" fmla="*/ 5363801 h 8315311"/>
              <a:gd name="connsiteX23" fmla="*/ 3433242 w 3902543"/>
              <a:gd name="connsiteY23" fmla="*/ 5401980 h 8315311"/>
              <a:gd name="connsiteX24" fmla="*/ 3429583 w 3902543"/>
              <a:gd name="connsiteY24" fmla="*/ 5488155 h 8315311"/>
              <a:gd name="connsiteX25" fmla="*/ 3422577 w 3902543"/>
              <a:gd name="connsiteY25" fmla="*/ 5530748 h 8315311"/>
              <a:gd name="connsiteX26" fmla="*/ 3397964 w 3902543"/>
              <a:gd name="connsiteY26" fmla="*/ 5614624 h 8315311"/>
              <a:gd name="connsiteX27" fmla="*/ 3384049 w 3902543"/>
              <a:gd name="connsiteY27" fmla="*/ 5651669 h 8315311"/>
              <a:gd name="connsiteX28" fmla="*/ 3317877 w 3902543"/>
              <a:gd name="connsiteY28" fmla="*/ 5763328 h 8315311"/>
              <a:gd name="connsiteX29" fmla="*/ 1869136 w 3902543"/>
              <a:gd name="connsiteY29" fmla="*/ 7628907 h 8315311"/>
              <a:gd name="connsiteX30" fmla="*/ 1080241 w 3902543"/>
              <a:gd name="connsiteY30" fmla="*/ 7728124 h 8315311"/>
              <a:gd name="connsiteX31" fmla="*/ 864058 w 3902543"/>
              <a:gd name="connsiteY31" fmla="*/ 7246400 h 8315311"/>
              <a:gd name="connsiteX32" fmla="*/ 868617 w 3902543"/>
              <a:gd name="connsiteY32" fmla="*/ 7218676 h 8315311"/>
              <a:gd name="connsiteX33" fmla="*/ 441448 w 3902543"/>
              <a:gd name="connsiteY33" fmla="*/ 6915647 h 8315311"/>
              <a:gd name="connsiteX34" fmla="*/ 398894 w 3902543"/>
              <a:gd name="connsiteY34" fmla="*/ 7028945 h 8315311"/>
              <a:gd name="connsiteX35" fmla="*/ 760074 w 3902543"/>
              <a:gd name="connsiteY35" fmla="*/ 8100300 h 8315311"/>
              <a:gd name="connsiteX36" fmla="*/ 760073 w 3902543"/>
              <a:gd name="connsiteY36" fmla="*/ 8100298 h 8315311"/>
              <a:gd name="connsiteX37" fmla="*/ 2195148 w 3902543"/>
              <a:gd name="connsiteY37" fmla="*/ 7919812 h 8315311"/>
              <a:gd name="connsiteX38" fmla="*/ 3630471 w 3902543"/>
              <a:gd name="connsiteY38" fmla="*/ 6071514 h 8315311"/>
              <a:gd name="connsiteX39" fmla="*/ 3658730 w 3902543"/>
              <a:gd name="connsiteY39" fmla="*/ 6030659 h 8315311"/>
              <a:gd name="connsiteX40" fmla="*/ 3668957 w 3902543"/>
              <a:gd name="connsiteY40" fmla="*/ 6018266 h 8315311"/>
              <a:gd name="connsiteX41" fmla="*/ 3674982 w 3902543"/>
              <a:gd name="connsiteY41" fmla="*/ 6007163 h 8315311"/>
              <a:gd name="connsiteX42" fmla="*/ 3695551 w 3902543"/>
              <a:gd name="connsiteY42" fmla="*/ 5977428 h 8315311"/>
              <a:gd name="connsiteX43" fmla="*/ 3748769 w 3902543"/>
              <a:gd name="connsiteY43" fmla="*/ 5878778 h 8315311"/>
              <a:gd name="connsiteX44" fmla="*/ 3760891 w 3902543"/>
              <a:gd name="connsiteY44" fmla="*/ 5848890 h 8315311"/>
              <a:gd name="connsiteX45" fmla="*/ 3763253 w 3902543"/>
              <a:gd name="connsiteY45" fmla="*/ 5844538 h 8315311"/>
              <a:gd name="connsiteX46" fmla="*/ 3765200 w 3902543"/>
              <a:gd name="connsiteY46" fmla="*/ 5838262 h 8315311"/>
              <a:gd name="connsiteX47" fmla="*/ 3790244 w 3902543"/>
              <a:gd name="connsiteY47" fmla="*/ 5776511 h 8315311"/>
              <a:gd name="connsiteX48" fmla="*/ 3825650 w 3902543"/>
              <a:gd name="connsiteY48" fmla="*/ 5243936 h 8315311"/>
              <a:gd name="connsiteX49" fmla="*/ 3794491 w 3902543"/>
              <a:gd name="connsiteY49" fmla="*/ 5125121 h 8315311"/>
              <a:gd name="connsiteX50" fmla="*/ 3773198 w 3902543"/>
              <a:gd name="connsiteY50" fmla="*/ 5073146 h 8315311"/>
              <a:gd name="connsiteX51" fmla="*/ 3772686 w 3902543"/>
              <a:gd name="connsiteY51" fmla="*/ 5071423 h 8315311"/>
              <a:gd name="connsiteX52" fmla="*/ 3771575 w 3902543"/>
              <a:gd name="connsiteY52" fmla="*/ 5069187 h 8315311"/>
              <a:gd name="connsiteX53" fmla="*/ 3738334 w 3902543"/>
              <a:gd name="connsiteY53" fmla="*/ 4988052 h 8315311"/>
              <a:gd name="connsiteX54" fmla="*/ 3449985 w 3902543"/>
              <a:gd name="connsiteY54" fmla="*/ 4636438 h 8315311"/>
              <a:gd name="connsiteX55" fmla="*/ 3449984 w 3902543"/>
              <a:gd name="connsiteY55" fmla="*/ 4636438 h 8315311"/>
              <a:gd name="connsiteX56" fmla="*/ 2866636 w 3902543"/>
              <a:gd name="connsiteY56" fmla="*/ 4422336 h 8315311"/>
              <a:gd name="connsiteX57" fmla="*/ 2789950 w 3902543"/>
              <a:gd name="connsiteY57" fmla="*/ 4423692 h 8315311"/>
              <a:gd name="connsiteX58" fmla="*/ 2327210 w 3902543"/>
              <a:gd name="connsiteY58" fmla="*/ 4423692 h 8315311"/>
              <a:gd name="connsiteX59" fmla="*/ 2329981 w 3902543"/>
              <a:gd name="connsiteY59" fmla="*/ 4425658 h 8315311"/>
              <a:gd name="connsiteX60" fmla="*/ 972933 w 3902543"/>
              <a:gd name="connsiteY60" fmla="*/ 4425659 h 8315311"/>
              <a:gd name="connsiteX61" fmla="*/ 365556 w 3902543"/>
              <a:gd name="connsiteY61" fmla="*/ 3818281 h 8315311"/>
              <a:gd name="connsiteX62" fmla="*/ 850525 w 3902543"/>
              <a:gd name="connsiteY62" fmla="*/ 3223245 h 8315311"/>
              <a:gd name="connsiteX63" fmla="*/ 918676 w 3902543"/>
              <a:gd name="connsiteY63" fmla="*/ 3216374 h 8315311"/>
              <a:gd name="connsiteX64" fmla="*/ 2692447 w 3902543"/>
              <a:gd name="connsiteY64" fmla="*/ 3216374 h 8315311"/>
              <a:gd name="connsiteX65" fmla="*/ 3702890 w 3902543"/>
              <a:gd name="connsiteY65" fmla="*/ 2205931 h 8315311"/>
              <a:gd name="connsiteX66" fmla="*/ 3702890 w 3902543"/>
              <a:gd name="connsiteY66" fmla="*/ 826277 h 8315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3902543" h="8315311">
                <a:moveTo>
                  <a:pt x="3902543" y="828016"/>
                </a:moveTo>
                <a:lnTo>
                  <a:pt x="3481392" y="0"/>
                </a:lnTo>
                <a:lnTo>
                  <a:pt x="3045878" y="820553"/>
                </a:lnTo>
                <a:lnTo>
                  <a:pt x="3250338" y="822334"/>
                </a:lnTo>
                <a:lnTo>
                  <a:pt x="3250339" y="2191529"/>
                </a:lnTo>
                <a:cubicBezTo>
                  <a:pt x="3250339" y="2496741"/>
                  <a:pt x="3033844" y="2751389"/>
                  <a:pt x="2746042" y="2810280"/>
                </a:cubicBezTo>
                <a:lnTo>
                  <a:pt x="2671842" y="2817761"/>
                </a:lnTo>
                <a:lnTo>
                  <a:pt x="1022746" y="2817761"/>
                </a:lnTo>
                <a:cubicBezTo>
                  <a:pt x="457899" y="2817760"/>
                  <a:pt x="0" y="3275660"/>
                  <a:pt x="0" y="3840507"/>
                </a:cubicBezTo>
                <a:lnTo>
                  <a:pt x="0" y="3840506"/>
                </a:lnTo>
                <a:cubicBezTo>
                  <a:pt x="0" y="4405352"/>
                  <a:pt x="457899" y="4863252"/>
                  <a:pt x="1022746" y="4863252"/>
                </a:cubicBezTo>
                <a:lnTo>
                  <a:pt x="2946847" y="4863252"/>
                </a:lnTo>
                <a:lnTo>
                  <a:pt x="2946904" y="4863295"/>
                </a:lnTo>
                <a:lnTo>
                  <a:pt x="3018713" y="4875104"/>
                </a:lnTo>
                <a:cubicBezTo>
                  <a:pt x="3089291" y="4893889"/>
                  <a:pt x="3157349" y="4926822"/>
                  <a:pt x="3218660" y="4974435"/>
                </a:cubicBezTo>
                <a:lnTo>
                  <a:pt x="3218744" y="4974512"/>
                </a:lnTo>
                <a:lnTo>
                  <a:pt x="3293068" y="5045260"/>
                </a:lnTo>
                <a:lnTo>
                  <a:pt x="3311938" y="5068405"/>
                </a:lnTo>
                <a:lnTo>
                  <a:pt x="3354017" y="5128672"/>
                </a:lnTo>
                <a:lnTo>
                  <a:pt x="3368860" y="5153707"/>
                </a:lnTo>
                <a:lnTo>
                  <a:pt x="3408000" y="5242971"/>
                </a:lnTo>
                <a:lnTo>
                  <a:pt x="3408042" y="5243075"/>
                </a:lnTo>
                <a:lnTo>
                  <a:pt x="3432113" y="5363801"/>
                </a:lnTo>
                <a:lnTo>
                  <a:pt x="3433242" y="5401980"/>
                </a:lnTo>
                <a:lnTo>
                  <a:pt x="3429583" y="5488155"/>
                </a:lnTo>
                <a:lnTo>
                  <a:pt x="3422577" y="5530748"/>
                </a:lnTo>
                <a:lnTo>
                  <a:pt x="3397964" y="5614624"/>
                </a:lnTo>
                <a:lnTo>
                  <a:pt x="3384049" y="5651669"/>
                </a:lnTo>
                <a:lnTo>
                  <a:pt x="3317877" y="5763328"/>
                </a:lnTo>
                <a:lnTo>
                  <a:pt x="1869136" y="7628907"/>
                </a:lnTo>
                <a:cubicBezTo>
                  <a:pt x="1678686" y="7874153"/>
                  <a:pt x="1325485" y="7918575"/>
                  <a:pt x="1080241" y="7728124"/>
                </a:cubicBezTo>
                <a:cubicBezTo>
                  <a:pt x="926963" y="7609095"/>
                  <a:pt x="852131" y="7426489"/>
                  <a:pt x="864058" y="7246400"/>
                </a:cubicBezTo>
                <a:lnTo>
                  <a:pt x="868617" y="7218676"/>
                </a:lnTo>
                <a:lnTo>
                  <a:pt x="441448" y="6915647"/>
                </a:lnTo>
                <a:lnTo>
                  <a:pt x="398894" y="7028945"/>
                </a:lnTo>
                <a:cubicBezTo>
                  <a:pt x="296376" y="7414097"/>
                  <a:pt x="425479" y="7840465"/>
                  <a:pt x="760074" y="8100300"/>
                </a:cubicBezTo>
                <a:lnTo>
                  <a:pt x="760073" y="8100298"/>
                </a:lnTo>
                <a:cubicBezTo>
                  <a:pt x="1206198" y="8446745"/>
                  <a:pt x="1848702" y="8365938"/>
                  <a:pt x="2195148" y="7919812"/>
                </a:cubicBezTo>
                <a:lnTo>
                  <a:pt x="3630471" y="6071514"/>
                </a:lnTo>
                <a:lnTo>
                  <a:pt x="3658730" y="6030659"/>
                </a:lnTo>
                <a:lnTo>
                  <a:pt x="3668957" y="6018266"/>
                </a:lnTo>
                <a:lnTo>
                  <a:pt x="3674982" y="6007163"/>
                </a:lnTo>
                <a:lnTo>
                  <a:pt x="3695551" y="5977428"/>
                </a:lnTo>
                <a:cubicBezTo>
                  <a:pt x="3715260" y="5945253"/>
                  <a:pt x="3732993" y="5912317"/>
                  <a:pt x="3748769" y="5878778"/>
                </a:cubicBezTo>
                <a:lnTo>
                  <a:pt x="3760891" y="5848890"/>
                </a:lnTo>
                <a:lnTo>
                  <a:pt x="3763253" y="5844538"/>
                </a:lnTo>
                <a:lnTo>
                  <a:pt x="3765200" y="5838262"/>
                </a:lnTo>
                <a:lnTo>
                  <a:pt x="3790244" y="5776511"/>
                </a:lnTo>
                <a:cubicBezTo>
                  <a:pt x="3849653" y="5603576"/>
                  <a:pt x="3860630" y="5419496"/>
                  <a:pt x="3825650" y="5243936"/>
                </a:cubicBezTo>
                <a:cubicBezTo>
                  <a:pt x="3817656" y="5203807"/>
                  <a:pt x="3807259" y="5164124"/>
                  <a:pt x="3794491" y="5125121"/>
                </a:cubicBezTo>
                <a:lnTo>
                  <a:pt x="3773198" y="5073146"/>
                </a:lnTo>
                <a:lnTo>
                  <a:pt x="3772686" y="5071423"/>
                </a:lnTo>
                <a:lnTo>
                  <a:pt x="3771575" y="5069187"/>
                </a:lnTo>
                <a:lnTo>
                  <a:pt x="3738334" y="4988052"/>
                </a:lnTo>
                <a:cubicBezTo>
                  <a:pt x="3672033" y="4854731"/>
                  <a:pt x="3575458" y="4733875"/>
                  <a:pt x="3449985" y="4636438"/>
                </a:cubicBezTo>
                <a:lnTo>
                  <a:pt x="3449984" y="4636438"/>
                </a:lnTo>
                <a:cubicBezTo>
                  <a:pt x="3275716" y="4501107"/>
                  <a:pt x="3071483" y="4430971"/>
                  <a:pt x="2866636" y="4422336"/>
                </a:cubicBezTo>
                <a:lnTo>
                  <a:pt x="2789950" y="4423692"/>
                </a:lnTo>
                <a:lnTo>
                  <a:pt x="2327210" y="4423692"/>
                </a:lnTo>
                <a:lnTo>
                  <a:pt x="2329981" y="4425658"/>
                </a:lnTo>
                <a:lnTo>
                  <a:pt x="972933" y="4425659"/>
                </a:lnTo>
                <a:cubicBezTo>
                  <a:pt x="637487" y="4425660"/>
                  <a:pt x="365555" y="4153727"/>
                  <a:pt x="365556" y="3818281"/>
                </a:cubicBezTo>
                <a:cubicBezTo>
                  <a:pt x="365556" y="3524765"/>
                  <a:pt x="573754" y="3279879"/>
                  <a:pt x="850525" y="3223245"/>
                </a:cubicBezTo>
                <a:lnTo>
                  <a:pt x="918676" y="3216374"/>
                </a:lnTo>
                <a:lnTo>
                  <a:pt x="2692447" y="3216374"/>
                </a:lnTo>
                <a:cubicBezTo>
                  <a:pt x="3250499" y="3216374"/>
                  <a:pt x="3702890" y="2763983"/>
                  <a:pt x="3702890" y="2205931"/>
                </a:cubicBezTo>
                <a:lnTo>
                  <a:pt x="3702890" y="826277"/>
                </a:lnTo>
                <a:close/>
              </a:path>
            </a:pathLst>
          </a:custGeom>
          <a:gradFill>
            <a:gsLst>
              <a:gs pos="100000">
                <a:schemeClr val="bg1"/>
              </a:gs>
              <a:gs pos="0">
                <a:srgbClr val="E0E0E0"/>
              </a:gs>
            </a:gsLst>
            <a:lin ang="8100000" scaled="0"/>
          </a:gradFill>
          <a:ln>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grpSp>
        <p:nvGrpSpPr>
          <p:cNvPr id="44" name="组合 43"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3044743" y="4690110"/>
            <a:ext cx="947938" cy="947938"/>
            <a:chOff x="2873293" y="4937760"/>
            <a:chExt cx="947938" cy="947938"/>
          </a:xfrm>
        </p:grpSpPr>
        <p:sp>
          <p:nvSpPr>
            <p:cNvPr id="45" name="MH_Other_4" descr="e7d195523061f1c0deeec63e560781cfd59afb0ea006f2a87ABB68BF51EA6619813959095094C18C62A12F549504892A4AAA8C1554C6663626E05CA27F281A14E6983772AFC3FB97135759321DEA3D703E9D8D869A2273EEB2A0BB67749286FC6AC0CABC13E93DFA52684F44072F01AF674423D8E4F9F8BECABFE5771A30929D6D0D81E4AAAF4547CD35BA5A33B94A9D"/>
            <p:cNvSpPr>
              <a:spLocks noChangeAspect="1"/>
            </p:cNvSpPr>
            <p:nvPr>
              <p:custDataLst>
                <p:tags r:id="rId1"/>
              </p:custDataLst>
            </p:nvPr>
          </p:nvSpPr>
          <p:spPr>
            <a:xfrm>
              <a:off x="2873293" y="4937760"/>
              <a:ext cx="947938" cy="947938"/>
            </a:xfrm>
            <a:prstGeom prst="ellipse">
              <a:avLst/>
            </a:prstGeom>
            <a:solidFill>
              <a:srgbClr val="365B7C"/>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cs typeface="+mn-ea"/>
                <a:sym typeface="+mn-lt"/>
              </a:endParaRPr>
            </a:p>
          </p:txBody>
        </p:sp>
        <p:grpSp>
          <p:nvGrpSpPr>
            <p:cNvPr id="46" name="组合 45"/>
            <p:cNvGrpSpPr/>
            <p:nvPr/>
          </p:nvGrpSpPr>
          <p:grpSpPr>
            <a:xfrm>
              <a:off x="3059643" y="5266317"/>
              <a:ext cx="587232" cy="290823"/>
              <a:chOff x="1923908" y="1320796"/>
              <a:chExt cx="782820" cy="387687"/>
            </a:xfrm>
            <a:solidFill>
              <a:srgbClr val="FDFDFD"/>
            </a:solidFill>
          </p:grpSpPr>
          <p:sp>
            <p:nvSpPr>
              <p:cNvPr id="47" name="Freeform 31"/>
              <p:cNvSpPr>
                <a:spLocks noEditPoints="1"/>
              </p:cNvSpPr>
              <p:nvPr/>
            </p:nvSpPr>
            <p:spPr bwMode="auto">
              <a:xfrm>
                <a:off x="1923908" y="1324517"/>
                <a:ext cx="368849" cy="383966"/>
              </a:xfrm>
              <a:custGeom>
                <a:avLst/>
                <a:gdLst>
                  <a:gd name="T0" fmla="*/ 35 w 38"/>
                  <a:gd name="T1" fmla="*/ 2 h 38"/>
                  <a:gd name="T2" fmla="*/ 32 w 38"/>
                  <a:gd name="T3" fmla="*/ 1 h 38"/>
                  <a:gd name="T4" fmla="*/ 28 w 38"/>
                  <a:gd name="T5" fmla="*/ 0 h 38"/>
                  <a:gd name="T6" fmla="*/ 10 w 38"/>
                  <a:gd name="T7" fmla="*/ 0 h 38"/>
                  <a:gd name="T8" fmla="*/ 6 w 38"/>
                  <a:gd name="T9" fmla="*/ 1 h 38"/>
                  <a:gd name="T10" fmla="*/ 3 w 38"/>
                  <a:gd name="T11" fmla="*/ 2 h 38"/>
                  <a:gd name="T12" fmla="*/ 1 w 38"/>
                  <a:gd name="T13" fmla="*/ 5 h 38"/>
                  <a:gd name="T14" fmla="*/ 0 w 38"/>
                  <a:gd name="T15" fmla="*/ 8 h 38"/>
                  <a:gd name="T16" fmla="*/ 0 w 38"/>
                  <a:gd name="T17" fmla="*/ 29 h 38"/>
                  <a:gd name="T18" fmla="*/ 1 w 38"/>
                  <a:gd name="T19" fmla="*/ 33 h 38"/>
                  <a:gd name="T20" fmla="*/ 3 w 38"/>
                  <a:gd name="T21" fmla="*/ 35 h 38"/>
                  <a:gd name="T22" fmla="*/ 6 w 38"/>
                  <a:gd name="T23" fmla="*/ 37 h 38"/>
                  <a:gd name="T24" fmla="*/ 10 w 38"/>
                  <a:gd name="T25" fmla="*/ 38 h 38"/>
                  <a:gd name="T26" fmla="*/ 28 w 38"/>
                  <a:gd name="T27" fmla="*/ 38 h 38"/>
                  <a:gd name="T28" fmla="*/ 32 w 38"/>
                  <a:gd name="T29" fmla="*/ 37 h 38"/>
                  <a:gd name="T30" fmla="*/ 35 w 38"/>
                  <a:gd name="T31" fmla="*/ 36 h 38"/>
                  <a:gd name="T32" fmla="*/ 37 w 38"/>
                  <a:gd name="T33" fmla="*/ 33 h 38"/>
                  <a:gd name="T34" fmla="*/ 38 w 38"/>
                  <a:gd name="T35" fmla="*/ 29 h 38"/>
                  <a:gd name="T36" fmla="*/ 38 w 38"/>
                  <a:gd name="T37" fmla="*/ 8 h 38"/>
                  <a:gd name="T38" fmla="*/ 37 w 38"/>
                  <a:gd name="T39" fmla="*/ 5 h 38"/>
                  <a:gd name="T40" fmla="*/ 35 w 38"/>
                  <a:gd name="T41" fmla="*/ 2 h 38"/>
                  <a:gd name="T42" fmla="*/ 28 w 38"/>
                  <a:gd name="T43" fmla="*/ 33 h 38"/>
                  <a:gd name="T44" fmla="*/ 10 w 38"/>
                  <a:gd name="T45" fmla="*/ 33 h 38"/>
                  <a:gd name="T46" fmla="*/ 8 w 38"/>
                  <a:gd name="T47" fmla="*/ 33 h 38"/>
                  <a:gd name="T48" fmla="*/ 6 w 38"/>
                  <a:gd name="T49" fmla="*/ 32 h 38"/>
                  <a:gd name="T50" fmla="*/ 5 w 38"/>
                  <a:gd name="T51" fmla="*/ 31 h 38"/>
                  <a:gd name="T52" fmla="*/ 5 w 38"/>
                  <a:gd name="T53" fmla="*/ 29 h 38"/>
                  <a:gd name="T54" fmla="*/ 5 w 38"/>
                  <a:gd name="T55" fmla="*/ 8 h 38"/>
                  <a:gd name="T56" fmla="*/ 5 w 38"/>
                  <a:gd name="T57" fmla="*/ 7 h 38"/>
                  <a:gd name="T58" fmla="*/ 6 w 38"/>
                  <a:gd name="T59" fmla="*/ 6 h 38"/>
                  <a:gd name="T60" fmla="*/ 8 w 38"/>
                  <a:gd name="T61" fmla="*/ 5 h 38"/>
                  <a:gd name="T62" fmla="*/ 10 w 38"/>
                  <a:gd name="T63" fmla="*/ 5 h 38"/>
                  <a:gd name="T64" fmla="*/ 28 w 38"/>
                  <a:gd name="T65" fmla="*/ 5 h 38"/>
                  <a:gd name="T66" fmla="*/ 30 w 38"/>
                  <a:gd name="T67" fmla="*/ 5 h 38"/>
                  <a:gd name="T68" fmla="*/ 32 w 38"/>
                  <a:gd name="T69" fmla="*/ 6 h 38"/>
                  <a:gd name="T70" fmla="*/ 33 w 38"/>
                  <a:gd name="T71" fmla="*/ 7 h 38"/>
                  <a:gd name="T72" fmla="*/ 33 w 38"/>
                  <a:gd name="T73" fmla="*/ 8 h 38"/>
                  <a:gd name="T74" fmla="*/ 33 w 38"/>
                  <a:gd name="T75" fmla="*/ 29 h 38"/>
                  <a:gd name="T76" fmla="*/ 33 w 38"/>
                  <a:gd name="T77" fmla="*/ 31 h 38"/>
                  <a:gd name="T78" fmla="*/ 32 w 38"/>
                  <a:gd name="T79" fmla="*/ 32 h 38"/>
                  <a:gd name="T80" fmla="*/ 30 w 38"/>
                  <a:gd name="T81" fmla="*/ 33 h 38"/>
                  <a:gd name="T82" fmla="*/ 28 w 38"/>
                  <a:gd name="T83" fmla="*/ 3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 h="38">
                    <a:moveTo>
                      <a:pt x="35" y="2"/>
                    </a:moveTo>
                    <a:cubicBezTo>
                      <a:pt x="34" y="2"/>
                      <a:pt x="33" y="1"/>
                      <a:pt x="32" y="1"/>
                    </a:cubicBezTo>
                    <a:cubicBezTo>
                      <a:pt x="31" y="0"/>
                      <a:pt x="29" y="0"/>
                      <a:pt x="28" y="0"/>
                    </a:cubicBezTo>
                    <a:cubicBezTo>
                      <a:pt x="10" y="0"/>
                      <a:pt x="10" y="0"/>
                      <a:pt x="10" y="0"/>
                    </a:cubicBezTo>
                    <a:cubicBezTo>
                      <a:pt x="9" y="0"/>
                      <a:pt x="7" y="0"/>
                      <a:pt x="6" y="1"/>
                    </a:cubicBezTo>
                    <a:cubicBezTo>
                      <a:pt x="5" y="1"/>
                      <a:pt x="4" y="2"/>
                      <a:pt x="3" y="2"/>
                    </a:cubicBezTo>
                    <a:cubicBezTo>
                      <a:pt x="2" y="3"/>
                      <a:pt x="1" y="4"/>
                      <a:pt x="1" y="5"/>
                    </a:cubicBezTo>
                    <a:cubicBezTo>
                      <a:pt x="0" y="6"/>
                      <a:pt x="0" y="7"/>
                      <a:pt x="0" y="8"/>
                    </a:cubicBezTo>
                    <a:cubicBezTo>
                      <a:pt x="0" y="29"/>
                      <a:pt x="0" y="29"/>
                      <a:pt x="0" y="29"/>
                    </a:cubicBezTo>
                    <a:cubicBezTo>
                      <a:pt x="0" y="31"/>
                      <a:pt x="0" y="32"/>
                      <a:pt x="1" y="33"/>
                    </a:cubicBezTo>
                    <a:cubicBezTo>
                      <a:pt x="1" y="34"/>
                      <a:pt x="2" y="35"/>
                      <a:pt x="3" y="35"/>
                    </a:cubicBezTo>
                    <a:cubicBezTo>
                      <a:pt x="4" y="36"/>
                      <a:pt x="5" y="37"/>
                      <a:pt x="6" y="37"/>
                    </a:cubicBezTo>
                    <a:cubicBezTo>
                      <a:pt x="7" y="38"/>
                      <a:pt x="9" y="38"/>
                      <a:pt x="10" y="38"/>
                    </a:cubicBezTo>
                    <a:cubicBezTo>
                      <a:pt x="28" y="38"/>
                      <a:pt x="28" y="38"/>
                      <a:pt x="28" y="38"/>
                    </a:cubicBezTo>
                    <a:cubicBezTo>
                      <a:pt x="29" y="38"/>
                      <a:pt x="31" y="38"/>
                      <a:pt x="32" y="37"/>
                    </a:cubicBezTo>
                    <a:cubicBezTo>
                      <a:pt x="33" y="37"/>
                      <a:pt x="34" y="36"/>
                      <a:pt x="35" y="36"/>
                    </a:cubicBezTo>
                    <a:cubicBezTo>
                      <a:pt x="36" y="35"/>
                      <a:pt x="37" y="34"/>
                      <a:pt x="37" y="33"/>
                    </a:cubicBezTo>
                    <a:cubicBezTo>
                      <a:pt x="38" y="32"/>
                      <a:pt x="38" y="31"/>
                      <a:pt x="38" y="29"/>
                    </a:cubicBezTo>
                    <a:cubicBezTo>
                      <a:pt x="38" y="8"/>
                      <a:pt x="38" y="8"/>
                      <a:pt x="38" y="8"/>
                    </a:cubicBezTo>
                    <a:cubicBezTo>
                      <a:pt x="38" y="7"/>
                      <a:pt x="38" y="6"/>
                      <a:pt x="37" y="5"/>
                    </a:cubicBezTo>
                    <a:cubicBezTo>
                      <a:pt x="37" y="4"/>
                      <a:pt x="36" y="3"/>
                      <a:pt x="35" y="2"/>
                    </a:cubicBezTo>
                    <a:close/>
                    <a:moveTo>
                      <a:pt x="28" y="33"/>
                    </a:moveTo>
                    <a:cubicBezTo>
                      <a:pt x="10" y="33"/>
                      <a:pt x="10" y="33"/>
                      <a:pt x="10" y="33"/>
                    </a:cubicBezTo>
                    <a:cubicBezTo>
                      <a:pt x="9" y="33"/>
                      <a:pt x="9" y="33"/>
                      <a:pt x="8" y="33"/>
                    </a:cubicBezTo>
                    <a:cubicBezTo>
                      <a:pt x="7" y="33"/>
                      <a:pt x="7" y="32"/>
                      <a:pt x="6" y="32"/>
                    </a:cubicBezTo>
                    <a:cubicBezTo>
                      <a:pt x="6" y="32"/>
                      <a:pt x="6" y="31"/>
                      <a:pt x="5" y="31"/>
                    </a:cubicBezTo>
                    <a:cubicBezTo>
                      <a:pt x="5" y="30"/>
                      <a:pt x="5" y="30"/>
                      <a:pt x="5" y="29"/>
                    </a:cubicBezTo>
                    <a:cubicBezTo>
                      <a:pt x="5" y="8"/>
                      <a:pt x="5" y="8"/>
                      <a:pt x="5" y="8"/>
                    </a:cubicBezTo>
                    <a:cubicBezTo>
                      <a:pt x="5" y="8"/>
                      <a:pt x="5" y="7"/>
                      <a:pt x="5" y="7"/>
                    </a:cubicBezTo>
                    <a:cubicBezTo>
                      <a:pt x="6" y="6"/>
                      <a:pt x="6" y="6"/>
                      <a:pt x="6" y="6"/>
                    </a:cubicBezTo>
                    <a:cubicBezTo>
                      <a:pt x="7" y="5"/>
                      <a:pt x="7" y="5"/>
                      <a:pt x="8" y="5"/>
                    </a:cubicBezTo>
                    <a:cubicBezTo>
                      <a:pt x="9" y="5"/>
                      <a:pt x="9" y="5"/>
                      <a:pt x="10" y="5"/>
                    </a:cubicBezTo>
                    <a:cubicBezTo>
                      <a:pt x="28" y="5"/>
                      <a:pt x="28" y="5"/>
                      <a:pt x="28" y="5"/>
                    </a:cubicBezTo>
                    <a:cubicBezTo>
                      <a:pt x="29" y="5"/>
                      <a:pt x="29" y="5"/>
                      <a:pt x="30" y="5"/>
                    </a:cubicBezTo>
                    <a:cubicBezTo>
                      <a:pt x="31" y="5"/>
                      <a:pt x="31" y="5"/>
                      <a:pt x="32" y="6"/>
                    </a:cubicBezTo>
                    <a:cubicBezTo>
                      <a:pt x="32" y="6"/>
                      <a:pt x="32" y="6"/>
                      <a:pt x="33" y="7"/>
                    </a:cubicBezTo>
                    <a:cubicBezTo>
                      <a:pt x="33" y="7"/>
                      <a:pt x="33" y="8"/>
                      <a:pt x="33" y="8"/>
                    </a:cubicBezTo>
                    <a:cubicBezTo>
                      <a:pt x="33" y="29"/>
                      <a:pt x="33" y="29"/>
                      <a:pt x="33" y="29"/>
                    </a:cubicBezTo>
                    <a:cubicBezTo>
                      <a:pt x="33" y="30"/>
                      <a:pt x="33" y="30"/>
                      <a:pt x="33" y="31"/>
                    </a:cubicBezTo>
                    <a:cubicBezTo>
                      <a:pt x="32" y="31"/>
                      <a:pt x="32" y="32"/>
                      <a:pt x="32" y="32"/>
                    </a:cubicBezTo>
                    <a:cubicBezTo>
                      <a:pt x="31" y="32"/>
                      <a:pt x="31" y="33"/>
                      <a:pt x="30" y="33"/>
                    </a:cubicBezTo>
                    <a:cubicBezTo>
                      <a:pt x="29" y="33"/>
                      <a:pt x="29" y="33"/>
                      <a:pt x="28" y="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48" name="Freeform 32"/>
              <p:cNvSpPr/>
              <p:nvPr/>
            </p:nvSpPr>
            <p:spPr bwMode="auto">
              <a:xfrm>
                <a:off x="2403294" y="1320796"/>
                <a:ext cx="303434" cy="387687"/>
              </a:xfrm>
              <a:custGeom>
                <a:avLst/>
                <a:gdLst>
                  <a:gd name="T0" fmla="*/ 28 w 31"/>
                  <a:gd name="T1" fmla="*/ 33 h 38"/>
                  <a:gd name="T2" fmla="*/ 18 w 31"/>
                  <a:gd name="T3" fmla="*/ 33 h 38"/>
                  <a:gd name="T4" fmla="*/ 18 w 31"/>
                  <a:gd name="T5" fmla="*/ 2 h 38"/>
                  <a:gd name="T6" fmla="*/ 16 w 31"/>
                  <a:gd name="T7" fmla="*/ 0 h 38"/>
                  <a:gd name="T8" fmla="*/ 9 w 31"/>
                  <a:gd name="T9" fmla="*/ 0 h 38"/>
                  <a:gd name="T10" fmla="*/ 7 w 31"/>
                  <a:gd name="T11" fmla="*/ 2 h 38"/>
                  <a:gd name="T12" fmla="*/ 9 w 31"/>
                  <a:gd name="T13" fmla="*/ 5 h 38"/>
                  <a:gd name="T14" fmla="*/ 13 w 31"/>
                  <a:gd name="T15" fmla="*/ 5 h 38"/>
                  <a:gd name="T16" fmla="*/ 13 w 31"/>
                  <a:gd name="T17" fmla="*/ 33 h 38"/>
                  <a:gd name="T18" fmla="*/ 3 w 31"/>
                  <a:gd name="T19" fmla="*/ 33 h 38"/>
                  <a:gd name="T20" fmla="*/ 0 w 31"/>
                  <a:gd name="T21" fmla="*/ 35 h 38"/>
                  <a:gd name="T22" fmla="*/ 3 w 31"/>
                  <a:gd name="T23" fmla="*/ 38 h 38"/>
                  <a:gd name="T24" fmla="*/ 28 w 31"/>
                  <a:gd name="T25" fmla="*/ 38 h 38"/>
                  <a:gd name="T26" fmla="*/ 31 w 31"/>
                  <a:gd name="T27" fmla="*/ 35 h 38"/>
                  <a:gd name="T28" fmla="*/ 28 w 31"/>
                  <a:gd name="T29" fmla="*/ 3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38">
                    <a:moveTo>
                      <a:pt x="28" y="33"/>
                    </a:moveTo>
                    <a:cubicBezTo>
                      <a:pt x="18" y="33"/>
                      <a:pt x="18" y="33"/>
                      <a:pt x="18" y="33"/>
                    </a:cubicBezTo>
                    <a:cubicBezTo>
                      <a:pt x="18" y="2"/>
                      <a:pt x="18" y="2"/>
                      <a:pt x="18" y="2"/>
                    </a:cubicBezTo>
                    <a:cubicBezTo>
                      <a:pt x="18" y="1"/>
                      <a:pt x="17" y="0"/>
                      <a:pt x="16" y="0"/>
                    </a:cubicBezTo>
                    <a:cubicBezTo>
                      <a:pt x="9" y="0"/>
                      <a:pt x="9" y="0"/>
                      <a:pt x="9" y="0"/>
                    </a:cubicBezTo>
                    <a:cubicBezTo>
                      <a:pt x="7" y="0"/>
                      <a:pt x="7" y="1"/>
                      <a:pt x="7" y="2"/>
                    </a:cubicBezTo>
                    <a:cubicBezTo>
                      <a:pt x="7" y="4"/>
                      <a:pt x="7" y="5"/>
                      <a:pt x="9" y="5"/>
                    </a:cubicBezTo>
                    <a:cubicBezTo>
                      <a:pt x="13" y="5"/>
                      <a:pt x="13" y="5"/>
                      <a:pt x="13" y="5"/>
                    </a:cubicBezTo>
                    <a:cubicBezTo>
                      <a:pt x="13" y="33"/>
                      <a:pt x="13" y="33"/>
                      <a:pt x="13" y="33"/>
                    </a:cubicBezTo>
                    <a:cubicBezTo>
                      <a:pt x="3" y="33"/>
                      <a:pt x="3" y="33"/>
                      <a:pt x="3" y="33"/>
                    </a:cubicBezTo>
                    <a:cubicBezTo>
                      <a:pt x="1" y="33"/>
                      <a:pt x="0" y="34"/>
                      <a:pt x="0" y="35"/>
                    </a:cubicBezTo>
                    <a:cubicBezTo>
                      <a:pt x="0" y="37"/>
                      <a:pt x="1" y="38"/>
                      <a:pt x="3" y="38"/>
                    </a:cubicBezTo>
                    <a:cubicBezTo>
                      <a:pt x="28" y="38"/>
                      <a:pt x="28" y="38"/>
                      <a:pt x="28" y="38"/>
                    </a:cubicBezTo>
                    <a:cubicBezTo>
                      <a:pt x="30" y="38"/>
                      <a:pt x="31" y="37"/>
                      <a:pt x="31" y="35"/>
                    </a:cubicBezTo>
                    <a:cubicBezTo>
                      <a:pt x="31" y="34"/>
                      <a:pt x="30" y="33"/>
                      <a:pt x="28" y="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grpSp>
      <p:grpSp>
        <p:nvGrpSpPr>
          <p:cNvPr id="49" name="组合 48"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4462972" y="2858966"/>
            <a:ext cx="947938" cy="947938"/>
            <a:chOff x="4291522" y="3106616"/>
            <a:chExt cx="947938" cy="947938"/>
          </a:xfrm>
        </p:grpSpPr>
        <p:sp>
          <p:nvSpPr>
            <p:cNvPr id="50" name="MH_Other_4" descr="e7d195523061f1c0deeec63e560781cfd59afb0ea006f2a87ABB68BF51EA6619813959095094C18C62A12F549504892A4AAA8C1554C6663626E05CA27F281A14E6983772AFC3FB97135759321DEA3D703E9D8D869A2273EEB2A0BB67749286FC6AC0CABC13E93DFA52684F44072F01AF674423D8E4F9F8BECABFE5771A30929D6D0D81E4AAAF4547CD35BA5A33B94A9D"/>
            <p:cNvSpPr>
              <a:spLocks noChangeAspect="1"/>
            </p:cNvSpPr>
            <p:nvPr>
              <p:custDataLst>
                <p:tags r:id="rId2"/>
              </p:custDataLst>
            </p:nvPr>
          </p:nvSpPr>
          <p:spPr>
            <a:xfrm>
              <a:off x="4291522" y="3106616"/>
              <a:ext cx="947938" cy="947938"/>
            </a:xfrm>
            <a:prstGeom prst="ellipse">
              <a:avLst/>
            </a:prstGeom>
            <a:solidFill>
              <a:srgbClr val="96648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cs typeface="+mn-ea"/>
                <a:sym typeface="+mn-lt"/>
              </a:endParaRPr>
            </a:p>
          </p:txBody>
        </p:sp>
        <p:grpSp>
          <p:nvGrpSpPr>
            <p:cNvPr id="51" name="组合 50"/>
            <p:cNvGrpSpPr/>
            <p:nvPr/>
          </p:nvGrpSpPr>
          <p:grpSpPr>
            <a:xfrm>
              <a:off x="4464262" y="3433958"/>
              <a:ext cx="602457" cy="298710"/>
              <a:chOff x="1923908" y="2803742"/>
              <a:chExt cx="803116" cy="398201"/>
            </a:xfrm>
            <a:solidFill>
              <a:srgbClr val="FDFDFD"/>
            </a:solidFill>
          </p:grpSpPr>
          <p:sp>
            <p:nvSpPr>
              <p:cNvPr id="52" name="Freeform 27"/>
              <p:cNvSpPr/>
              <p:nvPr/>
            </p:nvSpPr>
            <p:spPr bwMode="auto">
              <a:xfrm>
                <a:off x="2354679" y="2813694"/>
                <a:ext cx="372345" cy="388249"/>
              </a:xfrm>
              <a:custGeom>
                <a:avLst/>
                <a:gdLst>
                  <a:gd name="T0" fmla="*/ 6 w 38"/>
                  <a:gd name="T1" fmla="*/ 24 h 38"/>
                  <a:gd name="T2" fmla="*/ 7 w 38"/>
                  <a:gd name="T3" fmla="*/ 22 h 38"/>
                  <a:gd name="T4" fmla="*/ 8 w 38"/>
                  <a:gd name="T5" fmla="*/ 22 h 38"/>
                  <a:gd name="T6" fmla="*/ 10 w 38"/>
                  <a:gd name="T7" fmla="*/ 21 h 38"/>
                  <a:gd name="T8" fmla="*/ 28 w 38"/>
                  <a:gd name="T9" fmla="*/ 21 h 38"/>
                  <a:gd name="T10" fmla="*/ 32 w 38"/>
                  <a:gd name="T11" fmla="*/ 21 h 38"/>
                  <a:gd name="T12" fmla="*/ 35 w 38"/>
                  <a:gd name="T13" fmla="*/ 19 h 38"/>
                  <a:gd name="T14" fmla="*/ 38 w 38"/>
                  <a:gd name="T15" fmla="*/ 16 h 38"/>
                  <a:gd name="T16" fmla="*/ 38 w 38"/>
                  <a:gd name="T17" fmla="*/ 13 h 38"/>
                  <a:gd name="T18" fmla="*/ 38 w 38"/>
                  <a:gd name="T19" fmla="*/ 8 h 38"/>
                  <a:gd name="T20" fmla="*/ 38 w 38"/>
                  <a:gd name="T21" fmla="*/ 5 h 38"/>
                  <a:gd name="T22" fmla="*/ 35 w 38"/>
                  <a:gd name="T23" fmla="*/ 2 h 38"/>
                  <a:gd name="T24" fmla="*/ 32 w 38"/>
                  <a:gd name="T25" fmla="*/ 1 h 38"/>
                  <a:gd name="T26" fmla="*/ 28 w 38"/>
                  <a:gd name="T27" fmla="*/ 0 h 38"/>
                  <a:gd name="T28" fmla="*/ 9 w 38"/>
                  <a:gd name="T29" fmla="*/ 0 h 38"/>
                  <a:gd name="T30" fmla="*/ 6 w 38"/>
                  <a:gd name="T31" fmla="*/ 2 h 38"/>
                  <a:gd name="T32" fmla="*/ 9 w 38"/>
                  <a:gd name="T33" fmla="*/ 5 h 38"/>
                  <a:gd name="T34" fmla="*/ 28 w 38"/>
                  <a:gd name="T35" fmla="*/ 5 h 38"/>
                  <a:gd name="T36" fmla="*/ 30 w 38"/>
                  <a:gd name="T37" fmla="*/ 5 h 38"/>
                  <a:gd name="T38" fmla="*/ 32 w 38"/>
                  <a:gd name="T39" fmla="*/ 6 h 38"/>
                  <a:gd name="T40" fmla="*/ 33 w 38"/>
                  <a:gd name="T41" fmla="*/ 7 h 38"/>
                  <a:gd name="T42" fmla="*/ 33 w 38"/>
                  <a:gd name="T43" fmla="*/ 8 h 38"/>
                  <a:gd name="T44" fmla="*/ 33 w 38"/>
                  <a:gd name="T45" fmla="*/ 13 h 38"/>
                  <a:gd name="T46" fmla="*/ 33 w 38"/>
                  <a:gd name="T47" fmla="*/ 14 h 38"/>
                  <a:gd name="T48" fmla="*/ 32 w 38"/>
                  <a:gd name="T49" fmla="*/ 16 h 38"/>
                  <a:gd name="T50" fmla="*/ 30 w 38"/>
                  <a:gd name="T51" fmla="*/ 16 h 38"/>
                  <a:gd name="T52" fmla="*/ 28 w 38"/>
                  <a:gd name="T53" fmla="*/ 17 h 38"/>
                  <a:gd name="T54" fmla="*/ 10 w 38"/>
                  <a:gd name="T55" fmla="*/ 17 h 38"/>
                  <a:gd name="T56" fmla="*/ 6 w 38"/>
                  <a:gd name="T57" fmla="*/ 17 h 38"/>
                  <a:gd name="T58" fmla="*/ 3 w 38"/>
                  <a:gd name="T59" fmla="*/ 19 h 38"/>
                  <a:gd name="T60" fmla="*/ 1 w 38"/>
                  <a:gd name="T61" fmla="*/ 22 h 38"/>
                  <a:gd name="T62" fmla="*/ 0 w 38"/>
                  <a:gd name="T63" fmla="*/ 25 h 38"/>
                  <a:gd name="T64" fmla="*/ 0 w 38"/>
                  <a:gd name="T65" fmla="*/ 29 h 38"/>
                  <a:gd name="T66" fmla="*/ 1 w 38"/>
                  <a:gd name="T67" fmla="*/ 33 h 38"/>
                  <a:gd name="T68" fmla="*/ 3 w 38"/>
                  <a:gd name="T69" fmla="*/ 36 h 38"/>
                  <a:gd name="T70" fmla="*/ 6 w 38"/>
                  <a:gd name="T71" fmla="*/ 37 h 38"/>
                  <a:gd name="T72" fmla="*/ 10 w 38"/>
                  <a:gd name="T73" fmla="*/ 38 h 38"/>
                  <a:gd name="T74" fmla="*/ 36 w 38"/>
                  <a:gd name="T75" fmla="*/ 38 h 38"/>
                  <a:gd name="T76" fmla="*/ 38 w 38"/>
                  <a:gd name="T77" fmla="*/ 35 h 38"/>
                  <a:gd name="T78" fmla="*/ 36 w 38"/>
                  <a:gd name="T79" fmla="*/ 33 h 38"/>
                  <a:gd name="T80" fmla="*/ 10 w 38"/>
                  <a:gd name="T81" fmla="*/ 33 h 38"/>
                  <a:gd name="T82" fmla="*/ 8 w 38"/>
                  <a:gd name="T83" fmla="*/ 33 h 38"/>
                  <a:gd name="T84" fmla="*/ 7 w 38"/>
                  <a:gd name="T85" fmla="*/ 32 h 38"/>
                  <a:gd name="T86" fmla="*/ 6 w 38"/>
                  <a:gd name="T87" fmla="*/ 31 h 38"/>
                  <a:gd name="T88" fmla="*/ 5 w 38"/>
                  <a:gd name="T89" fmla="*/ 29 h 38"/>
                  <a:gd name="T90" fmla="*/ 5 w 38"/>
                  <a:gd name="T91" fmla="*/ 25 h 38"/>
                  <a:gd name="T92" fmla="*/ 6 w 38"/>
                  <a:gd name="T93" fmla="*/ 2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8" h="38">
                    <a:moveTo>
                      <a:pt x="6" y="24"/>
                    </a:moveTo>
                    <a:cubicBezTo>
                      <a:pt x="6" y="23"/>
                      <a:pt x="6" y="23"/>
                      <a:pt x="7" y="22"/>
                    </a:cubicBezTo>
                    <a:cubicBezTo>
                      <a:pt x="7" y="22"/>
                      <a:pt x="8" y="22"/>
                      <a:pt x="8" y="22"/>
                    </a:cubicBezTo>
                    <a:cubicBezTo>
                      <a:pt x="9" y="21"/>
                      <a:pt x="10" y="21"/>
                      <a:pt x="10" y="21"/>
                    </a:cubicBezTo>
                    <a:cubicBezTo>
                      <a:pt x="28" y="21"/>
                      <a:pt x="28" y="21"/>
                      <a:pt x="28" y="21"/>
                    </a:cubicBezTo>
                    <a:cubicBezTo>
                      <a:pt x="30" y="21"/>
                      <a:pt x="31" y="21"/>
                      <a:pt x="32" y="21"/>
                    </a:cubicBezTo>
                    <a:cubicBezTo>
                      <a:pt x="33" y="20"/>
                      <a:pt x="34" y="20"/>
                      <a:pt x="35" y="19"/>
                    </a:cubicBezTo>
                    <a:cubicBezTo>
                      <a:pt x="36" y="18"/>
                      <a:pt x="37" y="17"/>
                      <a:pt x="38" y="16"/>
                    </a:cubicBezTo>
                    <a:cubicBezTo>
                      <a:pt x="38" y="15"/>
                      <a:pt x="38" y="14"/>
                      <a:pt x="38" y="13"/>
                    </a:cubicBezTo>
                    <a:cubicBezTo>
                      <a:pt x="38" y="8"/>
                      <a:pt x="38" y="8"/>
                      <a:pt x="38" y="8"/>
                    </a:cubicBezTo>
                    <a:cubicBezTo>
                      <a:pt x="38" y="7"/>
                      <a:pt x="38" y="6"/>
                      <a:pt x="38" y="5"/>
                    </a:cubicBezTo>
                    <a:cubicBezTo>
                      <a:pt x="37" y="4"/>
                      <a:pt x="36" y="3"/>
                      <a:pt x="35" y="2"/>
                    </a:cubicBezTo>
                    <a:cubicBezTo>
                      <a:pt x="34" y="2"/>
                      <a:pt x="33" y="1"/>
                      <a:pt x="32" y="1"/>
                    </a:cubicBezTo>
                    <a:cubicBezTo>
                      <a:pt x="31" y="0"/>
                      <a:pt x="29" y="0"/>
                      <a:pt x="28" y="0"/>
                    </a:cubicBezTo>
                    <a:cubicBezTo>
                      <a:pt x="9" y="0"/>
                      <a:pt x="9" y="0"/>
                      <a:pt x="9" y="0"/>
                    </a:cubicBezTo>
                    <a:cubicBezTo>
                      <a:pt x="7" y="0"/>
                      <a:pt x="6" y="1"/>
                      <a:pt x="6" y="2"/>
                    </a:cubicBezTo>
                    <a:cubicBezTo>
                      <a:pt x="6" y="4"/>
                      <a:pt x="7" y="5"/>
                      <a:pt x="9" y="5"/>
                    </a:cubicBezTo>
                    <a:cubicBezTo>
                      <a:pt x="28" y="5"/>
                      <a:pt x="28" y="5"/>
                      <a:pt x="28" y="5"/>
                    </a:cubicBezTo>
                    <a:cubicBezTo>
                      <a:pt x="29" y="5"/>
                      <a:pt x="29" y="5"/>
                      <a:pt x="30" y="5"/>
                    </a:cubicBezTo>
                    <a:cubicBezTo>
                      <a:pt x="31" y="5"/>
                      <a:pt x="31" y="6"/>
                      <a:pt x="32" y="6"/>
                    </a:cubicBezTo>
                    <a:cubicBezTo>
                      <a:pt x="32" y="6"/>
                      <a:pt x="33" y="7"/>
                      <a:pt x="33" y="7"/>
                    </a:cubicBezTo>
                    <a:cubicBezTo>
                      <a:pt x="33" y="7"/>
                      <a:pt x="33" y="8"/>
                      <a:pt x="33" y="8"/>
                    </a:cubicBezTo>
                    <a:cubicBezTo>
                      <a:pt x="33" y="13"/>
                      <a:pt x="33" y="13"/>
                      <a:pt x="33" y="13"/>
                    </a:cubicBezTo>
                    <a:cubicBezTo>
                      <a:pt x="33" y="13"/>
                      <a:pt x="33" y="14"/>
                      <a:pt x="33" y="14"/>
                    </a:cubicBezTo>
                    <a:cubicBezTo>
                      <a:pt x="33" y="15"/>
                      <a:pt x="32" y="15"/>
                      <a:pt x="32" y="16"/>
                    </a:cubicBezTo>
                    <a:cubicBezTo>
                      <a:pt x="31" y="16"/>
                      <a:pt x="31" y="16"/>
                      <a:pt x="30" y="16"/>
                    </a:cubicBezTo>
                    <a:cubicBezTo>
                      <a:pt x="29" y="16"/>
                      <a:pt x="29" y="17"/>
                      <a:pt x="28" y="17"/>
                    </a:cubicBezTo>
                    <a:cubicBezTo>
                      <a:pt x="10" y="17"/>
                      <a:pt x="10" y="17"/>
                      <a:pt x="10" y="17"/>
                    </a:cubicBezTo>
                    <a:cubicBezTo>
                      <a:pt x="9" y="17"/>
                      <a:pt x="7" y="17"/>
                      <a:pt x="6" y="17"/>
                    </a:cubicBezTo>
                    <a:cubicBezTo>
                      <a:pt x="5" y="18"/>
                      <a:pt x="4" y="18"/>
                      <a:pt x="3" y="19"/>
                    </a:cubicBezTo>
                    <a:cubicBezTo>
                      <a:pt x="2" y="20"/>
                      <a:pt x="1" y="21"/>
                      <a:pt x="1" y="22"/>
                    </a:cubicBezTo>
                    <a:cubicBezTo>
                      <a:pt x="0" y="23"/>
                      <a:pt x="0" y="24"/>
                      <a:pt x="0" y="25"/>
                    </a:cubicBezTo>
                    <a:cubicBezTo>
                      <a:pt x="0" y="29"/>
                      <a:pt x="0" y="29"/>
                      <a:pt x="0" y="29"/>
                    </a:cubicBezTo>
                    <a:cubicBezTo>
                      <a:pt x="0" y="31"/>
                      <a:pt x="0" y="32"/>
                      <a:pt x="1" y="33"/>
                    </a:cubicBezTo>
                    <a:cubicBezTo>
                      <a:pt x="1" y="34"/>
                      <a:pt x="2" y="35"/>
                      <a:pt x="3" y="36"/>
                    </a:cubicBezTo>
                    <a:cubicBezTo>
                      <a:pt x="4" y="36"/>
                      <a:pt x="5" y="37"/>
                      <a:pt x="6" y="37"/>
                    </a:cubicBezTo>
                    <a:cubicBezTo>
                      <a:pt x="7" y="38"/>
                      <a:pt x="9" y="38"/>
                      <a:pt x="10" y="38"/>
                    </a:cubicBezTo>
                    <a:cubicBezTo>
                      <a:pt x="36" y="38"/>
                      <a:pt x="36" y="38"/>
                      <a:pt x="36" y="38"/>
                    </a:cubicBezTo>
                    <a:cubicBezTo>
                      <a:pt x="38" y="38"/>
                      <a:pt x="38" y="37"/>
                      <a:pt x="38" y="35"/>
                    </a:cubicBezTo>
                    <a:cubicBezTo>
                      <a:pt x="38" y="34"/>
                      <a:pt x="38" y="33"/>
                      <a:pt x="36" y="33"/>
                    </a:cubicBezTo>
                    <a:cubicBezTo>
                      <a:pt x="10" y="33"/>
                      <a:pt x="10" y="33"/>
                      <a:pt x="10" y="33"/>
                    </a:cubicBezTo>
                    <a:cubicBezTo>
                      <a:pt x="10" y="33"/>
                      <a:pt x="9" y="33"/>
                      <a:pt x="8" y="33"/>
                    </a:cubicBezTo>
                    <a:cubicBezTo>
                      <a:pt x="8" y="33"/>
                      <a:pt x="7" y="32"/>
                      <a:pt x="7" y="32"/>
                    </a:cubicBezTo>
                    <a:cubicBezTo>
                      <a:pt x="6" y="32"/>
                      <a:pt x="6" y="31"/>
                      <a:pt x="6" y="31"/>
                    </a:cubicBezTo>
                    <a:cubicBezTo>
                      <a:pt x="5" y="30"/>
                      <a:pt x="5" y="30"/>
                      <a:pt x="5" y="29"/>
                    </a:cubicBezTo>
                    <a:cubicBezTo>
                      <a:pt x="5" y="25"/>
                      <a:pt x="5" y="25"/>
                      <a:pt x="5" y="25"/>
                    </a:cubicBezTo>
                    <a:cubicBezTo>
                      <a:pt x="5" y="24"/>
                      <a:pt x="5" y="24"/>
                      <a:pt x="6" y="24"/>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3" name="Freeform 31"/>
              <p:cNvSpPr>
                <a:spLocks noEditPoints="1"/>
              </p:cNvSpPr>
              <p:nvPr/>
            </p:nvSpPr>
            <p:spPr bwMode="auto">
              <a:xfrm>
                <a:off x="1923908" y="2803742"/>
                <a:ext cx="368849" cy="383966"/>
              </a:xfrm>
              <a:custGeom>
                <a:avLst/>
                <a:gdLst>
                  <a:gd name="T0" fmla="*/ 35 w 38"/>
                  <a:gd name="T1" fmla="*/ 2 h 38"/>
                  <a:gd name="T2" fmla="*/ 32 w 38"/>
                  <a:gd name="T3" fmla="*/ 1 h 38"/>
                  <a:gd name="T4" fmla="*/ 28 w 38"/>
                  <a:gd name="T5" fmla="*/ 0 h 38"/>
                  <a:gd name="T6" fmla="*/ 10 w 38"/>
                  <a:gd name="T7" fmla="*/ 0 h 38"/>
                  <a:gd name="T8" fmla="*/ 6 w 38"/>
                  <a:gd name="T9" fmla="*/ 1 h 38"/>
                  <a:gd name="T10" fmla="*/ 3 w 38"/>
                  <a:gd name="T11" fmla="*/ 2 h 38"/>
                  <a:gd name="T12" fmla="*/ 1 w 38"/>
                  <a:gd name="T13" fmla="*/ 5 h 38"/>
                  <a:gd name="T14" fmla="*/ 0 w 38"/>
                  <a:gd name="T15" fmla="*/ 8 h 38"/>
                  <a:gd name="T16" fmla="*/ 0 w 38"/>
                  <a:gd name="T17" fmla="*/ 29 h 38"/>
                  <a:gd name="T18" fmla="*/ 1 w 38"/>
                  <a:gd name="T19" fmla="*/ 33 h 38"/>
                  <a:gd name="T20" fmla="*/ 3 w 38"/>
                  <a:gd name="T21" fmla="*/ 35 h 38"/>
                  <a:gd name="T22" fmla="*/ 6 w 38"/>
                  <a:gd name="T23" fmla="*/ 37 h 38"/>
                  <a:gd name="T24" fmla="*/ 10 w 38"/>
                  <a:gd name="T25" fmla="*/ 38 h 38"/>
                  <a:gd name="T26" fmla="*/ 28 w 38"/>
                  <a:gd name="T27" fmla="*/ 38 h 38"/>
                  <a:gd name="T28" fmla="*/ 32 w 38"/>
                  <a:gd name="T29" fmla="*/ 37 h 38"/>
                  <a:gd name="T30" fmla="*/ 35 w 38"/>
                  <a:gd name="T31" fmla="*/ 36 h 38"/>
                  <a:gd name="T32" fmla="*/ 37 w 38"/>
                  <a:gd name="T33" fmla="*/ 33 h 38"/>
                  <a:gd name="T34" fmla="*/ 38 w 38"/>
                  <a:gd name="T35" fmla="*/ 29 h 38"/>
                  <a:gd name="T36" fmla="*/ 38 w 38"/>
                  <a:gd name="T37" fmla="*/ 8 h 38"/>
                  <a:gd name="T38" fmla="*/ 37 w 38"/>
                  <a:gd name="T39" fmla="*/ 5 h 38"/>
                  <a:gd name="T40" fmla="*/ 35 w 38"/>
                  <a:gd name="T41" fmla="*/ 2 h 38"/>
                  <a:gd name="T42" fmla="*/ 28 w 38"/>
                  <a:gd name="T43" fmla="*/ 33 h 38"/>
                  <a:gd name="T44" fmla="*/ 10 w 38"/>
                  <a:gd name="T45" fmla="*/ 33 h 38"/>
                  <a:gd name="T46" fmla="*/ 8 w 38"/>
                  <a:gd name="T47" fmla="*/ 33 h 38"/>
                  <a:gd name="T48" fmla="*/ 6 w 38"/>
                  <a:gd name="T49" fmla="*/ 32 h 38"/>
                  <a:gd name="T50" fmla="*/ 5 w 38"/>
                  <a:gd name="T51" fmla="*/ 31 h 38"/>
                  <a:gd name="T52" fmla="*/ 5 w 38"/>
                  <a:gd name="T53" fmla="*/ 29 h 38"/>
                  <a:gd name="T54" fmla="*/ 5 w 38"/>
                  <a:gd name="T55" fmla="*/ 8 h 38"/>
                  <a:gd name="T56" fmla="*/ 5 w 38"/>
                  <a:gd name="T57" fmla="*/ 7 h 38"/>
                  <a:gd name="T58" fmla="*/ 6 w 38"/>
                  <a:gd name="T59" fmla="*/ 6 h 38"/>
                  <a:gd name="T60" fmla="*/ 8 w 38"/>
                  <a:gd name="T61" fmla="*/ 5 h 38"/>
                  <a:gd name="T62" fmla="*/ 10 w 38"/>
                  <a:gd name="T63" fmla="*/ 5 h 38"/>
                  <a:gd name="T64" fmla="*/ 28 w 38"/>
                  <a:gd name="T65" fmla="*/ 5 h 38"/>
                  <a:gd name="T66" fmla="*/ 30 w 38"/>
                  <a:gd name="T67" fmla="*/ 5 h 38"/>
                  <a:gd name="T68" fmla="*/ 32 w 38"/>
                  <a:gd name="T69" fmla="*/ 6 h 38"/>
                  <a:gd name="T70" fmla="*/ 33 w 38"/>
                  <a:gd name="T71" fmla="*/ 7 h 38"/>
                  <a:gd name="T72" fmla="*/ 33 w 38"/>
                  <a:gd name="T73" fmla="*/ 8 h 38"/>
                  <a:gd name="T74" fmla="*/ 33 w 38"/>
                  <a:gd name="T75" fmla="*/ 29 h 38"/>
                  <a:gd name="T76" fmla="*/ 33 w 38"/>
                  <a:gd name="T77" fmla="*/ 31 h 38"/>
                  <a:gd name="T78" fmla="*/ 32 w 38"/>
                  <a:gd name="T79" fmla="*/ 32 h 38"/>
                  <a:gd name="T80" fmla="*/ 30 w 38"/>
                  <a:gd name="T81" fmla="*/ 33 h 38"/>
                  <a:gd name="T82" fmla="*/ 28 w 38"/>
                  <a:gd name="T83" fmla="*/ 3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 h="38">
                    <a:moveTo>
                      <a:pt x="35" y="2"/>
                    </a:moveTo>
                    <a:cubicBezTo>
                      <a:pt x="34" y="2"/>
                      <a:pt x="33" y="1"/>
                      <a:pt x="32" y="1"/>
                    </a:cubicBezTo>
                    <a:cubicBezTo>
                      <a:pt x="31" y="0"/>
                      <a:pt x="29" y="0"/>
                      <a:pt x="28" y="0"/>
                    </a:cubicBezTo>
                    <a:cubicBezTo>
                      <a:pt x="10" y="0"/>
                      <a:pt x="10" y="0"/>
                      <a:pt x="10" y="0"/>
                    </a:cubicBezTo>
                    <a:cubicBezTo>
                      <a:pt x="9" y="0"/>
                      <a:pt x="7" y="0"/>
                      <a:pt x="6" y="1"/>
                    </a:cubicBezTo>
                    <a:cubicBezTo>
                      <a:pt x="5" y="1"/>
                      <a:pt x="4" y="2"/>
                      <a:pt x="3" y="2"/>
                    </a:cubicBezTo>
                    <a:cubicBezTo>
                      <a:pt x="2" y="3"/>
                      <a:pt x="1" y="4"/>
                      <a:pt x="1" y="5"/>
                    </a:cubicBezTo>
                    <a:cubicBezTo>
                      <a:pt x="0" y="6"/>
                      <a:pt x="0" y="7"/>
                      <a:pt x="0" y="8"/>
                    </a:cubicBezTo>
                    <a:cubicBezTo>
                      <a:pt x="0" y="29"/>
                      <a:pt x="0" y="29"/>
                      <a:pt x="0" y="29"/>
                    </a:cubicBezTo>
                    <a:cubicBezTo>
                      <a:pt x="0" y="31"/>
                      <a:pt x="0" y="32"/>
                      <a:pt x="1" y="33"/>
                    </a:cubicBezTo>
                    <a:cubicBezTo>
                      <a:pt x="1" y="34"/>
                      <a:pt x="2" y="35"/>
                      <a:pt x="3" y="35"/>
                    </a:cubicBezTo>
                    <a:cubicBezTo>
                      <a:pt x="4" y="36"/>
                      <a:pt x="5" y="37"/>
                      <a:pt x="6" y="37"/>
                    </a:cubicBezTo>
                    <a:cubicBezTo>
                      <a:pt x="7" y="38"/>
                      <a:pt x="9" y="38"/>
                      <a:pt x="10" y="38"/>
                    </a:cubicBezTo>
                    <a:cubicBezTo>
                      <a:pt x="28" y="38"/>
                      <a:pt x="28" y="38"/>
                      <a:pt x="28" y="38"/>
                    </a:cubicBezTo>
                    <a:cubicBezTo>
                      <a:pt x="29" y="38"/>
                      <a:pt x="31" y="38"/>
                      <a:pt x="32" y="37"/>
                    </a:cubicBezTo>
                    <a:cubicBezTo>
                      <a:pt x="33" y="37"/>
                      <a:pt x="34" y="36"/>
                      <a:pt x="35" y="36"/>
                    </a:cubicBezTo>
                    <a:cubicBezTo>
                      <a:pt x="36" y="35"/>
                      <a:pt x="37" y="34"/>
                      <a:pt x="37" y="33"/>
                    </a:cubicBezTo>
                    <a:cubicBezTo>
                      <a:pt x="38" y="32"/>
                      <a:pt x="38" y="31"/>
                      <a:pt x="38" y="29"/>
                    </a:cubicBezTo>
                    <a:cubicBezTo>
                      <a:pt x="38" y="8"/>
                      <a:pt x="38" y="8"/>
                      <a:pt x="38" y="8"/>
                    </a:cubicBezTo>
                    <a:cubicBezTo>
                      <a:pt x="38" y="7"/>
                      <a:pt x="38" y="6"/>
                      <a:pt x="37" y="5"/>
                    </a:cubicBezTo>
                    <a:cubicBezTo>
                      <a:pt x="37" y="4"/>
                      <a:pt x="36" y="3"/>
                      <a:pt x="35" y="2"/>
                    </a:cubicBezTo>
                    <a:close/>
                    <a:moveTo>
                      <a:pt x="28" y="33"/>
                    </a:moveTo>
                    <a:cubicBezTo>
                      <a:pt x="10" y="33"/>
                      <a:pt x="10" y="33"/>
                      <a:pt x="10" y="33"/>
                    </a:cubicBezTo>
                    <a:cubicBezTo>
                      <a:pt x="9" y="33"/>
                      <a:pt x="9" y="33"/>
                      <a:pt x="8" y="33"/>
                    </a:cubicBezTo>
                    <a:cubicBezTo>
                      <a:pt x="7" y="33"/>
                      <a:pt x="7" y="32"/>
                      <a:pt x="6" y="32"/>
                    </a:cubicBezTo>
                    <a:cubicBezTo>
                      <a:pt x="6" y="32"/>
                      <a:pt x="6" y="31"/>
                      <a:pt x="5" y="31"/>
                    </a:cubicBezTo>
                    <a:cubicBezTo>
                      <a:pt x="5" y="30"/>
                      <a:pt x="5" y="30"/>
                      <a:pt x="5" y="29"/>
                    </a:cubicBezTo>
                    <a:cubicBezTo>
                      <a:pt x="5" y="8"/>
                      <a:pt x="5" y="8"/>
                      <a:pt x="5" y="8"/>
                    </a:cubicBezTo>
                    <a:cubicBezTo>
                      <a:pt x="5" y="8"/>
                      <a:pt x="5" y="7"/>
                      <a:pt x="5" y="7"/>
                    </a:cubicBezTo>
                    <a:cubicBezTo>
                      <a:pt x="6" y="6"/>
                      <a:pt x="6" y="6"/>
                      <a:pt x="6" y="6"/>
                    </a:cubicBezTo>
                    <a:cubicBezTo>
                      <a:pt x="7" y="5"/>
                      <a:pt x="7" y="5"/>
                      <a:pt x="8" y="5"/>
                    </a:cubicBezTo>
                    <a:cubicBezTo>
                      <a:pt x="9" y="5"/>
                      <a:pt x="9" y="5"/>
                      <a:pt x="10" y="5"/>
                    </a:cubicBezTo>
                    <a:cubicBezTo>
                      <a:pt x="28" y="5"/>
                      <a:pt x="28" y="5"/>
                      <a:pt x="28" y="5"/>
                    </a:cubicBezTo>
                    <a:cubicBezTo>
                      <a:pt x="29" y="5"/>
                      <a:pt x="29" y="5"/>
                      <a:pt x="30" y="5"/>
                    </a:cubicBezTo>
                    <a:cubicBezTo>
                      <a:pt x="31" y="5"/>
                      <a:pt x="31" y="5"/>
                      <a:pt x="32" y="6"/>
                    </a:cubicBezTo>
                    <a:cubicBezTo>
                      <a:pt x="32" y="6"/>
                      <a:pt x="32" y="6"/>
                      <a:pt x="33" y="7"/>
                    </a:cubicBezTo>
                    <a:cubicBezTo>
                      <a:pt x="33" y="7"/>
                      <a:pt x="33" y="8"/>
                      <a:pt x="33" y="8"/>
                    </a:cubicBezTo>
                    <a:cubicBezTo>
                      <a:pt x="33" y="29"/>
                      <a:pt x="33" y="29"/>
                      <a:pt x="33" y="29"/>
                    </a:cubicBezTo>
                    <a:cubicBezTo>
                      <a:pt x="33" y="30"/>
                      <a:pt x="33" y="30"/>
                      <a:pt x="33" y="31"/>
                    </a:cubicBezTo>
                    <a:cubicBezTo>
                      <a:pt x="32" y="31"/>
                      <a:pt x="32" y="32"/>
                      <a:pt x="32" y="32"/>
                    </a:cubicBezTo>
                    <a:cubicBezTo>
                      <a:pt x="31" y="32"/>
                      <a:pt x="31" y="33"/>
                      <a:pt x="30" y="33"/>
                    </a:cubicBezTo>
                    <a:cubicBezTo>
                      <a:pt x="29" y="33"/>
                      <a:pt x="29" y="33"/>
                      <a:pt x="28" y="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grpSp>
      <p:grpSp>
        <p:nvGrpSpPr>
          <p:cNvPr id="54" name="组合 53"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6498616" y="4300549"/>
            <a:ext cx="947938" cy="947938"/>
            <a:chOff x="6327166" y="4548199"/>
            <a:chExt cx="947938" cy="947938"/>
          </a:xfrm>
        </p:grpSpPr>
        <p:sp>
          <p:nvSpPr>
            <p:cNvPr id="55" name="MH_Other_4" descr="e7d195523061f1c0deeec63e560781cfd59afb0ea006f2a87ABB68BF51EA6619813959095094C18C62A12F549504892A4AAA8C1554C6663626E05CA27F281A14E6983772AFC3FB97135759321DEA3D703E9D8D869A2273EEB2A0BB67749286FC6AC0CABC13E93DFA52684F44072F01AF674423D8E4F9F8BECABFE5771A30929D6D0D81E4AAAF4547CD35BA5A33B94A9D"/>
            <p:cNvSpPr>
              <a:spLocks noChangeAspect="1"/>
            </p:cNvSpPr>
            <p:nvPr>
              <p:custDataLst>
                <p:tags r:id="rId3"/>
              </p:custDataLst>
            </p:nvPr>
          </p:nvSpPr>
          <p:spPr>
            <a:xfrm>
              <a:off x="6327166" y="4548199"/>
              <a:ext cx="947938" cy="947938"/>
            </a:xfrm>
            <a:prstGeom prst="ellipse">
              <a:avLst/>
            </a:prstGeom>
            <a:solidFill>
              <a:srgbClr val="D06F83"/>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cs typeface="+mn-ea"/>
                <a:sym typeface="+mn-lt"/>
              </a:endParaRPr>
            </a:p>
          </p:txBody>
        </p:sp>
        <p:grpSp>
          <p:nvGrpSpPr>
            <p:cNvPr id="56" name="组合 55"/>
            <p:cNvGrpSpPr/>
            <p:nvPr/>
          </p:nvGrpSpPr>
          <p:grpSpPr>
            <a:xfrm>
              <a:off x="6499906" y="4876757"/>
              <a:ext cx="602457" cy="290822"/>
              <a:chOff x="1923908" y="4238286"/>
              <a:chExt cx="803116" cy="387686"/>
            </a:xfrm>
            <a:solidFill>
              <a:srgbClr val="FDFDFD"/>
            </a:solidFill>
          </p:grpSpPr>
          <p:sp>
            <p:nvSpPr>
              <p:cNvPr id="57" name="Freeform 22"/>
              <p:cNvSpPr/>
              <p:nvPr/>
            </p:nvSpPr>
            <p:spPr bwMode="auto">
              <a:xfrm>
                <a:off x="2382998" y="4238286"/>
                <a:ext cx="344026" cy="387686"/>
              </a:xfrm>
              <a:custGeom>
                <a:avLst/>
                <a:gdLst>
                  <a:gd name="T0" fmla="*/ 35 w 35"/>
                  <a:gd name="T1" fmla="*/ 13 h 38"/>
                  <a:gd name="T2" fmla="*/ 35 w 35"/>
                  <a:gd name="T3" fmla="*/ 9 h 38"/>
                  <a:gd name="T4" fmla="*/ 34 w 35"/>
                  <a:gd name="T5" fmla="*/ 5 h 38"/>
                  <a:gd name="T6" fmla="*/ 31 w 35"/>
                  <a:gd name="T7" fmla="*/ 3 h 38"/>
                  <a:gd name="T8" fmla="*/ 28 w 35"/>
                  <a:gd name="T9" fmla="*/ 1 h 38"/>
                  <a:gd name="T10" fmla="*/ 24 w 35"/>
                  <a:gd name="T11" fmla="*/ 0 h 38"/>
                  <a:gd name="T12" fmla="*/ 2 w 35"/>
                  <a:gd name="T13" fmla="*/ 0 h 38"/>
                  <a:gd name="T14" fmla="*/ 0 w 35"/>
                  <a:gd name="T15" fmla="*/ 3 h 38"/>
                  <a:gd name="T16" fmla="*/ 2 w 35"/>
                  <a:gd name="T17" fmla="*/ 5 h 38"/>
                  <a:gd name="T18" fmla="*/ 24 w 35"/>
                  <a:gd name="T19" fmla="*/ 5 h 38"/>
                  <a:gd name="T20" fmla="*/ 26 w 35"/>
                  <a:gd name="T21" fmla="*/ 5 h 38"/>
                  <a:gd name="T22" fmla="*/ 28 w 35"/>
                  <a:gd name="T23" fmla="*/ 6 h 38"/>
                  <a:gd name="T24" fmla="*/ 29 w 35"/>
                  <a:gd name="T25" fmla="*/ 7 h 38"/>
                  <a:gd name="T26" fmla="*/ 29 w 35"/>
                  <a:gd name="T27" fmla="*/ 9 h 38"/>
                  <a:gd name="T28" fmla="*/ 29 w 35"/>
                  <a:gd name="T29" fmla="*/ 13 h 38"/>
                  <a:gd name="T30" fmla="*/ 29 w 35"/>
                  <a:gd name="T31" fmla="*/ 15 h 38"/>
                  <a:gd name="T32" fmla="*/ 28 w 35"/>
                  <a:gd name="T33" fmla="*/ 16 h 38"/>
                  <a:gd name="T34" fmla="*/ 26 w 35"/>
                  <a:gd name="T35" fmla="*/ 16 h 38"/>
                  <a:gd name="T36" fmla="*/ 24 w 35"/>
                  <a:gd name="T37" fmla="*/ 17 h 38"/>
                  <a:gd name="T38" fmla="*/ 6 w 35"/>
                  <a:gd name="T39" fmla="*/ 17 h 38"/>
                  <a:gd name="T40" fmla="*/ 4 w 35"/>
                  <a:gd name="T41" fmla="*/ 19 h 38"/>
                  <a:gd name="T42" fmla="*/ 6 w 35"/>
                  <a:gd name="T43" fmla="*/ 22 h 38"/>
                  <a:gd name="T44" fmla="*/ 24 w 35"/>
                  <a:gd name="T45" fmla="*/ 22 h 38"/>
                  <a:gd name="T46" fmla="*/ 26 w 35"/>
                  <a:gd name="T47" fmla="*/ 22 h 38"/>
                  <a:gd name="T48" fmla="*/ 28 w 35"/>
                  <a:gd name="T49" fmla="*/ 23 h 38"/>
                  <a:gd name="T50" fmla="*/ 29 w 35"/>
                  <a:gd name="T51" fmla="*/ 24 h 38"/>
                  <a:gd name="T52" fmla="*/ 29 w 35"/>
                  <a:gd name="T53" fmla="*/ 25 h 38"/>
                  <a:gd name="T54" fmla="*/ 29 w 35"/>
                  <a:gd name="T55" fmla="*/ 30 h 38"/>
                  <a:gd name="T56" fmla="*/ 29 w 35"/>
                  <a:gd name="T57" fmla="*/ 31 h 38"/>
                  <a:gd name="T58" fmla="*/ 28 w 35"/>
                  <a:gd name="T59" fmla="*/ 32 h 38"/>
                  <a:gd name="T60" fmla="*/ 26 w 35"/>
                  <a:gd name="T61" fmla="*/ 33 h 38"/>
                  <a:gd name="T62" fmla="*/ 24 w 35"/>
                  <a:gd name="T63" fmla="*/ 33 h 38"/>
                  <a:gd name="T64" fmla="*/ 2 w 35"/>
                  <a:gd name="T65" fmla="*/ 33 h 38"/>
                  <a:gd name="T66" fmla="*/ 0 w 35"/>
                  <a:gd name="T67" fmla="*/ 36 h 38"/>
                  <a:gd name="T68" fmla="*/ 2 w 35"/>
                  <a:gd name="T69" fmla="*/ 38 h 38"/>
                  <a:gd name="T70" fmla="*/ 24 w 35"/>
                  <a:gd name="T71" fmla="*/ 38 h 38"/>
                  <a:gd name="T72" fmla="*/ 28 w 35"/>
                  <a:gd name="T73" fmla="*/ 38 h 38"/>
                  <a:gd name="T74" fmla="*/ 31 w 35"/>
                  <a:gd name="T75" fmla="*/ 36 h 38"/>
                  <a:gd name="T76" fmla="*/ 34 w 35"/>
                  <a:gd name="T77" fmla="*/ 33 h 38"/>
                  <a:gd name="T78" fmla="*/ 35 w 35"/>
                  <a:gd name="T79" fmla="*/ 30 h 38"/>
                  <a:gd name="T80" fmla="*/ 35 w 35"/>
                  <a:gd name="T81" fmla="*/ 25 h 38"/>
                  <a:gd name="T82" fmla="*/ 32 w 35"/>
                  <a:gd name="T83" fmla="*/ 19 h 38"/>
                  <a:gd name="T84" fmla="*/ 35 w 35"/>
                  <a:gd name="T85" fmla="*/ 1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 h="38">
                    <a:moveTo>
                      <a:pt x="35" y="13"/>
                    </a:moveTo>
                    <a:cubicBezTo>
                      <a:pt x="35" y="9"/>
                      <a:pt x="35" y="9"/>
                      <a:pt x="35" y="9"/>
                    </a:cubicBezTo>
                    <a:cubicBezTo>
                      <a:pt x="35" y="7"/>
                      <a:pt x="34" y="6"/>
                      <a:pt x="34" y="5"/>
                    </a:cubicBezTo>
                    <a:cubicBezTo>
                      <a:pt x="33" y="4"/>
                      <a:pt x="32" y="3"/>
                      <a:pt x="31" y="3"/>
                    </a:cubicBezTo>
                    <a:cubicBezTo>
                      <a:pt x="31" y="2"/>
                      <a:pt x="29" y="1"/>
                      <a:pt x="28" y="1"/>
                    </a:cubicBezTo>
                    <a:cubicBezTo>
                      <a:pt x="27" y="0"/>
                      <a:pt x="26" y="0"/>
                      <a:pt x="24" y="0"/>
                    </a:cubicBezTo>
                    <a:cubicBezTo>
                      <a:pt x="2" y="0"/>
                      <a:pt x="2" y="0"/>
                      <a:pt x="2" y="0"/>
                    </a:cubicBezTo>
                    <a:cubicBezTo>
                      <a:pt x="1" y="0"/>
                      <a:pt x="0" y="1"/>
                      <a:pt x="0" y="3"/>
                    </a:cubicBezTo>
                    <a:cubicBezTo>
                      <a:pt x="0" y="4"/>
                      <a:pt x="1" y="5"/>
                      <a:pt x="2" y="5"/>
                    </a:cubicBezTo>
                    <a:cubicBezTo>
                      <a:pt x="24" y="5"/>
                      <a:pt x="24" y="5"/>
                      <a:pt x="24" y="5"/>
                    </a:cubicBezTo>
                    <a:cubicBezTo>
                      <a:pt x="25" y="5"/>
                      <a:pt x="26" y="5"/>
                      <a:pt x="26" y="5"/>
                    </a:cubicBezTo>
                    <a:cubicBezTo>
                      <a:pt x="27" y="6"/>
                      <a:pt x="28" y="6"/>
                      <a:pt x="28" y="6"/>
                    </a:cubicBezTo>
                    <a:cubicBezTo>
                      <a:pt x="28" y="6"/>
                      <a:pt x="29" y="7"/>
                      <a:pt x="29" y="7"/>
                    </a:cubicBezTo>
                    <a:cubicBezTo>
                      <a:pt x="29" y="8"/>
                      <a:pt x="29" y="8"/>
                      <a:pt x="29" y="9"/>
                    </a:cubicBezTo>
                    <a:cubicBezTo>
                      <a:pt x="29" y="13"/>
                      <a:pt x="29" y="13"/>
                      <a:pt x="29" y="13"/>
                    </a:cubicBezTo>
                    <a:cubicBezTo>
                      <a:pt x="29" y="14"/>
                      <a:pt x="29" y="14"/>
                      <a:pt x="29" y="15"/>
                    </a:cubicBezTo>
                    <a:cubicBezTo>
                      <a:pt x="29" y="15"/>
                      <a:pt x="28" y="15"/>
                      <a:pt x="28" y="16"/>
                    </a:cubicBezTo>
                    <a:cubicBezTo>
                      <a:pt x="28" y="16"/>
                      <a:pt x="27" y="16"/>
                      <a:pt x="26" y="16"/>
                    </a:cubicBezTo>
                    <a:cubicBezTo>
                      <a:pt x="26" y="17"/>
                      <a:pt x="25" y="17"/>
                      <a:pt x="24" y="17"/>
                    </a:cubicBezTo>
                    <a:cubicBezTo>
                      <a:pt x="6" y="17"/>
                      <a:pt x="6" y="17"/>
                      <a:pt x="6" y="17"/>
                    </a:cubicBezTo>
                    <a:cubicBezTo>
                      <a:pt x="5" y="17"/>
                      <a:pt x="4" y="18"/>
                      <a:pt x="4" y="19"/>
                    </a:cubicBezTo>
                    <a:cubicBezTo>
                      <a:pt x="4" y="21"/>
                      <a:pt x="5" y="22"/>
                      <a:pt x="6" y="22"/>
                    </a:cubicBezTo>
                    <a:cubicBezTo>
                      <a:pt x="24" y="22"/>
                      <a:pt x="24" y="22"/>
                      <a:pt x="24" y="22"/>
                    </a:cubicBezTo>
                    <a:cubicBezTo>
                      <a:pt x="25" y="22"/>
                      <a:pt x="26" y="22"/>
                      <a:pt x="26" y="22"/>
                    </a:cubicBezTo>
                    <a:cubicBezTo>
                      <a:pt x="27" y="22"/>
                      <a:pt x="28" y="22"/>
                      <a:pt x="28" y="23"/>
                    </a:cubicBezTo>
                    <a:cubicBezTo>
                      <a:pt x="28" y="23"/>
                      <a:pt x="29" y="23"/>
                      <a:pt x="29" y="24"/>
                    </a:cubicBezTo>
                    <a:cubicBezTo>
                      <a:pt x="29" y="24"/>
                      <a:pt x="29" y="25"/>
                      <a:pt x="29" y="25"/>
                    </a:cubicBezTo>
                    <a:cubicBezTo>
                      <a:pt x="29" y="30"/>
                      <a:pt x="29" y="30"/>
                      <a:pt x="29" y="30"/>
                    </a:cubicBezTo>
                    <a:cubicBezTo>
                      <a:pt x="29" y="30"/>
                      <a:pt x="29" y="31"/>
                      <a:pt x="29" y="31"/>
                    </a:cubicBezTo>
                    <a:cubicBezTo>
                      <a:pt x="29" y="32"/>
                      <a:pt x="28" y="32"/>
                      <a:pt x="28" y="32"/>
                    </a:cubicBezTo>
                    <a:cubicBezTo>
                      <a:pt x="28" y="33"/>
                      <a:pt x="27" y="33"/>
                      <a:pt x="26" y="33"/>
                    </a:cubicBezTo>
                    <a:cubicBezTo>
                      <a:pt x="26" y="33"/>
                      <a:pt x="25" y="33"/>
                      <a:pt x="24" y="33"/>
                    </a:cubicBezTo>
                    <a:cubicBezTo>
                      <a:pt x="2" y="33"/>
                      <a:pt x="2" y="33"/>
                      <a:pt x="2" y="33"/>
                    </a:cubicBezTo>
                    <a:cubicBezTo>
                      <a:pt x="1" y="33"/>
                      <a:pt x="0" y="34"/>
                      <a:pt x="0" y="36"/>
                    </a:cubicBezTo>
                    <a:cubicBezTo>
                      <a:pt x="0" y="37"/>
                      <a:pt x="1" y="38"/>
                      <a:pt x="2" y="38"/>
                    </a:cubicBezTo>
                    <a:cubicBezTo>
                      <a:pt x="24" y="38"/>
                      <a:pt x="24" y="38"/>
                      <a:pt x="24" y="38"/>
                    </a:cubicBezTo>
                    <a:cubicBezTo>
                      <a:pt x="26" y="38"/>
                      <a:pt x="27" y="38"/>
                      <a:pt x="28" y="38"/>
                    </a:cubicBezTo>
                    <a:cubicBezTo>
                      <a:pt x="29" y="37"/>
                      <a:pt x="31" y="37"/>
                      <a:pt x="31" y="36"/>
                    </a:cubicBezTo>
                    <a:cubicBezTo>
                      <a:pt x="32" y="35"/>
                      <a:pt x="33" y="34"/>
                      <a:pt x="34" y="33"/>
                    </a:cubicBezTo>
                    <a:cubicBezTo>
                      <a:pt x="34" y="32"/>
                      <a:pt x="35" y="31"/>
                      <a:pt x="35" y="30"/>
                    </a:cubicBezTo>
                    <a:cubicBezTo>
                      <a:pt x="35" y="25"/>
                      <a:pt x="35" y="25"/>
                      <a:pt x="35" y="25"/>
                    </a:cubicBezTo>
                    <a:cubicBezTo>
                      <a:pt x="35" y="23"/>
                      <a:pt x="34" y="21"/>
                      <a:pt x="32" y="19"/>
                    </a:cubicBezTo>
                    <a:cubicBezTo>
                      <a:pt x="34" y="18"/>
                      <a:pt x="35" y="16"/>
                      <a:pt x="35" y="1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8" name="Freeform 31"/>
              <p:cNvSpPr>
                <a:spLocks noEditPoints="1"/>
              </p:cNvSpPr>
              <p:nvPr/>
            </p:nvSpPr>
            <p:spPr bwMode="auto">
              <a:xfrm>
                <a:off x="1923908" y="4238286"/>
                <a:ext cx="368849" cy="383966"/>
              </a:xfrm>
              <a:custGeom>
                <a:avLst/>
                <a:gdLst>
                  <a:gd name="T0" fmla="*/ 35 w 38"/>
                  <a:gd name="T1" fmla="*/ 2 h 38"/>
                  <a:gd name="T2" fmla="*/ 32 w 38"/>
                  <a:gd name="T3" fmla="*/ 1 h 38"/>
                  <a:gd name="T4" fmla="*/ 28 w 38"/>
                  <a:gd name="T5" fmla="*/ 0 h 38"/>
                  <a:gd name="T6" fmla="*/ 10 w 38"/>
                  <a:gd name="T7" fmla="*/ 0 h 38"/>
                  <a:gd name="T8" fmla="*/ 6 w 38"/>
                  <a:gd name="T9" fmla="*/ 1 h 38"/>
                  <a:gd name="T10" fmla="*/ 3 w 38"/>
                  <a:gd name="T11" fmla="*/ 2 h 38"/>
                  <a:gd name="T12" fmla="*/ 1 w 38"/>
                  <a:gd name="T13" fmla="*/ 5 h 38"/>
                  <a:gd name="T14" fmla="*/ 0 w 38"/>
                  <a:gd name="T15" fmla="*/ 8 h 38"/>
                  <a:gd name="T16" fmla="*/ 0 w 38"/>
                  <a:gd name="T17" fmla="*/ 29 h 38"/>
                  <a:gd name="T18" fmla="*/ 1 w 38"/>
                  <a:gd name="T19" fmla="*/ 33 h 38"/>
                  <a:gd name="T20" fmla="*/ 3 w 38"/>
                  <a:gd name="T21" fmla="*/ 35 h 38"/>
                  <a:gd name="T22" fmla="*/ 6 w 38"/>
                  <a:gd name="T23" fmla="*/ 37 h 38"/>
                  <a:gd name="T24" fmla="*/ 10 w 38"/>
                  <a:gd name="T25" fmla="*/ 38 h 38"/>
                  <a:gd name="T26" fmla="*/ 28 w 38"/>
                  <a:gd name="T27" fmla="*/ 38 h 38"/>
                  <a:gd name="T28" fmla="*/ 32 w 38"/>
                  <a:gd name="T29" fmla="*/ 37 h 38"/>
                  <a:gd name="T30" fmla="*/ 35 w 38"/>
                  <a:gd name="T31" fmla="*/ 36 h 38"/>
                  <a:gd name="T32" fmla="*/ 37 w 38"/>
                  <a:gd name="T33" fmla="*/ 33 h 38"/>
                  <a:gd name="T34" fmla="*/ 38 w 38"/>
                  <a:gd name="T35" fmla="*/ 29 h 38"/>
                  <a:gd name="T36" fmla="*/ 38 w 38"/>
                  <a:gd name="T37" fmla="*/ 8 h 38"/>
                  <a:gd name="T38" fmla="*/ 37 w 38"/>
                  <a:gd name="T39" fmla="*/ 5 h 38"/>
                  <a:gd name="T40" fmla="*/ 35 w 38"/>
                  <a:gd name="T41" fmla="*/ 2 h 38"/>
                  <a:gd name="T42" fmla="*/ 28 w 38"/>
                  <a:gd name="T43" fmla="*/ 33 h 38"/>
                  <a:gd name="T44" fmla="*/ 10 w 38"/>
                  <a:gd name="T45" fmla="*/ 33 h 38"/>
                  <a:gd name="T46" fmla="*/ 8 w 38"/>
                  <a:gd name="T47" fmla="*/ 33 h 38"/>
                  <a:gd name="T48" fmla="*/ 6 w 38"/>
                  <a:gd name="T49" fmla="*/ 32 h 38"/>
                  <a:gd name="T50" fmla="*/ 5 w 38"/>
                  <a:gd name="T51" fmla="*/ 31 h 38"/>
                  <a:gd name="T52" fmla="*/ 5 w 38"/>
                  <a:gd name="T53" fmla="*/ 29 h 38"/>
                  <a:gd name="T54" fmla="*/ 5 w 38"/>
                  <a:gd name="T55" fmla="*/ 8 h 38"/>
                  <a:gd name="T56" fmla="*/ 5 w 38"/>
                  <a:gd name="T57" fmla="*/ 7 h 38"/>
                  <a:gd name="T58" fmla="*/ 6 w 38"/>
                  <a:gd name="T59" fmla="*/ 6 h 38"/>
                  <a:gd name="T60" fmla="*/ 8 w 38"/>
                  <a:gd name="T61" fmla="*/ 5 h 38"/>
                  <a:gd name="T62" fmla="*/ 10 w 38"/>
                  <a:gd name="T63" fmla="*/ 5 h 38"/>
                  <a:gd name="T64" fmla="*/ 28 w 38"/>
                  <a:gd name="T65" fmla="*/ 5 h 38"/>
                  <a:gd name="T66" fmla="*/ 30 w 38"/>
                  <a:gd name="T67" fmla="*/ 5 h 38"/>
                  <a:gd name="T68" fmla="*/ 32 w 38"/>
                  <a:gd name="T69" fmla="*/ 6 h 38"/>
                  <a:gd name="T70" fmla="*/ 33 w 38"/>
                  <a:gd name="T71" fmla="*/ 7 h 38"/>
                  <a:gd name="T72" fmla="*/ 33 w 38"/>
                  <a:gd name="T73" fmla="*/ 8 h 38"/>
                  <a:gd name="T74" fmla="*/ 33 w 38"/>
                  <a:gd name="T75" fmla="*/ 29 h 38"/>
                  <a:gd name="T76" fmla="*/ 33 w 38"/>
                  <a:gd name="T77" fmla="*/ 31 h 38"/>
                  <a:gd name="T78" fmla="*/ 32 w 38"/>
                  <a:gd name="T79" fmla="*/ 32 h 38"/>
                  <a:gd name="T80" fmla="*/ 30 w 38"/>
                  <a:gd name="T81" fmla="*/ 33 h 38"/>
                  <a:gd name="T82" fmla="*/ 28 w 38"/>
                  <a:gd name="T83" fmla="*/ 3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 h="38">
                    <a:moveTo>
                      <a:pt x="35" y="2"/>
                    </a:moveTo>
                    <a:cubicBezTo>
                      <a:pt x="34" y="2"/>
                      <a:pt x="33" y="1"/>
                      <a:pt x="32" y="1"/>
                    </a:cubicBezTo>
                    <a:cubicBezTo>
                      <a:pt x="31" y="0"/>
                      <a:pt x="29" y="0"/>
                      <a:pt x="28" y="0"/>
                    </a:cubicBezTo>
                    <a:cubicBezTo>
                      <a:pt x="10" y="0"/>
                      <a:pt x="10" y="0"/>
                      <a:pt x="10" y="0"/>
                    </a:cubicBezTo>
                    <a:cubicBezTo>
                      <a:pt x="9" y="0"/>
                      <a:pt x="7" y="0"/>
                      <a:pt x="6" y="1"/>
                    </a:cubicBezTo>
                    <a:cubicBezTo>
                      <a:pt x="5" y="1"/>
                      <a:pt x="4" y="2"/>
                      <a:pt x="3" y="2"/>
                    </a:cubicBezTo>
                    <a:cubicBezTo>
                      <a:pt x="2" y="3"/>
                      <a:pt x="1" y="4"/>
                      <a:pt x="1" y="5"/>
                    </a:cubicBezTo>
                    <a:cubicBezTo>
                      <a:pt x="0" y="6"/>
                      <a:pt x="0" y="7"/>
                      <a:pt x="0" y="8"/>
                    </a:cubicBezTo>
                    <a:cubicBezTo>
                      <a:pt x="0" y="29"/>
                      <a:pt x="0" y="29"/>
                      <a:pt x="0" y="29"/>
                    </a:cubicBezTo>
                    <a:cubicBezTo>
                      <a:pt x="0" y="31"/>
                      <a:pt x="0" y="32"/>
                      <a:pt x="1" y="33"/>
                    </a:cubicBezTo>
                    <a:cubicBezTo>
                      <a:pt x="1" y="34"/>
                      <a:pt x="2" y="35"/>
                      <a:pt x="3" y="35"/>
                    </a:cubicBezTo>
                    <a:cubicBezTo>
                      <a:pt x="4" y="36"/>
                      <a:pt x="5" y="37"/>
                      <a:pt x="6" y="37"/>
                    </a:cubicBezTo>
                    <a:cubicBezTo>
                      <a:pt x="7" y="38"/>
                      <a:pt x="9" y="38"/>
                      <a:pt x="10" y="38"/>
                    </a:cubicBezTo>
                    <a:cubicBezTo>
                      <a:pt x="28" y="38"/>
                      <a:pt x="28" y="38"/>
                      <a:pt x="28" y="38"/>
                    </a:cubicBezTo>
                    <a:cubicBezTo>
                      <a:pt x="29" y="38"/>
                      <a:pt x="31" y="38"/>
                      <a:pt x="32" y="37"/>
                    </a:cubicBezTo>
                    <a:cubicBezTo>
                      <a:pt x="33" y="37"/>
                      <a:pt x="34" y="36"/>
                      <a:pt x="35" y="36"/>
                    </a:cubicBezTo>
                    <a:cubicBezTo>
                      <a:pt x="36" y="35"/>
                      <a:pt x="37" y="34"/>
                      <a:pt x="37" y="33"/>
                    </a:cubicBezTo>
                    <a:cubicBezTo>
                      <a:pt x="38" y="32"/>
                      <a:pt x="38" y="31"/>
                      <a:pt x="38" y="29"/>
                    </a:cubicBezTo>
                    <a:cubicBezTo>
                      <a:pt x="38" y="8"/>
                      <a:pt x="38" y="8"/>
                      <a:pt x="38" y="8"/>
                    </a:cubicBezTo>
                    <a:cubicBezTo>
                      <a:pt x="38" y="7"/>
                      <a:pt x="38" y="6"/>
                      <a:pt x="37" y="5"/>
                    </a:cubicBezTo>
                    <a:cubicBezTo>
                      <a:pt x="37" y="4"/>
                      <a:pt x="36" y="3"/>
                      <a:pt x="35" y="2"/>
                    </a:cubicBezTo>
                    <a:close/>
                    <a:moveTo>
                      <a:pt x="28" y="33"/>
                    </a:moveTo>
                    <a:cubicBezTo>
                      <a:pt x="10" y="33"/>
                      <a:pt x="10" y="33"/>
                      <a:pt x="10" y="33"/>
                    </a:cubicBezTo>
                    <a:cubicBezTo>
                      <a:pt x="9" y="33"/>
                      <a:pt x="9" y="33"/>
                      <a:pt x="8" y="33"/>
                    </a:cubicBezTo>
                    <a:cubicBezTo>
                      <a:pt x="7" y="33"/>
                      <a:pt x="7" y="32"/>
                      <a:pt x="6" y="32"/>
                    </a:cubicBezTo>
                    <a:cubicBezTo>
                      <a:pt x="6" y="32"/>
                      <a:pt x="6" y="31"/>
                      <a:pt x="5" y="31"/>
                    </a:cubicBezTo>
                    <a:cubicBezTo>
                      <a:pt x="5" y="30"/>
                      <a:pt x="5" y="30"/>
                      <a:pt x="5" y="29"/>
                    </a:cubicBezTo>
                    <a:cubicBezTo>
                      <a:pt x="5" y="8"/>
                      <a:pt x="5" y="8"/>
                      <a:pt x="5" y="8"/>
                    </a:cubicBezTo>
                    <a:cubicBezTo>
                      <a:pt x="5" y="8"/>
                      <a:pt x="5" y="7"/>
                      <a:pt x="5" y="7"/>
                    </a:cubicBezTo>
                    <a:cubicBezTo>
                      <a:pt x="6" y="6"/>
                      <a:pt x="6" y="6"/>
                      <a:pt x="6" y="6"/>
                    </a:cubicBezTo>
                    <a:cubicBezTo>
                      <a:pt x="7" y="5"/>
                      <a:pt x="7" y="5"/>
                      <a:pt x="8" y="5"/>
                    </a:cubicBezTo>
                    <a:cubicBezTo>
                      <a:pt x="9" y="5"/>
                      <a:pt x="9" y="5"/>
                      <a:pt x="10" y="5"/>
                    </a:cubicBezTo>
                    <a:cubicBezTo>
                      <a:pt x="28" y="5"/>
                      <a:pt x="28" y="5"/>
                      <a:pt x="28" y="5"/>
                    </a:cubicBezTo>
                    <a:cubicBezTo>
                      <a:pt x="29" y="5"/>
                      <a:pt x="29" y="5"/>
                      <a:pt x="30" y="5"/>
                    </a:cubicBezTo>
                    <a:cubicBezTo>
                      <a:pt x="31" y="5"/>
                      <a:pt x="31" y="5"/>
                      <a:pt x="32" y="6"/>
                    </a:cubicBezTo>
                    <a:cubicBezTo>
                      <a:pt x="32" y="6"/>
                      <a:pt x="32" y="6"/>
                      <a:pt x="33" y="7"/>
                    </a:cubicBezTo>
                    <a:cubicBezTo>
                      <a:pt x="33" y="7"/>
                      <a:pt x="33" y="8"/>
                      <a:pt x="33" y="8"/>
                    </a:cubicBezTo>
                    <a:cubicBezTo>
                      <a:pt x="33" y="29"/>
                      <a:pt x="33" y="29"/>
                      <a:pt x="33" y="29"/>
                    </a:cubicBezTo>
                    <a:cubicBezTo>
                      <a:pt x="33" y="30"/>
                      <a:pt x="33" y="30"/>
                      <a:pt x="33" y="31"/>
                    </a:cubicBezTo>
                    <a:cubicBezTo>
                      <a:pt x="32" y="31"/>
                      <a:pt x="32" y="32"/>
                      <a:pt x="32" y="32"/>
                    </a:cubicBezTo>
                    <a:cubicBezTo>
                      <a:pt x="31" y="32"/>
                      <a:pt x="31" y="33"/>
                      <a:pt x="30" y="33"/>
                    </a:cubicBezTo>
                    <a:cubicBezTo>
                      <a:pt x="29" y="33"/>
                      <a:pt x="29" y="33"/>
                      <a:pt x="28" y="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grpSp>
      <p:grpSp>
        <p:nvGrpSpPr>
          <p:cNvPr id="59" name="组合 58"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7621686" y="2286525"/>
            <a:ext cx="947938" cy="947938"/>
            <a:chOff x="7450236" y="2534175"/>
            <a:chExt cx="947938" cy="947938"/>
          </a:xfrm>
        </p:grpSpPr>
        <p:sp>
          <p:nvSpPr>
            <p:cNvPr id="60" name="MH_Other_4" descr="e7d195523061f1c0deeec63e560781cfd59afb0ea006f2a87ABB68BF51EA6619813959095094C18C62A12F549504892A4AAA8C1554C6663626E05CA27F281A14E6983772AFC3FB97135759321DEA3D703E9D8D869A2273EEB2A0BB67749286FC6AC0CABC13E93DFA52684F44072F01AF674423D8E4F9F8BECABFE5771A30929D6D0D81E4AAAF4547CD35BA5A33B94A9D"/>
            <p:cNvSpPr>
              <a:spLocks noChangeAspect="1"/>
            </p:cNvSpPr>
            <p:nvPr>
              <p:custDataLst>
                <p:tags r:id="rId4"/>
              </p:custDataLst>
            </p:nvPr>
          </p:nvSpPr>
          <p:spPr>
            <a:xfrm>
              <a:off x="7450236" y="2534175"/>
              <a:ext cx="947938" cy="947938"/>
            </a:xfrm>
            <a:prstGeom prst="ellipse">
              <a:avLst/>
            </a:prstGeom>
            <a:solidFill>
              <a:srgbClr val="F77983"/>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cs typeface="+mn-ea"/>
                <a:sym typeface="+mn-lt"/>
              </a:endParaRPr>
            </a:p>
          </p:txBody>
        </p:sp>
        <p:grpSp>
          <p:nvGrpSpPr>
            <p:cNvPr id="61" name="组合 60"/>
            <p:cNvGrpSpPr/>
            <p:nvPr/>
          </p:nvGrpSpPr>
          <p:grpSpPr>
            <a:xfrm>
              <a:off x="7616157" y="2862732"/>
              <a:ext cx="616095" cy="290823"/>
              <a:chOff x="1923908" y="5703977"/>
              <a:chExt cx="821296" cy="387687"/>
            </a:xfrm>
            <a:solidFill>
              <a:srgbClr val="FDFDFD"/>
            </a:solidFill>
          </p:grpSpPr>
          <p:sp>
            <p:nvSpPr>
              <p:cNvPr id="62" name="Freeform 17"/>
              <p:cNvSpPr>
                <a:spLocks noChangeAspect="1"/>
              </p:cNvSpPr>
              <p:nvPr/>
            </p:nvSpPr>
            <p:spPr bwMode="auto">
              <a:xfrm>
                <a:off x="2364817" y="5703977"/>
                <a:ext cx="380387" cy="387687"/>
              </a:xfrm>
              <a:custGeom>
                <a:avLst/>
                <a:gdLst>
                  <a:gd name="T0" fmla="*/ 36 w 39"/>
                  <a:gd name="T1" fmla="*/ 27 h 38"/>
                  <a:gd name="T2" fmla="*/ 32 w 39"/>
                  <a:gd name="T3" fmla="*/ 27 h 38"/>
                  <a:gd name="T4" fmla="*/ 32 w 39"/>
                  <a:gd name="T5" fmla="*/ 10 h 38"/>
                  <a:gd name="T6" fmla="*/ 29 w 39"/>
                  <a:gd name="T7" fmla="*/ 8 h 38"/>
                  <a:gd name="T8" fmla="*/ 27 w 39"/>
                  <a:gd name="T9" fmla="*/ 10 h 38"/>
                  <a:gd name="T10" fmla="*/ 27 w 39"/>
                  <a:gd name="T11" fmla="*/ 27 h 38"/>
                  <a:gd name="T12" fmla="*/ 10 w 39"/>
                  <a:gd name="T13" fmla="*/ 27 h 38"/>
                  <a:gd name="T14" fmla="*/ 8 w 39"/>
                  <a:gd name="T15" fmla="*/ 26 h 38"/>
                  <a:gd name="T16" fmla="*/ 7 w 39"/>
                  <a:gd name="T17" fmla="*/ 26 h 38"/>
                  <a:gd name="T18" fmla="*/ 6 w 39"/>
                  <a:gd name="T19" fmla="*/ 24 h 38"/>
                  <a:gd name="T20" fmla="*/ 5 w 39"/>
                  <a:gd name="T21" fmla="*/ 23 h 38"/>
                  <a:gd name="T22" fmla="*/ 9 w 39"/>
                  <a:gd name="T23" fmla="*/ 2 h 38"/>
                  <a:gd name="T24" fmla="*/ 9 w 39"/>
                  <a:gd name="T25" fmla="*/ 2 h 38"/>
                  <a:gd name="T26" fmla="*/ 6 w 39"/>
                  <a:gd name="T27" fmla="*/ 0 h 38"/>
                  <a:gd name="T28" fmla="*/ 4 w 39"/>
                  <a:gd name="T29" fmla="*/ 0 h 38"/>
                  <a:gd name="T30" fmla="*/ 3 w 39"/>
                  <a:gd name="T31" fmla="*/ 2 h 38"/>
                  <a:gd name="T32" fmla="*/ 2 w 39"/>
                  <a:gd name="T33" fmla="*/ 10 h 38"/>
                  <a:gd name="T34" fmla="*/ 1 w 39"/>
                  <a:gd name="T35" fmla="*/ 16 h 38"/>
                  <a:gd name="T36" fmla="*/ 0 w 39"/>
                  <a:gd name="T37" fmla="*/ 19 h 38"/>
                  <a:gd name="T38" fmla="*/ 0 w 39"/>
                  <a:gd name="T39" fmla="*/ 21 h 38"/>
                  <a:gd name="T40" fmla="*/ 0 w 39"/>
                  <a:gd name="T41" fmla="*/ 22 h 38"/>
                  <a:gd name="T42" fmla="*/ 0 w 39"/>
                  <a:gd name="T43" fmla="*/ 22 h 38"/>
                  <a:gd name="T44" fmla="*/ 1 w 39"/>
                  <a:gd name="T45" fmla="*/ 26 h 38"/>
                  <a:gd name="T46" fmla="*/ 3 w 39"/>
                  <a:gd name="T47" fmla="*/ 29 h 38"/>
                  <a:gd name="T48" fmla="*/ 6 w 39"/>
                  <a:gd name="T49" fmla="*/ 31 h 38"/>
                  <a:gd name="T50" fmla="*/ 10 w 39"/>
                  <a:gd name="T51" fmla="*/ 31 h 38"/>
                  <a:gd name="T52" fmla="*/ 27 w 39"/>
                  <a:gd name="T53" fmla="*/ 31 h 38"/>
                  <a:gd name="T54" fmla="*/ 27 w 39"/>
                  <a:gd name="T55" fmla="*/ 35 h 38"/>
                  <a:gd name="T56" fmla="*/ 29 w 39"/>
                  <a:gd name="T57" fmla="*/ 38 h 38"/>
                  <a:gd name="T58" fmla="*/ 32 w 39"/>
                  <a:gd name="T59" fmla="*/ 35 h 38"/>
                  <a:gd name="T60" fmla="*/ 32 w 39"/>
                  <a:gd name="T61" fmla="*/ 31 h 38"/>
                  <a:gd name="T62" fmla="*/ 36 w 39"/>
                  <a:gd name="T63" fmla="*/ 31 h 38"/>
                  <a:gd name="T64" fmla="*/ 39 w 39"/>
                  <a:gd name="T65" fmla="*/ 29 h 38"/>
                  <a:gd name="T66" fmla="*/ 36 w 39"/>
                  <a:gd name="T67" fmla="*/ 2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9" h="38">
                    <a:moveTo>
                      <a:pt x="36" y="27"/>
                    </a:moveTo>
                    <a:cubicBezTo>
                      <a:pt x="32" y="27"/>
                      <a:pt x="32" y="27"/>
                      <a:pt x="32" y="27"/>
                    </a:cubicBezTo>
                    <a:cubicBezTo>
                      <a:pt x="32" y="10"/>
                      <a:pt x="32" y="10"/>
                      <a:pt x="32" y="10"/>
                    </a:cubicBezTo>
                    <a:cubicBezTo>
                      <a:pt x="32" y="9"/>
                      <a:pt x="31" y="8"/>
                      <a:pt x="29" y="8"/>
                    </a:cubicBezTo>
                    <a:cubicBezTo>
                      <a:pt x="28" y="8"/>
                      <a:pt x="27" y="9"/>
                      <a:pt x="27" y="10"/>
                    </a:cubicBezTo>
                    <a:cubicBezTo>
                      <a:pt x="27" y="27"/>
                      <a:pt x="27" y="27"/>
                      <a:pt x="27" y="27"/>
                    </a:cubicBezTo>
                    <a:cubicBezTo>
                      <a:pt x="10" y="27"/>
                      <a:pt x="10" y="27"/>
                      <a:pt x="10" y="27"/>
                    </a:cubicBezTo>
                    <a:cubicBezTo>
                      <a:pt x="10" y="27"/>
                      <a:pt x="9" y="27"/>
                      <a:pt x="8" y="26"/>
                    </a:cubicBezTo>
                    <a:cubicBezTo>
                      <a:pt x="8" y="26"/>
                      <a:pt x="7" y="26"/>
                      <a:pt x="7" y="26"/>
                    </a:cubicBezTo>
                    <a:cubicBezTo>
                      <a:pt x="6" y="25"/>
                      <a:pt x="6" y="25"/>
                      <a:pt x="6" y="24"/>
                    </a:cubicBezTo>
                    <a:cubicBezTo>
                      <a:pt x="5" y="24"/>
                      <a:pt x="5" y="23"/>
                      <a:pt x="5" y="23"/>
                    </a:cubicBezTo>
                    <a:cubicBezTo>
                      <a:pt x="9" y="2"/>
                      <a:pt x="9" y="2"/>
                      <a:pt x="9" y="2"/>
                    </a:cubicBezTo>
                    <a:cubicBezTo>
                      <a:pt x="9" y="2"/>
                      <a:pt x="9" y="2"/>
                      <a:pt x="9" y="2"/>
                    </a:cubicBezTo>
                    <a:cubicBezTo>
                      <a:pt x="9" y="1"/>
                      <a:pt x="8" y="0"/>
                      <a:pt x="6" y="0"/>
                    </a:cubicBezTo>
                    <a:cubicBezTo>
                      <a:pt x="5" y="0"/>
                      <a:pt x="5" y="0"/>
                      <a:pt x="4" y="0"/>
                    </a:cubicBezTo>
                    <a:cubicBezTo>
                      <a:pt x="4" y="0"/>
                      <a:pt x="4" y="1"/>
                      <a:pt x="3" y="2"/>
                    </a:cubicBezTo>
                    <a:cubicBezTo>
                      <a:pt x="3" y="5"/>
                      <a:pt x="2" y="8"/>
                      <a:pt x="2" y="10"/>
                    </a:cubicBezTo>
                    <a:cubicBezTo>
                      <a:pt x="1" y="16"/>
                      <a:pt x="1" y="16"/>
                      <a:pt x="1" y="16"/>
                    </a:cubicBezTo>
                    <a:cubicBezTo>
                      <a:pt x="1" y="17"/>
                      <a:pt x="1" y="18"/>
                      <a:pt x="0" y="19"/>
                    </a:cubicBezTo>
                    <a:cubicBezTo>
                      <a:pt x="0" y="21"/>
                      <a:pt x="0" y="21"/>
                      <a:pt x="0" y="21"/>
                    </a:cubicBezTo>
                    <a:cubicBezTo>
                      <a:pt x="0" y="22"/>
                      <a:pt x="0" y="22"/>
                      <a:pt x="0" y="22"/>
                    </a:cubicBezTo>
                    <a:cubicBezTo>
                      <a:pt x="0" y="22"/>
                      <a:pt x="0" y="22"/>
                      <a:pt x="0" y="22"/>
                    </a:cubicBezTo>
                    <a:cubicBezTo>
                      <a:pt x="0" y="24"/>
                      <a:pt x="0" y="25"/>
                      <a:pt x="1" y="26"/>
                    </a:cubicBezTo>
                    <a:cubicBezTo>
                      <a:pt x="1" y="27"/>
                      <a:pt x="2" y="28"/>
                      <a:pt x="3" y="29"/>
                    </a:cubicBezTo>
                    <a:cubicBezTo>
                      <a:pt x="4" y="30"/>
                      <a:pt x="5" y="30"/>
                      <a:pt x="6" y="31"/>
                    </a:cubicBezTo>
                    <a:cubicBezTo>
                      <a:pt x="7" y="31"/>
                      <a:pt x="9" y="31"/>
                      <a:pt x="10" y="31"/>
                    </a:cubicBezTo>
                    <a:cubicBezTo>
                      <a:pt x="27" y="31"/>
                      <a:pt x="27" y="31"/>
                      <a:pt x="27" y="31"/>
                    </a:cubicBezTo>
                    <a:cubicBezTo>
                      <a:pt x="27" y="35"/>
                      <a:pt x="27" y="35"/>
                      <a:pt x="27" y="35"/>
                    </a:cubicBezTo>
                    <a:cubicBezTo>
                      <a:pt x="27" y="37"/>
                      <a:pt x="28" y="38"/>
                      <a:pt x="29" y="38"/>
                    </a:cubicBezTo>
                    <a:cubicBezTo>
                      <a:pt x="31" y="38"/>
                      <a:pt x="32" y="37"/>
                      <a:pt x="32" y="35"/>
                    </a:cubicBezTo>
                    <a:cubicBezTo>
                      <a:pt x="32" y="31"/>
                      <a:pt x="32" y="31"/>
                      <a:pt x="32" y="31"/>
                    </a:cubicBezTo>
                    <a:cubicBezTo>
                      <a:pt x="36" y="31"/>
                      <a:pt x="36" y="31"/>
                      <a:pt x="36" y="31"/>
                    </a:cubicBezTo>
                    <a:cubicBezTo>
                      <a:pt x="38" y="31"/>
                      <a:pt x="39" y="31"/>
                      <a:pt x="39" y="29"/>
                    </a:cubicBezTo>
                    <a:cubicBezTo>
                      <a:pt x="39" y="28"/>
                      <a:pt x="38" y="27"/>
                      <a:pt x="36" y="27"/>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3" name="Freeform 31"/>
              <p:cNvSpPr>
                <a:spLocks noEditPoints="1"/>
              </p:cNvSpPr>
              <p:nvPr/>
            </p:nvSpPr>
            <p:spPr bwMode="auto">
              <a:xfrm>
                <a:off x="1923908" y="5703977"/>
                <a:ext cx="368849" cy="383966"/>
              </a:xfrm>
              <a:custGeom>
                <a:avLst/>
                <a:gdLst>
                  <a:gd name="T0" fmla="*/ 35 w 38"/>
                  <a:gd name="T1" fmla="*/ 2 h 38"/>
                  <a:gd name="T2" fmla="*/ 32 w 38"/>
                  <a:gd name="T3" fmla="*/ 1 h 38"/>
                  <a:gd name="T4" fmla="*/ 28 w 38"/>
                  <a:gd name="T5" fmla="*/ 0 h 38"/>
                  <a:gd name="T6" fmla="*/ 10 w 38"/>
                  <a:gd name="T7" fmla="*/ 0 h 38"/>
                  <a:gd name="T8" fmla="*/ 6 w 38"/>
                  <a:gd name="T9" fmla="*/ 1 h 38"/>
                  <a:gd name="T10" fmla="*/ 3 w 38"/>
                  <a:gd name="T11" fmla="*/ 2 h 38"/>
                  <a:gd name="T12" fmla="*/ 1 w 38"/>
                  <a:gd name="T13" fmla="*/ 5 h 38"/>
                  <a:gd name="T14" fmla="*/ 0 w 38"/>
                  <a:gd name="T15" fmla="*/ 8 h 38"/>
                  <a:gd name="T16" fmla="*/ 0 w 38"/>
                  <a:gd name="T17" fmla="*/ 29 h 38"/>
                  <a:gd name="T18" fmla="*/ 1 w 38"/>
                  <a:gd name="T19" fmla="*/ 33 h 38"/>
                  <a:gd name="T20" fmla="*/ 3 w 38"/>
                  <a:gd name="T21" fmla="*/ 35 h 38"/>
                  <a:gd name="T22" fmla="*/ 6 w 38"/>
                  <a:gd name="T23" fmla="*/ 37 h 38"/>
                  <a:gd name="T24" fmla="*/ 10 w 38"/>
                  <a:gd name="T25" fmla="*/ 38 h 38"/>
                  <a:gd name="T26" fmla="*/ 28 w 38"/>
                  <a:gd name="T27" fmla="*/ 38 h 38"/>
                  <a:gd name="T28" fmla="*/ 32 w 38"/>
                  <a:gd name="T29" fmla="*/ 37 h 38"/>
                  <a:gd name="T30" fmla="*/ 35 w 38"/>
                  <a:gd name="T31" fmla="*/ 36 h 38"/>
                  <a:gd name="T32" fmla="*/ 37 w 38"/>
                  <a:gd name="T33" fmla="*/ 33 h 38"/>
                  <a:gd name="T34" fmla="*/ 38 w 38"/>
                  <a:gd name="T35" fmla="*/ 29 h 38"/>
                  <a:gd name="T36" fmla="*/ 38 w 38"/>
                  <a:gd name="T37" fmla="*/ 8 h 38"/>
                  <a:gd name="T38" fmla="*/ 37 w 38"/>
                  <a:gd name="T39" fmla="*/ 5 h 38"/>
                  <a:gd name="T40" fmla="*/ 35 w 38"/>
                  <a:gd name="T41" fmla="*/ 2 h 38"/>
                  <a:gd name="T42" fmla="*/ 28 w 38"/>
                  <a:gd name="T43" fmla="*/ 33 h 38"/>
                  <a:gd name="T44" fmla="*/ 10 w 38"/>
                  <a:gd name="T45" fmla="*/ 33 h 38"/>
                  <a:gd name="T46" fmla="*/ 8 w 38"/>
                  <a:gd name="T47" fmla="*/ 33 h 38"/>
                  <a:gd name="T48" fmla="*/ 6 w 38"/>
                  <a:gd name="T49" fmla="*/ 32 h 38"/>
                  <a:gd name="T50" fmla="*/ 5 w 38"/>
                  <a:gd name="T51" fmla="*/ 31 h 38"/>
                  <a:gd name="T52" fmla="*/ 5 w 38"/>
                  <a:gd name="T53" fmla="*/ 29 h 38"/>
                  <a:gd name="T54" fmla="*/ 5 w 38"/>
                  <a:gd name="T55" fmla="*/ 8 h 38"/>
                  <a:gd name="T56" fmla="*/ 5 w 38"/>
                  <a:gd name="T57" fmla="*/ 7 h 38"/>
                  <a:gd name="T58" fmla="*/ 6 w 38"/>
                  <a:gd name="T59" fmla="*/ 6 h 38"/>
                  <a:gd name="T60" fmla="*/ 8 w 38"/>
                  <a:gd name="T61" fmla="*/ 5 h 38"/>
                  <a:gd name="T62" fmla="*/ 10 w 38"/>
                  <a:gd name="T63" fmla="*/ 5 h 38"/>
                  <a:gd name="T64" fmla="*/ 28 w 38"/>
                  <a:gd name="T65" fmla="*/ 5 h 38"/>
                  <a:gd name="T66" fmla="*/ 30 w 38"/>
                  <a:gd name="T67" fmla="*/ 5 h 38"/>
                  <a:gd name="T68" fmla="*/ 32 w 38"/>
                  <a:gd name="T69" fmla="*/ 6 h 38"/>
                  <a:gd name="T70" fmla="*/ 33 w 38"/>
                  <a:gd name="T71" fmla="*/ 7 h 38"/>
                  <a:gd name="T72" fmla="*/ 33 w 38"/>
                  <a:gd name="T73" fmla="*/ 8 h 38"/>
                  <a:gd name="T74" fmla="*/ 33 w 38"/>
                  <a:gd name="T75" fmla="*/ 29 h 38"/>
                  <a:gd name="T76" fmla="*/ 33 w 38"/>
                  <a:gd name="T77" fmla="*/ 31 h 38"/>
                  <a:gd name="T78" fmla="*/ 32 w 38"/>
                  <a:gd name="T79" fmla="*/ 32 h 38"/>
                  <a:gd name="T80" fmla="*/ 30 w 38"/>
                  <a:gd name="T81" fmla="*/ 33 h 38"/>
                  <a:gd name="T82" fmla="*/ 28 w 38"/>
                  <a:gd name="T83" fmla="*/ 3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 h="38">
                    <a:moveTo>
                      <a:pt x="35" y="2"/>
                    </a:moveTo>
                    <a:cubicBezTo>
                      <a:pt x="34" y="2"/>
                      <a:pt x="33" y="1"/>
                      <a:pt x="32" y="1"/>
                    </a:cubicBezTo>
                    <a:cubicBezTo>
                      <a:pt x="31" y="0"/>
                      <a:pt x="29" y="0"/>
                      <a:pt x="28" y="0"/>
                    </a:cubicBezTo>
                    <a:cubicBezTo>
                      <a:pt x="10" y="0"/>
                      <a:pt x="10" y="0"/>
                      <a:pt x="10" y="0"/>
                    </a:cubicBezTo>
                    <a:cubicBezTo>
                      <a:pt x="9" y="0"/>
                      <a:pt x="7" y="0"/>
                      <a:pt x="6" y="1"/>
                    </a:cubicBezTo>
                    <a:cubicBezTo>
                      <a:pt x="5" y="1"/>
                      <a:pt x="4" y="2"/>
                      <a:pt x="3" y="2"/>
                    </a:cubicBezTo>
                    <a:cubicBezTo>
                      <a:pt x="2" y="3"/>
                      <a:pt x="1" y="4"/>
                      <a:pt x="1" y="5"/>
                    </a:cubicBezTo>
                    <a:cubicBezTo>
                      <a:pt x="0" y="6"/>
                      <a:pt x="0" y="7"/>
                      <a:pt x="0" y="8"/>
                    </a:cubicBezTo>
                    <a:cubicBezTo>
                      <a:pt x="0" y="29"/>
                      <a:pt x="0" y="29"/>
                      <a:pt x="0" y="29"/>
                    </a:cubicBezTo>
                    <a:cubicBezTo>
                      <a:pt x="0" y="31"/>
                      <a:pt x="0" y="32"/>
                      <a:pt x="1" y="33"/>
                    </a:cubicBezTo>
                    <a:cubicBezTo>
                      <a:pt x="1" y="34"/>
                      <a:pt x="2" y="35"/>
                      <a:pt x="3" y="35"/>
                    </a:cubicBezTo>
                    <a:cubicBezTo>
                      <a:pt x="4" y="36"/>
                      <a:pt x="5" y="37"/>
                      <a:pt x="6" y="37"/>
                    </a:cubicBezTo>
                    <a:cubicBezTo>
                      <a:pt x="7" y="38"/>
                      <a:pt x="9" y="38"/>
                      <a:pt x="10" y="38"/>
                    </a:cubicBezTo>
                    <a:cubicBezTo>
                      <a:pt x="28" y="38"/>
                      <a:pt x="28" y="38"/>
                      <a:pt x="28" y="38"/>
                    </a:cubicBezTo>
                    <a:cubicBezTo>
                      <a:pt x="29" y="38"/>
                      <a:pt x="31" y="38"/>
                      <a:pt x="32" y="37"/>
                    </a:cubicBezTo>
                    <a:cubicBezTo>
                      <a:pt x="33" y="37"/>
                      <a:pt x="34" y="36"/>
                      <a:pt x="35" y="36"/>
                    </a:cubicBezTo>
                    <a:cubicBezTo>
                      <a:pt x="36" y="35"/>
                      <a:pt x="37" y="34"/>
                      <a:pt x="37" y="33"/>
                    </a:cubicBezTo>
                    <a:cubicBezTo>
                      <a:pt x="38" y="32"/>
                      <a:pt x="38" y="31"/>
                      <a:pt x="38" y="29"/>
                    </a:cubicBezTo>
                    <a:cubicBezTo>
                      <a:pt x="38" y="8"/>
                      <a:pt x="38" y="8"/>
                      <a:pt x="38" y="8"/>
                    </a:cubicBezTo>
                    <a:cubicBezTo>
                      <a:pt x="38" y="7"/>
                      <a:pt x="38" y="6"/>
                      <a:pt x="37" y="5"/>
                    </a:cubicBezTo>
                    <a:cubicBezTo>
                      <a:pt x="37" y="4"/>
                      <a:pt x="36" y="3"/>
                      <a:pt x="35" y="2"/>
                    </a:cubicBezTo>
                    <a:close/>
                    <a:moveTo>
                      <a:pt x="28" y="33"/>
                    </a:moveTo>
                    <a:cubicBezTo>
                      <a:pt x="10" y="33"/>
                      <a:pt x="10" y="33"/>
                      <a:pt x="10" y="33"/>
                    </a:cubicBezTo>
                    <a:cubicBezTo>
                      <a:pt x="9" y="33"/>
                      <a:pt x="9" y="33"/>
                      <a:pt x="8" y="33"/>
                    </a:cubicBezTo>
                    <a:cubicBezTo>
                      <a:pt x="7" y="33"/>
                      <a:pt x="7" y="32"/>
                      <a:pt x="6" y="32"/>
                    </a:cubicBezTo>
                    <a:cubicBezTo>
                      <a:pt x="6" y="32"/>
                      <a:pt x="6" y="31"/>
                      <a:pt x="5" y="31"/>
                    </a:cubicBezTo>
                    <a:cubicBezTo>
                      <a:pt x="5" y="30"/>
                      <a:pt x="5" y="30"/>
                      <a:pt x="5" y="29"/>
                    </a:cubicBezTo>
                    <a:cubicBezTo>
                      <a:pt x="5" y="8"/>
                      <a:pt x="5" y="8"/>
                      <a:pt x="5" y="8"/>
                    </a:cubicBezTo>
                    <a:cubicBezTo>
                      <a:pt x="5" y="8"/>
                      <a:pt x="5" y="7"/>
                      <a:pt x="5" y="7"/>
                    </a:cubicBezTo>
                    <a:cubicBezTo>
                      <a:pt x="6" y="6"/>
                      <a:pt x="6" y="6"/>
                      <a:pt x="6" y="6"/>
                    </a:cubicBezTo>
                    <a:cubicBezTo>
                      <a:pt x="7" y="5"/>
                      <a:pt x="7" y="5"/>
                      <a:pt x="8" y="5"/>
                    </a:cubicBezTo>
                    <a:cubicBezTo>
                      <a:pt x="9" y="5"/>
                      <a:pt x="9" y="5"/>
                      <a:pt x="10" y="5"/>
                    </a:cubicBezTo>
                    <a:cubicBezTo>
                      <a:pt x="28" y="5"/>
                      <a:pt x="28" y="5"/>
                      <a:pt x="28" y="5"/>
                    </a:cubicBezTo>
                    <a:cubicBezTo>
                      <a:pt x="29" y="5"/>
                      <a:pt x="29" y="5"/>
                      <a:pt x="30" y="5"/>
                    </a:cubicBezTo>
                    <a:cubicBezTo>
                      <a:pt x="31" y="5"/>
                      <a:pt x="31" y="5"/>
                      <a:pt x="32" y="6"/>
                    </a:cubicBezTo>
                    <a:cubicBezTo>
                      <a:pt x="32" y="6"/>
                      <a:pt x="32" y="6"/>
                      <a:pt x="33" y="7"/>
                    </a:cubicBezTo>
                    <a:cubicBezTo>
                      <a:pt x="33" y="7"/>
                      <a:pt x="33" y="8"/>
                      <a:pt x="33" y="8"/>
                    </a:cubicBezTo>
                    <a:cubicBezTo>
                      <a:pt x="33" y="29"/>
                      <a:pt x="33" y="29"/>
                      <a:pt x="33" y="29"/>
                    </a:cubicBezTo>
                    <a:cubicBezTo>
                      <a:pt x="33" y="30"/>
                      <a:pt x="33" y="30"/>
                      <a:pt x="33" y="31"/>
                    </a:cubicBezTo>
                    <a:cubicBezTo>
                      <a:pt x="32" y="31"/>
                      <a:pt x="32" y="32"/>
                      <a:pt x="32" y="32"/>
                    </a:cubicBezTo>
                    <a:cubicBezTo>
                      <a:pt x="31" y="32"/>
                      <a:pt x="31" y="33"/>
                      <a:pt x="30" y="33"/>
                    </a:cubicBezTo>
                    <a:cubicBezTo>
                      <a:pt x="29" y="33"/>
                      <a:pt x="29" y="33"/>
                      <a:pt x="28" y="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grpSp>
      <p:grpSp>
        <p:nvGrpSpPr>
          <p:cNvPr id="64" name="组合 63"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1878482" y="2153225"/>
            <a:ext cx="2015293" cy="893470"/>
            <a:chOff x="2478120" y="2605863"/>
            <a:chExt cx="2015293" cy="893470"/>
          </a:xfrm>
        </p:grpSpPr>
        <p:sp>
          <p:nvSpPr>
            <p:cNvPr id="65" name="Rectangle 42"/>
            <p:cNvSpPr/>
            <p:nvPr/>
          </p:nvSpPr>
          <p:spPr>
            <a:xfrm flipH="1">
              <a:off x="2478121" y="2909680"/>
              <a:ext cx="2015292" cy="589653"/>
            </a:xfrm>
            <a:prstGeom prst="rect">
              <a:avLst/>
            </a:prstGeom>
            <a:noFill/>
            <a:ln w="12700" cap="flat" cmpd="sng" algn="ctr">
              <a:noFill/>
              <a:prstDash val="solid"/>
            </a:ln>
            <a:effectLst/>
          </p:spPr>
          <p:txBody>
            <a:bodyPr lIns="91440" tIns="0" rIns="91440" bIns="0" rtlCol="0" anchor="t"/>
            <a:lstStyle/>
            <a:p>
              <a:pPr>
                <a:lnSpc>
                  <a:spcPct val="150000"/>
                </a:lnSpc>
                <a:defRPr/>
              </a:pPr>
              <a:r>
                <a:rPr lang="zh-CN" altLang="en-US" sz="1050" kern="0" dirty="0">
                  <a:solidFill>
                    <a:schemeClr val="tx1">
                      <a:lumMod val="75000"/>
                      <a:lumOff val="25000"/>
                    </a:schemeClr>
                  </a:solidFill>
                  <a:cs typeface="+mn-ea"/>
                  <a:sym typeface="+mn-lt"/>
                </a:rPr>
                <a:t>用户可以在投影仪或者计算机上进行演示也可以将演示文稿打印出来制作成胶片用户以在投影仪</a:t>
              </a:r>
              <a:endParaRPr lang="zh-CN" altLang="en-US" sz="1050" kern="0" dirty="0">
                <a:solidFill>
                  <a:schemeClr val="tx1">
                    <a:lumMod val="75000"/>
                    <a:lumOff val="25000"/>
                  </a:schemeClr>
                </a:solidFill>
                <a:cs typeface="+mn-ea"/>
                <a:sym typeface="+mn-lt"/>
              </a:endParaRPr>
            </a:p>
          </p:txBody>
        </p:sp>
        <p:sp>
          <p:nvSpPr>
            <p:cNvPr id="66" name="Rectangle 42"/>
            <p:cNvSpPr/>
            <p:nvPr/>
          </p:nvSpPr>
          <p:spPr>
            <a:xfrm flipH="1">
              <a:off x="2478120" y="2605863"/>
              <a:ext cx="1850053" cy="229011"/>
            </a:xfrm>
            <a:prstGeom prst="rect">
              <a:avLst/>
            </a:prstGeom>
            <a:noFill/>
            <a:ln w="12700" cap="flat" cmpd="sng" algn="ctr">
              <a:noFill/>
              <a:prstDash val="solid"/>
            </a:ln>
            <a:effectLst/>
          </p:spPr>
          <p:txBody>
            <a:bodyPr lIns="91440" tIns="0" rIns="91440" bIns="0" rtlCol="0" anchor="t"/>
            <a:lstStyle/>
            <a:p>
              <a:r>
                <a:rPr lang="en-US" altLang="zh-CN" sz="1400" b="1" dirty="0">
                  <a:solidFill>
                    <a:schemeClr val="tx1">
                      <a:lumMod val="65000"/>
                      <a:lumOff val="35000"/>
                    </a:schemeClr>
                  </a:solidFill>
                  <a:cs typeface="+mn-ea"/>
                  <a:sym typeface="+mn-lt"/>
                </a:rPr>
                <a:t>YOUR TEXT HERE</a:t>
              </a:r>
              <a:endParaRPr lang="zh-CN" altLang="en-US" sz="1400" b="1" dirty="0">
                <a:solidFill>
                  <a:schemeClr val="tx1">
                    <a:lumMod val="65000"/>
                    <a:lumOff val="35000"/>
                  </a:schemeClr>
                </a:solidFill>
                <a:cs typeface="+mn-ea"/>
                <a:sym typeface="+mn-lt"/>
              </a:endParaRPr>
            </a:p>
          </p:txBody>
        </p:sp>
      </p:grpSp>
      <p:grpSp>
        <p:nvGrpSpPr>
          <p:cNvPr id="67" name="组合 66"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602877" y="4802354"/>
            <a:ext cx="2015293" cy="893470"/>
            <a:chOff x="2478120" y="2605863"/>
            <a:chExt cx="2015293" cy="893470"/>
          </a:xfrm>
        </p:grpSpPr>
        <p:sp>
          <p:nvSpPr>
            <p:cNvPr id="68" name="Rectangle 42"/>
            <p:cNvSpPr/>
            <p:nvPr/>
          </p:nvSpPr>
          <p:spPr>
            <a:xfrm flipH="1">
              <a:off x="2478121" y="2909680"/>
              <a:ext cx="2015292" cy="589653"/>
            </a:xfrm>
            <a:prstGeom prst="rect">
              <a:avLst/>
            </a:prstGeom>
            <a:noFill/>
            <a:ln w="12700" cap="flat" cmpd="sng" algn="ctr">
              <a:noFill/>
              <a:prstDash val="solid"/>
            </a:ln>
            <a:effectLst/>
          </p:spPr>
          <p:txBody>
            <a:bodyPr lIns="91440" tIns="0" rIns="91440" bIns="0" rtlCol="0" anchor="t"/>
            <a:lstStyle/>
            <a:p>
              <a:pPr>
                <a:lnSpc>
                  <a:spcPct val="150000"/>
                </a:lnSpc>
                <a:defRPr/>
              </a:pPr>
              <a:r>
                <a:rPr lang="zh-CN" altLang="en-US" sz="1050" kern="0" dirty="0">
                  <a:solidFill>
                    <a:schemeClr val="tx1">
                      <a:lumMod val="75000"/>
                      <a:lumOff val="25000"/>
                    </a:schemeClr>
                  </a:solidFill>
                  <a:cs typeface="+mn-ea"/>
                  <a:sym typeface="+mn-lt"/>
                </a:rPr>
                <a:t>用户可以在投影仪或者计算机上进行演示也可以将演示文稿打印出来制作成胶片用户以在投影仪</a:t>
              </a:r>
              <a:endParaRPr lang="zh-CN" altLang="en-US" sz="1050" kern="0" dirty="0">
                <a:solidFill>
                  <a:schemeClr val="tx1">
                    <a:lumMod val="75000"/>
                    <a:lumOff val="25000"/>
                  </a:schemeClr>
                </a:solidFill>
                <a:cs typeface="+mn-ea"/>
                <a:sym typeface="+mn-lt"/>
              </a:endParaRPr>
            </a:p>
          </p:txBody>
        </p:sp>
        <p:sp>
          <p:nvSpPr>
            <p:cNvPr id="69" name="Rectangle 42"/>
            <p:cNvSpPr/>
            <p:nvPr/>
          </p:nvSpPr>
          <p:spPr>
            <a:xfrm flipH="1">
              <a:off x="2478120" y="2605863"/>
              <a:ext cx="1850053" cy="229011"/>
            </a:xfrm>
            <a:prstGeom prst="rect">
              <a:avLst/>
            </a:prstGeom>
            <a:noFill/>
            <a:ln w="12700" cap="flat" cmpd="sng" algn="ctr">
              <a:noFill/>
              <a:prstDash val="solid"/>
            </a:ln>
            <a:effectLst/>
          </p:spPr>
          <p:txBody>
            <a:bodyPr lIns="91440" tIns="0" rIns="91440" bIns="0" rtlCol="0" anchor="t"/>
            <a:lstStyle/>
            <a:p>
              <a:r>
                <a:rPr lang="en-US" altLang="zh-CN" sz="1400" b="1" dirty="0">
                  <a:solidFill>
                    <a:schemeClr val="tx1">
                      <a:lumMod val="65000"/>
                      <a:lumOff val="35000"/>
                    </a:schemeClr>
                  </a:solidFill>
                  <a:cs typeface="+mn-ea"/>
                  <a:sym typeface="+mn-lt"/>
                </a:rPr>
                <a:t>YOUR TEXT HERE</a:t>
              </a:r>
              <a:endParaRPr lang="zh-CN" altLang="en-US" sz="1400" b="1" dirty="0">
                <a:solidFill>
                  <a:schemeClr val="tx1">
                    <a:lumMod val="65000"/>
                    <a:lumOff val="35000"/>
                  </a:schemeClr>
                </a:solidFill>
                <a:cs typeface="+mn-ea"/>
                <a:sym typeface="+mn-lt"/>
              </a:endParaRPr>
            </a:p>
          </p:txBody>
        </p:sp>
      </p:grpSp>
      <p:grpSp>
        <p:nvGrpSpPr>
          <p:cNvPr id="70" name="组合 69"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8118355" y="4698656"/>
            <a:ext cx="2015293" cy="893470"/>
            <a:chOff x="2478120" y="2605863"/>
            <a:chExt cx="2015293" cy="893470"/>
          </a:xfrm>
        </p:grpSpPr>
        <p:sp>
          <p:nvSpPr>
            <p:cNvPr id="71" name="Rectangle 42"/>
            <p:cNvSpPr/>
            <p:nvPr/>
          </p:nvSpPr>
          <p:spPr>
            <a:xfrm flipH="1">
              <a:off x="2478121" y="2909680"/>
              <a:ext cx="2015292" cy="589653"/>
            </a:xfrm>
            <a:prstGeom prst="rect">
              <a:avLst/>
            </a:prstGeom>
            <a:noFill/>
            <a:ln w="12700" cap="flat" cmpd="sng" algn="ctr">
              <a:noFill/>
              <a:prstDash val="solid"/>
            </a:ln>
            <a:effectLst/>
          </p:spPr>
          <p:txBody>
            <a:bodyPr lIns="91440" tIns="0" rIns="91440" bIns="0" rtlCol="0" anchor="t"/>
            <a:lstStyle/>
            <a:p>
              <a:pPr>
                <a:lnSpc>
                  <a:spcPct val="150000"/>
                </a:lnSpc>
                <a:defRPr/>
              </a:pPr>
              <a:r>
                <a:rPr lang="zh-CN" altLang="en-US" sz="1050" kern="0" dirty="0">
                  <a:solidFill>
                    <a:schemeClr val="tx1">
                      <a:lumMod val="75000"/>
                      <a:lumOff val="25000"/>
                    </a:schemeClr>
                  </a:solidFill>
                  <a:cs typeface="+mn-ea"/>
                  <a:sym typeface="+mn-lt"/>
                </a:rPr>
                <a:t>用户可以在投影仪或者计算机上进行演示也可以将演示文稿打印出来制作成胶片用户以在投影仪</a:t>
              </a:r>
              <a:endParaRPr lang="zh-CN" altLang="en-US" sz="1050" kern="0" dirty="0">
                <a:solidFill>
                  <a:schemeClr val="tx1">
                    <a:lumMod val="75000"/>
                    <a:lumOff val="25000"/>
                  </a:schemeClr>
                </a:solidFill>
                <a:cs typeface="+mn-ea"/>
                <a:sym typeface="+mn-lt"/>
              </a:endParaRPr>
            </a:p>
          </p:txBody>
        </p:sp>
        <p:sp>
          <p:nvSpPr>
            <p:cNvPr id="72" name="Rectangle 42"/>
            <p:cNvSpPr/>
            <p:nvPr/>
          </p:nvSpPr>
          <p:spPr>
            <a:xfrm flipH="1">
              <a:off x="2478120" y="2605863"/>
              <a:ext cx="1850053" cy="229011"/>
            </a:xfrm>
            <a:prstGeom prst="rect">
              <a:avLst/>
            </a:prstGeom>
            <a:noFill/>
            <a:ln w="12700" cap="flat" cmpd="sng" algn="ctr">
              <a:noFill/>
              <a:prstDash val="solid"/>
            </a:ln>
            <a:effectLst/>
          </p:spPr>
          <p:txBody>
            <a:bodyPr lIns="91440" tIns="0" rIns="91440" bIns="0" rtlCol="0" anchor="t"/>
            <a:lstStyle/>
            <a:p>
              <a:r>
                <a:rPr lang="en-US" altLang="zh-CN" sz="1400" b="1" dirty="0">
                  <a:solidFill>
                    <a:schemeClr val="tx1">
                      <a:lumMod val="65000"/>
                      <a:lumOff val="35000"/>
                    </a:schemeClr>
                  </a:solidFill>
                  <a:cs typeface="+mn-ea"/>
                  <a:sym typeface="+mn-lt"/>
                </a:rPr>
                <a:t>YOUR TEXT HERE</a:t>
              </a:r>
              <a:endParaRPr lang="zh-CN" altLang="en-US" sz="1400" b="1" dirty="0">
                <a:solidFill>
                  <a:schemeClr val="tx1">
                    <a:lumMod val="65000"/>
                    <a:lumOff val="35000"/>
                  </a:schemeClr>
                </a:solidFill>
                <a:cs typeface="+mn-ea"/>
                <a:sym typeface="+mn-lt"/>
              </a:endParaRPr>
            </a:p>
          </p:txBody>
        </p:sp>
      </p:grpSp>
      <p:grpSp>
        <p:nvGrpSpPr>
          <p:cNvPr id="73" name="组合 72"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9066293" y="2442860"/>
            <a:ext cx="2015293" cy="893470"/>
            <a:chOff x="2478120" y="2605863"/>
            <a:chExt cx="2015293" cy="893470"/>
          </a:xfrm>
        </p:grpSpPr>
        <p:sp>
          <p:nvSpPr>
            <p:cNvPr id="74" name="Rectangle 42"/>
            <p:cNvSpPr/>
            <p:nvPr/>
          </p:nvSpPr>
          <p:spPr>
            <a:xfrm flipH="1">
              <a:off x="2478121" y="2909680"/>
              <a:ext cx="2015292" cy="589653"/>
            </a:xfrm>
            <a:prstGeom prst="rect">
              <a:avLst/>
            </a:prstGeom>
            <a:noFill/>
            <a:ln w="12700" cap="flat" cmpd="sng" algn="ctr">
              <a:noFill/>
              <a:prstDash val="solid"/>
            </a:ln>
            <a:effectLst/>
          </p:spPr>
          <p:txBody>
            <a:bodyPr lIns="91440" tIns="0" rIns="91440" bIns="0" rtlCol="0" anchor="t"/>
            <a:lstStyle/>
            <a:p>
              <a:pPr>
                <a:lnSpc>
                  <a:spcPct val="150000"/>
                </a:lnSpc>
                <a:defRPr/>
              </a:pPr>
              <a:r>
                <a:rPr lang="zh-CN" altLang="en-US" sz="1050" kern="0" dirty="0">
                  <a:solidFill>
                    <a:schemeClr val="tx1">
                      <a:lumMod val="75000"/>
                      <a:lumOff val="25000"/>
                    </a:schemeClr>
                  </a:solidFill>
                  <a:cs typeface="+mn-ea"/>
                  <a:sym typeface="+mn-lt"/>
                </a:rPr>
                <a:t>用户可以在投影仪或者计算机上进行演示也可以将演示文稿打印出来制作成胶片用户以在投影仪</a:t>
              </a:r>
              <a:endParaRPr lang="zh-CN" altLang="en-US" sz="1050" kern="0" dirty="0">
                <a:solidFill>
                  <a:schemeClr val="tx1">
                    <a:lumMod val="75000"/>
                    <a:lumOff val="25000"/>
                  </a:schemeClr>
                </a:solidFill>
                <a:cs typeface="+mn-ea"/>
                <a:sym typeface="+mn-lt"/>
              </a:endParaRPr>
            </a:p>
          </p:txBody>
        </p:sp>
        <p:sp>
          <p:nvSpPr>
            <p:cNvPr id="75" name="Rectangle 42"/>
            <p:cNvSpPr/>
            <p:nvPr/>
          </p:nvSpPr>
          <p:spPr>
            <a:xfrm flipH="1">
              <a:off x="2478120" y="2605863"/>
              <a:ext cx="1850053" cy="229011"/>
            </a:xfrm>
            <a:prstGeom prst="rect">
              <a:avLst/>
            </a:prstGeom>
            <a:noFill/>
            <a:ln w="12700" cap="flat" cmpd="sng" algn="ctr">
              <a:noFill/>
              <a:prstDash val="solid"/>
            </a:ln>
            <a:effectLst/>
          </p:spPr>
          <p:txBody>
            <a:bodyPr lIns="91440" tIns="0" rIns="91440" bIns="0" rtlCol="0" anchor="t"/>
            <a:lstStyle/>
            <a:p>
              <a:r>
                <a:rPr lang="en-US" altLang="zh-CN" sz="1400" b="1" dirty="0">
                  <a:solidFill>
                    <a:schemeClr val="tx1">
                      <a:lumMod val="65000"/>
                      <a:lumOff val="35000"/>
                    </a:schemeClr>
                  </a:solidFill>
                  <a:cs typeface="+mn-ea"/>
                  <a:sym typeface="+mn-lt"/>
                </a:rPr>
                <a:t>YOUR TEXT HERE</a:t>
              </a:r>
              <a:endParaRPr lang="zh-CN" altLang="en-US" sz="1400" b="1" dirty="0">
                <a:solidFill>
                  <a:schemeClr val="tx1">
                    <a:lumMod val="65000"/>
                    <a:lumOff val="35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1+#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1+#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12" presetClass="entr" presetSubtype="8" fill="hold" grpId="0" nodeType="afterEffect">
                                  <p:stCondLst>
                                    <p:cond delay="0"/>
                                  </p:stCondLst>
                                  <p:iterate type="lt">
                                    <p:tmPct val="10000"/>
                                  </p:iterate>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p:tgtEl>
                                          <p:spTgt spid="4"/>
                                        </p:tgtEl>
                                        <p:attrNameLst>
                                          <p:attrName>ppt_x</p:attrName>
                                        </p:attrNameLst>
                                      </p:cBhvr>
                                      <p:tavLst>
                                        <p:tav tm="0">
                                          <p:val>
                                            <p:strVal val="#ppt_x-#ppt_w*1.125000"/>
                                          </p:val>
                                        </p:tav>
                                        <p:tav tm="100000">
                                          <p:val>
                                            <p:strVal val="#ppt_x"/>
                                          </p:val>
                                        </p:tav>
                                      </p:tavLst>
                                    </p:anim>
                                    <p:animEffect transition="in" filter="wipe(right)">
                                      <p:cBhvr>
                                        <p:cTn id="33" dur="500"/>
                                        <p:tgtEl>
                                          <p:spTgt spid="4"/>
                                        </p:tgtEl>
                                      </p:cBhvr>
                                    </p:animEffect>
                                  </p:childTnLst>
                                </p:cTn>
                              </p:par>
                            </p:childTnLst>
                          </p:cTn>
                        </p:par>
                        <p:par>
                          <p:cTn id="34" fill="hold">
                            <p:stCondLst>
                              <p:cond delay="750"/>
                            </p:stCondLst>
                            <p:childTnLst>
                              <p:par>
                                <p:cTn id="35" presetID="22" presetClass="entr" presetSubtype="8" fill="hold" grpId="0" nodeType="after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wipe(left)">
                                      <p:cBhvr>
                                        <p:cTn id="37" dur="1000"/>
                                        <p:tgtEl>
                                          <p:spTgt spid="43"/>
                                        </p:tgtEl>
                                      </p:cBhvr>
                                    </p:animEffect>
                                  </p:childTnLst>
                                </p:cTn>
                              </p:par>
                            </p:childTnLst>
                          </p:cTn>
                        </p:par>
                        <p:par>
                          <p:cTn id="38" fill="hold">
                            <p:stCondLst>
                              <p:cond delay="1750"/>
                            </p:stCondLst>
                            <p:childTnLst>
                              <p:par>
                                <p:cTn id="39" presetID="10" presetClass="entr" presetSubtype="0" fill="hold" nodeType="afterEffect">
                                  <p:stCondLst>
                                    <p:cond delay="0"/>
                                  </p:stCondLst>
                                  <p:childTnLst>
                                    <p:set>
                                      <p:cBhvr>
                                        <p:cTn id="40" dur="1" fill="hold">
                                          <p:stCondLst>
                                            <p:cond delay="0"/>
                                          </p:stCondLst>
                                        </p:cTn>
                                        <p:tgtEl>
                                          <p:spTgt spid="44"/>
                                        </p:tgtEl>
                                        <p:attrNameLst>
                                          <p:attrName>style.visibility</p:attrName>
                                        </p:attrNameLst>
                                      </p:cBhvr>
                                      <p:to>
                                        <p:strVal val="visible"/>
                                      </p:to>
                                    </p:set>
                                    <p:animEffect transition="in" filter="fade">
                                      <p:cBhvr>
                                        <p:cTn id="41" dur="500"/>
                                        <p:tgtEl>
                                          <p:spTgt spid="44"/>
                                        </p:tgtEl>
                                      </p:cBhvr>
                                    </p:animEffect>
                                  </p:childTnLst>
                                </p:cTn>
                              </p:par>
                              <p:par>
                                <p:cTn id="42" presetID="10" presetClass="entr" presetSubtype="0" fill="hold" nodeType="withEffect">
                                  <p:stCondLst>
                                    <p:cond delay="250"/>
                                  </p:stCondLst>
                                  <p:childTnLst>
                                    <p:set>
                                      <p:cBhvr>
                                        <p:cTn id="43" dur="1" fill="hold">
                                          <p:stCondLst>
                                            <p:cond delay="0"/>
                                          </p:stCondLst>
                                        </p:cTn>
                                        <p:tgtEl>
                                          <p:spTgt spid="49"/>
                                        </p:tgtEl>
                                        <p:attrNameLst>
                                          <p:attrName>style.visibility</p:attrName>
                                        </p:attrNameLst>
                                      </p:cBhvr>
                                      <p:to>
                                        <p:strVal val="visible"/>
                                      </p:to>
                                    </p:set>
                                    <p:animEffect transition="in" filter="fade">
                                      <p:cBhvr>
                                        <p:cTn id="44" dur="500"/>
                                        <p:tgtEl>
                                          <p:spTgt spid="49"/>
                                        </p:tgtEl>
                                      </p:cBhvr>
                                    </p:animEffect>
                                  </p:childTnLst>
                                </p:cTn>
                              </p:par>
                              <p:par>
                                <p:cTn id="45" presetID="10" presetClass="entr" presetSubtype="0" fill="hold" nodeType="withEffect">
                                  <p:stCondLst>
                                    <p:cond delay="500"/>
                                  </p:stCondLst>
                                  <p:childTnLst>
                                    <p:set>
                                      <p:cBhvr>
                                        <p:cTn id="46" dur="1" fill="hold">
                                          <p:stCondLst>
                                            <p:cond delay="0"/>
                                          </p:stCondLst>
                                        </p:cTn>
                                        <p:tgtEl>
                                          <p:spTgt spid="54"/>
                                        </p:tgtEl>
                                        <p:attrNameLst>
                                          <p:attrName>style.visibility</p:attrName>
                                        </p:attrNameLst>
                                      </p:cBhvr>
                                      <p:to>
                                        <p:strVal val="visible"/>
                                      </p:to>
                                    </p:set>
                                    <p:animEffect transition="in" filter="fade">
                                      <p:cBhvr>
                                        <p:cTn id="47" dur="500"/>
                                        <p:tgtEl>
                                          <p:spTgt spid="54"/>
                                        </p:tgtEl>
                                      </p:cBhvr>
                                    </p:animEffect>
                                  </p:childTnLst>
                                </p:cTn>
                              </p:par>
                              <p:par>
                                <p:cTn id="48" presetID="10" presetClass="entr" presetSubtype="0" fill="hold" nodeType="withEffect">
                                  <p:stCondLst>
                                    <p:cond delay="750"/>
                                  </p:stCondLst>
                                  <p:childTnLst>
                                    <p:set>
                                      <p:cBhvr>
                                        <p:cTn id="49" dur="1" fill="hold">
                                          <p:stCondLst>
                                            <p:cond delay="0"/>
                                          </p:stCondLst>
                                        </p:cTn>
                                        <p:tgtEl>
                                          <p:spTgt spid="59"/>
                                        </p:tgtEl>
                                        <p:attrNameLst>
                                          <p:attrName>style.visibility</p:attrName>
                                        </p:attrNameLst>
                                      </p:cBhvr>
                                      <p:to>
                                        <p:strVal val="visible"/>
                                      </p:to>
                                    </p:set>
                                    <p:animEffect transition="in" filter="fade">
                                      <p:cBhvr>
                                        <p:cTn id="50" dur="500"/>
                                        <p:tgtEl>
                                          <p:spTgt spid="59"/>
                                        </p:tgtEl>
                                      </p:cBhvr>
                                    </p:animEffect>
                                  </p:childTnLst>
                                </p:cTn>
                              </p:par>
                            </p:childTnLst>
                          </p:cTn>
                        </p:par>
                        <p:par>
                          <p:cTn id="51" fill="hold">
                            <p:stCondLst>
                              <p:cond delay="2250"/>
                            </p:stCondLst>
                            <p:childTnLst>
                              <p:par>
                                <p:cTn id="52" presetID="10" presetClass="entr" presetSubtype="0" fill="hold" nodeType="afterEffect">
                                  <p:stCondLst>
                                    <p:cond delay="0"/>
                                  </p:stCondLst>
                                  <p:childTnLst>
                                    <p:set>
                                      <p:cBhvr>
                                        <p:cTn id="53" dur="1" fill="hold">
                                          <p:stCondLst>
                                            <p:cond delay="0"/>
                                          </p:stCondLst>
                                        </p:cTn>
                                        <p:tgtEl>
                                          <p:spTgt spid="64"/>
                                        </p:tgtEl>
                                        <p:attrNameLst>
                                          <p:attrName>style.visibility</p:attrName>
                                        </p:attrNameLst>
                                      </p:cBhvr>
                                      <p:to>
                                        <p:strVal val="visible"/>
                                      </p:to>
                                    </p:set>
                                    <p:animEffect transition="in" filter="fade">
                                      <p:cBhvr>
                                        <p:cTn id="54" dur="500"/>
                                        <p:tgtEl>
                                          <p:spTgt spid="64"/>
                                        </p:tgtEl>
                                      </p:cBhvr>
                                    </p:animEffect>
                                  </p:childTnLst>
                                </p:cTn>
                              </p:par>
                              <p:par>
                                <p:cTn id="55" presetID="10" presetClass="entr" presetSubtype="0" fill="hold" nodeType="withEffect">
                                  <p:stCondLst>
                                    <p:cond delay="0"/>
                                  </p:stCondLst>
                                  <p:childTnLst>
                                    <p:set>
                                      <p:cBhvr>
                                        <p:cTn id="56" dur="1" fill="hold">
                                          <p:stCondLst>
                                            <p:cond delay="0"/>
                                          </p:stCondLst>
                                        </p:cTn>
                                        <p:tgtEl>
                                          <p:spTgt spid="67"/>
                                        </p:tgtEl>
                                        <p:attrNameLst>
                                          <p:attrName>style.visibility</p:attrName>
                                        </p:attrNameLst>
                                      </p:cBhvr>
                                      <p:to>
                                        <p:strVal val="visible"/>
                                      </p:to>
                                    </p:set>
                                    <p:animEffect transition="in" filter="fade">
                                      <p:cBhvr>
                                        <p:cTn id="57" dur="500"/>
                                        <p:tgtEl>
                                          <p:spTgt spid="67"/>
                                        </p:tgtEl>
                                      </p:cBhvr>
                                    </p:animEffect>
                                  </p:childTnLst>
                                </p:cTn>
                              </p:par>
                              <p:par>
                                <p:cTn id="58" presetID="10" presetClass="entr" presetSubtype="0" fill="hold" nodeType="withEffect">
                                  <p:stCondLst>
                                    <p:cond delay="0"/>
                                  </p:stCondLst>
                                  <p:childTnLst>
                                    <p:set>
                                      <p:cBhvr>
                                        <p:cTn id="59" dur="1" fill="hold">
                                          <p:stCondLst>
                                            <p:cond delay="0"/>
                                          </p:stCondLst>
                                        </p:cTn>
                                        <p:tgtEl>
                                          <p:spTgt spid="70"/>
                                        </p:tgtEl>
                                        <p:attrNameLst>
                                          <p:attrName>style.visibility</p:attrName>
                                        </p:attrNameLst>
                                      </p:cBhvr>
                                      <p:to>
                                        <p:strVal val="visible"/>
                                      </p:to>
                                    </p:set>
                                    <p:animEffect transition="in" filter="fade">
                                      <p:cBhvr>
                                        <p:cTn id="60" dur="500"/>
                                        <p:tgtEl>
                                          <p:spTgt spid="70"/>
                                        </p:tgtEl>
                                      </p:cBhvr>
                                    </p:animEffect>
                                  </p:childTnLst>
                                </p:cTn>
                              </p:par>
                              <p:par>
                                <p:cTn id="61" presetID="10" presetClass="entr" presetSubtype="0" fill="hold" nodeType="withEffect">
                                  <p:stCondLst>
                                    <p:cond delay="0"/>
                                  </p:stCondLst>
                                  <p:childTnLst>
                                    <p:set>
                                      <p:cBhvr>
                                        <p:cTn id="62" dur="1" fill="hold">
                                          <p:stCondLst>
                                            <p:cond delay="0"/>
                                          </p:stCondLst>
                                        </p:cTn>
                                        <p:tgtEl>
                                          <p:spTgt spid="73"/>
                                        </p:tgtEl>
                                        <p:attrNameLst>
                                          <p:attrName>style.visibility</p:attrName>
                                        </p:attrNameLst>
                                      </p:cBhvr>
                                      <p:to>
                                        <p:strVal val="visible"/>
                                      </p:to>
                                    </p:set>
                                    <p:animEffect transition="in" filter="fade">
                                      <p:cBhvr>
                                        <p:cTn id="63"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animBg="1"/>
      <p:bldP spid="8" grpId="0" animBg="1"/>
      <p:bldP spid="9" grpId="0" animBg="1"/>
      <p:bldP spid="10" grpId="0" animBg="1"/>
      <p:bldP spid="4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3720830" y="888947"/>
            <a:ext cx="6535690" cy="1224000"/>
          </a:xfrm>
          <a:prstGeom prst="roundRect">
            <a:avLst>
              <a:gd name="adj" fmla="val 50000"/>
            </a:avLst>
          </a:prstGeom>
          <a:solidFill>
            <a:srgbClr val="365B7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圆角矩形 21"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3720830" y="2206974"/>
            <a:ext cx="6537600" cy="1224000"/>
          </a:xfrm>
          <a:prstGeom prst="roundRect">
            <a:avLst>
              <a:gd name="adj" fmla="val 50000"/>
            </a:avLst>
          </a:prstGeom>
          <a:solidFill>
            <a:srgbClr val="96648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圆角矩形 22"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3720830" y="3519760"/>
            <a:ext cx="6537600" cy="1224000"/>
          </a:xfrm>
          <a:prstGeom prst="roundRect">
            <a:avLst>
              <a:gd name="adj" fmla="val 50000"/>
            </a:avLst>
          </a:prstGeom>
          <a:solidFill>
            <a:srgbClr val="D06F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圆角矩形 23"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3720830" y="4832119"/>
            <a:ext cx="6537600" cy="1224000"/>
          </a:xfrm>
          <a:prstGeom prst="roundRect">
            <a:avLst>
              <a:gd name="adj" fmla="val 50000"/>
            </a:avLst>
          </a:prstGeom>
          <a:solidFill>
            <a:srgbClr val="F779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文本框 15"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txBox="1"/>
          <p:nvPr/>
        </p:nvSpPr>
        <p:spPr>
          <a:xfrm>
            <a:off x="5262879" y="1200129"/>
            <a:ext cx="2185214" cy="646331"/>
          </a:xfrm>
          <a:prstGeom prst="rect">
            <a:avLst/>
          </a:prstGeom>
          <a:noFill/>
        </p:spPr>
        <p:txBody>
          <a:bodyPr wrap="none" rtlCol="0">
            <a:spAutoFit/>
          </a:bodyPr>
          <a:lstStyle/>
          <a:p>
            <a:r>
              <a:rPr lang="zh-CN" altLang="en-US" sz="3600" b="1" spc="300" dirty="0">
                <a:solidFill>
                  <a:srgbClr val="FEFEFE"/>
                </a:solidFill>
                <a:effectLst>
                  <a:outerShdw blurRad="38100" dist="38100" dir="2700000" algn="tl">
                    <a:srgbClr val="000000">
                      <a:alpha val="43137"/>
                    </a:srgbClr>
                  </a:outerShdw>
                </a:effectLst>
                <a:cs typeface="+mn-ea"/>
                <a:sym typeface="+mn-lt"/>
              </a:rPr>
              <a:t>认识自我</a:t>
            </a:r>
            <a:endParaRPr lang="zh-CN" altLang="en-US" sz="3600" b="1" spc="300" dirty="0">
              <a:solidFill>
                <a:srgbClr val="FEFEFE"/>
              </a:solidFill>
              <a:effectLst>
                <a:outerShdw blurRad="38100" dist="38100" dir="2700000" algn="tl">
                  <a:srgbClr val="000000">
                    <a:alpha val="43137"/>
                  </a:srgbClr>
                </a:outerShdw>
              </a:effectLst>
              <a:cs typeface="+mn-ea"/>
              <a:sym typeface="+mn-lt"/>
            </a:endParaRPr>
          </a:p>
        </p:txBody>
      </p:sp>
      <p:sp>
        <p:nvSpPr>
          <p:cNvPr id="17" name="文本框 16"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txBox="1"/>
          <p:nvPr/>
        </p:nvSpPr>
        <p:spPr>
          <a:xfrm>
            <a:off x="5262879" y="2489945"/>
            <a:ext cx="2185214" cy="646331"/>
          </a:xfrm>
          <a:prstGeom prst="rect">
            <a:avLst/>
          </a:prstGeom>
          <a:noFill/>
        </p:spPr>
        <p:txBody>
          <a:bodyPr wrap="none" rtlCol="0">
            <a:spAutoFit/>
          </a:bodyPr>
          <a:lstStyle/>
          <a:p>
            <a:r>
              <a:rPr lang="zh-CN" altLang="en-US" sz="3600" b="1" spc="300" dirty="0">
                <a:solidFill>
                  <a:srgbClr val="FEFEFE"/>
                </a:solidFill>
                <a:effectLst>
                  <a:outerShdw blurRad="38100" dist="38100" dir="2700000" algn="tl">
                    <a:srgbClr val="000000">
                      <a:alpha val="43137"/>
                    </a:srgbClr>
                  </a:outerShdw>
                </a:effectLst>
                <a:cs typeface="+mn-ea"/>
                <a:sym typeface="+mn-lt"/>
              </a:rPr>
              <a:t>环境分析</a:t>
            </a:r>
            <a:endParaRPr lang="zh-CN" altLang="en-US" sz="3600" b="1" spc="300" dirty="0">
              <a:solidFill>
                <a:srgbClr val="FEFEFE"/>
              </a:solidFill>
              <a:effectLst>
                <a:outerShdw blurRad="38100" dist="38100" dir="2700000" algn="tl">
                  <a:srgbClr val="000000">
                    <a:alpha val="43137"/>
                  </a:srgbClr>
                </a:outerShdw>
              </a:effectLst>
              <a:cs typeface="+mn-ea"/>
              <a:sym typeface="+mn-lt"/>
            </a:endParaRPr>
          </a:p>
        </p:txBody>
      </p:sp>
      <p:sp>
        <p:nvSpPr>
          <p:cNvPr id="18" name="文本框 1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txBox="1"/>
          <p:nvPr/>
        </p:nvSpPr>
        <p:spPr>
          <a:xfrm>
            <a:off x="5262879" y="3779761"/>
            <a:ext cx="2185214" cy="646331"/>
          </a:xfrm>
          <a:prstGeom prst="rect">
            <a:avLst/>
          </a:prstGeom>
          <a:noFill/>
        </p:spPr>
        <p:txBody>
          <a:bodyPr wrap="none" rtlCol="0">
            <a:spAutoFit/>
          </a:bodyPr>
          <a:lstStyle/>
          <a:p>
            <a:r>
              <a:rPr lang="zh-CN" altLang="en-US" sz="3600" b="1" spc="300" dirty="0">
                <a:solidFill>
                  <a:srgbClr val="FEFEFE"/>
                </a:solidFill>
                <a:effectLst>
                  <a:outerShdw blurRad="38100" dist="38100" dir="2700000" algn="tl">
                    <a:srgbClr val="000000">
                      <a:alpha val="43137"/>
                    </a:srgbClr>
                  </a:outerShdw>
                </a:effectLst>
                <a:cs typeface="+mn-ea"/>
                <a:sym typeface="+mn-lt"/>
              </a:rPr>
              <a:t>职业定位</a:t>
            </a:r>
            <a:endParaRPr lang="zh-CN" altLang="en-US" sz="3600" b="1" spc="300" dirty="0">
              <a:solidFill>
                <a:srgbClr val="FEFEFE"/>
              </a:solidFill>
              <a:effectLst>
                <a:outerShdw blurRad="38100" dist="38100" dir="2700000" algn="tl">
                  <a:srgbClr val="000000">
                    <a:alpha val="43137"/>
                  </a:srgbClr>
                </a:outerShdw>
              </a:effectLst>
              <a:cs typeface="+mn-ea"/>
              <a:sym typeface="+mn-lt"/>
            </a:endParaRPr>
          </a:p>
        </p:txBody>
      </p:sp>
      <p:sp>
        <p:nvSpPr>
          <p:cNvPr id="19" name="文本框 18"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txBox="1"/>
          <p:nvPr/>
        </p:nvSpPr>
        <p:spPr>
          <a:xfrm>
            <a:off x="5262879" y="5069577"/>
            <a:ext cx="2185214" cy="646331"/>
          </a:xfrm>
          <a:prstGeom prst="rect">
            <a:avLst/>
          </a:prstGeom>
          <a:noFill/>
        </p:spPr>
        <p:txBody>
          <a:bodyPr wrap="none" rtlCol="0">
            <a:spAutoFit/>
          </a:bodyPr>
          <a:lstStyle/>
          <a:p>
            <a:r>
              <a:rPr lang="zh-CN" altLang="en-US" sz="3600" b="1" spc="300" dirty="0">
                <a:solidFill>
                  <a:srgbClr val="FEFEFE"/>
                </a:solidFill>
                <a:effectLst>
                  <a:outerShdw blurRad="38100" dist="38100" dir="2700000" algn="tl">
                    <a:srgbClr val="000000">
                      <a:alpha val="43137"/>
                    </a:srgbClr>
                  </a:outerShdw>
                </a:effectLst>
                <a:cs typeface="+mn-ea"/>
                <a:sym typeface="+mn-lt"/>
              </a:rPr>
              <a:t>执行计划</a:t>
            </a:r>
            <a:endParaRPr lang="zh-CN" altLang="en-US" sz="3600" b="1" spc="300" dirty="0">
              <a:solidFill>
                <a:srgbClr val="FEFEFE"/>
              </a:solidFill>
              <a:effectLst>
                <a:outerShdw blurRad="38100" dist="38100" dir="2700000" algn="tl">
                  <a:srgbClr val="000000">
                    <a:alpha val="43137"/>
                  </a:srgbClr>
                </a:outerShdw>
              </a:effectLst>
              <a:cs typeface="+mn-ea"/>
              <a:sym typeface="+mn-lt"/>
            </a:endParaRPr>
          </a:p>
        </p:txBody>
      </p:sp>
      <p:sp>
        <p:nvSpPr>
          <p:cNvPr id="21" name="TextBox 188"/>
          <p:cNvSpPr txBox="1"/>
          <p:nvPr/>
        </p:nvSpPr>
        <p:spPr>
          <a:xfrm>
            <a:off x="7682570" y="1323119"/>
            <a:ext cx="1723549" cy="369332"/>
          </a:xfrm>
          <a:prstGeom prst="rect">
            <a:avLst/>
          </a:prstGeom>
          <a:noFill/>
        </p:spPr>
        <p:txBody>
          <a:bodyPr wrap="none" rtlCol="0">
            <a:spAutoFit/>
          </a:bodyPr>
          <a:lstStyle/>
          <a:p>
            <a:r>
              <a:rPr lang="en-US" altLang="zh-CN" dirty="0">
                <a:solidFill>
                  <a:schemeClr val="bg1"/>
                </a:solidFill>
                <a:cs typeface="+mn-ea"/>
                <a:sym typeface="+mn-lt"/>
              </a:rPr>
              <a:t>(</a:t>
            </a:r>
            <a:r>
              <a:rPr lang="zh-CN" altLang="en-US" dirty="0">
                <a:solidFill>
                  <a:schemeClr val="bg1"/>
                </a:solidFill>
                <a:cs typeface="+mn-ea"/>
                <a:sym typeface="+mn-lt"/>
              </a:rPr>
              <a:t>分析自身原因</a:t>
            </a:r>
            <a:r>
              <a:rPr lang="en-US" altLang="zh-CN" dirty="0">
                <a:solidFill>
                  <a:schemeClr val="bg1"/>
                </a:solidFill>
                <a:cs typeface="+mn-ea"/>
                <a:sym typeface="+mn-lt"/>
              </a:rPr>
              <a:t>)</a:t>
            </a:r>
            <a:endParaRPr lang="zh-CN" altLang="en-US" dirty="0">
              <a:solidFill>
                <a:schemeClr val="bg1"/>
              </a:solidFill>
              <a:cs typeface="+mn-ea"/>
              <a:sym typeface="+mn-lt"/>
            </a:endParaRPr>
          </a:p>
        </p:txBody>
      </p:sp>
      <p:sp>
        <p:nvSpPr>
          <p:cNvPr id="22" name="TextBox 193"/>
          <p:cNvSpPr txBox="1"/>
          <p:nvPr/>
        </p:nvSpPr>
        <p:spPr>
          <a:xfrm>
            <a:off x="7682570" y="2631348"/>
            <a:ext cx="1723549" cy="369332"/>
          </a:xfrm>
          <a:prstGeom prst="rect">
            <a:avLst/>
          </a:prstGeom>
          <a:noFill/>
        </p:spPr>
        <p:txBody>
          <a:bodyPr wrap="none" rtlCol="0">
            <a:spAutoFit/>
          </a:bodyPr>
          <a:lstStyle/>
          <a:p>
            <a:r>
              <a:rPr lang="en-US" altLang="zh-CN" dirty="0">
                <a:solidFill>
                  <a:schemeClr val="bg1"/>
                </a:solidFill>
                <a:cs typeface="+mn-ea"/>
                <a:sym typeface="+mn-lt"/>
              </a:rPr>
              <a:t>(</a:t>
            </a:r>
            <a:r>
              <a:rPr lang="zh-CN" altLang="en-US" dirty="0">
                <a:solidFill>
                  <a:schemeClr val="bg1"/>
                </a:solidFill>
                <a:cs typeface="+mn-ea"/>
                <a:sym typeface="+mn-lt"/>
              </a:rPr>
              <a:t>外在环境因素</a:t>
            </a:r>
            <a:r>
              <a:rPr lang="en-US" altLang="zh-CN" dirty="0">
                <a:solidFill>
                  <a:schemeClr val="bg1"/>
                </a:solidFill>
                <a:cs typeface="+mn-ea"/>
                <a:sym typeface="+mn-lt"/>
              </a:rPr>
              <a:t>)</a:t>
            </a:r>
            <a:endParaRPr lang="zh-CN" altLang="en-US" dirty="0">
              <a:solidFill>
                <a:schemeClr val="bg1"/>
              </a:solidFill>
              <a:cs typeface="+mn-ea"/>
              <a:sym typeface="+mn-lt"/>
            </a:endParaRPr>
          </a:p>
        </p:txBody>
      </p:sp>
      <p:sp>
        <p:nvSpPr>
          <p:cNvPr id="23" name="TextBox 198"/>
          <p:cNvSpPr txBox="1"/>
          <p:nvPr/>
        </p:nvSpPr>
        <p:spPr>
          <a:xfrm>
            <a:off x="7682570" y="3939577"/>
            <a:ext cx="1954381" cy="369332"/>
          </a:xfrm>
          <a:prstGeom prst="rect">
            <a:avLst/>
          </a:prstGeom>
          <a:noFill/>
        </p:spPr>
        <p:txBody>
          <a:bodyPr wrap="none" rtlCol="0">
            <a:spAutoFit/>
          </a:bodyPr>
          <a:lstStyle/>
          <a:p>
            <a:r>
              <a:rPr lang="en-US" altLang="zh-CN" dirty="0">
                <a:solidFill>
                  <a:schemeClr val="bg1"/>
                </a:solidFill>
                <a:cs typeface="+mn-ea"/>
                <a:sym typeface="+mn-lt"/>
              </a:rPr>
              <a:t>(</a:t>
            </a:r>
            <a:r>
              <a:rPr lang="zh-CN" altLang="en-US" dirty="0">
                <a:solidFill>
                  <a:schemeClr val="bg1"/>
                </a:solidFill>
                <a:cs typeface="+mn-ea"/>
                <a:sym typeface="+mn-lt"/>
              </a:rPr>
              <a:t>内外因素的定位</a:t>
            </a:r>
            <a:r>
              <a:rPr lang="en-US" altLang="zh-CN" dirty="0">
                <a:solidFill>
                  <a:schemeClr val="bg1"/>
                </a:solidFill>
                <a:cs typeface="+mn-ea"/>
                <a:sym typeface="+mn-lt"/>
              </a:rPr>
              <a:t>)</a:t>
            </a:r>
            <a:endParaRPr lang="zh-CN" altLang="en-US" dirty="0">
              <a:solidFill>
                <a:schemeClr val="bg1"/>
              </a:solidFill>
              <a:cs typeface="+mn-ea"/>
              <a:sym typeface="+mn-lt"/>
            </a:endParaRPr>
          </a:p>
        </p:txBody>
      </p:sp>
      <p:sp>
        <p:nvSpPr>
          <p:cNvPr id="24" name="TextBox 205"/>
          <p:cNvSpPr txBox="1"/>
          <p:nvPr/>
        </p:nvSpPr>
        <p:spPr>
          <a:xfrm>
            <a:off x="7682570" y="5247805"/>
            <a:ext cx="1723549" cy="369332"/>
          </a:xfrm>
          <a:prstGeom prst="rect">
            <a:avLst/>
          </a:prstGeom>
          <a:noFill/>
        </p:spPr>
        <p:txBody>
          <a:bodyPr wrap="none" rtlCol="0">
            <a:spAutoFit/>
          </a:bodyPr>
          <a:lstStyle/>
          <a:p>
            <a:r>
              <a:rPr lang="en-US" altLang="zh-CN" dirty="0">
                <a:solidFill>
                  <a:schemeClr val="bg1"/>
                </a:solidFill>
                <a:cs typeface="+mn-ea"/>
                <a:sym typeface="+mn-lt"/>
              </a:rPr>
              <a:t>(</a:t>
            </a:r>
            <a:r>
              <a:rPr lang="zh-CN" altLang="en-US" dirty="0">
                <a:solidFill>
                  <a:schemeClr val="bg1"/>
                </a:solidFill>
                <a:cs typeface="+mn-ea"/>
                <a:sym typeface="+mn-lt"/>
              </a:rPr>
              <a:t>如何执行计划</a:t>
            </a:r>
            <a:r>
              <a:rPr lang="en-US" altLang="zh-CN" dirty="0">
                <a:solidFill>
                  <a:schemeClr val="bg1"/>
                </a:solidFill>
                <a:cs typeface="+mn-ea"/>
                <a:sym typeface="+mn-lt"/>
              </a:rPr>
              <a:t>)</a:t>
            </a:r>
            <a:endParaRPr lang="zh-CN" altLang="en-US" dirty="0">
              <a:solidFill>
                <a:schemeClr val="bg1"/>
              </a:solidFill>
              <a:cs typeface="+mn-ea"/>
              <a:sym typeface="+mn-lt"/>
            </a:endParaRPr>
          </a:p>
        </p:txBody>
      </p:sp>
      <p:sp>
        <p:nvSpPr>
          <p:cNvPr id="28" name="任意多边形: 形状 2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rot="5400000">
            <a:off x="3090257" y="246181"/>
            <a:ext cx="1026446" cy="2502479"/>
          </a:xfrm>
          <a:custGeom>
            <a:avLst/>
            <a:gdLst>
              <a:gd name="connsiteX0" fmla="*/ 0 w 772866"/>
              <a:gd name="connsiteY0" fmla="*/ 386433 h 1884250"/>
              <a:gd name="connsiteX1" fmla="*/ 386433 w 772866"/>
              <a:gd name="connsiteY1" fmla="*/ 0 h 1884250"/>
              <a:gd name="connsiteX2" fmla="*/ 772866 w 772866"/>
              <a:gd name="connsiteY2" fmla="*/ 386433 h 1884250"/>
              <a:gd name="connsiteX3" fmla="*/ 536850 w 772866"/>
              <a:gd name="connsiteY3" fmla="*/ 742498 h 1884250"/>
              <a:gd name="connsiteX4" fmla="*/ 512968 w 772866"/>
              <a:gd name="connsiteY4" fmla="*/ 747320 h 1884250"/>
              <a:gd name="connsiteX5" fmla="*/ 512968 w 772866"/>
              <a:gd name="connsiteY5" fmla="*/ 1884250 h 1884250"/>
              <a:gd name="connsiteX6" fmla="*/ 228972 w 772866"/>
              <a:gd name="connsiteY6" fmla="*/ 1884250 h 1884250"/>
              <a:gd name="connsiteX7" fmla="*/ 228972 w 772866"/>
              <a:gd name="connsiteY7" fmla="*/ 738675 h 1884250"/>
              <a:gd name="connsiteX8" fmla="*/ 170375 w 772866"/>
              <a:gd name="connsiteY8" fmla="*/ 706869 h 1884250"/>
              <a:gd name="connsiteX9" fmla="*/ 0 w 772866"/>
              <a:gd name="connsiteY9" fmla="*/ 386433 h 1884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2866" h="1884250">
                <a:moveTo>
                  <a:pt x="0" y="386433"/>
                </a:moveTo>
                <a:cubicBezTo>
                  <a:pt x="0" y="173012"/>
                  <a:pt x="173012" y="0"/>
                  <a:pt x="386433" y="0"/>
                </a:cubicBezTo>
                <a:cubicBezTo>
                  <a:pt x="599854" y="0"/>
                  <a:pt x="772866" y="173012"/>
                  <a:pt x="772866" y="386433"/>
                </a:cubicBezTo>
                <a:cubicBezTo>
                  <a:pt x="772866" y="546499"/>
                  <a:pt x="675547" y="683835"/>
                  <a:pt x="536850" y="742498"/>
                </a:cubicBezTo>
                <a:lnTo>
                  <a:pt x="512968" y="747320"/>
                </a:lnTo>
                <a:lnTo>
                  <a:pt x="512968" y="1884250"/>
                </a:lnTo>
                <a:lnTo>
                  <a:pt x="228972" y="1884250"/>
                </a:lnTo>
                <a:lnTo>
                  <a:pt x="228972" y="738675"/>
                </a:lnTo>
                <a:lnTo>
                  <a:pt x="170375" y="706869"/>
                </a:lnTo>
                <a:cubicBezTo>
                  <a:pt x="67583" y="637425"/>
                  <a:pt x="0" y="519821"/>
                  <a:pt x="0" y="386433"/>
                </a:cubicBezTo>
                <a:close/>
              </a:path>
            </a:pathLst>
          </a:custGeom>
          <a:gradFill>
            <a:gsLst>
              <a:gs pos="50000">
                <a:schemeClr val="bg1"/>
              </a:gs>
              <a:gs pos="100000">
                <a:schemeClr val="bg1">
                  <a:lumMod val="85000"/>
                </a:schemeClr>
              </a:gs>
            </a:gsLst>
            <a:lin ang="7200000" scaled="0"/>
          </a:gradFill>
          <a:ln>
            <a:gradFill>
              <a:gsLst>
                <a:gs pos="0">
                  <a:srgbClr val="FEFEFE"/>
                </a:gs>
                <a:gs pos="100000">
                  <a:srgbClr val="FEFEFE">
                    <a:alpha val="0"/>
                  </a:srgbClr>
                </a:gs>
              </a:gsLst>
              <a:lin ang="19200000" scaled="0"/>
            </a:gra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29" name="任意多边形: 形状 28"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rot="5400000">
            <a:off x="3090257" y="1555511"/>
            <a:ext cx="1026446" cy="2502479"/>
          </a:xfrm>
          <a:custGeom>
            <a:avLst/>
            <a:gdLst>
              <a:gd name="connsiteX0" fmla="*/ 0 w 772866"/>
              <a:gd name="connsiteY0" fmla="*/ 386433 h 1884250"/>
              <a:gd name="connsiteX1" fmla="*/ 386433 w 772866"/>
              <a:gd name="connsiteY1" fmla="*/ 0 h 1884250"/>
              <a:gd name="connsiteX2" fmla="*/ 772866 w 772866"/>
              <a:gd name="connsiteY2" fmla="*/ 386433 h 1884250"/>
              <a:gd name="connsiteX3" fmla="*/ 536850 w 772866"/>
              <a:gd name="connsiteY3" fmla="*/ 742498 h 1884250"/>
              <a:gd name="connsiteX4" fmla="*/ 512968 w 772866"/>
              <a:gd name="connsiteY4" fmla="*/ 747320 h 1884250"/>
              <a:gd name="connsiteX5" fmla="*/ 512968 w 772866"/>
              <a:gd name="connsiteY5" fmla="*/ 1884250 h 1884250"/>
              <a:gd name="connsiteX6" fmla="*/ 228972 w 772866"/>
              <a:gd name="connsiteY6" fmla="*/ 1884250 h 1884250"/>
              <a:gd name="connsiteX7" fmla="*/ 228972 w 772866"/>
              <a:gd name="connsiteY7" fmla="*/ 738675 h 1884250"/>
              <a:gd name="connsiteX8" fmla="*/ 170375 w 772866"/>
              <a:gd name="connsiteY8" fmla="*/ 706869 h 1884250"/>
              <a:gd name="connsiteX9" fmla="*/ 0 w 772866"/>
              <a:gd name="connsiteY9" fmla="*/ 386433 h 1884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2866" h="1884250">
                <a:moveTo>
                  <a:pt x="0" y="386433"/>
                </a:moveTo>
                <a:cubicBezTo>
                  <a:pt x="0" y="173012"/>
                  <a:pt x="173012" y="0"/>
                  <a:pt x="386433" y="0"/>
                </a:cubicBezTo>
                <a:cubicBezTo>
                  <a:pt x="599854" y="0"/>
                  <a:pt x="772866" y="173012"/>
                  <a:pt x="772866" y="386433"/>
                </a:cubicBezTo>
                <a:cubicBezTo>
                  <a:pt x="772866" y="546499"/>
                  <a:pt x="675547" y="683835"/>
                  <a:pt x="536850" y="742498"/>
                </a:cubicBezTo>
                <a:lnTo>
                  <a:pt x="512968" y="747320"/>
                </a:lnTo>
                <a:lnTo>
                  <a:pt x="512968" y="1884250"/>
                </a:lnTo>
                <a:lnTo>
                  <a:pt x="228972" y="1884250"/>
                </a:lnTo>
                <a:lnTo>
                  <a:pt x="228972" y="738675"/>
                </a:lnTo>
                <a:lnTo>
                  <a:pt x="170375" y="706869"/>
                </a:lnTo>
                <a:cubicBezTo>
                  <a:pt x="67583" y="637425"/>
                  <a:pt x="0" y="519821"/>
                  <a:pt x="0" y="386433"/>
                </a:cubicBezTo>
                <a:close/>
              </a:path>
            </a:pathLst>
          </a:custGeom>
          <a:gradFill>
            <a:gsLst>
              <a:gs pos="50000">
                <a:schemeClr val="bg1"/>
              </a:gs>
              <a:gs pos="100000">
                <a:schemeClr val="bg1">
                  <a:lumMod val="85000"/>
                </a:schemeClr>
              </a:gs>
            </a:gsLst>
            <a:lin ang="7200000" scaled="0"/>
          </a:gradFill>
          <a:ln>
            <a:gradFill>
              <a:gsLst>
                <a:gs pos="0">
                  <a:srgbClr val="FEFEFE"/>
                </a:gs>
                <a:gs pos="100000">
                  <a:srgbClr val="FEFEFE">
                    <a:alpha val="0"/>
                  </a:srgbClr>
                </a:gs>
              </a:gsLst>
              <a:lin ang="19200000" scaled="0"/>
            </a:gra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30" name="任意多边形: 形状 29"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rot="5400000">
            <a:off x="3090257" y="2864841"/>
            <a:ext cx="1026446" cy="2502479"/>
          </a:xfrm>
          <a:custGeom>
            <a:avLst/>
            <a:gdLst>
              <a:gd name="connsiteX0" fmla="*/ 0 w 772866"/>
              <a:gd name="connsiteY0" fmla="*/ 386433 h 1884250"/>
              <a:gd name="connsiteX1" fmla="*/ 386433 w 772866"/>
              <a:gd name="connsiteY1" fmla="*/ 0 h 1884250"/>
              <a:gd name="connsiteX2" fmla="*/ 772866 w 772866"/>
              <a:gd name="connsiteY2" fmla="*/ 386433 h 1884250"/>
              <a:gd name="connsiteX3" fmla="*/ 536850 w 772866"/>
              <a:gd name="connsiteY3" fmla="*/ 742498 h 1884250"/>
              <a:gd name="connsiteX4" fmla="*/ 512968 w 772866"/>
              <a:gd name="connsiteY4" fmla="*/ 747320 h 1884250"/>
              <a:gd name="connsiteX5" fmla="*/ 512968 w 772866"/>
              <a:gd name="connsiteY5" fmla="*/ 1884250 h 1884250"/>
              <a:gd name="connsiteX6" fmla="*/ 228972 w 772866"/>
              <a:gd name="connsiteY6" fmla="*/ 1884250 h 1884250"/>
              <a:gd name="connsiteX7" fmla="*/ 228972 w 772866"/>
              <a:gd name="connsiteY7" fmla="*/ 738675 h 1884250"/>
              <a:gd name="connsiteX8" fmla="*/ 170375 w 772866"/>
              <a:gd name="connsiteY8" fmla="*/ 706869 h 1884250"/>
              <a:gd name="connsiteX9" fmla="*/ 0 w 772866"/>
              <a:gd name="connsiteY9" fmla="*/ 386433 h 1884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2866" h="1884250">
                <a:moveTo>
                  <a:pt x="0" y="386433"/>
                </a:moveTo>
                <a:cubicBezTo>
                  <a:pt x="0" y="173012"/>
                  <a:pt x="173012" y="0"/>
                  <a:pt x="386433" y="0"/>
                </a:cubicBezTo>
                <a:cubicBezTo>
                  <a:pt x="599854" y="0"/>
                  <a:pt x="772866" y="173012"/>
                  <a:pt x="772866" y="386433"/>
                </a:cubicBezTo>
                <a:cubicBezTo>
                  <a:pt x="772866" y="546499"/>
                  <a:pt x="675547" y="683835"/>
                  <a:pt x="536850" y="742498"/>
                </a:cubicBezTo>
                <a:lnTo>
                  <a:pt x="512968" y="747320"/>
                </a:lnTo>
                <a:lnTo>
                  <a:pt x="512968" y="1884250"/>
                </a:lnTo>
                <a:lnTo>
                  <a:pt x="228972" y="1884250"/>
                </a:lnTo>
                <a:lnTo>
                  <a:pt x="228972" y="738675"/>
                </a:lnTo>
                <a:lnTo>
                  <a:pt x="170375" y="706869"/>
                </a:lnTo>
                <a:cubicBezTo>
                  <a:pt x="67583" y="637425"/>
                  <a:pt x="0" y="519821"/>
                  <a:pt x="0" y="386433"/>
                </a:cubicBezTo>
                <a:close/>
              </a:path>
            </a:pathLst>
          </a:custGeom>
          <a:gradFill>
            <a:gsLst>
              <a:gs pos="50000">
                <a:schemeClr val="bg1"/>
              </a:gs>
              <a:gs pos="100000">
                <a:schemeClr val="bg1">
                  <a:lumMod val="85000"/>
                </a:schemeClr>
              </a:gs>
            </a:gsLst>
            <a:lin ang="7200000" scaled="0"/>
          </a:gradFill>
          <a:ln>
            <a:gradFill>
              <a:gsLst>
                <a:gs pos="0">
                  <a:srgbClr val="FEFEFE"/>
                </a:gs>
                <a:gs pos="100000">
                  <a:srgbClr val="FEFEFE">
                    <a:alpha val="0"/>
                  </a:srgbClr>
                </a:gs>
              </a:gsLst>
              <a:lin ang="19200000" scaled="0"/>
            </a:gra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31" name="任意多边形: 形状 30"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rot="5400000">
            <a:off x="3090257" y="4174172"/>
            <a:ext cx="1026446" cy="2502479"/>
          </a:xfrm>
          <a:custGeom>
            <a:avLst/>
            <a:gdLst>
              <a:gd name="connsiteX0" fmla="*/ 0 w 772866"/>
              <a:gd name="connsiteY0" fmla="*/ 386433 h 1884250"/>
              <a:gd name="connsiteX1" fmla="*/ 386433 w 772866"/>
              <a:gd name="connsiteY1" fmla="*/ 0 h 1884250"/>
              <a:gd name="connsiteX2" fmla="*/ 772866 w 772866"/>
              <a:gd name="connsiteY2" fmla="*/ 386433 h 1884250"/>
              <a:gd name="connsiteX3" fmla="*/ 536850 w 772866"/>
              <a:gd name="connsiteY3" fmla="*/ 742498 h 1884250"/>
              <a:gd name="connsiteX4" fmla="*/ 512968 w 772866"/>
              <a:gd name="connsiteY4" fmla="*/ 747320 h 1884250"/>
              <a:gd name="connsiteX5" fmla="*/ 512968 w 772866"/>
              <a:gd name="connsiteY5" fmla="*/ 1884250 h 1884250"/>
              <a:gd name="connsiteX6" fmla="*/ 228972 w 772866"/>
              <a:gd name="connsiteY6" fmla="*/ 1884250 h 1884250"/>
              <a:gd name="connsiteX7" fmla="*/ 228972 w 772866"/>
              <a:gd name="connsiteY7" fmla="*/ 738675 h 1884250"/>
              <a:gd name="connsiteX8" fmla="*/ 170375 w 772866"/>
              <a:gd name="connsiteY8" fmla="*/ 706869 h 1884250"/>
              <a:gd name="connsiteX9" fmla="*/ 0 w 772866"/>
              <a:gd name="connsiteY9" fmla="*/ 386433 h 1884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2866" h="1884250">
                <a:moveTo>
                  <a:pt x="0" y="386433"/>
                </a:moveTo>
                <a:cubicBezTo>
                  <a:pt x="0" y="173012"/>
                  <a:pt x="173012" y="0"/>
                  <a:pt x="386433" y="0"/>
                </a:cubicBezTo>
                <a:cubicBezTo>
                  <a:pt x="599854" y="0"/>
                  <a:pt x="772866" y="173012"/>
                  <a:pt x="772866" y="386433"/>
                </a:cubicBezTo>
                <a:cubicBezTo>
                  <a:pt x="772866" y="546499"/>
                  <a:pt x="675547" y="683835"/>
                  <a:pt x="536850" y="742498"/>
                </a:cubicBezTo>
                <a:lnTo>
                  <a:pt x="512968" y="747320"/>
                </a:lnTo>
                <a:lnTo>
                  <a:pt x="512968" y="1884250"/>
                </a:lnTo>
                <a:lnTo>
                  <a:pt x="228972" y="1884250"/>
                </a:lnTo>
                <a:lnTo>
                  <a:pt x="228972" y="738675"/>
                </a:lnTo>
                <a:lnTo>
                  <a:pt x="170375" y="706869"/>
                </a:lnTo>
                <a:cubicBezTo>
                  <a:pt x="67583" y="637425"/>
                  <a:pt x="0" y="519821"/>
                  <a:pt x="0" y="386433"/>
                </a:cubicBezTo>
                <a:close/>
              </a:path>
            </a:pathLst>
          </a:custGeom>
          <a:gradFill>
            <a:gsLst>
              <a:gs pos="50000">
                <a:schemeClr val="bg1"/>
              </a:gs>
              <a:gs pos="100000">
                <a:schemeClr val="bg1">
                  <a:lumMod val="85000"/>
                </a:schemeClr>
              </a:gs>
            </a:gsLst>
            <a:lin ang="7200000" scaled="0"/>
          </a:gradFill>
          <a:ln>
            <a:gradFill>
              <a:gsLst>
                <a:gs pos="0">
                  <a:srgbClr val="FEFEFE"/>
                </a:gs>
                <a:gs pos="100000">
                  <a:srgbClr val="FEFEFE">
                    <a:alpha val="0"/>
                  </a:srgbClr>
                </a:gs>
              </a:gsLst>
              <a:lin ang="19200000" scaled="0"/>
            </a:gra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25" name="圆角矩形 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rot="5400000">
            <a:off x="-214383" y="2688040"/>
            <a:ext cx="5643169" cy="1541675"/>
          </a:xfrm>
          <a:prstGeom prst="roundRect">
            <a:avLst>
              <a:gd name="adj" fmla="val 50000"/>
            </a:avLst>
          </a:prstGeom>
          <a:gradFill>
            <a:gsLst>
              <a:gs pos="50000">
                <a:schemeClr val="bg1"/>
              </a:gs>
              <a:gs pos="100000">
                <a:schemeClr val="bg1">
                  <a:lumMod val="85000"/>
                </a:schemeClr>
              </a:gs>
            </a:gsLst>
            <a:lin ang="7200000" scaled="0"/>
          </a:gradFill>
          <a:ln>
            <a:gradFill>
              <a:gsLst>
                <a:gs pos="0">
                  <a:srgbClr val="FEFEFE"/>
                </a:gs>
                <a:gs pos="100000">
                  <a:srgbClr val="FEFEFE">
                    <a:alpha val="0"/>
                  </a:srgbClr>
                </a:gs>
              </a:gsLst>
              <a:lin ang="19200000" scaled="0"/>
            </a:gra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7" name="Rectangle 42"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rot="5400000">
            <a:off x="1192709" y="1980223"/>
            <a:ext cx="2874482" cy="563151"/>
          </a:xfrm>
          <a:prstGeom prst="rect">
            <a:avLst/>
          </a:prstGeom>
          <a:noFill/>
          <a:ln w="12700" cap="flat" cmpd="sng" algn="ctr">
            <a:noFill/>
            <a:prstDash val="solid"/>
          </a:ln>
          <a:effectLst/>
        </p:spPr>
        <p:txBody>
          <a:bodyPr lIns="91440" tIns="0" rIns="91440" bIns="0" rtlCol="0" anchor="t"/>
          <a:lstStyle/>
          <a:p>
            <a:pPr algn="r"/>
            <a:r>
              <a:rPr lang="en-US" altLang="zh-CN" sz="3600" b="1" dirty="0">
                <a:solidFill>
                  <a:schemeClr val="tx1">
                    <a:lumMod val="75000"/>
                    <a:lumOff val="25000"/>
                  </a:schemeClr>
                </a:solidFill>
                <a:cs typeface="+mn-ea"/>
                <a:sym typeface="+mn-lt"/>
              </a:rPr>
              <a:t>CONTENTS</a:t>
            </a:r>
            <a:endParaRPr lang="zh-CN" altLang="en-US" sz="3600" b="1" dirty="0">
              <a:solidFill>
                <a:schemeClr val="tx1">
                  <a:lumMod val="75000"/>
                  <a:lumOff val="25000"/>
                </a:schemeClr>
              </a:solidFill>
              <a:cs typeface="+mn-ea"/>
              <a:sym typeface="+mn-lt"/>
            </a:endParaRPr>
          </a:p>
        </p:txBody>
      </p:sp>
      <p:sp>
        <p:nvSpPr>
          <p:cNvPr id="8" name="椭圆 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2465880" y="4071578"/>
            <a:ext cx="266706" cy="266706"/>
          </a:xfrm>
          <a:prstGeom prst="ellipse">
            <a:avLst/>
          </a:prstGeom>
          <a:solidFill>
            <a:srgbClr val="365B7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椭圆 8"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2465880" y="4542079"/>
            <a:ext cx="266706" cy="266706"/>
          </a:xfrm>
          <a:prstGeom prst="ellipse">
            <a:avLst/>
          </a:prstGeom>
          <a:solidFill>
            <a:srgbClr val="96648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2465880" y="5012580"/>
            <a:ext cx="266706" cy="266706"/>
          </a:xfrm>
          <a:prstGeom prst="ellipse">
            <a:avLst/>
          </a:prstGeom>
          <a:solidFill>
            <a:srgbClr val="D06F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椭圆 10"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2465880" y="5483784"/>
            <a:ext cx="266706" cy="266706"/>
          </a:xfrm>
          <a:prstGeom prst="ellipse">
            <a:avLst/>
          </a:prstGeom>
          <a:solidFill>
            <a:srgbClr val="F779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Freeform 1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noChangeAspect="1"/>
          </p:cNvSpPr>
          <p:nvPr/>
        </p:nvSpPr>
        <p:spPr bwMode="auto">
          <a:xfrm>
            <a:off x="4127521" y="5292666"/>
            <a:ext cx="380387" cy="387687"/>
          </a:xfrm>
          <a:custGeom>
            <a:avLst/>
            <a:gdLst>
              <a:gd name="T0" fmla="*/ 36 w 39"/>
              <a:gd name="T1" fmla="*/ 27 h 38"/>
              <a:gd name="T2" fmla="*/ 32 w 39"/>
              <a:gd name="T3" fmla="*/ 27 h 38"/>
              <a:gd name="T4" fmla="*/ 32 w 39"/>
              <a:gd name="T5" fmla="*/ 10 h 38"/>
              <a:gd name="T6" fmla="*/ 29 w 39"/>
              <a:gd name="T7" fmla="*/ 8 h 38"/>
              <a:gd name="T8" fmla="*/ 27 w 39"/>
              <a:gd name="T9" fmla="*/ 10 h 38"/>
              <a:gd name="T10" fmla="*/ 27 w 39"/>
              <a:gd name="T11" fmla="*/ 27 h 38"/>
              <a:gd name="T12" fmla="*/ 10 w 39"/>
              <a:gd name="T13" fmla="*/ 27 h 38"/>
              <a:gd name="T14" fmla="*/ 8 w 39"/>
              <a:gd name="T15" fmla="*/ 26 h 38"/>
              <a:gd name="T16" fmla="*/ 7 w 39"/>
              <a:gd name="T17" fmla="*/ 26 h 38"/>
              <a:gd name="T18" fmla="*/ 6 w 39"/>
              <a:gd name="T19" fmla="*/ 24 h 38"/>
              <a:gd name="T20" fmla="*/ 5 w 39"/>
              <a:gd name="T21" fmla="*/ 23 h 38"/>
              <a:gd name="T22" fmla="*/ 9 w 39"/>
              <a:gd name="T23" fmla="*/ 2 h 38"/>
              <a:gd name="T24" fmla="*/ 9 w 39"/>
              <a:gd name="T25" fmla="*/ 2 h 38"/>
              <a:gd name="T26" fmla="*/ 6 w 39"/>
              <a:gd name="T27" fmla="*/ 0 h 38"/>
              <a:gd name="T28" fmla="*/ 4 w 39"/>
              <a:gd name="T29" fmla="*/ 0 h 38"/>
              <a:gd name="T30" fmla="*/ 3 w 39"/>
              <a:gd name="T31" fmla="*/ 2 h 38"/>
              <a:gd name="T32" fmla="*/ 2 w 39"/>
              <a:gd name="T33" fmla="*/ 10 h 38"/>
              <a:gd name="T34" fmla="*/ 1 w 39"/>
              <a:gd name="T35" fmla="*/ 16 h 38"/>
              <a:gd name="T36" fmla="*/ 0 w 39"/>
              <a:gd name="T37" fmla="*/ 19 h 38"/>
              <a:gd name="T38" fmla="*/ 0 w 39"/>
              <a:gd name="T39" fmla="*/ 21 h 38"/>
              <a:gd name="T40" fmla="*/ 0 w 39"/>
              <a:gd name="T41" fmla="*/ 22 h 38"/>
              <a:gd name="T42" fmla="*/ 0 w 39"/>
              <a:gd name="T43" fmla="*/ 22 h 38"/>
              <a:gd name="T44" fmla="*/ 1 w 39"/>
              <a:gd name="T45" fmla="*/ 26 h 38"/>
              <a:gd name="T46" fmla="*/ 3 w 39"/>
              <a:gd name="T47" fmla="*/ 29 h 38"/>
              <a:gd name="T48" fmla="*/ 6 w 39"/>
              <a:gd name="T49" fmla="*/ 31 h 38"/>
              <a:gd name="T50" fmla="*/ 10 w 39"/>
              <a:gd name="T51" fmla="*/ 31 h 38"/>
              <a:gd name="T52" fmla="*/ 27 w 39"/>
              <a:gd name="T53" fmla="*/ 31 h 38"/>
              <a:gd name="T54" fmla="*/ 27 w 39"/>
              <a:gd name="T55" fmla="*/ 35 h 38"/>
              <a:gd name="T56" fmla="*/ 29 w 39"/>
              <a:gd name="T57" fmla="*/ 38 h 38"/>
              <a:gd name="T58" fmla="*/ 32 w 39"/>
              <a:gd name="T59" fmla="*/ 35 h 38"/>
              <a:gd name="T60" fmla="*/ 32 w 39"/>
              <a:gd name="T61" fmla="*/ 31 h 38"/>
              <a:gd name="T62" fmla="*/ 36 w 39"/>
              <a:gd name="T63" fmla="*/ 31 h 38"/>
              <a:gd name="T64" fmla="*/ 39 w 39"/>
              <a:gd name="T65" fmla="*/ 29 h 38"/>
              <a:gd name="T66" fmla="*/ 36 w 39"/>
              <a:gd name="T67" fmla="*/ 2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9" h="38">
                <a:moveTo>
                  <a:pt x="36" y="27"/>
                </a:moveTo>
                <a:cubicBezTo>
                  <a:pt x="32" y="27"/>
                  <a:pt x="32" y="27"/>
                  <a:pt x="32" y="27"/>
                </a:cubicBezTo>
                <a:cubicBezTo>
                  <a:pt x="32" y="10"/>
                  <a:pt x="32" y="10"/>
                  <a:pt x="32" y="10"/>
                </a:cubicBezTo>
                <a:cubicBezTo>
                  <a:pt x="32" y="9"/>
                  <a:pt x="31" y="8"/>
                  <a:pt x="29" y="8"/>
                </a:cubicBezTo>
                <a:cubicBezTo>
                  <a:pt x="28" y="8"/>
                  <a:pt x="27" y="9"/>
                  <a:pt x="27" y="10"/>
                </a:cubicBezTo>
                <a:cubicBezTo>
                  <a:pt x="27" y="27"/>
                  <a:pt x="27" y="27"/>
                  <a:pt x="27" y="27"/>
                </a:cubicBezTo>
                <a:cubicBezTo>
                  <a:pt x="10" y="27"/>
                  <a:pt x="10" y="27"/>
                  <a:pt x="10" y="27"/>
                </a:cubicBezTo>
                <a:cubicBezTo>
                  <a:pt x="10" y="27"/>
                  <a:pt x="9" y="27"/>
                  <a:pt x="8" y="26"/>
                </a:cubicBezTo>
                <a:cubicBezTo>
                  <a:pt x="8" y="26"/>
                  <a:pt x="7" y="26"/>
                  <a:pt x="7" y="26"/>
                </a:cubicBezTo>
                <a:cubicBezTo>
                  <a:pt x="6" y="25"/>
                  <a:pt x="6" y="25"/>
                  <a:pt x="6" y="24"/>
                </a:cubicBezTo>
                <a:cubicBezTo>
                  <a:pt x="5" y="24"/>
                  <a:pt x="5" y="23"/>
                  <a:pt x="5" y="23"/>
                </a:cubicBezTo>
                <a:cubicBezTo>
                  <a:pt x="9" y="2"/>
                  <a:pt x="9" y="2"/>
                  <a:pt x="9" y="2"/>
                </a:cubicBezTo>
                <a:cubicBezTo>
                  <a:pt x="9" y="2"/>
                  <a:pt x="9" y="2"/>
                  <a:pt x="9" y="2"/>
                </a:cubicBezTo>
                <a:cubicBezTo>
                  <a:pt x="9" y="1"/>
                  <a:pt x="8" y="0"/>
                  <a:pt x="6" y="0"/>
                </a:cubicBezTo>
                <a:cubicBezTo>
                  <a:pt x="5" y="0"/>
                  <a:pt x="5" y="0"/>
                  <a:pt x="4" y="0"/>
                </a:cubicBezTo>
                <a:cubicBezTo>
                  <a:pt x="4" y="0"/>
                  <a:pt x="4" y="1"/>
                  <a:pt x="3" y="2"/>
                </a:cubicBezTo>
                <a:cubicBezTo>
                  <a:pt x="3" y="5"/>
                  <a:pt x="2" y="8"/>
                  <a:pt x="2" y="10"/>
                </a:cubicBezTo>
                <a:cubicBezTo>
                  <a:pt x="1" y="16"/>
                  <a:pt x="1" y="16"/>
                  <a:pt x="1" y="16"/>
                </a:cubicBezTo>
                <a:cubicBezTo>
                  <a:pt x="1" y="17"/>
                  <a:pt x="1" y="18"/>
                  <a:pt x="0" y="19"/>
                </a:cubicBezTo>
                <a:cubicBezTo>
                  <a:pt x="0" y="21"/>
                  <a:pt x="0" y="21"/>
                  <a:pt x="0" y="21"/>
                </a:cubicBezTo>
                <a:cubicBezTo>
                  <a:pt x="0" y="22"/>
                  <a:pt x="0" y="22"/>
                  <a:pt x="0" y="22"/>
                </a:cubicBezTo>
                <a:cubicBezTo>
                  <a:pt x="0" y="22"/>
                  <a:pt x="0" y="22"/>
                  <a:pt x="0" y="22"/>
                </a:cubicBezTo>
                <a:cubicBezTo>
                  <a:pt x="0" y="24"/>
                  <a:pt x="0" y="25"/>
                  <a:pt x="1" y="26"/>
                </a:cubicBezTo>
                <a:cubicBezTo>
                  <a:pt x="1" y="27"/>
                  <a:pt x="2" y="28"/>
                  <a:pt x="3" y="29"/>
                </a:cubicBezTo>
                <a:cubicBezTo>
                  <a:pt x="4" y="30"/>
                  <a:pt x="5" y="30"/>
                  <a:pt x="6" y="31"/>
                </a:cubicBezTo>
                <a:cubicBezTo>
                  <a:pt x="7" y="31"/>
                  <a:pt x="9" y="31"/>
                  <a:pt x="10" y="31"/>
                </a:cubicBezTo>
                <a:cubicBezTo>
                  <a:pt x="27" y="31"/>
                  <a:pt x="27" y="31"/>
                  <a:pt x="27" y="31"/>
                </a:cubicBezTo>
                <a:cubicBezTo>
                  <a:pt x="27" y="35"/>
                  <a:pt x="27" y="35"/>
                  <a:pt x="27" y="35"/>
                </a:cubicBezTo>
                <a:cubicBezTo>
                  <a:pt x="27" y="37"/>
                  <a:pt x="28" y="38"/>
                  <a:pt x="29" y="38"/>
                </a:cubicBezTo>
                <a:cubicBezTo>
                  <a:pt x="31" y="38"/>
                  <a:pt x="32" y="37"/>
                  <a:pt x="32" y="35"/>
                </a:cubicBezTo>
                <a:cubicBezTo>
                  <a:pt x="32" y="31"/>
                  <a:pt x="32" y="31"/>
                  <a:pt x="32" y="31"/>
                </a:cubicBezTo>
                <a:cubicBezTo>
                  <a:pt x="36" y="31"/>
                  <a:pt x="36" y="31"/>
                  <a:pt x="36" y="31"/>
                </a:cubicBezTo>
                <a:cubicBezTo>
                  <a:pt x="38" y="31"/>
                  <a:pt x="39" y="31"/>
                  <a:pt x="39" y="29"/>
                </a:cubicBezTo>
                <a:cubicBezTo>
                  <a:pt x="39" y="28"/>
                  <a:pt x="38" y="27"/>
                  <a:pt x="36" y="27"/>
                </a:cubicBezTo>
                <a:close/>
              </a:path>
            </a:pathLst>
          </a:custGeom>
          <a:solidFill>
            <a:srgbClr val="F77983"/>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3" name="Freeform 22"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bwMode="auto">
          <a:xfrm>
            <a:off x="4145701" y="3957583"/>
            <a:ext cx="344026" cy="387686"/>
          </a:xfrm>
          <a:custGeom>
            <a:avLst/>
            <a:gdLst>
              <a:gd name="T0" fmla="*/ 35 w 35"/>
              <a:gd name="T1" fmla="*/ 13 h 38"/>
              <a:gd name="T2" fmla="*/ 35 w 35"/>
              <a:gd name="T3" fmla="*/ 9 h 38"/>
              <a:gd name="T4" fmla="*/ 34 w 35"/>
              <a:gd name="T5" fmla="*/ 5 h 38"/>
              <a:gd name="T6" fmla="*/ 31 w 35"/>
              <a:gd name="T7" fmla="*/ 3 h 38"/>
              <a:gd name="T8" fmla="*/ 28 w 35"/>
              <a:gd name="T9" fmla="*/ 1 h 38"/>
              <a:gd name="T10" fmla="*/ 24 w 35"/>
              <a:gd name="T11" fmla="*/ 0 h 38"/>
              <a:gd name="T12" fmla="*/ 2 w 35"/>
              <a:gd name="T13" fmla="*/ 0 h 38"/>
              <a:gd name="T14" fmla="*/ 0 w 35"/>
              <a:gd name="T15" fmla="*/ 3 h 38"/>
              <a:gd name="T16" fmla="*/ 2 w 35"/>
              <a:gd name="T17" fmla="*/ 5 h 38"/>
              <a:gd name="T18" fmla="*/ 24 w 35"/>
              <a:gd name="T19" fmla="*/ 5 h 38"/>
              <a:gd name="T20" fmla="*/ 26 w 35"/>
              <a:gd name="T21" fmla="*/ 5 h 38"/>
              <a:gd name="T22" fmla="*/ 28 w 35"/>
              <a:gd name="T23" fmla="*/ 6 h 38"/>
              <a:gd name="T24" fmla="*/ 29 w 35"/>
              <a:gd name="T25" fmla="*/ 7 h 38"/>
              <a:gd name="T26" fmla="*/ 29 w 35"/>
              <a:gd name="T27" fmla="*/ 9 h 38"/>
              <a:gd name="T28" fmla="*/ 29 w 35"/>
              <a:gd name="T29" fmla="*/ 13 h 38"/>
              <a:gd name="T30" fmla="*/ 29 w 35"/>
              <a:gd name="T31" fmla="*/ 15 h 38"/>
              <a:gd name="T32" fmla="*/ 28 w 35"/>
              <a:gd name="T33" fmla="*/ 16 h 38"/>
              <a:gd name="T34" fmla="*/ 26 w 35"/>
              <a:gd name="T35" fmla="*/ 16 h 38"/>
              <a:gd name="T36" fmla="*/ 24 w 35"/>
              <a:gd name="T37" fmla="*/ 17 h 38"/>
              <a:gd name="T38" fmla="*/ 6 w 35"/>
              <a:gd name="T39" fmla="*/ 17 h 38"/>
              <a:gd name="T40" fmla="*/ 4 w 35"/>
              <a:gd name="T41" fmla="*/ 19 h 38"/>
              <a:gd name="T42" fmla="*/ 6 w 35"/>
              <a:gd name="T43" fmla="*/ 22 h 38"/>
              <a:gd name="T44" fmla="*/ 24 w 35"/>
              <a:gd name="T45" fmla="*/ 22 h 38"/>
              <a:gd name="T46" fmla="*/ 26 w 35"/>
              <a:gd name="T47" fmla="*/ 22 h 38"/>
              <a:gd name="T48" fmla="*/ 28 w 35"/>
              <a:gd name="T49" fmla="*/ 23 h 38"/>
              <a:gd name="T50" fmla="*/ 29 w 35"/>
              <a:gd name="T51" fmla="*/ 24 h 38"/>
              <a:gd name="T52" fmla="*/ 29 w 35"/>
              <a:gd name="T53" fmla="*/ 25 h 38"/>
              <a:gd name="T54" fmla="*/ 29 w 35"/>
              <a:gd name="T55" fmla="*/ 30 h 38"/>
              <a:gd name="T56" fmla="*/ 29 w 35"/>
              <a:gd name="T57" fmla="*/ 31 h 38"/>
              <a:gd name="T58" fmla="*/ 28 w 35"/>
              <a:gd name="T59" fmla="*/ 32 h 38"/>
              <a:gd name="T60" fmla="*/ 26 w 35"/>
              <a:gd name="T61" fmla="*/ 33 h 38"/>
              <a:gd name="T62" fmla="*/ 24 w 35"/>
              <a:gd name="T63" fmla="*/ 33 h 38"/>
              <a:gd name="T64" fmla="*/ 2 w 35"/>
              <a:gd name="T65" fmla="*/ 33 h 38"/>
              <a:gd name="T66" fmla="*/ 0 w 35"/>
              <a:gd name="T67" fmla="*/ 36 h 38"/>
              <a:gd name="T68" fmla="*/ 2 w 35"/>
              <a:gd name="T69" fmla="*/ 38 h 38"/>
              <a:gd name="T70" fmla="*/ 24 w 35"/>
              <a:gd name="T71" fmla="*/ 38 h 38"/>
              <a:gd name="T72" fmla="*/ 28 w 35"/>
              <a:gd name="T73" fmla="*/ 38 h 38"/>
              <a:gd name="T74" fmla="*/ 31 w 35"/>
              <a:gd name="T75" fmla="*/ 36 h 38"/>
              <a:gd name="T76" fmla="*/ 34 w 35"/>
              <a:gd name="T77" fmla="*/ 33 h 38"/>
              <a:gd name="T78" fmla="*/ 35 w 35"/>
              <a:gd name="T79" fmla="*/ 30 h 38"/>
              <a:gd name="T80" fmla="*/ 35 w 35"/>
              <a:gd name="T81" fmla="*/ 25 h 38"/>
              <a:gd name="T82" fmla="*/ 32 w 35"/>
              <a:gd name="T83" fmla="*/ 19 h 38"/>
              <a:gd name="T84" fmla="*/ 35 w 35"/>
              <a:gd name="T85" fmla="*/ 1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 h="38">
                <a:moveTo>
                  <a:pt x="35" y="13"/>
                </a:moveTo>
                <a:cubicBezTo>
                  <a:pt x="35" y="9"/>
                  <a:pt x="35" y="9"/>
                  <a:pt x="35" y="9"/>
                </a:cubicBezTo>
                <a:cubicBezTo>
                  <a:pt x="35" y="7"/>
                  <a:pt x="34" y="6"/>
                  <a:pt x="34" y="5"/>
                </a:cubicBezTo>
                <a:cubicBezTo>
                  <a:pt x="33" y="4"/>
                  <a:pt x="32" y="3"/>
                  <a:pt x="31" y="3"/>
                </a:cubicBezTo>
                <a:cubicBezTo>
                  <a:pt x="31" y="2"/>
                  <a:pt x="29" y="1"/>
                  <a:pt x="28" y="1"/>
                </a:cubicBezTo>
                <a:cubicBezTo>
                  <a:pt x="27" y="0"/>
                  <a:pt x="26" y="0"/>
                  <a:pt x="24" y="0"/>
                </a:cubicBezTo>
                <a:cubicBezTo>
                  <a:pt x="2" y="0"/>
                  <a:pt x="2" y="0"/>
                  <a:pt x="2" y="0"/>
                </a:cubicBezTo>
                <a:cubicBezTo>
                  <a:pt x="1" y="0"/>
                  <a:pt x="0" y="1"/>
                  <a:pt x="0" y="3"/>
                </a:cubicBezTo>
                <a:cubicBezTo>
                  <a:pt x="0" y="4"/>
                  <a:pt x="1" y="5"/>
                  <a:pt x="2" y="5"/>
                </a:cubicBezTo>
                <a:cubicBezTo>
                  <a:pt x="24" y="5"/>
                  <a:pt x="24" y="5"/>
                  <a:pt x="24" y="5"/>
                </a:cubicBezTo>
                <a:cubicBezTo>
                  <a:pt x="25" y="5"/>
                  <a:pt x="26" y="5"/>
                  <a:pt x="26" y="5"/>
                </a:cubicBezTo>
                <a:cubicBezTo>
                  <a:pt x="27" y="6"/>
                  <a:pt x="28" y="6"/>
                  <a:pt x="28" y="6"/>
                </a:cubicBezTo>
                <a:cubicBezTo>
                  <a:pt x="28" y="6"/>
                  <a:pt x="29" y="7"/>
                  <a:pt x="29" y="7"/>
                </a:cubicBezTo>
                <a:cubicBezTo>
                  <a:pt x="29" y="8"/>
                  <a:pt x="29" y="8"/>
                  <a:pt x="29" y="9"/>
                </a:cubicBezTo>
                <a:cubicBezTo>
                  <a:pt x="29" y="13"/>
                  <a:pt x="29" y="13"/>
                  <a:pt x="29" y="13"/>
                </a:cubicBezTo>
                <a:cubicBezTo>
                  <a:pt x="29" y="14"/>
                  <a:pt x="29" y="14"/>
                  <a:pt x="29" y="15"/>
                </a:cubicBezTo>
                <a:cubicBezTo>
                  <a:pt x="29" y="15"/>
                  <a:pt x="28" y="15"/>
                  <a:pt x="28" y="16"/>
                </a:cubicBezTo>
                <a:cubicBezTo>
                  <a:pt x="28" y="16"/>
                  <a:pt x="27" y="16"/>
                  <a:pt x="26" y="16"/>
                </a:cubicBezTo>
                <a:cubicBezTo>
                  <a:pt x="26" y="17"/>
                  <a:pt x="25" y="17"/>
                  <a:pt x="24" y="17"/>
                </a:cubicBezTo>
                <a:cubicBezTo>
                  <a:pt x="6" y="17"/>
                  <a:pt x="6" y="17"/>
                  <a:pt x="6" y="17"/>
                </a:cubicBezTo>
                <a:cubicBezTo>
                  <a:pt x="5" y="17"/>
                  <a:pt x="4" y="18"/>
                  <a:pt x="4" y="19"/>
                </a:cubicBezTo>
                <a:cubicBezTo>
                  <a:pt x="4" y="21"/>
                  <a:pt x="5" y="22"/>
                  <a:pt x="6" y="22"/>
                </a:cubicBezTo>
                <a:cubicBezTo>
                  <a:pt x="24" y="22"/>
                  <a:pt x="24" y="22"/>
                  <a:pt x="24" y="22"/>
                </a:cubicBezTo>
                <a:cubicBezTo>
                  <a:pt x="25" y="22"/>
                  <a:pt x="26" y="22"/>
                  <a:pt x="26" y="22"/>
                </a:cubicBezTo>
                <a:cubicBezTo>
                  <a:pt x="27" y="22"/>
                  <a:pt x="28" y="22"/>
                  <a:pt x="28" y="23"/>
                </a:cubicBezTo>
                <a:cubicBezTo>
                  <a:pt x="28" y="23"/>
                  <a:pt x="29" y="23"/>
                  <a:pt x="29" y="24"/>
                </a:cubicBezTo>
                <a:cubicBezTo>
                  <a:pt x="29" y="24"/>
                  <a:pt x="29" y="25"/>
                  <a:pt x="29" y="25"/>
                </a:cubicBezTo>
                <a:cubicBezTo>
                  <a:pt x="29" y="30"/>
                  <a:pt x="29" y="30"/>
                  <a:pt x="29" y="30"/>
                </a:cubicBezTo>
                <a:cubicBezTo>
                  <a:pt x="29" y="30"/>
                  <a:pt x="29" y="31"/>
                  <a:pt x="29" y="31"/>
                </a:cubicBezTo>
                <a:cubicBezTo>
                  <a:pt x="29" y="32"/>
                  <a:pt x="28" y="32"/>
                  <a:pt x="28" y="32"/>
                </a:cubicBezTo>
                <a:cubicBezTo>
                  <a:pt x="28" y="33"/>
                  <a:pt x="27" y="33"/>
                  <a:pt x="26" y="33"/>
                </a:cubicBezTo>
                <a:cubicBezTo>
                  <a:pt x="26" y="33"/>
                  <a:pt x="25" y="33"/>
                  <a:pt x="24" y="33"/>
                </a:cubicBezTo>
                <a:cubicBezTo>
                  <a:pt x="2" y="33"/>
                  <a:pt x="2" y="33"/>
                  <a:pt x="2" y="33"/>
                </a:cubicBezTo>
                <a:cubicBezTo>
                  <a:pt x="1" y="33"/>
                  <a:pt x="0" y="34"/>
                  <a:pt x="0" y="36"/>
                </a:cubicBezTo>
                <a:cubicBezTo>
                  <a:pt x="0" y="37"/>
                  <a:pt x="1" y="38"/>
                  <a:pt x="2" y="38"/>
                </a:cubicBezTo>
                <a:cubicBezTo>
                  <a:pt x="24" y="38"/>
                  <a:pt x="24" y="38"/>
                  <a:pt x="24" y="38"/>
                </a:cubicBezTo>
                <a:cubicBezTo>
                  <a:pt x="26" y="38"/>
                  <a:pt x="27" y="38"/>
                  <a:pt x="28" y="38"/>
                </a:cubicBezTo>
                <a:cubicBezTo>
                  <a:pt x="29" y="37"/>
                  <a:pt x="31" y="37"/>
                  <a:pt x="31" y="36"/>
                </a:cubicBezTo>
                <a:cubicBezTo>
                  <a:pt x="32" y="35"/>
                  <a:pt x="33" y="34"/>
                  <a:pt x="34" y="33"/>
                </a:cubicBezTo>
                <a:cubicBezTo>
                  <a:pt x="34" y="32"/>
                  <a:pt x="35" y="31"/>
                  <a:pt x="35" y="30"/>
                </a:cubicBezTo>
                <a:cubicBezTo>
                  <a:pt x="35" y="25"/>
                  <a:pt x="35" y="25"/>
                  <a:pt x="35" y="25"/>
                </a:cubicBezTo>
                <a:cubicBezTo>
                  <a:pt x="35" y="23"/>
                  <a:pt x="34" y="21"/>
                  <a:pt x="32" y="19"/>
                </a:cubicBezTo>
                <a:cubicBezTo>
                  <a:pt x="34" y="18"/>
                  <a:pt x="35" y="16"/>
                  <a:pt x="35" y="13"/>
                </a:cubicBezTo>
                <a:close/>
              </a:path>
            </a:pathLst>
          </a:custGeom>
          <a:solidFill>
            <a:srgbClr val="D06F83"/>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4" name="Freeform 2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bwMode="auto">
          <a:xfrm>
            <a:off x="4131542" y="2621938"/>
            <a:ext cx="372345" cy="388249"/>
          </a:xfrm>
          <a:custGeom>
            <a:avLst/>
            <a:gdLst>
              <a:gd name="T0" fmla="*/ 6 w 38"/>
              <a:gd name="T1" fmla="*/ 24 h 38"/>
              <a:gd name="T2" fmla="*/ 7 w 38"/>
              <a:gd name="T3" fmla="*/ 22 h 38"/>
              <a:gd name="T4" fmla="*/ 8 w 38"/>
              <a:gd name="T5" fmla="*/ 22 h 38"/>
              <a:gd name="T6" fmla="*/ 10 w 38"/>
              <a:gd name="T7" fmla="*/ 21 h 38"/>
              <a:gd name="T8" fmla="*/ 28 w 38"/>
              <a:gd name="T9" fmla="*/ 21 h 38"/>
              <a:gd name="T10" fmla="*/ 32 w 38"/>
              <a:gd name="T11" fmla="*/ 21 h 38"/>
              <a:gd name="T12" fmla="*/ 35 w 38"/>
              <a:gd name="T13" fmla="*/ 19 h 38"/>
              <a:gd name="T14" fmla="*/ 38 w 38"/>
              <a:gd name="T15" fmla="*/ 16 h 38"/>
              <a:gd name="T16" fmla="*/ 38 w 38"/>
              <a:gd name="T17" fmla="*/ 13 h 38"/>
              <a:gd name="T18" fmla="*/ 38 w 38"/>
              <a:gd name="T19" fmla="*/ 8 h 38"/>
              <a:gd name="T20" fmla="*/ 38 w 38"/>
              <a:gd name="T21" fmla="*/ 5 h 38"/>
              <a:gd name="T22" fmla="*/ 35 w 38"/>
              <a:gd name="T23" fmla="*/ 2 h 38"/>
              <a:gd name="T24" fmla="*/ 32 w 38"/>
              <a:gd name="T25" fmla="*/ 1 h 38"/>
              <a:gd name="T26" fmla="*/ 28 w 38"/>
              <a:gd name="T27" fmla="*/ 0 h 38"/>
              <a:gd name="T28" fmla="*/ 9 w 38"/>
              <a:gd name="T29" fmla="*/ 0 h 38"/>
              <a:gd name="T30" fmla="*/ 6 w 38"/>
              <a:gd name="T31" fmla="*/ 2 h 38"/>
              <a:gd name="T32" fmla="*/ 9 w 38"/>
              <a:gd name="T33" fmla="*/ 5 h 38"/>
              <a:gd name="T34" fmla="*/ 28 w 38"/>
              <a:gd name="T35" fmla="*/ 5 h 38"/>
              <a:gd name="T36" fmla="*/ 30 w 38"/>
              <a:gd name="T37" fmla="*/ 5 h 38"/>
              <a:gd name="T38" fmla="*/ 32 w 38"/>
              <a:gd name="T39" fmla="*/ 6 h 38"/>
              <a:gd name="T40" fmla="*/ 33 w 38"/>
              <a:gd name="T41" fmla="*/ 7 h 38"/>
              <a:gd name="T42" fmla="*/ 33 w 38"/>
              <a:gd name="T43" fmla="*/ 8 h 38"/>
              <a:gd name="T44" fmla="*/ 33 w 38"/>
              <a:gd name="T45" fmla="*/ 13 h 38"/>
              <a:gd name="T46" fmla="*/ 33 w 38"/>
              <a:gd name="T47" fmla="*/ 14 h 38"/>
              <a:gd name="T48" fmla="*/ 32 w 38"/>
              <a:gd name="T49" fmla="*/ 16 h 38"/>
              <a:gd name="T50" fmla="*/ 30 w 38"/>
              <a:gd name="T51" fmla="*/ 16 h 38"/>
              <a:gd name="T52" fmla="*/ 28 w 38"/>
              <a:gd name="T53" fmla="*/ 17 h 38"/>
              <a:gd name="T54" fmla="*/ 10 w 38"/>
              <a:gd name="T55" fmla="*/ 17 h 38"/>
              <a:gd name="T56" fmla="*/ 6 w 38"/>
              <a:gd name="T57" fmla="*/ 17 h 38"/>
              <a:gd name="T58" fmla="*/ 3 w 38"/>
              <a:gd name="T59" fmla="*/ 19 h 38"/>
              <a:gd name="T60" fmla="*/ 1 w 38"/>
              <a:gd name="T61" fmla="*/ 22 h 38"/>
              <a:gd name="T62" fmla="*/ 0 w 38"/>
              <a:gd name="T63" fmla="*/ 25 h 38"/>
              <a:gd name="T64" fmla="*/ 0 w 38"/>
              <a:gd name="T65" fmla="*/ 29 h 38"/>
              <a:gd name="T66" fmla="*/ 1 w 38"/>
              <a:gd name="T67" fmla="*/ 33 h 38"/>
              <a:gd name="T68" fmla="*/ 3 w 38"/>
              <a:gd name="T69" fmla="*/ 36 h 38"/>
              <a:gd name="T70" fmla="*/ 6 w 38"/>
              <a:gd name="T71" fmla="*/ 37 h 38"/>
              <a:gd name="T72" fmla="*/ 10 w 38"/>
              <a:gd name="T73" fmla="*/ 38 h 38"/>
              <a:gd name="T74" fmla="*/ 36 w 38"/>
              <a:gd name="T75" fmla="*/ 38 h 38"/>
              <a:gd name="T76" fmla="*/ 38 w 38"/>
              <a:gd name="T77" fmla="*/ 35 h 38"/>
              <a:gd name="T78" fmla="*/ 36 w 38"/>
              <a:gd name="T79" fmla="*/ 33 h 38"/>
              <a:gd name="T80" fmla="*/ 10 w 38"/>
              <a:gd name="T81" fmla="*/ 33 h 38"/>
              <a:gd name="T82" fmla="*/ 8 w 38"/>
              <a:gd name="T83" fmla="*/ 33 h 38"/>
              <a:gd name="T84" fmla="*/ 7 w 38"/>
              <a:gd name="T85" fmla="*/ 32 h 38"/>
              <a:gd name="T86" fmla="*/ 6 w 38"/>
              <a:gd name="T87" fmla="*/ 31 h 38"/>
              <a:gd name="T88" fmla="*/ 5 w 38"/>
              <a:gd name="T89" fmla="*/ 29 h 38"/>
              <a:gd name="T90" fmla="*/ 5 w 38"/>
              <a:gd name="T91" fmla="*/ 25 h 38"/>
              <a:gd name="T92" fmla="*/ 6 w 38"/>
              <a:gd name="T93" fmla="*/ 2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8" h="38">
                <a:moveTo>
                  <a:pt x="6" y="24"/>
                </a:moveTo>
                <a:cubicBezTo>
                  <a:pt x="6" y="23"/>
                  <a:pt x="6" y="23"/>
                  <a:pt x="7" y="22"/>
                </a:cubicBezTo>
                <a:cubicBezTo>
                  <a:pt x="7" y="22"/>
                  <a:pt x="8" y="22"/>
                  <a:pt x="8" y="22"/>
                </a:cubicBezTo>
                <a:cubicBezTo>
                  <a:pt x="9" y="21"/>
                  <a:pt x="10" y="21"/>
                  <a:pt x="10" y="21"/>
                </a:cubicBezTo>
                <a:cubicBezTo>
                  <a:pt x="28" y="21"/>
                  <a:pt x="28" y="21"/>
                  <a:pt x="28" y="21"/>
                </a:cubicBezTo>
                <a:cubicBezTo>
                  <a:pt x="30" y="21"/>
                  <a:pt x="31" y="21"/>
                  <a:pt x="32" y="21"/>
                </a:cubicBezTo>
                <a:cubicBezTo>
                  <a:pt x="33" y="20"/>
                  <a:pt x="34" y="20"/>
                  <a:pt x="35" y="19"/>
                </a:cubicBezTo>
                <a:cubicBezTo>
                  <a:pt x="36" y="18"/>
                  <a:pt x="37" y="17"/>
                  <a:pt x="38" y="16"/>
                </a:cubicBezTo>
                <a:cubicBezTo>
                  <a:pt x="38" y="15"/>
                  <a:pt x="38" y="14"/>
                  <a:pt x="38" y="13"/>
                </a:cubicBezTo>
                <a:cubicBezTo>
                  <a:pt x="38" y="8"/>
                  <a:pt x="38" y="8"/>
                  <a:pt x="38" y="8"/>
                </a:cubicBezTo>
                <a:cubicBezTo>
                  <a:pt x="38" y="7"/>
                  <a:pt x="38" y="6"/>
                  <a:pt x="38" y="5"/>
                </a:cubicBezTo>
                <a:cubicBezTo>
                  <a:pt x="37" y="4"/>
                  <a:pt x="36" y="3"/>
                  <a:pt x="35" y="2"/>
                </a:cubicBezTo>
                <a:cubicBezTo>
                  <a:pt x="34" y="2"/>
                  <a:pt x="33" y="1"/>
                  <a:pt x="32" y="1"/>
                </a:cubicBezTo>
                <a:cubicBezTo>
                  <a:pt x="31" y="0"/>
                  <a:pt x="29" y="0"/>
                  <a:pt x="28" y="0"/>
                </a:cubicBezTo>
                <a:cubicBezTo>
                  <a:pt x="9" y="0"/>
                  <a:pt x="9" y="0"/>
                  <a:pt x="9" y="0"/>
                </a:cubicBezTo>
                <a:cubicBezTo>
                  <a:pt x="7" y="0"/>
                  <a:pt x="6" y="1"/>
                  <a:pt x="6" y="2"/>
                </a:cubicBezTo>
                <a:cubicBezTo>
                  <a:pt x="6" y="4"/>
                  <a:pt x="7" y="5"/>
                  <a:pt x="9" y="5"/>
                </a:cubicBezTo>
                <a:cubicBezTo>
                  <a:pt x="28" y="5"/>
                  <a:pt x="28" y="5"/>
                  <a:pt x="28" y="5"/>
                </a:cubicBezTo>
                <a:cubicBezTo>
                  <a:pt x="29" y="5"/>
                  <a:pt x="29" y="5"/>
                  <a:pt x="30" y="5"/>
                </a:cubicBezTo>
                <a:cubicBezTo>
                  <a:pt x="31" y="5"/>
                  <a:pt x="31" y="6"/>
                  <a:pt x="32" y="6"/>
                </a:cubicBezTo>
                <a:cubicBezTo>
                  <a:pt x="32" y="6"/>
                  <a:pt x="33" y="7"/>
                  <a:pt x="33" y="7"/>
                </a:cubicBezTo>
                <a:cubicBezTo>
                  <a:pt x="33" y="7"/>
                  <a:pt x="33" y="8"/>
                  <a:pt x="33" y="8"/>
                </a:cubicBezTo>
                <a:cubicBezTo>
                  <a:pt x="33" y="13"/>
                  <a:pt x="33" y="13"/>
                  <a:pt x="33" y="13"/>
                </a:cubicBezTo>
                <a:cubicBezTo>
                  <a:pt x="33" y="13"/>
                  <a:pt x="33" y="14"/>
                  <a:pt x="33" y="14"/>
                </a:cubicBezTo>
                <a:cubicBezTo>
                  <a:pt x="33" y="15"/>
                  <a:pt x="32" y="15"/>
                  <a:pt x="32" y="16"/>
                </a:cubicBezTo>
                <a:cubicBezTo>
                  <a:pt x="31" y="16"/>
                  <a:pt x="31" y="16"/>
                  <a:pt x="30" y="16"/>
                </a:cubicBezTo>
                <a:cubicBezTo>
                  <a:pt x="29" y="16"/>
                  <a:pt x="29" y="17"/>
                  <a:pt x="28" y="17"/>
                </a:cubicBezTo>
                <a:cubicBezTo>
                  <a:pt x="10" y="17"/>
                  <a:pt x="10" y="17"/>
                  <a:pt x="10" y="17"/>
                </a:cubicBezTo>
                <a:cubicBezTo>
                  <a:pt x="9" y="17"/>
                  <a:pt x="7" y="17"/>
                  <a:pt x="6" y="17"/>
                </a:cubicBezTo>
                <a:cubicBezTo>
                  <a:pt x="5" y="18"/>
                  <a:pt x="4" y="18"/>
                  <a:pt x="3" y="19"/>
                </a:cubicBezTo>
                <a:cubicBezTo>
                  <a:pt x="2" y="20"/>
                  <a:pt x="1" y="21"/>
                  <a:pt x="1" y="22"/>
                </a:cubicBezTo>
                <a:cubicBezTo>
                  <a:pt x="0" y="23"/>
                  <a:pt x="0" y="24"/>
                  <a:pt x="0" y="25"/>
                </a:cubicBezTo>
                <a:cubicBezTo>
                  <a:pt x="0" y="29"/>
                  <a:pt x="0" y="29"/>
                  <a:pt x="0" y="29"/>
                </a:cubicBezTo>
                <a:cubicBezTo>
                  <a:pt x="0" y="31"/>
                  <a:pt x="0" y="32"/>
                  <a:pt x="1" y="33"/>
                </a:cubicBezTo>
                <a:cubicBezTo>
                  <a:pt x="1" y="34"/>
                  <a:pt x="2" y="35"/>
                  <a:pt x="3" y="36"/>
                </a:cubicBezTo>
                <a:cubicBezTo>
                  <a:pt x="4" y="36"/>
                  <a:pt x="5" y="37"/>
                  <a:pt x="6" y="37"/>
                </a:cubicBezTo>
                <a:cubicBezTo>
                  <a:pt x="7" y="38"/>
                  <a:pt x="9" y="38"/>
                  <a:pt x="10" y="38"/>
                </a:cubicBezTo>
                <a:cubicBezTo>
                  <a:pt x="36" y="38"/>
                  <a:pt x="36" y="38"/>
                  <a:pt x="36" y="38"/>
                </a:cubicBezTo>
                <a:cubicBezTo>
                  <a:pt x="38" y="38"/>
                  <a:pt x="38" y="37"/>
                  <a:pt x="38" y="35"/>
                </a:cubicBezTo>
                <a:cubicBezTo>
                  <a:pt x="38" y="34"/>
                  <a:pt x="38" y="33"/>
                  <a:pt x="36" y="33"/>
                </a:cubicBezTo>
                <a:cubicBezTo>
                  <a:pt x="10" y="33"/>
                  <a:pt x="10" y="33"/>
                  <a:pt x="10" y="33"/>
                </a:cubicBezTo>
                <a:cubicBezTo>
                  <a:pt x="10" y="33"/>
                  <a:pt x="9" y="33"/>
                  <a:pt x="8" y="33"/>
                </a:cubicBezTo>
                <a:cubicBezTo>
                  <a:pt x="8" y="33"/>
                  <a:pt x="7" y="32"/>
                  <a:pt x="7" y="32"/>
                </a:cubicBezTo>
                <a:cubicBezTo>
                  <a:pt x="6" y="32"/>
                  <a:pt x="6" y="31"/>
                  <a:pt x="6" y="31"/>
                </a:cubicBezTo>
                <a:cubicBezTo>
                  <a:pt x="5" y="30"/>
                  <a:pt x="5" y="30"/>
                  <a:pt x="5" y="29"/>
                </a:cubicBezTo>
                <a:cubicBezTo>
                  <a:pt x="5" y="25"/>
                  <a:pt x="5" y="25"/>
                  <a:pt x="5" y="25"/>
                </a:cubicBezTo>
                <a:cubicBezTo>
                  <a:pt x="5" y="24"/>
                  <a:pt x="5" y="24"/>
                  <a:pt x="6" y="24"/>
                </a:cubicBezTo>
                <a:close/>
              </a:path>
            </a:pathLst>
          </a:custGeom>
          <a:solidFill>
            <a:srgbClr val="96648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5" name="Freeform 32"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bwMode="auto">
          <a:xfrm>
            <a:off x="4165997" y="1286855"/>
            <a:ext cx="303434" cy="387687"/>
          </a:xfrm>
          <a:custGeom>
            <a:avLst/>
            <a:gdLst>
              <a:gd name="T0" fmla="*/ 28 w 31"/>
              <a:gd name="T1" fmla="*/ 33 h 38"/>
              <a:gd name="T2" fmla="*/ 18 w 31"/>
              <a:gd name="T3" fmla="*/ 33 h 38"/>
              <a:gd name="T4" fmla="*/ 18 w 31"/>
              <a:gd name="T5" fmla="*/ 2 h 38"/>
              <a:gd name="T6" fmla="*/ 16 w 31"/>
              <a:gd name="T7" fmla="*/ 0 h 38"/>
              <a:gd name="T8" fmla="*/ 9 w 31"/>
              <a:gd name="T9" fmla="*/ 0 h 38"/>
              <a:gd name="T10" fmla="*/ 7 w 31"/>
              <a:gd name="T11" fmla="*/ 2 h 38"/>
              <a:gd name="T12" fmla="*/ 9 w 31"/>
              <a:gd name="T13" fmla="*/ 5 h 38"/>
              <a:gd name="T14" fmla="*/ 13 w 31"/>
              <a:gd name="T15" fmla="*/ 5 h 38"/>
              <a:gd name="T16" fmla="*/ 13 w 31"/>
              <a:gd name="T17" fmla="*/ 33 h 38"/>
              <a:gd name="T18" fmla="*/ 3 w 31"/>
              <a:gd name="T19" fmla="*/ 33 h 38"/>
              <a:gd name="T20" fmla="*/ 0 w 31"/>
              <a:gd name="T21" fmla="*/ 35 h 38"/>
              <a:gd name="T22" fmla="*/ 3 w 31"/>
              <a:gd name="T23" fmla="*/ 38 h 38"/>
              <a:gd name="T24" fmla="*/ 28 w 31"/>
              <a:gd name="T25" fmla="*/ 38 h 38"/>
              <a:gd name="T26" fmla="*/ 31 w 31"/>
              <a:gd name="T27" fmla="*/ 35 h 38"/>
              <a:gd name="T28" fmla="*/ 28 w 31"/>
              <a:gd name="T29" fmla="*/ 3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38">
                <a:moveTo>
                  <a:pt x="28" y="33"/>
                </a:moveTo>
                <a:cubicBezTo>
                  <a:pt x="18" y="33"/>
                  <a:pt x="18" y="33"/>
                  <a:pt x="18" y="33"/>
                </a:cubicBezTo>
                <a:cubicBezTo>
                  <a:pt x="18" y="2"/>
                  <a:pt x="18" y="2"/>
                  <a:pt x="18" y="2"/>
                </a:cubicBezTo>
                <a:cubicBezTo>
                  <a:pt x="18" y="1"/>
                  <a:pt x="17" y="0"/>
                  <a:pt x="16" y="0"/>
                </a:cubicBezTo>
                <a:cubicBezTo>
                  <a:pt x="9" y="0"/>
                  <a:pt x="9" y="0"/>
                  <a:pt x="9" y="0"/>
                </a:cubicBezTo>
                <a:cubicBezTo>
                  <a:pt x="7" y="0"/>
                  <a:pt x="7" y="1"/>
                  <a:pt x="7" y="2"/>
                </a:cubicBezTo>
                <a:cubicBezTo>
                  <a:pt x="7" y="4"/>
                  <a:pt x="7" y="5"/>
                  <a:pt x="9" y="5"/>
                </a:cubicBezTo>
                <a:cubicBezTo>
                  <a:pt x="13" y="5"/>
                  <a:pt x="13" y="5"/>
                  <a:pt x="13" y="5"/>
                </a:cubicBezTo>
                <a:cubicBezTo>
                  <a:pt x="13" y="33"/>
                  <a:pt x="13" y="33"/>
                  <a:pt x="13" y="33"/>
                </a:cubicBezTo>
                <a:cubicBezTo>
                  <a:pt x="3" y="33"/>
                  <a:pt x="3" y="33"/>
                  <a:pt x="3" y="33"/>
                </a:cubicBezTo>
                <a:cubicBezTo>
                  <a:pt x="1" y="33"/>
                  <a:pt x="0" y="34"/>
                  <a:pt x="0" y="35"/>
                </a:cubicBezTo>
                <a:cubicBezTo>
                  <a:pt x="0" y="37"/>
                  <a:pt x="1" y="38"/>
                  <a:pt x="3" y="38"/>
                </a:cubicBezTo>
                <a:cubicBezTo>
                  <a:pt x="28" y="38"/>
                  <a:pt x="28" y="38"/>
                  <a:pt x="28" y="38"/>
                </a:cubicBezTo>
                <a:cubicBezTo>
                  <a:pt x="30" y="38"/>
                  <a:pt x="31" y="37"/>
                  <a:pt x="31" y="35"/>
                </a:cubicBezTo>
                <a:cubicBezTo>
                  <a:pt x="31" y="34"/>
                  <a:pt x="30" y="33"/>
                  <a:pt x="28" y="33"/>
                </a:cubicBezTo>
                <a:close/>
              </a:path>
            </a:pathLst>
          </a:custGeom>
          <a:solidFill>
            <a:srgbClr val="365B7C"/>
          </a:solidFill>
          <a:ln>
            <a:noFill/>
          </a:ln>
        </p:spPr>
        <p:txBody>
          <a:bodyPr vert="horz" wrap="square" lIns="91440" tIns="45720" rIns="91440" bIns="45720" numCol="1" anchor="t" anchorCtr="0" compatLnSpc="1"/>
          <a:lstStyle/>
          <a:p>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up)">
                                      <p:cBhvr>
                                        <p:cTn id="13" dur="500"/>
                                        <p:tgtEl>
                                          <p:spTgt spid="7"/>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par>
                          <p:cTn id="27" fill="hold">
                            <p:stCondLst>
                              <p:cond delay="2000"/>
                            </p:stCondLst>
                            <p:childTnLst>
                              <p:par>
                                <p:cTn id="28" presetID="12" presetClass="entr" presetSubtype="8"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 calcmode="lin" valueType="num">
                                      <p:cBhvr additive="base">
                                        <p:cTn id="30" dur="750"/>
                                        <p:tgtEl>
                                          <p:spTgt spid="28"/>
                                        </p:tgtEl>
                                        <p:attrNameLst>
                                          <p:attrName>ppt_x</p:attrName>
                                        </p:attrNameLst>
                                      </p:cBhvr>
                                      <p:tavLst>
                                        <p:tav tm="0">
                                          <p:val>
                                            <p:strVal val="#ppt_x-#ppt_w*1.125000"/>
                                          </p:val>
                                        </p:tav>
                                        <p:tav tm="100000">
                                          <p:val>
                                            <p:strVal val="#ppt_x"/>
                                          </p:val>
                                        </p:tav>
                                      </p:tavLst>
                                    </p:anim>
                                    <p:animEffect transition="in" filter="wipe(right)">
                                      <p:cBhvr>
                                        <p:cTn id="31" dur="750"/>
                                        <p:tgtEl>
                                          <p:spTgt spid="28"/>
                                        </p:tgtEl>
                                      </p:cBhvr>
                                    </p:animEffect>
                                  </p:childTnLst>
                                </p:cTn>
                              </p:par>
                              <p:par>
                                <p:cTn id="32" presetID="2" presetClass="entr" presetSubtype="2" decel="44000" fill="hold" grpId="0" nodeType="withEffect">
                                  <p:stCondLst>
                                    <p:cond delay="250"/>
                                  </p:stCondLst>
                                  <p:childTnLst>
                                    <p:set>
                                      <p:cBhvr>
                                        <p:cTn id="33" dur="1" fill="hold">
                                          <p:stCondLst>
                                            <p:cond delay="0"/>
                                          </p:stCondLst>
                                        </p:cTn>
                                        <p:tgtEl>
                                          <p:spTgt spid="2"/>
                                        </p:tgtEl>
                                        <p:attrNameLst>
                                          <p:attrName>style.visibility</p:attrName>
                                        </p:attrNameLst>
                                      </p:cBhvr>
                                      <p:to>
                                        <p:strVal val="visible"/>
                                      </p:to>
                                    </p:set>
                                    <p:anim calcmode="lin" valueType="num">
                                      <p:cBhvr additive="base">
                                        <p:cTn id="34" dur="750" fill="hold"/>
                                        <p:tgtEl>
                                          <p:spTgt spid="2"/>
                                        </p:tgtEl>
                                        <p:attrNameLst>
                                          <p:attrName>ppt_x</p:attrName>
                                        </p:attrNameLst>
                                      </p:cBhvr>
                                      <p:tavLst>
                                        <p:tav tm="0">
                                          <p:val>
                                            <p:strVal val="1+#ppt_w/2"/>
                                          </p:val>
                                        </p:tav>
                                        <p:tav tm="100000">
                                          <p:val>
                                            <p:strVal val="#ppt_x"/>
                                          </p:val>
                                        </p:tav>
                                      </p:tavLst>
                                    </p:anim>
                                    <p:anim calcmode="lin" valueType="num">
                                      <p:cBhvr additive="base">
                                        <p:cTn id="35" dur="750" fill="hold"/>
                                        <p:tgtEl>
                                          <p:spTgt spid="2"/>
                                        </p:tgtEl>
                                        <p:attrNameLst>
                                          <p:attrName>ppt_y</p:attrName>
                                        </p:attrNameLst>
                                      </p:cBhvr>
                                      <p:tavLst>
                                        <p:tav tm="0">
                                          <p:val>
                                            <p:strVal val="#ppt_y"/>
                                          </p:val>
                                        </p:tav>
                                        <p:tav tm="100000">
                                          <p:val>
                                            <p:strVal val="#ppt_y"/>
                                          </p:val>
                                        </p:tav>
                                      </p:tavLst>
                                    </p:anim>
                                  </p:childTnLst>
                                </p:cTn>
                              </p:par>
                              <p:par>
                                <p:cTn id="36" presetID="12" presetClass="entr" presetSubtype="8" fill="hold" grpId="0" nodeType="withEffect">
                                  <p:stCondLst>
                                    <p:cond delay="50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750"/>
                                        <p:tgtEl>
                                          <p:spTgt spid="29"/>
                                        </p:tgtEl>
                                        <p:attrNameLst>
                                          <p:attrName>ppt_x</p:attrName>
                                        </p:attrNameLst>
                                      </p:cBhvr>
                                      <p:tavLst>
                                        <p:tav tm="0">
                                          <p:val>
                                            <p:strVal val="#ppt_x-#ppt_w*1.125000"/>
                                          </p:val>
                                        </p:tav>
                                        <p:tav tm="100000">
                                          <p:val>
                                            <p:strVal val="#ppt_x"/>
                                          </p:val>
                                        </p:tav>
                                      </p:tavLst>
                                    </p:anim>
                                    <p:animEffect transition="in" filter="wipe(right)">
                                      <p:cBhvr>
                                        <p:cTn id="39" dur="750"/>
                                        <p:tgtEl>
                                          <p:spTgt spid="29"/>
                                        </p:tgtEl>
                                      </p:cBhvr>
                                    </p:animEffect>
                                  </p:childTnLst>
                                </p:cTn>
                              </p:par>
                              <p:par>
                                <p:cTn id="40" presetID="2" presetClass="entr" presetSubtype="2" decel="44000" fill="hold" grpId="0" nodeType="withEffect">
                                  <p:stCondLst>
                                    <p:cond delay="750"/>
                                  </p:stCondLst>
                                  <p:childTnLst>
                                    <p:set>
                                      <p:cBhvr>
                                        <p:cTn id="41" dur="1" fill="hold">
                                          <p:stCondLst>
                                            <p:cond delay="0"/>
                                          </p:stCondLst>
                                        </p:cTn>
                                        <p:tgtEl>
                                          <p:spTgt spid="3"/>
                                        </p:tgtEl>
                                        <p:attrNameLst>
                                          <p:attrName>style.visibility</p:attrName>
                                        </p:attrNameLst>
                                      </p:cBhvr>
                                      <p:to>
                                        <p:strVal val="visible"/>
                                      </p:to>
                                    </p:set>
                                    <p:anim calcmode="lin" valueType="num">
                                      <p:cBhvr additive="base">
                                        <p:cTn id="42" dur="750" fill="hold"/>
                                        <p:tgtEl>
                                          <p:spTgt spid="3"/>
                                        </p:tgtEl>
                                        <p:attrNameLst>
                                          <p:attrName>ppt_x</p:attrName>
                                        </p:attrNameLst>
                                      </p:cBhvr>
                                      <p:tavLst>
                                        <p:tav tm="0">
                                          <p:val>
                                            <p:strVal val="1+#ppt_w/2"/>
                                          </p:val>
                                        </p:tav>
                                        <p:tav tm="100000">
                                          <p:val>
                                            <p:strVal val="#ppt_x"/>
                                          </p:val>
                                        </p:tav>
                                      </p:tavLst>
                                    </p:anim>
                                    <p:anim calcmode="lin" valueType="num">
                                      <p:cBhvr additive="base">
                                        <p:cTn id="43" dur="750" fill="hold"/>
                                        <p:tgtEl>
                                          <p:spTgt spid="3"/>
                                        </p:tgtEl>
                                        <p:attrNameLst>
                                          <p:attrName>ppt_y</p:attrName>
                                        </p:attrNameLst>
                                      </p:cBhvr>
                                      <p:tavLst>
                                        <p:tav tm="0">
                                          <p:val>
                                            <p:strVal val="#ppt_y"/>
                                          </p:val>
                                        </p:tav>
                                        <p:tav tm="100000">
                                          <p:val>
                                            <p:strVal val="#ppt_y"/>
                                          </p:val>
                                        </p:tav>
                                      </p:tavLst>
                                    </p:anim>
                                  </p:childTnLst>
                                </p:cTn>
                              </p:par>
                              <p:par>
                                <p:cTn id="44" presetID="12" presetClass="entr" presetSubtype="8" fill="hold" grpId="0" nodeType="withEffect">
                                  <p:stCondLst>
                                    <p:cond delay="1000"/>
                                  </p:stCondLst>
                                  <p:childTnLst>
                                    <p:set>
                                      <p:cBhvr>
                                        <p:cTn id="45" dur="1" fill="hold">
                                          <p:stCondLst>
                                            <p:cond delay="0"/>
                                          </p:stCondLst>
                                        </p:cTn>
                                        <p:tgtEl>
                                          <p:spTgt spid="30"/>
                                        </p:tgtEl>
                                        <p:attrNameLst>
                                          <p:attrName>style.visibility</p:attrName>
                                        </p:attrNameLst>
                                      </p:cBhvr>
                                      <p:to>
                                        <p:strVal val="visible"/>
                                      </p:to>
                                    </p:set>
                                    <p:anim calcmode="lin" valueType="num">
                                      <p:cBhvr additive="base">
                                        <p:cTn id="46" dur="750"/>
                                        <p:tgtEl>
                                          <p:spTgt spid="30"/>
                                        </p:tgtEl>
                                        <p:attrNameLst>
                                          <p:attrName>ppt_x</p:attrName>
                                        </p:attrNameLst>
                                      </p:cBhvr>
                                      <p:tavLst>
                                        <p:tav tm="0">
                                          <p:val>
                                            <p:strVal val="#ppt_x-#ppt_w*1.125000"/>
                                          </p:val>
                                        </p:tav>
                                        <p:tav tm="100000">
                                          <p:val>
                                            <p:strVal val="#ppt_x"/>
                                          </p:val>
                                        </p:tav>
                                      </p:tavLst>
                                    </p:anim>
                                    <p:animEffect transition="in" filter="wipe(right)">
                                      <p:cBhvr>
                                        <p:cTn id="47" dur="750"/>
                                        <p:tgtEl>
                                          <p:spTgt spid="30"/>
                                        </p:tgtEl>
                                      </p:cBhvr>
                                    </p:animEffect>
                                  </p:childTnLst>
                                </p:cTn>
                              </p:par>
                              <p:par>
                                <p:cTn id="48" presetID="2" presetClass="entr" presetSubtype="2" decel="44000" fill="hold" grpId="0" nodeType="withEffect">
                                  <p:stCondLst>
                                    <p:cond delay="1250"/>
                                  </p:stCondLst>
                                  <p:childTnLst>
                                    <p:set>
                                      <p:cBhvr>
                                        <p:cTn id="49" dur="1" fill="hold">
                                          <p:stCondLst>
                                            <p:cond delay="0"/>
                                          </p:stCondLst>
                                        </p:cTn>
                                        <p:tgtEl>
                                          <p:spTgt spid="4"/>
                                        </p:tgtEl>
                                        <p:attrNameLst>
                                          <p:attrName>style.visibility</p:attrName>
                                        </p:attrNameLst>
                                      </p:cBhvr>
                                      <p:to>
                                        <p:strVal val="visible"/>
                                      </p:to>
                                    </p:set>
                                    <p:anim calcmode="lin" valueType="num">
                                      <p:cBhvr additive="base">
                                        <p:cTn id="50" dur="750" fill="hold"/>
                                        <p:tgtEl>
                                          <p:spTgt spid="4"/>
                                        </p:tgtEl>
                                        <p:attrNameLst>
                                          <p:attrName>ppt_x</p:attrName>
                                        </p:attrNameLst>
                                      </p:cBhvr>
                                      <p:tavLst>
                                        <p:tav tm="0">
                                          <p:val>
                                            <p:strVal val="1+#ppt_w/2"/>
                                          </p:val>
                                        </p:tav>
                                        <p:tav tm="100000">
                                          <p:val>
                                            <p:strVal val="#ppt_x"/>
                                          </p:val>
                                        </p:tav>
                                      </p:tavLst>
                                    </p:anim>
                                    <p:anim calcmode="lin" valueType="num">
                                      <p:cBhvr additive="base">
                                        <p:cTn id="51" dur="750" fill="hold"/>
                                        <p:tgtEl>
                                          <p:spTgt spid="4"/>
                                        </p:tgtEl>
                                        <p:attrNameLst>
                                          <p:attrName>ppt_y</p:attrName>
                                        </p:attrNameLst>
                                      </p:cBhvr>
                                      <p:tavLst>
                                        <p:tav tm="0">
                                          <p:val>
                                            <p:strVal val="#ppt_y"/>
                                          </p:val>
                                        </p:tav>
                                        <p:tav tm="100000">
                                          <p:val>
                                            <p:strVal val="#ppt_y"/>
                                          </p:val>
                                        </p:tav>
                                      </p:tavLst>
                                    </p:anim>
                                  </p:childTnLst>
                                </p:cTn>
                              </p:par>
                              <p:par>
                                <p:cTn id="52" presetID="12" presetClass="entr" presetSubtype="8" fill="hold" grpId="0" nodeType="withEffect">
                                  <p:stCondLst>
                                    <p:cond delay="1500"/>
                                  </p:stCondLst>
                                  <p:childTnLst>
                                    <p:set>
                                      <p:cBhvr>
                                        <p:cTn id="53" dur="1" fill="hold">
                                          <p:stCondLst>
                                            <p:cond delay="0"/>
                                          </p:stCondLst>
                                        </p:cTn>
                                        <p:tgtEl>
                                          <p:spTgt spid="31"/>
                                        </p:tgtEl>
                                        <p:attrNameLst>
                                          <p:attrName>style.visibility</p:attrName>
                                        </p:attrNameLst>
                                      </p:cBhvr>
                                      <p:to>
                                        <p:strVal val="visible"/>
                                      </p:to>
                                    </p:set>
                                    <p:anim calcmode="lin" valueType="num">
                                      <p:cBhvr additive="base">
                                        <p:cTn id="54" dur="750"/>
                                        <p:tgtEl>
                                          <p:spTgt spid="31"/>
                                        </p:tgtEl>
                                        <p:attrNameLst>
                                          <p:attrName>ppt_x</p:attrName>
                                        </p:attrNameLst>
                                      </p:cBhvr>
                                      <p:tavLst>
                                        <p:tav tm="0">
                                          <p:val>
                                            <p:strVal val="#ppt_x-#ppt_w*1.125000"/>
                                          </p:val>
                                        </p:tav>
                                        <p:tav tm="100000">
                                          <p:val>
                                            <p:strVal val="#ppt_x"/>
                                          </p:val>
                                        </p:tav>
                                      </p:tavLst>
                                    </p:anim>
                                    <p:animEffect transition="in" filter="wipe(right)">
                                      <p:cBhvr>
                                        <p:cTn id="55" dur="750"/>
                                        <p:tgtEl>
                                          <p:spTgt spid="31"/>
                                        </p:tgtEl>
                                      </p:cBhvr>
                                    </p:animEffect>
                                  </p:childTnLst>
                                </p:cTn>
                              </p:par>
                              <p:par>
                                <p:cTn id="56" presetID="2" presetClass="entr" presetSubtype="2" decel="44000" fill="hold" grpId="0" nodeType="withEffect">
                                  <p:stCondLst>
                                    <p:cond delay="1750"/>
                                  </p:stCondLst>
                                  <p:childTnLst>
                                    <p:set>
                                      <p:cBhvr>
                                        <p:cTn id="57" dur="1" fill="hold">
                                          <p:stCondLst>
                                            <p:cond delay="0"/>
                                          </p:stCondLst>
                                        </p:cTn>
                                        <p:tgtEl>
                                          <p:spTgt spid="5"/>
                                        </p:tgtEl>
                                        <p:attrNameLst>
                                          <p:attrName>style.visibility</p:attrName>
                                        </p:attrNameLst>
                                      </p:cBhvr>
                                      <p:to>
                                        <p:strVal val="visible"/>
                                      </p:to>
                                    </p:set>
                                    <p:anim calcmode="lin" valueType="num">
                                      <p:cBhvr additive="base">
                                        <p:cTn id="58" dur="750" fill="hold"/>
                                        <p:tgtEl>
                                          <p:spTgt spid="5"/>
                                        </p:tgtEl>
                                        <p:attrNameLst>
                                          <p:attrName>ppt_x</p:attrName>
                                        </p:attrNameLst>
                                      </p:cBhvr>
                                      <p:tavLst>
                                        <p:tav tm="0">
                                          <p:val>
                                            <p:strVal val="1+#ppt_w/2"/>
                                          </p:val>
                                        </p:tav>
                                        <p:tav tm="100000">
                                          <p:val>
                                            <p:strVal val="#ppt_x"/>
                                          </p:val>
                                        </p:tav>
                                      </p:tavLst>
                                    </p:anim>
                                    <p:anim calcmode="lin" valueType="num">
                                      <p:cBhvr additive="base">
                                        <p:cTn id="59" dur="750" fill="hold"/>
                                        <p:tgtEl>
                                          <p:spTgt spid="5"/>
                                        </p:tgtEl>
                                        <p:attrNameLst>
                                          <p:attrName>ppt_y</p:attrName>
                                        </p:attrNameLst>
                                      </p:cBhvr>
                                      <p:tavLst>
                                        <p:tav tm="0">
                                          <p:val>
                                            <p:strVal val="#ppt_y"/>
                                          </p:val>
                                        </p:tav>
                                        <p:tav tm="100000">
                                          <p:val>
                                            <p:strVal val="#ppt_y"/>
                                          </p:val>
                                        </p:tav>
                                      </p:tavLst>
                                    </p:anim>
                                  </p:childTnLst>
                                </p:cTn>
                              </p:par>
                            </p:childTnLst>
                          </p:cTn>
                        </p:par>
                        <p:par>
                          <p:cTn id="60" fill="hold">
                            <p:stCondLst>
                              <p:cond delay="3000"/>
                            </p:stCondLst>
                            <p:childTnLst>
                              <p:par>
                                <p:cTn id="61" presetID="10" presetClass="entr" presetSubtype="0"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fade">
                                      <p:cBhvr>
                                        <p:cTn id="63" dur="500"/>
                                        <p:tgtEl>
                                          <p:spTgt spid="15"/>
                                        </p:tgtEl>
                                      </p:cBhvr>
                                    </p:animEffect>
                                  </p:childTnLst>
                                </p:cTn>
                              </p:par>
                            </p:childTnLst>
                          </p:cTn>
                        </p:par>
                        <p:par>
                          <p:cTn id="64" fill="hold">
                            <p:stCondLst>
                              <p:cond delay="3500"/>
                            </p:stCondLst>
                            <p:childTnLst>
                              <p:par>
                                <p:cTn id="65" presetID="50" presetClass="entr" presetSubtype="0" decel="100000"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p:cTn id="67" dur="1000" fill="hold"/>
                                        <p:tgtEl>
                                          <p:spTgt spid="16"/>
                                        </p:tgtEl>
                                        <p:attrNameLst>
                                          <p:attrName>ppt_w</p:attrName>
                                        </p:attrNameLst>
                                      </p:cBhvr>
                                      <p:tavLst>
                                        <p:tav tm="0">
                                          <p:val>
                                            <p:strVal val="#ppt_w+.3"/>
                                          </p:val>
                                        </p:tav>
                                        <p:tav tm="100000">
                                          <p:val>
                                            <p:strVal val="#ppt_w"/>
                                          </p:val>
                                        </p:tav>
                                      </p:tavLst>
                                    </p:anim>
                                    <p:anim calcmode="lin" valueType="num">
                                      <p:cBhvr>
                                        <p:cTn id="68" dur="1000" fill="hold"/>
                                        <p:tgtEl>
                                          <p:spTgt spid="16"/>
                                        </p:tgtEl>
                                        <p:attrNameLst>
                                          <p:attrName>ppt_h</p:attrName>
                                        </p:attrNameLst>
                                      </p:cBhvr>
                                      <p:tavLst>
                                        <p:tav tm="0">
                                          <p:val>
                                            <p:strVal val="#ppt_h"/>
                                          </p:val>
                                        </p:tav>
                                        <p:tav tm="100000">
                                          <p:val>
                                            <p:strVal val="#ppt_h"/>
                                          </p:val>
                                        </p:tav>
                                      </p:tavLst>
                                    </p:anim>
                                    <p:animEffect transition="in" filter="fade">
                                      <p:cBhvr>
                                        <p:cTn id="69" dur="1000"/>
                                        <p:tgtEl>
                                          <p:spTgt spid="16"/>
                                        </p:tgtEl>
                                      </p:cBhvr>
                                    </p:animEffect>
                                  </p:childTnLst>
                                </p:cTn>
                              </p:par>
                              <p:par>
                                <p:cTn id="70" presetID="42" presetClass="entr" presetSubtype="0" fill="hold" grpId="0" nodeType="withEffect">
                                  <p:stCondLst>
                                    <p:cond delay="250"/>
                                  </p:stCondLst>
                                  <p:childTnLst>
                                    <p:set>
                                      <p:cBhvr>
                                        <p:cTn id="71" dur="1" fill="hold">
                                          <p:stCondLst>
                                            <p:cond delay="0"/>
                                          </p:stCondLst>
                                        </p:cTn>
                                        <p:tgtEl>
                                          <p:spTgt spid="21"/>
                                        </p:tgtEl>
                                        <p:attrNameLst>
                                          <p:attrName>style.visibility</p:attrName>
                                        </p:attrNameLst>
                                      </p:cBhvr>
                                      <p:to>
                                        <p:strVal val="visible"/>
                                      </p:to>
                                    </p:set>
                                    <p:animEffect transition="in" filter="fade">
                                      <p:cBhvr>
                                        <p:cTn id="72" dur="500"/>
                                        <p:tgtEl>
                                          <p:spTgt spid="21"/>
                                        </p:tgtEl>
                                      </p:cBhvr>
                                    </p:animEffect>
                                    <p:anim calcmode="lin" valueType="num">
                                      <p:cBhvr>
                                        <p:cTn id="73" dur="500" fill="hold"/>
                                        <p:tgtEl>
                                          <p:spTgt spid="21"/>
                                        </p:tgtEl>
                                        <p:attrNameLst>
                                          <p:attrName>ppt_x</p:attrName>
                                        </p:attrNameLst>
                                      </p:cBhvr>
                                      <p:tavLst>
                                        <p:tav tm="0">
                                          <p:val>
                                            <p:strVal val="#ppt_x"/>
                                          </p:val>
                                        </p:tav>
                                        <p:tav tm="100000">
                                          <p:val>
                                            <p:strVal val="#ppt_x"/>
                                          </p:val>
                                        </p:tav>
                                      </p:tavLst>
                                    </p:anim>
                                    <p:anim calcmode="lin" valueType="num">
                                      <p:cBhvr>
                                        <p:cTn id="74" dur="500" fill="hold"/>
                                        <p:tgtEl>
                                          <p:spTgt spid="21"/>
                                        </p:tgtEl>
                                        <p:attrNameLst>
                                          <p:attrName>ppt_y</p:attrName>
                                        </p:attrNameLst>
                                      </p:cBhvr>
                                      <p:tavLst>
                                        <p:tav tm="0">
                                          <p:val>
                                            <p:strVal val="#ppt_y+.1"/>
                                          </p:val>
                                        </p:tav>
                                        <p:tav tm="100000">
                                          <p:val>
                                            <p:strVal val="#ppt_y"/>
                                          </p:val>
                                        </p:tav>
                                      </p:tavLst>
                                    </p:anim>
                                  </p:childTnLst>
                                </p:cTn>
                              </p:par>
                            </p:childTnLst>
                          </p:cTn>
                        </p:par>
                        <p:par>
                          <p:cTn id="75" fill="hold">
                            <p:stCondLst>
                              <p:cond delay="4500"/>
                            </p:stCondLst>
                            <p:childTnLst>
                              <p:par>
                                <p:cTn id="76" presetID="10" presetClass="entr" presetSubtype="0" fill="hold" grpId="0" nodeType="afterEffect">
                                  <p:stCondLst>
                                    <p:cond delay="0"/>
                                  </p:stCondLst>
                                  <p:childTnLst>
                                    <p:set>
                                      <p:cBhvr>
                                        <p:cTn id="77" dur="1" fill="hold">
                                          <p:stCondLst>
                                            <p:cond delay="0"/>
                                          </p:stCondLst>
                                        </p:cTn>
                                        <p:tgtEl>
                                          <p:spTgt spid="14"/>
                                        </p:tgtEl>
                                        <p:attrNameLst>
                                          <p:attrName>style.visibility</p:attrName>
                                        </p:attrNameLst>
                                      </p:cBhvr>
                                      <p:to>
                                        <p:strVal val="visible"/>
                                      </p:to>
                                    </p:set>
                                    <p:animEffect transition="in" filter="fade">
                                      <p:cBhvr>
                                        <p:cTn id="78" dur="500"/>
                                        <p:tgtEl>
                                          <p:spTgt spid="14"/>
                                        </p:tgtEl>
                                      </p:cBhvr>
                                    </p:animEffect>
                                  </p:childTnLst>
                                </p:cTn>
                              </p:par>
                              <p:par>
                                <p:cTn id="79" presetID="50" presetClass="entr" presetSubtype="0" decel="100000" fill="hold" grpId="0" nodeType="withEffect">
                                  <p:stCondLst>
                                    <p:cond delay="0"/>
                                  </p:stCondLst>
                                  <p:childTnLst>
                                    <p:set>
                                      <p:cBhvr>
                                        <p:cTn id="80" dur="1" fill="hold">
                                          <p:stCondLst>
                                            <p:cond delay="0"/>
                                          </p:stCondLst>
                                        </p:cTn>
                                        <p:tgtEl>
                                          <p:spTgt spid="17"/>
                                        </p:tgtEl>
                                        <p:attrNameLst>
                                          <p:attrName>style.visibility</p:attrName>
                                        </p:attrNameLst>
                                      </p:cBhvr>
                                      <p:to>
                                        <p:strVal val="visible"/>
                                      </p:to>
                                    </p:set>
                                    <p:anim calcmode="lin" valueType="num">
                                      <p:cBhvr>
                                        <p:cTn id="81" dur="1000" fill="hold"/>
                                        <p:tgtEl>
                                          <p:spTgt spid="17"/>
                                        </p:tgtEl>
                                        <p:attrNameLst>
                                          <p:attrName>ppt_w</p:attrName>
                                        </p:attrNameLst>
                                      </p:cBhvr>
                                      <p:tavLst>
                                        <p:tav tm="0">
                                          <p:val>
                                            <p:strVal val="#ppt_w+.3"/>
                                          </p:val>
                                        </p:tav>
                                        <p:tav tm="100000">
                                          <p:val>
                                            <p:strVal val="#ppt_w"/>
                                          </p:val>
                                        </p:tav>
                                      </p:tavLst>
                                    </p:anim>
                                    <p:anim calcmode="lin" valueType="num">
                                      <p:cBhvr>
                                        <p:cTn id="82" dur="1000" fill="hold"/>
                                        <p:tgtEl>
                                          <p:spTgt spid="17"/>
                                        </p:tgtEl>
                                        <p:attrNameLst>
                                          <p:attrName>ppt_h</p:attrName>
                                        </p:attrNameLst>
                                      </p:cBhvr>
                                      <p:tavLst>
                                        <p:tav tm="0">
                                          <p:val>
                                            <p:strVal val="#ppt_h"/>
                                          </p:val>
                                        </p:tav>
                                        <p:tav tm="100000">
                                          <p:val>
                                            <p:strVal val="#ppt_h"/>
                                          </p:val>
                                        </p:tav>
                                      </p:tavLst>
                                    </p:anim>
                                    <p:animEffect transition="in" filter="fade">
                                      <p:cBhvr>
                                        <p:cTn id="83" dur="1000"/>
                                        <p:tgtEl>
                                          <p:spTgt spid="17"/>
                                        </p:tgtEl>
                                      </p:cBhvr>
                                    </p:animEffect>
                                  </p:childTnLst>
                                </p:cTn>
                              </p:par>
                              <p:par>
                                <p:cTn id="84" presetID="42" presetClass="entr" presetSubtype="0" fill="hold" grpId="0" nodeType="withEffect">
                                  <p:stCondLst>
                                    <p:cond delay="250"/>
                                  </p:stCondLst>
                                  <p:childTnLst>
                                    <p:set>
                                      <p:cBhvr>
                                        <p:cTn id="85" dur="1" fill="hold">
                                          <p:stCondLst>
                                            <p:cond delay="0"/>
                                          </p:stCondLst>
                                        </p:cTn>
                                        <p:tgtEl>
                                          <p:spTgt spid="22"/>
                                        </p:tgtEl>
                                        <p:attrNameLst>
                                          <p:attrName>style.visibility</p:attrName>
                                        </p:attrNameLst>
                                      </p:cBhvr>
                                      <p:to>
                                        <p:strVal val="visible"/>
                                      </p:to>
                                    </p:set>
                                    <p:animEffect transition="in" filter="fade">
                                      <p:cBhvr>
                                        <p:cTn id="86" dur="500"/>
                                        <p:tgtEl>
                                          <p:spTgt spid="22"/>
                                        </p:tgtEl>
                                      </p:cBhvr>
                                    </p:animEffect>
                                    <p:anim calcmode="lin" valueType="num">
                                      <p:cBhvr>
                                        <p:cTn id="87" dur="500" fill="hold"/>
                                        <p:tgtEl>
                                          <p:spTgt spid="22"/>
                                        </p:tgtEl>
                                        <p:attrNameLst>
                                          <p:attrName>ppt_x</p:attrName>
                                        </p:attrNameLst>
                                      </p:cBhvr>
                                      <p:tavLst>
                                        <p:tav tm="0">
                                          <p:val>
                                            <p:strVal val="#ppt_x"/>
                                          </p:val>
                                        </p:tav>
                                        <p:tav tm="100000">
                                          <p:val>
                                            <p:strVal val="#ppt_x"/>
                                          </p:val>
                                        </p:tav>
                                      </p:tavLst>
                                    </p:anim>
                                    <p:anim calcmode="lin" valueType="num">
                                      <p:cBhvr>
                                        <p:cTn id="88" dur="500" fill="hold"/>
                                        <p:tgtEl>
                                          <p:spTgt spid="22"/>
                                        </p:tgtEl>
                                        <p:attrNameLst>
                                          <p:attrName>ppt_y</p:attrName>
                                        </p:attrNameLst>
                                      </p:cBhvr>
                                      <p:tavLst>
                                        <p:tav tm="0">
                                          <p:val>
                                            <p:strVal val="#ppt_y+.1"/>
                                          </p:val>
                                        </p:tav>
                                        <p:tav tm="100000">
                                          <p:val>
                                            <p:strVal val="#ppt_y"/>
                                          </p:val>
                                        </p:tav>
                                      </p:tavLst>
                                    </p:anim>
                                  </p:childTnLst>
                                </p:cTn>
                              </p:par>
                            </p:childTnLst>
                          </p:cTn>
                        </p:par>
                        <p:par>
                          <p:cTn id="89" fill="hold">
                            <p:stCondLst>
                              <p:cond delay="5000"/>
                            </p:stCondLst>
                            <p:childTnLst>
                              <p:par>
                                <p:cTn id="90" presetID="10" presetClass="entr" presetSubtype="0" fill="hold" grpId="0" nodeType="afterEffect">
                                  <p:stCondLst>
                                    <p:cond delay="0"/>
                                  </p:stCondLst>
                                  <p:childTnLst>
                                    <p:set>
                                      <p:cBhvr>
                                        <p:cTn id="91" dur="1" fill="hold">
                                          <p:stCondLst>
                                            <p:cond delay="0"/>
                                          </p:stCondLst>
                                        </p:cTn>
                                        <p:tgtEl>
                                          <p:spTgt spid="13"/>
                                        </p:tgtEl>
                                        <p:attrNameLst>
                                          <p:attrName>style.visibility</p:attrName>
                                        </p:attrNameLst>
                                      </p:cBhvr>
                                      <p:to>
                                        <p:strVal val="visible"/>
                                      </p:to>
                                    </p:set>
                                    <p:animEffect transition="in" filter="fade">
                                      <p:cBhvr>
                                        <p:cTn id="92" dur="500"/>
                                        <p:tgtEl>
                                          <p:spTgt spid="13"/>
                                        </p:tgtEl>
                                      </p:cBhvr>
                                    </p:animEffect>
                                  </p:childTnLst>
                                </p:cTn>
                              </p:par>
                              <p:par>
                                <p:cTn id="93" presetID="50" presetClass="entr" presetSubtype="0" decel="100000" fill="hold" grpId="0" nodeType="withEffect">
                                  <p:stCondLst>
                                    <p:cond delay="0"/>
                                  </p:stCondLst>
                                  <p:childTnLst>
                                    <p:set>
                                      <p:cBhvr>
                                        <p:cTn id="94" dur="1" fill="hold">
                                          <p:stCondLst>
                                            <p:cond delay="0"/>
                                          </p:stCondLst>
                                        </p:cTn>
                                        <p:tgtEl>
                                          <p:spTgt spid="18"/>
                                        </p:tgtEl>
                                        <p:attrNameLst>
                                          <p:attrName>style.visibility</p:attrName>
                                        </p:attrNameLst>
                                      </p:cBhvr>
                                      <p:to>
                                        <p:strVal val="visible"/>
                                      </p:to>
                                    </p:set>
                                    <p:anim calcmode="lin" valueType="num">
                                      <p:cBhvr>
                                        <p:cTn id="95" dur="1000" fill="hold"/>
                                        <p:tgtEl>
                                          <p:spTgt spid="18"/>
                                        </p:tgtEl>
                                        <p:attrNameLst>
                                          <p:attrName>ppt_w</p:attrName>
                                        </p:attrNameLst>
                                      </p:cBhvr>
                                      <p:tavLst>
                                        <p:tav tm="0">
                                          <p:val>
                                            <p:strVal val="#ppt_w+.3"/>
                                          </p:val>
                                        </p:tav>
                                        <p:tav tm="100000">
                                          <p:val>
                                            <p:strVal val="#ppt_w"/>
                                          </p:val>
                                        </p:tav>
                                      </p:tavLst>
                                    </p:anim>
                                    <p:anim calcmode="lin" valueType="num">
                                      <p:cBhvr>
                                        <p:cTn id="96" dur="1000" fill="hold"/>
                                        <p:tgtEl>
                                          <p:spTgt spid="18"/>
                                        </p:tgtEl>
                                        <p:attrNameLst>
                                          <p:attrName>ppt_h</p:attrName>
                                        </p:attrNameLst>
                                      </p:cBhvr>
                                      <p:tavLst>
                                        <p:tav tm="0">
                                          <p:val>
                                            <p:strVal val="#ppt_h"/>
                                          </p:val>
                                        </p:tav>
                                        <p:tav tm="100000">
                                          <p:val>
                                            <p:strVal val="#ppt_h"/>
                                          </p:val>
                                        </p:tav>
                                      </p:tavLst>
                                    </p:anim>
                                    <p:animEffect transition="in" filter="fade">
                                      <p:cBhvr>
                                        <p:cTn id="97" dur="1000"/>
                                        <p:tgtEl>
                                          <p:spTgt spid="18"/>
                                        </p:tgtEl>
                                      </p:cBhvr>
                                    </p:animEffect>
                                  </p:childTnLst>
                                </p:cTn>
                              </p:par>
                              <p:par>
                                <p:cTn id="98" presetID="42" presetClass="entr" presetSubtype="0" fill="hold" grpId="0" nodeType="withEffect">
                                  <p:stCondLst>
                                    <p:cond delay="250"/>
                                  </p:stCondLst>
                                  <p:childTnLst>
                                    <p:set>
                                      <p:cBhvr>
                                        <p:cTn id="99" dur="1" fill="hold">
                                          <p:stCondLst>
                                            <p:cond delay="0"/>
                                          </p:stCondLst>
                                        </p:cTn>
                                        <p:tgtEl>
                                          <p:spTgt spid="23"/>
                                        </p:tgtEl>
                                        <p:attrNameLst>
                                          <p:attrName>style.visibility</p:attrName>
                                        </p:attrNameLst>
                                      </p:cBhvr>
                                      <p:to>
                                        <p:strVal val="visible"/>
                                      </p:to>
                                    </p:set>
                                    <p:animEffect transition="in" filter="fade">
                                      <p:cBhvr>
                                        <p:cTn id="100" dur="500"/>
                                        <p:tgtEl>
                                          <p:spTgt spid="23"/>
                                        </p:tgtEl>
                                      </p:cBhvr>
                                    </p:animEffect>
                                    <p:anim calcmode="lin" valueType="num">
                                      <p:cBhvr>
                                        <p:cTn id="101" dur="500" fill="hold"/>
                                        <p:tgtEl>
                                          <p:spTgt spid="23"/>
                                        </p:tgtEl>
                                        <p:attrNameLst>
                                          <p:attrName>ppt_x</p:attrName>
                                        </p:attrNameLst>
                                      </p:cBhvr>
                                      <p:tavLst>
                                        <p:tav tm="0">
                                          <p:val>
                                            <p:strVal val="#ppt_x"/>
                                          </p:val>
                                        </p:tav>
                                        <p:tav tm="100000">
                                          <p:val>
                                            <p:strVal val="#ppt_x"/>
                                          </p:val>
                                        </p:tav>
                                      </p:tavLst>
                                    </p:anim>
                                    <p:anim calcmode="lin" valueType="num">
                                      <p:cBhvr>
                                        <p:cTn id="102" dur="500" fill="hold"/>
                                        <p:tgtEl>
                                          <p:spTgt spid="23"/>
                                        </p:tgtEl>
                                        <p:attrNameLst>
                                          <p:attrName>ppt_y</p:attrName>
                                        </p:attrNameLst>
                                      </p:cBhvr>
                                      <p:tavLst>
                                        <p:tav tm="0">
                                          <p:val>
                                            <p:strVal val="#ppt_y+.1"/>
                                          </p:val>
                                        </p:tav>
                                        <p:tav tm="100000">
                                          <p:val>
                                            <p:strVal val="#ppt_y"/>
                                          </p:val>
                                        </p:tav>
                                      </p:tavLst>
                                    </p:anim>
                                  </p:childTnLst>
                                </p:cTn>
                              </p:par>
                            </p:childTnLst>
                          </p:cTn>
                        </p:par>
                        <p:par>
                          <p:cTn id="103" fill="hold">
                            <p:stCondLst>
                              <p:cond delay="5500"/>
                            </p:stCondLst>
                            <p:childTnLst>
                              <p:par>
                                <p:cTn id="104" presetID="10" presetClass="entr" presetSubtype="0" fill="hold" grpId="0" nodeType="afterEffect">
                                  <p:stCondLst>
                                    <p:cond delay="0"/>
                                  </p:stCondLst>
                                  <p:childTnLst>
                                    <p:set>
                                      <p:cBhvr>
                                        <p:cTn id="105" dur="1" fill="hold">
                                          <p:stCondLst>
                                            <p:cond delay="0"/>
                                          </p:stCondLst>
                                        </p:cTn>
                                        <p:tgtEl>
                                          <p:spTgt spid="12"/>
                                        </p:tgtEl>
                                        <p:attrNameLst>
                                          <p:attrName>style.visibility</p:attrName>
                                        </p:attrNameLst>
                                      </p:cBhvr>
                                      <p:to>
                                        <p:strVal val="visible"/>
                                      </p:to>
                                    </p:set>
                                    <p:animEffect transition="in" filter="fade">
                                      <p:cBhvr>
                                        <p:cTn id="106" dur="500"/>
                                        <p:tgtEl>
                                          <p:spTgt spid="12"/>
                                        </p:tgtEl>
                                      </p:cBhvr>
                                    </p:animEffect>
                                  </p:childTnLst>
                                </p:cTn>
                              </p:par>
                              <p:par>
                                <p:cTn id="107" presetID="50" presetClass="entr" presetSubtype="0" decel="100000" fill="hold" grpId="0" nodeType="withEffect">
                                  <p:stCondLst>
                                    <p:cond delay="0"/>
                                  </p:stCondLst>
                                  <p:childTnLst>
                                    <p:set>
                                      <p:cBhvr>
                                        <p:cTn id="108" dur="1" fill="hold">
                                          <p:stCondLst>
                                            <p:cond delay="0"/>
                                          </p:stCondLst>
                                        </p:cTn>
                                        <p:tgtEl>
                                          <p:spTgt spid="19"/>
                                        </p:tgtEl>
                                        <p:attrNameLst>
                                          <p:attrName>style.visibility</p:attrName>
                                        </p:attrNameLst>
                                      </p:cBhvr>
                                      <p:to>
                                        <p:strVal val="visible"/>
                                      </p:to>
                                    </p:set>
                                    <p:anim calcmode="lin" valueType="num">
                                      <p:cBhvr>
                                        <p:cTn id="109" dur="1000" fill="hold"/>
                                        <p:tgtEl>
                                          <p:spTgt spid="19"/>
                                        </p:tgtEl>
                                        <p:attrNameLst>
                                          <p:attrName>ppt_w</p:attrName>
                                        </p:attrNameLst>
                                      </p:cBhvr>
                                      <p:tavLst>
                                        <p:tav tm="0">
                                          <p:val>
                                            <p:strVal val="#ppt_w+.3"/>
                                          </p:val>
                                        </p:tav>
                                        <p:tav tm="100000">
                                          <p:val>
                                            <p:strVal val="#ppt_w"/>
                                          </p:val>
                                        </p:tav>
                                      </p:tavLst>
                                    </p:anim>
                                    <p:anim calcmode="lin" valueType="num">
                                      <p:cBhvr>
                                        <p:cTn id="110" dur="1000" fill="hold"/>
                                        <p:tgtEl>
                                          <p:spTgt spid="19"/>
                                        </p:tgtEl>
                                        <p:attrNameLst>
                                          <p:attrName>ppt_h</p:attrName>
                                        </p:attrNameLst>
                                      </p:cBhvr>
                                      <p:tavLst>
                                        <p:tav tm="0">
                                          <p:val>
                                            <p:strVal val="#ppt_h"/>
                                          </p:val>
                                        </p:tav>
                                        <p:tav tm="100000">
                                          <p:val>
                                            <p:strVal val="#ppt_h"/>
                                          </p:val>
                                        </p:tav>
                                      </p:tavLst>
                                    </p:anim>
                                    <p:animEffect transition="in" filter="fade">
                                      <p:cBhvr>
                                        <p:cTn id="111" dur="1000"/>
                                        <p:tgtEl>
                                          <p:spTgt spid="19"/>
                                        </p:tgtEl>
                                      </p:cBhvr>
                                    </p:animEffect>
                                  </p:childTnLst>
                                </p:cTn>
                              </p:par>
                              <p:par>
                                <p:cTn id="112" presetID="42" presetClass="entr" presetSubtype="0" fill="hold" grpId="0" nodeType="withEffect">
                                  <p:stCondLst>
                                    <p:cond delay="250"/>
                                  </p:stCondLst>
                                  <p:childTnLst>
                                    <p:set>
                                      <p:cBhvr>
                                        <p:cTn id="113" dur="1" fill="hold">
                                          <p:stCondLst>
                                            <p:cond delay="0"/>
                                          </p:stCondLst>
                                        </p:cTn>
                                        <p:tgtEl>
                                          <p:spTgt spid="24"/>
                                        </p:tgtEl>
                                        <p:attrNameLst>
                                          <p:attrName>style.visibility</p:attrName>
                                        </p:attrNameLst>
                                      </p:cBhvr>
                                      <p:to>
                                        <p:strVal val="visible"/>
                                      </p:to>
                                    </p:set>
                                    <p:animEffect transition="in" filter="fade">
                                      <p:cBhvr>
                                        <p:cTn id="114" dur="500"/>
                                        <p:tgtEl>
                                          <p:spTgt spid="24"/>
                                        </p:tgtEl>
                                      </p:cBhvr>
                                    </p:animEffect>
                                    <p:anim calcmode="lin" valueType="num">
                                      <p:cBhvr>
                                        <p:cTn id="115" dur="500" fill="hold"/>
                                        <p:tgtEl>
                                          <p:spTgt spid="24"/>
                                        </p:tgtEl>
                                        <p:attrNameLst>
                                          <p:attrName>ppt_x</p:attrName>
                                        </p:attrNameLst>
                                      </p:cBhvr>
                                      <p:tavLst>
                                        <p:tav tm="0">
                                          <p:val>
                                            <p:strVal val="#ppt_x"/>
                                          </p:val>
                                        </p:tav>
                                        <p:tav tm="100000">
                                          <p:val>
                                            <p:strVal val="#ppt_x"/>
                                          </p:val>
                                        </p:tav>
                                      </p:tavLst>
                                    </p:anim>
                                    <p:anim calcmode="lin" valueType="num">
                                      <p:cBhvr>
                                        <p:cTn id="116" dur="5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16" grpId="0"/>
      <p:bldP spid="17" grpId="0"/>
      <p:bldP spid="18" grpId="0"/>
      <p:bldP spid="19" grpId="0"/>
      <p:bldP spid="21" grpId="0"/>
      <p:bldP spid="22" grpId="0"/>
      <p:bldP spid="23" grpId="0"/>
      <p:bldP spid="24" grpId="0"/>
      <p:bldP spid="28" grpId="0" animBg="1"/>
      <p:bldP spid="29" grpId="0" animBg="1"/>
      <p:bldP spid="30" grpId="0" animBg="1"/>
      <p:bldP spid="31" grpId="0" animBg="1"/>
      <p:bldP spid="25" grpId="0" animBg="1"/>
      <p:bldP spid="7" grpId="0"/>
      <p:bldP spid="8" grpId="0" animBg="1"/>
      <p:bldP spid="9" grpId="0" animBg="1"/>
      <p:bldP spid="10" grpId="0" animBg="1"/>
      <p:bldP spid="11" grpId="0" animBg="1"/>
      <p:bldP spid="12" grpId="0" animBg="1"/>
      <p:bldP spid="13" grpId="0" animBg="1"/>
      <p:bldP spid="14" grpId="0" animBg="1"/>
      <p:bldP spid="1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图片 4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0" name="矩形 59"/>
          <p:cNvSpPr/>
          <p:nvPr/>
        </p:nvSpPr>
        <p:spPr>
          <a:xfrm>
            <a:off x="2402650" y="4799578"/>
            <a:ext cx="7386701" cy="523220"/>
          </a:xfrm>
          <a:prstGeom prst="rect">
            <a:avLst/>
          </a:prstGeom>
        </p:spPr>
        <p:txBody>
          <a:bodyPr wrap="none">
            <a:spAutoFit/>
          </a:bodyPr>
          <a:lstStyle/>
          <a:p>
            <a:pPr algn="ctr"/>
            <a:r>
              <a:rPr lang="en-US" altLang="zh-CN" sz="2800" dirty="0">
                <a:solidFill>
                  <a:schemeClr val="bg1"/>
                </a:solidFill>
                <a:cs typeface="+mn-ea"/>
                <a:sym typeface="+mn-lt"/>
              </a:rPr>
              <a:t>COLLEGE STUDENTS' CAREER  PLANNING</a:t>
            </a:r>
            <a:endParaRPr lang="en-US" altLang="zh-CN" sz="2800" dirty="0">
              <a:solidFill>
                <a:schemeClr val="bg1"/>
              </a:solidFill>
              <a:cs typeface="+mn-ea"/>
              <a:sym typeface="+mn-lt"/>
            </a:endParaRPr>
          </a:p>
        </p:txBody>
      </p:sp>
      <p:sp>
        <p:nvSpPr>
          <p:cNvPr id="47" name="圆角矩形 50" descr="e7d195523061f1c0deeec63e560781cfd59afb0ea006f2a87ABB68BF51EA6619813959095094C18C62A12F549504892A4AAA8C1554C6663626E05CA27F281A14E6983772AFC3FB97135759321DEA3D70D3A1A6E5C304F5B70C2E70ECF3F85DB29B29CE85FC9BB385AFE6C82F84D9625C3F4F3BE9B93DA30402C7700BA80D8E0DC0A5AC58389B3DCF41FDDD4EED03E62B"/>
          <p:cNvSpPr/>
          <p:nvPr/>
        </p:nvSpPr>
        <p:spPr bwMode="auto">
          <a:xfrm flipH="1">
            <a:off x="2474988" y="3766525"/>
            <a:ext cx="7242024" cy="895809"/>
          </a:xfrm>
          <a:prstGeom prst="roundRect">
            <a:avLst>
              <a:gd name="adj" fmla="val 50000"/>
            </a:avLst>
          </a:prstGeom>
          <a:gradFill flip="none" rotWithShape="1">
            <a:gsLst>
              <a:gs pos="0">
                <a:schemeClr val="bg1"/>
              </a:gs>
              <a:gs pos="100000">
                <a:srgbClr val="E0E0E0"/>
              </a:gs>
            </a:gsLst>
            <a:lin ang="5400000" scaled="1"/>
            <a:tileRect/>
          </a:gradFill>
          <a:ln>
            <a:gradFill>
              <a:gsLst>
                <a:gs pos="0">
                  <a:schemeClr val="bg1">
                    <a:lumMod val="85000"/>
                  </a:schemeClr>
                </a:gs>
                <a:gs pos="50000">
                  <a:schemeClr val="bg1">
                    <a:lumMod val="95000"/>
                  </a:schemeClr>
                </a:gs>
                <a:gs pos="100000">
                  <a:schemeClr val="bg1"/>
                </a:gs>
              </a:gsLst>
              <a:lin ang="8100000" scaled="0"/>
            </a:grad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cs typeface="+mn-ea"/>
              <a:sym typeface="+mn-lt"/>
            </a:endParaRPr>
          </a:p>
        </p:txBody>
      </p:sp>
      <p:sp>
        <p:nvSpPr>
          <p:cNvPr id="29" name="文本框 28"/>
          <p:cNvSpPr txBox="1"/>
          <p:nvPr/>
        </p:nvSpPr>
        <p:spPr>
          <a:xfrm flipH="1">
            <a:off x="3130284" y="3777104"/>
            <a:ext cx="5931432" cy="923330"/>
          </a:xfrm>
          <a:prstGeom prst="rect">
            <a:avLst/>
          </a:prstGeom>
          <a:noFill/>
        </p:spPr>
        <p:txBody>
          <a:bodyPr wrap="none" rtlCol="0">
            <a:spAutoFit/>
          </a:bodyPr>
          <a:lstStyle/>
          <a:p>
            <a:r>
              <a:rPr lang="zh-CN" altLang="en-US" sz="5400" b="1" dirty="0">
                <a:gradFill>
                  <a:gsLst>
                    <a:gs pos="100000">
                      <a:srgbClr val="F57882"/>
                    </a:gs>
                    <a:gs pos="0">
                      <a:srgbClr val="365B7C"/>
                    </a:gs>
                  </a:gsLst>
                  <a:lin ang="2400000" scaled="0"/>
                </a:gradFill>
                <a:cs typeface="+mn-ea"/>
                <a:sym typeface="+mn-lt"/>
              </a:rPr>
              <a:t>演示完毕 感谢聆听</a:t>
            </a:r>
            <a:endParaRPr lang="zh-CN" altLang="en-US" sz="5400" b="1" dirty="0">
              <a:gradFill>
                <a:gsLst>
                  <a:gs pos="100000">
                    <a:srgbClr val="F57882"/>
                  </a:gs>
                  <a:gs pos="0">
                    <a:srgbClr val="365B7C"/>
                  </a:gs>
                </a:gsLst>
                <a:lin ang="2400000" scaled="0"/>
              </a:gradFill>
              <a:cs typeface="+mn-ea"/>
              <a:sym typeface="+mn-lt"/>
            </a:endParaRPr>
          </a:p>
        </p:txBody>
      </p:sp>
      <p:sp>
        <p:nvSpPr>
          <p:cNvPr id="10" name="椭圆 9"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728902" y="633838"/>
            <a:ext cx="380124" cy="380124"/>
          </a:xfrm>
          <a:prstGeom prst="ellipse">
            <a:avLst/>
          </a:prstGeom>
          <a:solidFill>
            <a:srgbClr val="365B7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椭圆 10"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3933391" y="3253217"/>
            <a:ext cx="380124" cy="380124"/>
          </a:xfrm>
          <a:prstGeom prst="ellipse">
            <a:avLst/>
          </a:prstGeom>
          <a:solidFill>
            <a:srgbClr val="91617D"/>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2" name="椭圆 11"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5937607" y="633838"/>
            <a:ext cx="380124" cy="380124"/>
          </a:xfrm>
          <a:prstGeom prst="ellipse">
            <a:avLst/>
          </a:prstGeom>
          <a:solidFill>
            <a:srgbClr val="CA6B7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椭圆 12"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8246905" y="3238938"/>
            <a:ext cx="380124" cy="380124"/>
          </a:xfrm>
          <a:prstGeom prst="ellipse">
            <a:avLst/>
          </a:prstGeom>
          <a:solidFill>
            <a:srgbClr val="F3778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4" name="椭圆 13"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078533" y="633838"/>
            <a:ext cx="380124" cy="380124"/>
          </a:xfrm>
          <a:prstGeom prst="ellipse">
            <a:avLst/>
          </a:prstGeom>
          <a:solidFill>
            <a:srgbClr val="F8AD9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标题 4"/>
          <p:cNvSpPr txBox="1"/>
          <p:nvPr/>
        </p:nvSpPr>
        <p:spPr>
          <a:xfrm>
            <a:off x="4043124" y="5575774"/>
            <a:ext cx="4169090" cy="36878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defTabSz="457200">
              <a:spcBef>
                <a:spcPts val="0"/>
              </a:spcBef>
            </a:pPr>
            <a:r>
              <a:rPr lang="zh-CN" altLang="en-US" sz="2000" dirty="0">
                <a:solidFill>
                  <a:srgbClr val="000000"/>
                </a:solidFill>
                <a:cs typeface="+mn-ea"/>
                <a:sym typeface="+mn-lt"/>
              </a:rPr>
              <a:t>高校学校院系专业信息</a:t>
            </a:r>
            <a:endParaRPr lang="zh-CN" altLang="en-US" sz="2000" dirty="0">
              <a:solidFill>
                <a:srgbClr val="000000"/>
              </a:solidFill>
              <a:cs typeface="+mn-ea"/>
              <a:sym typeface="+mn-lt"/>
            </a:endParaRPr>
          </a:p>
        </p:txBody>
      </p:sp>
      <p:sp>
        <p:nvSpPr>
          <p:cNvPr id="40" name="椭圆 39"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6714016" y="6371685"/>
            <a:ext cx="266706" cy="266706"/>
          </a:xfrm>
          <a:prstGeom prst="ellipse">
            <a:avLst/>
          </a:prstGeom>
          <a:solidFill>
            <a:srgbClr val="365B7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椭圆 40"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6344798" y="6371685"/>
            <a:ext cx="266706" cy="266706"/>
          </a:xfrm>
          <a:prstGeom prst="ellipse">
            <a:avLst/>
          </a:prstGeom>
          <a:solidFill>
            <a:srgbClr val="96648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2" name="椭圆 41"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5975580" y="6371685"/>
            <a:ext cx="266706" cy="266706"/>
          </a:xfrm>
          <a:prstGeom prst="ellipse">
            <a:avLst/>
          </a:prstGeom>
          <a:solidFill>
            <a:srgbClr val="D06F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椭圆 42"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5606362" y="6371685"/>
            <a:ext cx="266706" cy="266706"/>
          </a:xfrm>
          <a:prstGeom prst="ellipse">
            <a:avLst/>
          </a:prstGeom>
          <a:solidFill>
            <a:srgbClr val="F779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椭圆 52"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5237450" y="6371685"/>
            <a:ext cx="266400" cy="266400"/>
          </a:xfrm>
          <a:prstGeom prst="ellipse">
            <a:avLst/>
          </a:prstGeom>
          <a:solidFill>
            <a:srgbClr val="F8AD9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任意多边形 16"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noChangeAspect="1"/>
          </p:cNvSpPr>
          <p:nvPr>
            <p:custDataLst>
              <p:tags r:id="rId2"/>
            </p:custDataLst>
          </p:nvPr>
        </p:nvSpPr>
        <p:spPr>
          <a:xfrm>
            <a:off x="1729416" y="2142144"/>
            <a:ext cx="2416954" cy="1372823"/>
          </a:xfrm>
          <a:custGeom>
            <a:avLst/>
            <a:gdLst>
              <a:gd name="connsiteX0" fmla="*/ 153000 w 2372742"/>
              <a:gd name="connsiteY0" fmla="*/ 0 h 1347711"/>
              <a:gd name="connsiteX1" fmla="*/ 306000 w 2372742"/>
              <a:gd name="connsiteY1" fmla="*/ 153000 h 1347711"/>
              <a:gd name="connsiteX2" fmla="*/ 304316 w 2372742"/>
              <a:gd name="connsiteY2" fmla="*/ 161340 h 1347711"/>
              <a:gd name="connsiteX3" fmla="*/ 304370 w 2372742"/>
              <a:gd name="connsiteY3" fmla="*/ 161340 h 1347711"/>
              <a:gd name="connsiteX4" fmla="*/ 308924 w 2372742"/>
              <a:gd name="connsiteY4" fmla="*/ 251518 h 1347711"/>
              <a:gd name="connsiteX5" fmla="*/ 1186370 w 2372742"/>
              <a:gd name="connsiteY5" fmla="*/ 1043339 h 1347711"/>
              <a:gd name="connsiteX6" fmla="*/ 2063816 w 2372742"/>
              <a:gd name="connsiteY6" fmla="*/ 251518 h 1347711"/>
              <a:gd name="connsiteX7" fmla="*/ 2068370 w 2372742"/>
              <a:gd name="connsiteY7" fmla="*/ 161340 h 1347711"/>
              <a:gd name="connsiteX8" fmla="*/ 2068426 w 2372742"/>
              <a:gd name="connsiteY8" fmla="*/ 161340 h 1347711"/>
              <a:gd name="connsiteX9" fmla="*/ 2066742 w 2372742"/>
              <a:gd name="connsiteY9" fmla="*/ 153000 h 1347711"/>
              <a:gd name="connsiteX10" fmla="*/ 2067149 w 2372742"/>
              <a:gd name="connsiteY10" fmla="*/ 150983 h 1347711"/>
              <a:gd name="connsiteX11" fmla="*/ 2372335 w 2372742"/>
              <a:gd name="connsiteY11" fmla="*/ 150983 h 1347711"/>
              <a:gd name="connsiteX12" fmla="*/ 2372742 w 2372742"/>
              <a:gd name="connsiteY12" fmla="*/ 153000 h 1347711"/>
              <a:gd name="connsiteX13" fmla="*/ 2371058 w 2372742"/>
              <a:gd name="connsiteY13" fmla="*/ 161340 h 1347711"/>
              <a:gd name="connsiteX14" fmla="*/ 2372742 w 2372742"/>
              <a:gd name="connsiteY14" fmla="*/ 161340 h 1347711"/>
              <a:gd name="connsiteX15" fmla="*/ 1186371 w 2372742"/>
              <a:gd name="connsiteY15" fmla="*/ 1347711 h 1347711"/>
              <a:gd name="connsiteX16" fmla="*/ 0 w 2372742"/>
              <a:gd name="connsiteY16" fmla="*/ 161340 h 1347711"/>
              <a:gd name="connsiteX17" fmla="*/ 1684 w 2372742"/>
              <a:gd name="connsiteY17" fmla="*/ 161340 h 1347711"/>
              <a:gd name="connsiteX18" fmla="*/ 0 w 2372742"/>
              <a:gd name="connsiteY18" fmla="*/ 153000 h 1347711"/>
              <a:gd name="connsiteX19" fmla="*/ 153000 w 2372742"/>
              <a:gd name="connsiteY19" fmla="*/ 0 h 1347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72742" h="1347711">
                <a:moveTo>
                  <a:pt x="153000" y="0"/>
                </a:moveTo>
                <a:cubicBezTo>
                  <a:pt x="237500" y="0"/>
                  <a:pt x="306000" y="68500"/>
                  <a:pt x="306000" y="153000"/>
                </a:cubicBezTo>
                <a:lnTo>
                  <a:pt x="304316" y="161340"/>
                </a:lnTo>
                <a:lnTo>
                  <a:pt x="304370" y="161340"/>
                </a:lnTo>
                <a:lnTo>
                  <a:pt x="308924" y="251518"/>
                </a:lnTo>
                <a:cubicBezTo>
                  <a:pt x="354091" y="696272"/>
                  <a:pt x="729700" y="1043339"/>
                  <a:pt x="1186370" y="1043339"/>
                </a:cubicBezTo>
                <a:cubicBezTo>
                  <a:pt x="1643040" y="1043339"/>
                  <a:pt x="2018649" y="696272"/>
                  <a:pt x="2063816" y="251518"/>
                </a:cubicBezTo>
                <a:lnTo>
                  <a:pt x="2068370" y="161340"/>
                </a:lnTo>
                <a:lnTo>
                  <a:pt x="2068426" y="161340"/>
                </a:lnTo>
                <a:lnTo>
                  <a:pt x="2066742" y="153000"/>
                </a:lnTo>
                <a:lnTo>
                  <a:pt x="2067149" y="150983"/>
                </a:lnTo>
                <a:lnTo>
                  <a:pt x="2372335" y="150983"/>
                </a:lnTo>
                <a:lnTo>
                  <a:pt x="2372742" y="153000"/>
                </a:lnTo>
                <a:lnTo>
                  <a:pt x="2371058" y="161340"/>
                </a:lnTo>
                <a:lnTo>
                  <a:pt x="2372742" y="161340"/>
                </a:lnTo>
                <a:cubicBezTo>
                  <a:pt x="2372742" y="816555"/>
                  <a:pt x="1841586" y="1347711"/>
                  <a:pt x="1186371" y="1347711"/>
                </a:cubicBezTo>
                <a:cubicBezTo>
                  <a:pt x="531156" y="1347711"/>
                  <a:pt x="0" y="816555"/>
                  <a:pt x="0" y="161340"/>
                </a:cubicBezTo>
                <a:lnTo>
                  <a:pt x="1684" y="161340"/>
                </a:lnTo>
                <a:lnTo>
                  <a:pt x="0" y="153000"/>
                </a:lnTo>
                <a:cubicBezTo>
                  <a:pt x="0" y="68500"/>
                  <a:pt x="68500" y="0"/>
                  <a:pt x="153000" y="0"/>
                </a:cubicBezTo>
                <a:close/>
              </a:path>
            </a:pathLst>
          </a:custGeom>
          <a:solidFill>
            <a:srgbClr val="365B7C"/>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en-US" sz="2400">
              <a:solidFill>
                <a:prstClr val="white"/>
              </a:solidFill>
              <a:cs typeface="+mn-ea"/>
              <a:sym typeface="+mn-lt"/>
            </a:endParaRPr>
          </a:p>
        </p:txBody>
      </p:sp>
      <p:sp>
        <p:nvSpPr>
          <p:cNvPr id="55" name="任意多边形 18"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noChangeAspect="1"/>
          </p:cNvSpPr>
          <p:nvPr>
            <p:custDataLst>
              <p:tags r:id="rId3"/>
            </p:custDataLst>
          </p:nvPr>
        </p:nvSpPr>
        <p:spPr>
          <a:xfrm flipV="1">
            <a:off x="3833512" y="1079349"/>
            <a:ext cx="2416954" cy="1216591"/>
          </a:xfrm>
          <a:custGeom>
            <a:avLst/>
            <a:gdLst>
              <a:gd name="connsiteX0" fmla="*/ 1186371 w 2372742"/>
              <a:gd name="connsiteY0" fmla="*/ 1194337 h 1194337"/>
              <a:gd name="connsiteX1" fmla="*/ 2372742 w 2372742"/>
              <a:gd name="connsiteY1" fmla="*/ 7966 h 1194337"/>
              <a:gd name="connsiteX2" fmla="*/ 2371058 w 2372742"/>
              <a:gd name="connsiteY2" fmla="*/ 7966 h 1194337"/>
              <a:gd name="connsiteX3" fmla="*/ 2372667 w 2372742"/>
              <a:gd name="connsiteY3" fmla="*/ 0 h 1194337"/>
              <a:gd name="connsiteX4" fmla="*/ 2066818 w 2372742"/>
              <a:gd name="connsiteY4" fmla="*/ 0 h 1194337"/>
              <a:gd name="connsiteX5" fmla="*/ 2068426 w 2372742"/>
              <a:gd name="connsiteY5" fmla="*/ 7966 h 1194337"/>
              <a:gd name="connsiteX6" fmla="*/ 2068370 w 2372742"/>
              <a:gd name="connsiteY6" fmla="*/ 7966 h 1194337"/>
              <a:gd name="connsiteX7" fmla="*/ 2063816 w 2372742"/>
              <a:gd name="connsiteY7" fmla="*/ 98144 h 1194337"/>
              <a:gd name="connsiteX8" fmla="*/ 1186370 w 2372742"/>
              <a:gd name="connsiteY8" fmla="*/ 889965 h 1194337"/>
              <a:gd name="connsiteX9" fmla="*/ 308924 w 2372742"/>
              <a:gd name="connsiteY9" fmla="*/ 98144 h 1194337"/>
              <a:gd name="connsiteX10" fmla="*/ 304370 w 2372742"/>
              <a:gd name="connsiteY10" fmla="*/ 7966 h 1194337"/>
              <a:gd name="connsiteX11" fmla="*/ 304316 w 2372742"/>
              <a:gd name="connsiteY11" fmla="*/ 7966 h 1194337"/>
              <a:gd name="connsiteX12" fmla="*/ 305925 w 2372742"/>
              <a:gd name="connsiteY12" fmla="*/ 0 h 1194337"/>
              <a:gd name="connsiteX13" fmla="*/ 76 w 2372742"/>
              <a:gd name="connsiteY13" fmla="*/ 0 h 1194337"/>
              <a:gd name="connsiteX14" fmla="*/ 1684 w 2372742"/>
              <a:gd name="connsiteY14" fmla="*/ 7966 h 1194337"/>
              <a:gd name="connsiteX15" fmla="*/ 0 w 2372742"/>
              <a:gd name="connsiteY15" fmla="*/ 7966 h 1194337"/>
              <a:gd name="connsiteX16" fmla="*/ 1186371 w 2372742"/>
              <a:gd name="connsiteY16" fmla="*/ 1194337 h 1194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2742" h="1194337">
                <a:moveTo>
                  <a:pt x="1186371" y="1194337"/>
                </a:moveTo>
                <a:cubicBezTo>
                  <a:pt x="1841586" y="1194337"/>
                  <a:pt x="2372742" y="663181"/>
                  <a:pt x="2372742" y="7966"/>
                </a:cubicBezTo>
                <a:lnTo>
                  <a:pt x="2371058" y="7966"/>
                </a:lnTo>
                <a:lnTo>
                  <a:pt x="2372667" y="0"/>
                </a:lnTo>
                <a:lnTo>
                  <a:pt x="2066818" y="0"/>
                </a:lnTo>
                <a:lnTo>
                  <a:pt x="2068426" y="7966"/>
                </a:lnTo>
                <a:lnTo>
                  <a:pt x="2068370" y="7966"/>
                </a:lnTo>
                <a:lnTo>
                  <a:pt x="2063816" y="98144"/>
                </a:lnTo>
                <a:cubicBezTo>
                  <a:pt x="2018649" y="542898"/>
                  <a:pt x="1643040" y="889965"/>
                  <a:pt x="1186370" y="889965"/>
                </a:cubicBezTo>
                <a:cubicBezTo>
                  <a:pt x="729700" y="889965"/>
                  <a:pt x="354091" y="542898"/>
                  <a:pt x="308924" y="98144"/>
                </a:cubicBezTo>
                <a:lnTo>
                  <a:pt x="304370" y="7966"/>
                </a:lnTo>
                <a:lnTo>
                  <a:pt x="304316" y="7966"/>
                </a:lnTo>
                <a:lnTo>
                  <a:pt x="305925" y="0"/>
                </a:lnTo>
                <a:lnTo>
                  <a:pt x="76" y="0"/>
                </a:lnTo>
                <a:lnTo>
                  <a:pt x="1684" y="7966"/>
                </a:lnTo>
                <a:lnTo>
                  <a:pt x="0" y="7966"/>
                </a:lnTo>
                <a:cubicBezTo>
                  <a:pt x="0" y="663181"/>
                  <a:pt x="531156" y="1194337"/>
                  <a:pt x="1186371" y="1194337"/>
                </a:cubicBezTo>
                <a:close/>
              </a:path>
            </a:pathLst>
          </a:custGeom>
          <a:solidFill>
            <a:srgbClr val="96648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en-US" sz="2400">
              <a:solidFill>
                <a:prstClr val="white"/>
              </a:solidFill>
              <a:cs typeface="+mn-ea"/>
              <a:sym typeface="+mn-lt"/>
            </a:endParaRPr>
          </a:p>
        </p:txBody>
      </p:sp>
      <p:sp>
        <p:nvSpPr>
          <p:cNvPr id="56" name="任意多边形 23"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noChangeAspect="1"/>
          </p:cNvSpPr>
          <p:nvPr>
            <p:custDataLst>
              <p:tags r:id="rId4"/>
            </p:custDataLst>
          </p:nvPr>
        </p:nvSpPr>
        <p:spPr>
          <a:xfrm flipV="1">
            <a:off x="8041703" y="1079348"/>
            <a:ext cx="2416954" cy="1372823"/>
          </a:xfrm>
          <a:custGeom>
            <a:avLst/>
            <a:gdLst>
              <a:gd name="connsiteX0" fmla="*/ 153000 w 2372742"/>
              <a:gd name="connsiteY0" fmla="*/ 0 h 1347711"/>
              <a:gd name="connsiteX1" fmla="*/ 306000 w 2372742"/>
              <a:gd name="connsiteY1" fmla="*/ 153000 h 1347711"/>
              <a:gd name="connsiteX2" fmla="*/ 304316 w 2372742"/>
              <a:gd name="connsiteY2" fmla="*/ 161340 h 1347711"/>
              <a:gd name="connsiteX3" fmla="*/ 304370 w 2372742"/>
              <a:gd name="connsiteY3" fmla="*/ 161340 h 1347711"/>
              <a:gd name="connsiteX4" fmla="*/ 308924 w 2372742"/>
              <a:gd name="connsiteY4" fmla="*/ 251518 h 1347711"/>
              <a:gd name="connsiteX5" fmla="*/ 1186370 w 2372742"/>
              <a:gd name="connsiteY5" fmla="*/ 1043339 h 1347711"/>
              <a:gd name="connsiteX6" fmla="*/ 2063816 w 2372742"/>
              <a:gd name="connsiteY6" fmla="*/ 251518 h 1347711"/>
              <a:gd name="connsiteX7" fmla="*/ 2068370 w 2372742"/>
              <a:gd name="connsiteY7" fmla="*/ 161340 h 1347711"/>
              <a:gd name="connsiteX8" fmla="*/ 2068426 w 2372742"/>
              <a:gd name="connsiteY8" fmla="*/ 161340 h 1347711"/>
              <a:gd name="connsiteX9" fmla="*/ 2066742 w 2372742"/>
              <a:gd name="connsiteY9" fmla="*/ 153000 h 1347711"/>
              <a:gd name="connsiteX10" fmla="*/ 2219742 w 2372742"/>
              <a:gd name="connsiteY10" fmla="*/ 0 h 1347711"/>
              <a:gd name="connsiteX11" fmla="*/ 2372742 w 2372742"/>
              <a:gd name="connsiteY11" fmla="*/ 153000 h 1347711"/>
              <a:gd name="connsiteX12" fmla="*/ 2371058 w 2372742"/>
              <a:gd name="connsiteY12" fmla="*/ 161340 h 1347711"/>
              <a:gd name="connsiteX13" fmla="*/ 2372742 w 2372742"/>
              <a:gd name="connsiteY13" fmla="*/ 161340 h 1347711"/>
              <a:gd name="connsiteX14" fmla="*/ 1186371 w 2372742"/>
              <a:gd name="connsiteY14" fmla="*/ 1347711 h 1347711"/>
              <a:gd name="connsiteX15" fmla="*/ 0 w 2372742"/>
              <a:gd name="connsiteY15" fmla="*/ 161340 h 1347711"/>
              <a:gd name="connsiteX16" fmla="*/ 1684 w 2372742"/>
              <a:gd name="connsiteY16" fmla="*/ 161340 h 1347711"/>
              <a:gd name="connsiteX17" fmla="*/ 0 w 2372742"/>
              <a:gd name="connsiteY17" fmla="*/ 153000 h 1347711"/>
              <a:gd name="connsiteX18" fmla="*/ 153000 w 2372742"/>
              <a:gd name="connsiteY18" fmla="*/ 0 h 1347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72742" h="1347711">
                <a:moveTo>
                  <a:pt x="153000" y="0"/>
                </a:moveTo>
                <a:cubicBezTo>
                  <a:pt x="237500" y="0"/>
                  <a:pt x="306000" y="68500"/>
                  <a:pt x="306000" y="153000"/>
                </a:cubicBezTo>
                <a:lnTo>
                  <a:pt x="304316" y="161340"/>
                </a:lnTo>
                <a:lnTo>
                  <a:pt x="304370" y="161340"/>
                </a:lnTo>
                <a:lnTo>
                  <a:pt x="308924" y="251518"/>
                </a:lnTo>
                <a:cubicBezTo>
                  <a:pt x="354091" y="696272"/>
                  <a:pt x="729700" y="1043339"/>
                  <a:pt x="1186370" y="1043339"/>
                </a:cubicBezTo>
                <a:cubicBezTo>
                  <a:pt x="1643040" y="1043339"/>
                  <a:pt x="2018649" y="696272"/>
                  <a:pt x="2063816" y="251518"/>
                </a:cubicBezTo>
                <a:lnTo>
                  <a:pt x="2068370" y="161340"/>
                </a:lnTo>
                <a:lnTo>
                  <a:pt x="2068426" y="161340"/>
                </a:lnTo>
                <a:lnTo>
                  <a:pt x="2066742" y="153000"/>
                </a:lnTo>
                <a:cubicBezTo>
                  <a:pt x="2066742" y="68500"/>
                  <a:pt x="2135242" y="0"/>
                  <a:pt x="2219742" y="0"/>
                </a:cubicBezTo>
                <a:cubicBezTo>
                  <a:pt x="2304242" y="0"/>
                  <a:pt x="2372742" y="68500"/>
                  <a:pt x="2372742" y="153000"/>
                </a:cubicBezTo>
                <a:lnTo>
                  <a:pt x="2371058" y="161340"/>
                </a:lnTo>
                <a:lnTo>
                  <a:pt x="2372742" y="161340"/>
                </a:lnTo>
                <a:cubicBezTo>
                  <a:pt x="2372742" y="816555"/>
                  <a:pt x="1841586" y="1347711"/>
                  <a:pt x="1186371" y="1347711"/>
                </a:cubicBezTo>
                <a:cubicBezTo>
                  <a:pt x="531156" y="1347711"/>
                  <a:pt x="0" y="816555"/>
                  <a:pt x="0" y="161340"/>
                </a:cubicBezTo>
                <a:lnTo>
                  <a:pt x="1684" y="161340"/>
                </a:lnTo>
                <a:lnTo>
                  <a:pt x="0" y="153000"/>
                </a:lnTo>
                <a:cubicBezTo>
                  <a:pt x="0" y="68500"/>
                  <a:pt x="68500" y="0"/>
                  <a:pt x="153000" y="0"/>
                </a:cubicBezTo>
                <a:close/>
              </a:path>
            </a:pathLst>
          </a:custGeom>
          <a:solidFill>
            <a:srgbClr val="F77983"/>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en-US" sz="2400">
              <a:solidFill>
                <a:prstClr val="white"/>
              </a:solidFill>
              <a:cs typeface="+mn-ea"/>
              <a:sym typeface="+mn-lt"/>
            </a:endParaRPr>
          </a:p>
        </p:txBody>
      </p:sp>
      <p:sp>
        <p:nvSpPr>
          <p:cNvPr id="57" name="任意多边形 32"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noChangeAspect="1"/>
          </p:cNvSpPr>
          <p:nvPr>
            <p:custDataLst>
              <p:tags r:id="rId5"/>
            </p:custDataLst>
          </p:nvPr>
        </p:nvSpPr>
        <p:spPr>
          <a:xfrm>
            <a:off x="5937608" y="2295940"/>
            <a:ext cx="2416954" cy="1219026"/>
          </a:xfrm>
          <a:custGeom>
            <a:avLst/>
            <a:gdLst>
              <a:gd name="connsiteX0" fmla="*/ 407 w 2372742"/>
              <a:gd name="connsiteY0" fmla="*/ 0 h 1196727"/>
              <a:gd name="connsiteX1" fmla="*/ 305593 w 2372742"/>
              <a:gd name="connsiteY1" fmla="*/ 0 h 1196727"/>
              <a:gd name="connsiteX2" fmla="*/ 306000 w 2372742"/>
              <a:gd name="connsiteY2" fmla="*/ 2016 h 1196727"/>
              <a:gd name="connsiteX3" fmla="*/ 304316 w 2372742"/>
              <a:gd name="connsiteY3" fmla="*/ 10356 h 1196727"/>
              <a:gd name="connsiteX4" fmla="*/ 304370 w 2372742"/>
              <a:gd name="connsiteY4" fmla="*/ 10356 h 1196727"/>
              <a:gd name="connsiteX5" fmla="*/ 308924 w 2372742"/>
              <a:gd name="connsiteY5" fmla="*/ 100534 h 1196727"/>
              <a:gd name="connsiteX6" fmla="*/ 1186370 w 2372742"/>
              <a:gd name="connsiteY6" fmla="*/ 892355 h 1196727"/>
              <a:gd name="connsiteX7" fmla="*/ 2063816 w 2372742"/>
              <a:gd name="connsiteY7" fmla="*/ 100534 h 1196727"/>
              <a:gd name="connsiteX8" fmla="*/ 2068370 w 2372742"/>
              <a:gd name="connsiteY8" fmla="*/ 10356 h 1196727"/>
              <a:gd name="connsiteX9" fmla="*/ 2068426 w 2372742"/>
              <a:gd name="connsiteY9" fmla="*/ 10356 h 1196727"/>
              <a:gd name="connsiteX10" fmla="*/ 2066742 w 2372742"/>
              <a:gd name="connsiteY10" fmla="*/ 2016 h 1196727"/>
              <a:gd name="connsiteX11" fmla="*/ 2067149 w 2372742"/>
              <a:gd name="connsiteY11" fmla="*/ 0 h 1196727"/>
              <a:gd name="connsiteX12" fmla="*/ 2372335 w 2372742"/>
              <a:gd name="connsiteY12" fmla="*/ 0 h 1196727"/>
              <a:gd name="connsiteX13" fmla="*/ 2372742 w 2372742"/>
              <a:gd name="connsiteY13" fmla="*/ 2016 h 1196727"/>
              <a:gd name="connsiteX14" fmla="*/ 2371058 w 2372742"/>
              <a:gd name="connsiteY14" fmla="*/ 10356 h 1196727"/>
              <a:gd name="connsiteX15" fmla="*/ 2372742 w 2372742"/>
              <a:gd name="connsiteY15" fmla="*/ 10356 h 1196727"/>
              <a:gd name="connsiteX16" fmla="*/ 1186371 w 2372742"/>
              <a:gd name="connsiteY16" fmla="*/ 1196727 h 1196727"/>
              <a:gd name="connsiteX17" fmla="*/ 0 w 2372742"/>
              <a:gd name="connsiteY17" fmla="*/ 10356 h 1196727"/>
              <a:gd name="connsiteX18" fmla="*/ 1684 w 2372742"/>
              <a:gd name="connsiteY18" fmla="*/ 10356 h 1196727"/>
              <a:gd name="connsiteX19" fmla="*/ 0 w 2372742"/>
              <a:gd name="connsiteY19" fmla="*/ 2016 h 1196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72742" h="1196727">
                <a:moveTo>
                  <a:pt x="407" y="0"/>
                </a:moveTo>
                <a:lnTo>
                  <a:pt x="305593" y="0"/>
                </a:lnTo>
                <a:lnTo>
                  <a:pt x="306000" y="2016"/>
                </a:lnTo>
                <a:lnTo>
                  <a:pt x="304316" y="10356"/>
                </a:lnTo>
                <a:lnTo>
                  <a:pt x="304370" y="10356"/>
                </a:lnTo>
                <a:lnTo>
                  <a:pt x="308924" y="100534"/>
                </a:lnTo>
                <a:cubicBezTo>
                  <a:pt x="354091" y="545288"/>
                  <a:pt x="729700" y="892355"/>
                  <a:pt x="1186370" y="892355"/>
                </a:cubicBezTo>
                <a:cubicBezTo>
                  <a:pt x="1643040" y="892355"/>
                  <a:pt x="2018649" y="545288"/>
                  <a:pt x="2063816" y="100534"/>
                </a:cubicBezTo>
                <a:lnTo>
                  <a:pt x="2068370" y="10356"/>
                </a:lnTo>
                <a:lnTo>
                  <a:pt x="2068426" y="10356"/>
                </a:lnTo>
                <a:lnTo>
                  <a:pt x="2066742" y="2016"/>
                </a:lnTo>
                <a:lnTo>
                  <a:pt x="2067149" y="0"/>
                </a:lnTo>
                <a:lnTo>
                  <a:pt x="2372335" y="0"/>
                </a:lnTo>
                <a:lnTo>
                  <a:pt x="2372742" y="2016"/>
                </a:lnTo>
                <a:lnTo>
                  <a:pt x="2371058" y="10356"/>
                </a:lnTo>
                <a:lnTo>
                  <a:pt x="2372742" y="10356"/>
                </a:lnTo>
                <a:cubicBezTo>
                  <a:pt x="2372742" y="665571"/>
                  <a:pt x="1841586" y="1196727"/>
                  <a:pt x="1186371" y="1196727"/>
                </a:cubicBezTo>
                <a:cubicBezTo>
                  <a:pt x="531156" y="1196727"/>
                  <a:pt x="0" y="665571"/>
                  <a:pt x="0" y="10356"/>
                </a:cubicBezTo>
                <a:lnTo>
                  <a:pt x="1684" y="10356"/>
                </a:lnTo>
                <a:lnTo>
                  <a:pt x="0" y="2016"/>
                </a:lnTo>
                <a:close/>
              </a:path>
            </a:pathLst>
          </a:custGeom>
          <a:solidFill>
            <a:srgbClr val="D06F83"/>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en-US" sz="2400">
              <a:solidFill>
                <a:prstClr val="white"/>
              </a:solidFill>
              <a:cs typeface="+mn-ea"/>
              <a:sym typeface="+mn-lt"/>
            </a:endParaRPr>
          </a:p>
        </p:txBody>
      </p:sp>
      <p:grpSp>
        <p:nvGrpSpPr>
          <p:cNvPr id="15" name="组合 14"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2032003" y="1338490"/>
            <a:ext cx="1791239" cy="1862048"/>
            <a:chOff x="2032003" y="1977119"/>
            <a:chExt cx="1791239" cy="1862048"/>
          </a:xfrm>
        </p:grpSpPr>
        <p:sp>
          <p:nvSpPr>
            <p:cNvPr id="16" name="椭圆 15"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a:spLocks noChangeAspect="1"/>
            </p:cNvSpPr>
            <p:nvPr/>
          </p:nvSpPr>
          <p:spPr>
            <a:xfrm>
              <a:off x="2032003" y="2035321"/>
              <a:ext cx="1791239" cy="1791239"/>
            </a:xfrm>
            <a:prstGeom prst="ellipse">
              <a:avLst/>
            </a:prstGeom>
            <a:gradFill>
              <a:gsLst>
                <a:gs pos="0">
                  <a:schemeClr val="bg1"/>
                </a:gs>
                <a:gs pos="100000">
                  <a:srgbClr val="C7C7C7"/>
                </a:gs>
              </a:gsLst>
              <a:lin ang="13200000" scaled="0"/>
            </a:gradFill>
            <a:ln w="22225">
              <a:solidFill>
                <a:schemeClr val="bg1"/>
              </a:solidFill>
            </a:ln>
            <a:effectLst>
              <a:outerShdw blurRad="3937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7" name="TextBox 53"/>
            <p:cNvSpPr txBox="1"/>
            <p:nvPr/>
          </p:nvSpPr>
          <p:spPr>
            <a:xfrm>
              <a:off x="2369433" y="1977119"/>
              <a:ext cx="1058274" cy="1862048"/>
            </a:xfrm>
            <a:prstGeom prst="rect">
              <a:avLst/>
            </a:prstGeom>
            <a:noFill/>
          </p:spPr>
          <p:txBody>
            <a:bodyPr wrap="square" rtlCol="0">
              <a:spAutoFit/>
            </a:bodyPr>
            <a:lstStyle/>
            <a:p>
              <a:pPr algn="ctr"/>
              <a:r>
                <a:rPr lang="en-US" altLang="zh-CN" sz="11500" b="1" dirty="0">
                  <a:solidFill>
                    <a:srgbClr val="365B7C"/>
                  </a:solidFill>
                  <a:cs typeface="+mn-ea"/>
                  <a:sym typeface="+mn-lt"/>
                </a:rPr>
                <a:t>2</a:t>
              </a:r>
              <a:endParaRPr lang="zh-CN" altLang="en-US" sz="11500" b="1" dirty="0">
                <a:solidFill>
                  <a:srgbClr val="365B7C"/>
                </a:solidFill>
                <a:cs typeface="+mn-ea"/>
                <a:sym typeface="+mn-lt"/>
              </a:endParaRPr>
            </a:p>
          </p:txBody>
        </p:sp>
      </p:grpSp>
      <p:grpSp>
        <p:nvGrpSpPr>
          <p:cNvPr id="18" name="组合 1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4136099" y="1338489"/>
            <a:ext cx="1791239" cy="1862048"/>
            <a:chOff x="4136099" y="1977118"/>
            <a:chExt cx="1791239" cy="1862048"/>
          </a:xfrm>
        </p:grpSpPr>
        <p:sp>
          <p:nvSpPr>
            <p:cNvPr id="19" name="椭圆 18"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a:spLocks noChangeAspect="1"/>
            </p:cNvSpPr>
            <p:nvPr/>
          </p:nvSpPr>
          <p:spPr>
            <a:xfrm>
              <a:off x="4136099" y="2044868"/>
              <a:ext cx="1791239" cy="1791239"/>
            </a:xfrm>
            <a:prstGeom prst="ellipse">
              <a:avLst/>
            </a:prstGeom>
            <a:gradFill>
              <a:gsLst>
                <a:gs pos="0">
                  <a:schemeClr val="bg1"/>
                </a:gs>
                <a:gs pos="100000">
                  <a:srgbClr val="C7C7C7"/>
                </a:gs>
              </a:gsLst>
              <a:lin ang="13200000" scaled="0"/>
            </a:gradFill>
            <a:ln w="22225">
              <a:solidFill>
                <a:schemeClr val="bg1"/>
              </a:solidFill>
            </a:ln>
            <a:effectLst>
              <a:outerShdw blurRad="3937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20" name="TextBox 53"/>
            <p:cNvSpPr txBox="1"/>
            <p:nvPr/>
          </p:nvSpPr>
          <p:spPr>
            <a:xfrm>
              <a:off x="4507717" y="1977118"/>
              <a:ext cx="1058274" cy="1862048"/>
            </a:xfrm>
            <a:prstGeom prst="rect">
              <a:avLst/>
            </a:prstGeom>
            <a:noFill/>
          </p:spPr>
          <p:txBody>
            <a:bodyPr wrap="square" rtlCol="0">
              <a:spAutoFit/>
            </a:bodyPr>
            <a:lstStyle/>
            <a:p>
              <a:pPr algn="ctr"/>
              <a:r>
                <a:rPr lang="en-US" altLang="zh-CN" sz="11500" b="1" dirty="0">
                  <a:solidFill>
                    <a:srgbClr val="91617D"/>
                  </a:solidFill>
                  <a:cs typeface="+mn-ea"/>
                  <a:sym typeface="+mn-lt"/>
                </a:rPr>
                <a:t>0</a:t>
              </a:r>
              <a:endParaRPr lang="zh-CN" altLang="en-US" sz="11500" b="1" dirty="0">
                <a:solidFill>
                  <a:srgbClr val="91617D"/>
                </a:solidFill>
                <a:cs typeface="+mn-ea"/>
                <a:sym typeface="+mn-lt"/>
              </a:endParaRPr>
            </a:p>
          </p:txBody>
        </p:sp>
      </p:grpSp>
      <p:grpSp>
        <p:nvGrpSpPr>
          <p:cNvPr id="21" name="组合 20"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6260735" y="1338488"/>
            <a:ext cx="1791239" cy="1862048"/>
            <a:chOff x="6260735" y="1977117"/>
            <a:chExt cx="1791239" cy="1862048"/>
          </a:xfrm>
        </p:grpSpPr>
        <p:sp>
          <p:nvSpPr>
            <p:cNvPr id="22" name="椭圆 21"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a:spLocks noChangeAspect="1"/>
            </p:cNvSpPr>
            <p:nvPr/>
          </p:nvSpPr>
          <p:spPr>
            <a:xfrm>
              <a:off x="6260735" y="2035320"/>
              <a:ext cx="1791239" cy="1791239"/>
            </a:xfrm>
            <a:prstGeom prst="ellipse">
              <a:avLst/>
            </a:prstGeom>
            <a:gradFill>
              <a:gsLst>
                <a:gs pos="0">
                  <a:schemeClr val="bg1"/>
                </a:gs>
                <a:gs pos="100000">
                  <a:srgbClr val="C7C7C7"/>
                </a:gs>
              </a:gsLst>
              <a:lin ang="13200000" scaled="0"/>
            </a:gradFill>
            <a:ln w="22225">
              <a:solidFill>
                <a:schemeClr val="bg1"/>
              </a:solidFill>
            </a:ln>
            <a:effectLst>
              <a:outerShdw blurRad="3937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23" name="TextBox 53"/>
            <p:cNvSpPr txBox="1"/>
            <p:nvPr/>
          </p:nvSpPr>
          <p:spPr>
            <a:xfrm>
              <a:off x="6601542" y="1977117"/>
              <a:ext cx="1058274" cy="1862048"/>
            </a:xfrm>
            <a:prstGeom prst="rect">
              <a:avLst/>
            </a:prstGeom>
            <a:noFill/>
          </p:spPr>
          <p:txBody>
            <a:bodyPr wrap="square" rtlCol="0">
              <a:spAutoFit/>
            </a:bodyPr>
            <a:lstStyle/>
            <a:p>
              <a:pPr algn="ctr"/>
              <a:r>
                <a:rPr lang="en-US" altLang="zh-CN" sz="11500" b="1" dirty="0">
                  <a:solidFill>
                    <a:srgbClr val="CA6B7F"/>
                  </a:solidFill>
                  <a:cs typeface="+mn-ea"/>
                  <a:sym typeface="+mn-lt"/>
                </a:rPr>
                <a:t>2</a:t>
              </a:r>
              <a:endParaRPr lang="zh-CN" altLang="en-US" sz="11500" b="1" dirty="0">
                <a:solidFill>
                  <a:srgbClr val="CA6B7F"/>
                </a:solidFill>
                <a:cs typeface="+mn-ea"/>
                <a:sym typeface="+mn-lt"/>
              </a:endParaRPr>
            </a:p>
          </p:txBody>
        </p:sp>
      </p:grpSp>
      <p:grpSp>
        <p:nvGrpSpPr>
          <p:cNvPr id="24" name="组合 23"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8364831" y="1363887"/>
            <a:ext cx="1791239" cy="1862048"/>
            <a:chOff x="8364831" y="2002516"/>
            <a:chExt cx="1791239" cy="1862048"/>
          </a:xfrm>
        </p:grpSpPr>
        <p:sp>
          <p:nvSpPr>
            <p:cNvPr id="25" name="椭圆 24"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a:spLocks noChangeAspect="1"/>
            </p:cNvSpPr>
            <p:nvPr/>
          </p:nvSpPr>
          <p:spPr>
            <a:xfrm>
              <a:off x="8364831" y="2044867"/>
              <a:ext cx="1791239" cy="1791239"/>
            </a:xfrm>
            <a:prstGeom prst="ellipse">
              <a:avLst/>
            </a:prstGeom>
            <a:gradFill>
              <a:gsLst>
                <a:gs pos="0">
                  <a:schemeClr val="bg1"/>
                </a:gs>
                <a:gs pos="100000">
                  <a:srgbClr val="C7C7C7"/>
                </a:gs>
              </a:gsLst>
              <a:lin ang="13200000" scaled="0"/>
            </a:gradFill>
            <a:ln w="22225">
              <a:solidFill>
                <a:schemeClr val="bg1"/>
              </a:solidFill>
            </a:ln>
            <a:effectLst>
              <a:outerShdw blurRad="3937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26" name="TextBox 53"/>
            <p:cNvSpPr txBox="1"/>
            <p:nvPr/>
          </p:nvSpPr>
          <p:spPr>
            <a:xfrm>
              <a:off x="8736449" y="2002516"/>
              <a:ext cx="1058274" cy="1862048"/>
            </a:xfrm>
            <a:prstGeom prst="rect">
              <a:avLst/>
            </a:prstGeom>
            <a:noFill/>
          </p:spPr>
          <p:txBody>
            <a:bodyPr wrap="square" rtlCol="0">
              <a:spAutoFit/>
            </a:bodyPr>
            <a:lstStyle/>
            <a:p>
              <a:pPr algn="ctr"/>
              <a:r>
                <a:rPr lang="en-US" altLang="zh-CN" sz="11500" b="1" dirty="0" smtClean="0">
                  <a:solidFill>
                    <a:srgbClr val="F57882"/>
                  </a:solidFill>
                  <a:cs typeface="+mn-ea"/>
                  <a:sym typeface="+mn-lt"/>
                </a:rPr>
                <a:t>9</a:t>
              </a:r>
              <a:endParaRPr lang="zh-CN" altLang="en-US" sz="11500" b="1" dirty="0">
                <a:solidFill>
                  <a:srgbClr val="F57882"/>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4400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750" fill="hold"/>
                                        <p:tgtEl>
                                          <p:spTgt spid="54"/>
                                        </p:tgtEl>
                                        <p:attrNameLst>
                                          <p:attrName>ppt_x</p:attrName>
                                        </p:attrNameLst>
                                      </p:cBhvr>
                                      <p:tavLst>
                                        <p:tav tm="0">
                                          <p:val>
                                            <p:strVal val="#ppt_x"/>
                                          </p:val>
                                        </p:tav>
                                        <p:tav tm="100000">
                                          <p:val>
                                            <p:strVal val="#ppt_x"/>
                                          </p:val>
                                        </p:tav>
                                      </p:tavLst>
                                    </p:anim>
                                    <p:anim calcmode="lin" valueType="num">
                                      <p:cBhvr additive="base">
                                        <p:cTn id="8" dur="750" fill="hold"/>
                                        <p:tgtEl>
                                          <p:spTgt spid="54"/>
                                        </p:tgtEl>
                                        <p:attrNameLst>
                                          <p:attrName>ppt_y</p:attrName>
                                        </p:attrNameLst>
                                      </p:cBhvr>
                                      <p:tavLst>
                                        <p:tav tm="0">
                                          <p:val>
                                            <p:strVal val="1+#ppt_h/2"/>
                                          </p:val>
                                        </p:tav>
                                        <p:tav tm="100000">
                                          <p:val>
                                            <p:strVal val="#ppt_y"/>
                                          </p:val>
                                        </p:tav>
                                      </p:tavLst>
                                    </p:anim>
                                  </p:childTnLst>
                                </p:cTn>
                              </p:par>
                              <p:par>
                                <p:cTn id="9" presetID="2" presetClass="entr" presetSubtype="1" decel="44000" fill="hold" grpId="0" nodeType="withEffect">
                                  <p:stCondLst>
                                    <p:cond delay="250"/>
                                  </p:stCondLst>
                                  <p:childTnLst>
                                    <p:set>
                                      <p:cBhvr>
                                        <p:cTn id="10" dur="1" fill="hold">
                                          <p:stCondLst>
                                            <p:cond delay="0"/>
                                          </p:stCondLst>
                                        </p:cTn>
                                        <p:tgtEl>
                                          <p:spTgt spid="55"/>
                                        </p:tgtEl>
                                        <p:attrNameLst>
                                          <p:attrName>style.visibility</p:attrName>
                                        </p:attrNameLst>
                                      </p:cBhvr>
                                      <p:to>
                                        <p:strVal val="visible"/>
                                      </p:to>
                                    </p:set>
                                    <p:anim calcmode="lin" valueType="num">
                                      <p:cBhvr additive="base">
                                        <p:cTn id="11" dur="750" fill="hold"/>
                                        <p:tgtEl>
                                          <p:spTgt spid="55"/>
                                        </p:tgtEl>
                                        <p:attrNameLst>
                                          <p:attrName>ppt_x</p:attrName>
                                        </p:attrNameLst>
                                      </p:cBhvr>
                                      <p:tavLst>
                                        <p:tav tm="0">
                                          <p:val>
                                            <p:strVal val="#ppt_x"/>
                                          </p:val>
                                        </p:tav>
                                        <p:tav tm="100000">
                                          <p:val>
                                            <p:strVal val="#ppt_x"/>
                                          </p:val>
                                        </p:tav>
                                      </p:tavLst>
                                    </p:anim>
                                    <p:anim calcmode="lin" valueType="num">
                                      <p:cBhvr additive="base">
                                        <p:cTn id="12" dur="750" fill="hold"/>
                                        <p:tgtEl>
                                          <p:spTgt spid="55"/>
                                        </p:tgtEl>
                                        <p:attrNameLst>
                                          <p:attrName>ppt_y</p:attrName>
                                        </p:attrNameLst>
                                      </p:cBhvr>
                                      <p:tavLst>
                                        <p:tav tm="0">
                                          <p:val>
                                            <p:strVal val="0-#ppt_h/2"/>
                                          </p:val>
                                        </p:tav>
                                        <p:tav tm="100000">
                                          <p:val>
                                            <p:strVal val="#ppt_y"/>
                                          </p:val>
                                        </p:tav>
                                      </p:tavLst>
                                    </p:anim>
                                  </p:childTnLst>
                                </p:cTn>
                              </p:par>
                              <p:par>
                                <p:cTn id="13" presetID="2" presetClass="entr" presetSubtype="4" decel="44000" fill="hold" grpId="0" nodeType="withEffect">
                                  <p:stCondLst>
                                    <p:cond delay="500"/>
                                  </p:stCondLst>
                                  <p:childTnLst>
                                    <p:set>
                                      <p:cBhvr>
                                        <p:cTn id="14" dur="1" fill="hold">
                                          <p:stCondLst>
                                            <p:cond delay="0"/>
                                          </p:stCondLst>
                                        </p:cTn>
                                        <p:tgtEl>
                                          <p:spTgt spid="57"/>
                                        </p:tgtEl>
                                        <p:attrNameLst>
                                          <p:attrName>style.visibility</p:attrName>
                                        </p:attrNameLst>
                                      </p:cBhvr>
                                      <p:to>
                                        <p:strVal val="visible"/>
                                      </p:to>
                                    </p:set>
                                    <p:anim calcmode="lin" valueType="num">
                                      <p:cBhvr additive="base">
                                        <p:cTn id="15" dur="750" fill="hold"/>
                                        <p:tgtEl>
                                          <p:spTgt spid="57"/>
                                        </p:tgtEl>
                                        <p:attrNameLst>
                                          <p:attrName>ppt_x</p:attrName>
                                        </p:attrNameLst>
                                      </p:cBhvr>
                                      <p:tavLst>
                                        <p:tav tm="0">
                                          <p:val>
                                            <p:strVal val="#ppt_x"/>
                                          </p:val>
                                        </p:tav>
                                        <p:tav tm="100000">
                                          <p:val>
                                            <p:strVal val="#ppt_x"/>
                                          </p:val>
                                        </p:tav>
                                      </p:tavLst>
                                    </p:anim>
                                    <p:anim calcmode="lin" valueType="num">
                                      <p:cBhvr additive="base">
                                        <p:cTn id="16" dur="750" fill="hold"/>
                                        <p:tgtEl>
                                          <p:spTgt spid="57"/>
                                        </p:tgtEl>
                                        <p:attrNameLst>
                                          <p:attrName>ppt_y</p:attrName>
                                        </p:attrNameLst>
                                      </p:cBhvr>
                                      <p:tavLst>
                                        <p:tav tm="0">
                                          <p:val>
                                            <p:strVal val="1+#ppt_h/2"/>
                                          </p:val>
                                        </p:tav>
                                        <p:tav tm="100000">
                                          <p:val>
                                            <p:strVal val="#ppt_y"/>
                                          </p:val>
                                        </p:tav>
                                      </p:tavLst>
                                    </p:anim>
                                  </p:childTnLst>
                                </p:cTn>
                              </p:par>
                              <p:par>
                                <p:cTn id="17" presetID="2" presetClass="entr" presetSubtype="1" decel="44000" fill="hold" grpId="0" nodeType="withEffect">
                                  <p:stCondLst>
                                    <p:cond delay="750"/>
                                  </p:stCondLst>
                                  <p:childTnLst>
                                    <p:set>
                                      <p:cBhvr>
                                        <p:cTn id="18" dur="1" fill="hold">
                                          <p:stCondLst>
                                            <p:cond delay="0"/>
                                          </p:stCondLst>
                                        </p:cTn>
                                        <p:tgtEl>
                                          <p:spTgt spid="56"/>
                                        </p:tgtEl>
                                        <p:attrNameLst>
                                          <p:attrName>style.visibility</p:attrName>
                                        </p:attrNameLst>
                                      </p:cBhvr>
                                      <p:to>
                                        <p:strVal val="visible"/>
                                      </p:to>
                                    </p:set>
                                    <p:anim calcmode="lin" valueType="num">
                                      <p:cBhvr additive="base">
                                        <p:cTn id="19" dur="750" fill="hold"/>
                                        <p:tgtEl>
                                          <p:spTgt spid="56"/>
                                        </p:tgtEl>
                                        <p:attrNameLst>
                                          <p:attrName>ppt_x</p:attrName>
                                        </p:attrNameLst>
                                      </p:cBhvr>
                                      <p:tavLst>
                                        <p:tav tm="0">
                                          <p:val>
                                            <p:strVal val="#ppt_x"/>
                                          </p:val>
                                        </p:tav>
                                        <p:tav tm="100000">
                                          <p:val>
                                            <p:strVal val="#ppt_x"/>
                                          </p:val>
                                        </p:tav>
                                      </p:tavLst>
                                    </p:anim>
                                    <p:anim calcmode="lin" valueType="num">
                                      <p:cBhvr additive="base">
                                        <p:cTn id="20" dur="750" fill="hold"/>
                                        <p:tgtEl>
                                          <p:spTgt spid="56"/>
                                        </p:tgtEl>
                                        <p:attrNameLst>
                                          <p:attrName>ppt_y</p:attrName>
                                        </p:attrNameLst>
                                      </p:cBhvr>
                                      <p:tavLst>
                                        <p:tav tm="0">
                                          <p:val>
                                            <p:strVal val="0-#ppt_h/2"/>
                                          </p:val>
                                        </p:tav>
                                        <p:tav tm="100000">
                                          <p:val>
                                            <p:strVal val="#ppt_y"/>
                                          </p:val>
                                        </p:tav>
                                      </p:tavLst>
                                    </p:anim>
                                  </p:childTnLst>
                                </p:cTn>
                              </p:par>
                            </p:childTnLst>
                          </p:cTn>
                        </p:par>
                        <p:par>
                          <p:cTn id="21" fill="hold">
                            <p:stCondLst>
                              <p:cond delay="1000"/>
                            </p:stCondLst>
                            <p:childTnLst>
                              <p:par>
                                <p:cTn id="22" presetID="23" presetClass="entr" presetSubtype="32"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p:cTn id="24" dur="750" fill="hold"/>
                                        <p:tgtEl>
                                          <p:spTgt spid="15"/>
                                        </p:tgtEl>
                                        <p:attrNameLst>
                                          <p:attrName>ppt_w</p:attrName>
                                        </p:attrNameLst>
                                      </p:cBhvr>
                                      <p:tavLst>
                                        <p:tav tm="0">
                                          <p:val>
                                            <p:strVal val="4*#ppt_w"/>
                                          </p:val>
                                        </p:tav>
                                        <p:tav tm="100000">
                                          <p:val>
                                            <p:strVal val="#ppt_w"/>
                                          </p:val>
                                        </p:tav>
                                      </p:tavLst>
                                    </p:anim>
                                    <p:anim calcmode="lin" valueType="num">
                                      <p:cBhvr>
                                        <p:cTn id="25" dur="750" fill="hold"/>
                                        <p:tgtEl>
                                          <p:spTgt spid="15"/>
                                        </p:tgtEl>
                                        <p:attrNameLst>
                                          <p:attrName>ppt_h</p:attrName>
                                        </p:attrNameLst>
                                      </p:cBhvr>
                                      <p:tavLst>
                                        <p:tav tm="0">
                                          <p:val>
                                            <p:strVal val="4*#ppt_h"/>
                                          </p:val>
                                        </p:tav>
                                        <p:tav tm="100000">
                                          <p:val>
                                            <p:strVal val="#ppt_h"/>
                                          </p:val>
                                        </p:tav>
                                      </p:tavLst>
                                    </p:anim>
                                  </p:childTnLst>
                                </p:cTn>
                              </p:par>
                              <p:par>
                                <p:cTn id="26" presetID="23" presetClass="entr" presetSubtype="32" fill="hold" nodeType="withEffect">
                                  <p:stCondLst>
                                    <p:cond delay="250"/>
                                  </p:stCondLst>
                                  <p:childTnLst>
                                    <p:set>
                                      <p:cBhvr>
                                        <p:cTn id="27" dur="1" fill="hold">
                                          <p:stCondLst>
                                            <p:cond delay="0"/>
                                          </p:stCondLst>
                                        </p:cTn>
                                        <p:tgtEl>
                                          <p:spTgt spid="18"/>
                                        </p:tgtEl>
                                        <p:attrNameLst>
                                          <p:attrName>style.visibility</p:attrName>
                                        </p:attrNameLst>
                                      </p:cBhvr>
                                      <p:to>
                                        <p:strVal val="visible"/>
                                      </p:to>
                                    </p:set>
                                    <p:anim calcmode="lin" valueType="num">
                                      <p:cBhvr>
                                        <p:cTn id="28" dur="750" fill="hold"/>
                                        <p:tgtEl>
                                          <p:spTgt spid="18"/>
                                        </p:tgtEl>
                                        <p:attrNameLst>
                                          <p:attrName>ppt_w</p:attrName>
                                        </p:attrNameLst>
                                      </p:cBhvr>
                                      <p:tavLst>
                                        <p:tav tm="0">
                                          <p:val>
                                            <p:strVal val="4*#ppt_w"/>
                                          </p:val>
                                        </p:tav>
                                        <p:tav tm="100000">
                                          <p:val>
                                            <p:strVal val="#ppt_w"/>
                                          </p:val>
                                        </p:tav>
                                      </p:tavLst>
                                    </p:anim>
                                    <p:anim calcmode="lin" valueType="num">
                                      <p:cBhvr>
                                        <p:cTn id="29" dur="750" fill="hold"/>
                                        <p:tgtEl>
                                          <p:spTgt spid="18"/>
                                        </p:tgtEl>
                                        <p:attrNameLst>
                                          <p:attrName>ppt_h</p:attrName>
                                        </p:attrNameLst>
                                      </p:cBhvr>
                                      <p:tavLst>
                                        <p:tav tm="0">
                                          <p:val>
                                            <p:strVal val="4*#ppt_h"/>
                                          </p:val>
                                        </p:tav>
                                        <p:tav tm="100000">
                                          <p:val>
                                            <p:strVal val="#ppt_h"/>
                                          </p:val>
                                        </p:tav>
                                      </p:tavLst>
                                    </p:anim>
                                  </p:childTnLst>
                                </p:cTn>
                              </p:par>
                              <p:par>
                                <p:cTn id="30" presetID="23" presetClass="entr" presetSubtype="32" fill="hold" nodeType="withEffect">
                                  <p:stCondLst>
                                    <p:cond delay="500"/>
                                  </p:stCondLst>
                                  <p:childTnLst>
                                    <p:set>
                                      <p:cBhvr>
                                        <p:cTn id="31" dur="1" fill="hold">
                                          <p:stCondLst>
                                            <p:cond delay="0"/>
                                          </p:stCondLst>
                                        </p:cTn>
                                        <p:tgtEl>
                                          <p:spTgt spid="21"/>
                                        </p:tgtEl>
                                        <p:attrNameLst>
                                          <p:attrName>style.visibility</p:attrName>
                                        </p:attrNameLst>
                                      </p:cBhvr>
                                      <p:to>
                                        <p:strVal val="visible"/>
                                      </p:to>
                                    </p:set>
                                    <p:anim calcmode="lin" valueType="num">
                                      <p:cBhvr>
                                        <p:cTn id="32" dur="750" fill="hold"/>
                                        <p:tgtEl>
                                          <p:spTgt spid="21"/>
                                        </p:tgtEl>
                                        <p:attrNameLst>
                                          <p:attrName>ppt_w</p:attrName>
                                        </p:attrNameLst>
                                      </p:cBhvr>
                                      <p:tavLst>
                                        <p:tav tm="0">
                                          <p:val>
                                            <p:strVal val="4*#ppt_w"/>
                                          </p:val>
                                        </p:tav>
                                        <p:tav tm="100000">
                                          <p:val>
                                            <p:strVal val="#ppt_w"/>
                                          </p:val>
                                        </p:tav>
                                      </p:tavLst>
                                    </p:anim>
                                    <p:anim calcmode="lin" valueType="num">
                                      <p:cBhvr>
                                        <p:cTn id="33" dur="750" fill="hold"/>
                                        <p:tgtEl>
                                          <p:spTgt spid="21"/>
                                        </p:tgtEl>
                                        <p:attrNameLst>
                                          <p:attrName>ppt_h</p:attrName>
                                        </p:attrNameLst>
                                      </p:cBhvr>
                                      <p:tavLst>
                                        <p:tav tm="0">
                                          <p:val>
                                            <p:strVal val="4*#ppt_h"/>
                                          </p:val>
                                        </p:tav>
                                        <p:tav tm="100000">
                                          <p:val>
                                            <p:strVal val="#ppt_h"/>
                                          </p:val>
                                        </p:tav>
                                      </p:tavLst>
                                    </p:anim>
                                  </p:childTnLst>
                                </p:cTn>
                              </p:par>
                              <p:par>
                                <p:cTn id="34" presetID="23" presetClass="entr" presetSubtype="32" fill="hold" nodeType="withEffect">
                                  <p:stCondLst>
                                    <p:cond delay="750"/>
                                  </p:stCondLst>
                                  <p:childTnLst>
                                    <p:set>
                                      <p:cBhvr>
                                        <p:cTn id="35" dur="1" fill="hold">
                                          <p:stCondLst>
                                            <p:cond delay="0"/>
                                          </p:stCondLst>
                                        </p:cTn>
                                        <p:tgtEl>
                                          <p:spTgt spid="24"/>
                                        </p:tgtEl>
                                        <p:attrNameLst>
                                          <p:attrName>style.visibility</p:attrName>
                                        </p:attrNameLst>
                                      </p:cBhvr>
                                      <p:to>
                                        <p:strVal val="visible"/>
                                      </p:to>
                                    </p:set>
                                    <p:anim calcmode="lin" valueType="num">
                                      <p:cBhvr>
                                        <p:cTn id="36" dur="750" fill="hold"/>
                                        <p:tgtEl>
                                          <p:spTgt spid="24"/>
                                        </p:tgtEl>
                                        <p:attrNameLst>
                                          <p:attrName>ppt_w</p:attrName>
                                        </p:attrNameLst>
                                      </p:cBhvr>
                                      <p:tavLst>
                                        <p:tav tm="0">
                                          <p:val>
                                            <p:strVal val="4*#ppt_w"/>
                                          </p:val>
                                        </p:tav>
                                        <p:tav tm="100000">
                                          <p:val>
                                            <p:strVal val="#ppt_w"/>
                                          </p:val>
                                        </p:tav>
                                      </p:tavLst>
                                    </p:anim>
                                    <p:anim calcmode="lin" valueType="num">
                                      <p:cBhvr>
                                        <p:cTn id="37" dur="750" fill="hold"/>
                                        <p:tgtEl>
                                          <p:spTgt spid="24"/>
                                        </p:tgtEl>
                                        <p:attrNameLst>
                                          <p:attrName>ppt_h</p:attrName>
                                        </p:attrNameLst>
                                      </p:cBhvr>
                                      <p:tavLst>
                                        <p:tav tm="0">
                                          <p:val>
                                            <p:strVal val="4*#ppt_h"/>
                                          </p:val>
                                        </p:tav>
                                        <p:tav tm="100000">
                                          <p:val>
                                            <p:strVal val="#ppt_h"/>
                                          </p:val>
                                        </p:tav>
                                      </p:tavLst>
                                    </p:anim>
                                  </p:childTnLst>
                                </p:cTn>
                              </p:par>
                            </p:childTnLst>
                          </p:cTn>
                        </p:par>
                        <p:par>
                          <p:cTn id="38" fill="hold">
                            <p:stCondLst>
                              <p:cond delay="2000"/>
                            </p:stCondLst>
                            <p:childTnLst>
                              <p:par>
                                <p:cTn id="39" presetID="26" presetClass="emph" presetSubtype="0" fill="hold" nodeType="afterEffect">
                                  <p:stCondLst>
                                    <p:cond delay="0"/>
                                  </p:stCondLst>
                                  <p:childTnLst>
                                    <p:animEffect transition="out" filter="fade">
                                      <p:cBhvr>
                                        <p:cTn id="40" dur="500" tmFilter="0, 0; .2, .5; .8, .5; 1, 0"/>
                                        <p:tgtEl>
                                          <p:spTgt spid="15"/>
                                        </p:tgtEl>
                                      </p:cBhvr>
                                    </p:animEffect>
                                    <p:animScale>
                                      <p:cBhvr>
                                        <p:cTn id="41" dur="250" autoRev="1" fill="hold"/>
                                        <p:tgtEl>
                                          <p:spTgt spid="15"/>
                                        </p:tgtEl>
                                      </p:cBhvr>
                                      <p:by x="105000" y="105000"/>
                                    </p:animScale>
                                  </p:childTnLst>
                                </p:cTn>
                              </p:par>
                              <p:par>
                                <p:cTn id="42" presetID="26" presetClass="emph" presetSubtype="0" fill="hold" nodeType="withEffect">
                                  <p:stCondLst>
                                    <p:cond delay="250"/>
                                  </p:stCondLst>
                                  <p:childTnLst>
                                    <p:animEffect transition="out" filter="fade">
                                      <p:cBhvr>
                                        <p:cTn id="43" dur="500" tmFilter="0, 0; .2, .5; .8, .5; 1, 0"/>
                                        <p:tgtEl>
                                          <p:spTgt spid="18"/>
                                        </p:tgtEl>
                                      </p:cBhvr>
                                    </p:animEffect>
                                    <p:animScale>
                                      <p:cBhvr>
                                        <p:cTn id="44" dur="250" autoRev="1" fill="hold"/>
                                        <p:tgtEl>
                                          <p:spTgt spid="18"/>
                                        </p:tgtEl>
                                      </p:cBhvr>
                                      <p:by x="105000" y="105000"/>
                                    </p:animScale>
                                  </p:childTnLst>
                                </p:cTn>
                              </p:par>
                              <p:par>
                                <p:cTn id="45" presetID="26" presetClass="emph" presetSubtype="0" fill="hold" nodeType="withEffect">
                                  <p:stCondLst>
                                    <p:cond delay="500"/>
                                  </p:stCondLst>
                                  <p:childTnLst>
                                    <p:animEffect transition="out" filter="fade">
                                      <p:cBhvr>
                                        <p:cTn id="46" dur="500" tmFilter="0, 0; .2, .5; .8, .5; 1, 0"/>
                                        <p:tgtEl>
                                          <p:spTgt spid="21"/>
                                        </p:tgtEl>
                                      </p:cBhvr>
                                    </p:animEffect>
                                    <p:animScale>
                                      <p:cBhvr>
                                        <p:cTn id="47" dur="250" autoRev="1" fill="hold"/>
                                        <p:tgtEl>
                                          <p:spTgt spid="21"/>
                                        </p:tgtEl>
                                      </p:cBhvr>
                                      <p:by x="105000" y="105000"/>
                                    </p:animScale>
                                  </p:childTnLst>
                                </p:cTn>
                              </p:par>
                              <p:par>
                                <p:cTn id="48" presetID="26" presetClass="emph" presetSubtype="0" fill="hold" nodeType="withEffect">
                                  <p:stCondLst>
                                    <p:cond delay="750"/>
                                  </p:stCondLst>
                                  <p:childTnLst>
                                    <p:animEffect transition="out" filter="fade">
                                      <p:cBhvr>
                                        <p:cTn id="49" dur="500" tmFilter="0, 0; .2, .5; .8, .5; 1, 0"/>
                                        <p:tgtEl>
                                          <p:spTgt spid="24"/>
                                        </p:tgtEl>
                                      </p:cBhvr>
                                    </p:animEffect>
                                    <p:animScale>
                                      <p:cBhvr>
                                        <p:cTn id="50" dur="250" autoRev="1" fill="hold"/>
                                        <p:tgtEl>
                                          <p:spTgt spid="24"/>
                                        </p:tgtEl>
                                      </p:cBhvr>
                                      <p:by x="105000" y="105000"/>
                                    </p:animScale>
                                  </p:childTnLst>
                                </p:cTn>
                              </p:par>
                            </p:childTnLst>
                          </p:cTn>
                        </p:par>
                        <p:par>
                          <p:cTn id="51" fill="hold">
                            <p:stCondLst>
                              <p:cond delay="2500"/>
                            </p:stCondLst>
                            <p:childTnLst>
                              <p:par>
                                <p:cTn id="52" presetID="10" presetClass="entr" presetSubtype="0" fill="hold" grpId="0" nodeType="after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fade">
                                      <p:cBhvr>
                                        <p:cTn id="54" dur="500"/>
                                        <p:tgtEl>
                                          <p:spTgt spid="10"/>
                                        </p:tgtEl>
                                      </p:cBhvr>
                                    </p:animEffect>
                                  </p:childTnLst>
                                </p:cTn>
                              </p:par>
                              <p:par>
                                <p:cTn id="55" presetID="10" presetClass="entr" presetSubtype="0" fill="hold" grpId="0" nodeType="withEffect">
                                  <p:stCondLst>
                                    <p:cond delay="250"/>
                                  </p:stCondLst>
                                  <p:childTnLst>
                                    <p:set>
                                      <p:cBhvr>
                                        <p:cTn id="56" dur="1" fill="hold">
                                          <p:stCondLst>
                                            <p:cond delay="0"/>
                                          </p:stCondLst>
                                        </p:cTn>
                                        <p:tgtEl>
                                          <p:spTgt spid="11"/>
                                        </p:tgtEl>
                                        <p:attrNameLst>
                                          <p:attrName>style.visibility</p:attrName>
                                        </p:attrNameLst>
                                      </p:cBhvr>
                                      <p:to>
                                        <p:strVal val="visible"/>
                                      </p:to>
                                    </p:set>
                                    <p:animEffect transition="in" filter="fade">
                                      <p:cBhvr>
                                        <p:cTn id="57" dur="500"/>
                                        <p:tgtEl>
                                          <p:spTgt spid="11"/>
                                        </p:tgtEl>
                                      </p:cBhvr>
                                    </p:animEffect>
                                  </p:childTnLst>
                                </p:cTn>
                              </p:par>
                              <p:par>
                                <p:cTn id="58" presetID="10" presetClass="entr" presetSubtype="0" fill="hold" grpId="0" nodeType="withEffect">
                                  <p:stCondLst>
                                    <p:cond delay="500"/>
                                  </p:stCondLst>
                                  <p:childTnLst>
                                    <p:set>
                                      <p:cBhvr>
                                        <p:cTn id="59" dur="1" fill="hold">
                                          <p:stCondLst>
                                            <p:cond delay="0"/>
                                          </p:stCondLst>
                                        </p:cTn>
                                        <p:tgtEl>
                                          <p:spTgt spid="12"/>
                                        </p:tgtEl>
                                        <p:attrNameLst>
                                          <p:attrName>style.visibility</p:attrName>
                                        </p:attrNameLst>
                                      </p:cBhvr>
                                      <p:to>
                                        <p:strVal val="visible"/>
                                      </p:to>
                                    </p:set>
                                    <p:animEffect transition="in" filter="fade">
                                      <p:cBhvr>
                                        <p:cTn id="60" dur="500"/>
                                        <p:tgtEl>
                                          <p:spTgt spid="12"/>
                                        </p:tgtEl>
                                      </p:cBhvr>
                                    </p:animEffect>
                                  </p:childTnLst>
                                </p:cTn>
                              </p:par>
                              <p:par>
                                <p:cTn id="61" presetID="10" presetClass="entr" presetSubtype="0" fill="hold" grpId="0" nodeType="withEffect">
                                  <p:stCondLst>
                                    <p:cond delay="750"/>
                                  </p:stCondLst>
                                  <p:childTnLst>
                                    <p:set>
                                      <p:cBhvr>
                                        <p:cTn id="62" dur="1" fill="hold">
                                          <p:stCondLst>
                                            <p:cond delay="0"/>
                                          </p:stCondLst>
                                        </p:cTn>
                                        <p:tgtEl>
                                          <p:spTgt spid="13"/>
                                        </p:tgtEl>
                                        <p:attrNameLst>
                                          <p:attrName>style.visibility</p:attrName>
                                        </p:attrNameLst>
                                      </p:cBhvr>
                                      <p:to>
                                        <p:strVal val="visible"/>
                                      </p:to>
                                    </p:set>
                                    <p:animEffect transition="in" filter="fade">
                                      <p:cBhvr>
                                        <p:cTn id="63" dur="500"/>
                                        <p:tgtEl>
                                          <p:spTgt spid="13"/>
                                        </p:tgtEl>
                                      </p:cBhvr>
                                    </p:animEffect>
                                  </p:childTnLst>
                                </p:cTn>
                              </p:par>
                              <p:par>
                                <p:cTn id="64" presetID="10" presetClass="entr" presetSubtype="0" fill="hold" grpId="0" nodeType="withEffect">
                                  <p:stCondLst>
                                    <p:cond delay="1000"/>
                                  </p:stCondLst>
                                  <p:childTnLst>
                                    <p:set>
                                      <p:cBhvr>
                                        <p:cTn id="65" dur="1" fill="hold">
                                          <p:stCondLst>
                                            <p:cond delay="0"/>
                                          </p:stCondLst>
                                        </p:cTn>
                                        <p:tgtEl>
                                          <p:spTgt spid="14"/>
                                        </p:tgtEl>
                                        <p:attrNameLst>
                                          <p:attrName>style.visibility</p:attrName>
                                        </p:attrNameLst>
                                      </p:cBhvr>
                                      <p:to>
                                        <p:strVal val="visible"/>
                                      </p:to>
                                    </p:set>
                                    <p:animEffect transition="in" filter="fade">
                                      <p:cBhvr>
                                        <p:cTn id="66" dur="500"/>
                                        <p:tgtEl>
                                          <p:spTgt spid="14"/>
                                        </p:tgtEl>
                                      </p:cBhvr>
                                    </p:animEffect>
                                  </p:childTnLst>
                                </p:cTn>
                              </p:par>
                            </p:childTnLst>
                          </p:cTn>
                        </p:par>
                        <p:par>
                          <p:cTn id="67" fill="hold">
                            <p:stCondLst>
                              <p:cond delay="3000"/>
                            </p:stCondLst>
                            <p:childTnLst>
                              <p:par>
                                <p:cTn id="68" presetID="53" presetClass="entr" presetSubtype="528" fill="hold" grpId="0" nodeType="afterEffect">
                                  <p:stCondLst>
                                    <p:cond delay="0"/>
                                  </p:stCondLst>
                                  <p:childTnLst>
                                    <p:set>
                                      <p:cBhvr>
                                        <p:cTn id="69" dur="1" fill="hold">
                                          <p:stCondLst>
                                            <p:cond delay="0"/>
                                          </p:stCondLst>
                                        </p:cTn>
                                        <p:tgtEl>
                                          <p:spTgt spid="47"/>
                                        </p:tgtEl>
                                        <p:attrNameLst>
                                          <p:attrName>style.visibility</p:attrName>
                                        </p:attrNameLst>
                                      </p:cBhvr>
                                      <p:to>
                                        <p:strVal val="visible"/>
                                      </p:to>
                                    </p:set>
                                    <p:anim calcmode="lin" valueType="num">
                                      <p:cBhvr>
                                        <p:cTn id="70" dur="500" fill="hold"/>
                                        <p:tgtEl>
                                          <p:spTgt spid="47"/>
                                        </p:tgtEl>
                                        <p:attrNameLst>
                                          <p:attrName>ppt_w</p:attrName>
                                        </p:attrNameLst>
                                      </p:cBhvr>
                                      <p:tavLst>
                                        <p:tav tm="0">
                                          <p:val>
                                            <p:fltVal val="0"/>
                                          </p:val>
                                        </p:tav>
                                        <p:tav tm="100000">
                                          <p:val>
                                            <p:strVal val="#ppt_w"/>
                                          </p:val>
                                        </p:tav>
                                      </p:tavLst>
                                    </p:anim>
                                    <p:anim calcmode="lin" valueType="num">
                                      <p:cBhvr>
                                        <p:cTn id="71" dur="500" fill="hold"/>
                                        <p:tgtEl>
                                          <p:spTgt spid="47"/>
                                        </p:tgtEl>
                                        <p:attrNameLst>
                                          <p:attrName>ppt_h</p:attrName>
                                        </p:attrNameLst>
                                      </p:cBhvr>
                                      <p:tavLst>
                                        <p:tav tm="0">
                                          <p:val>
                                            <p:fltVal val="0"/>
                                          </p:val>
                                        </p:tav>
                                        <p:tav tm="100000">
                                          <p:val>
                                            <p:strVal val="#ppt_h"/>
                                          </p:val>
                                        </p:tav>
                                      </p:tavLst>
                                    </p:anim>
                                    <p:animEffect transition="in" filter="fade">
                                      <p:cBhvr>
                                        <p:cTn id="72" dur="500"/>
                                        <p:tgtEl>
                                          <p:spTgt spid="47"/>
                                        </p:tgtEl>
                                      </p:cBhvr>
                                    </p:animEffect>
                                    <p:anim calcmode="lin" valueType="num">
                                      <p:cBhvr>
                                        <p:cTn id="73" dur="500" fill="hold"/>
                                        <p:tgtEl>
                                          <p:spTgt spid="47"/>
                                        </p:tgtEl>
                                        <p:attrNameLst>
                                          <p:attrName>ppt_x</p:attrName>
                                        </p:attrNameLst>
                                      </p:cBhvr>
                                      <p:tavLst>
                                        <p:tav tm="0">
                                          <p:val>
                                            <p:fltVal val="0.5"/>
                                          </p:val>
                                        </p:tav>
                                        <p:tav tm="100000">
                                          <p:val>
                                            <p:strVal val="#ppt_x"/>
                                          </p:val>
                                        </p:tav>
                                      </p:tavLst>
                                    </p:anim>
                                    <p:anim calcmode="lin" valueType="num">
                                      <p:cBhvr>
                                        <p:cTn id="74" dur="500" fill="hold"/>
                                        <p:tgtEl>
                                          <p:spTgt spid="47"/>
                                        </p:tgtEl>
                                        <p:attrNameLst>
                                          <p:attrName>ppt_y</p:attrName>
                                        </p:attrNameLst>
                                      </p:cBhvr>
                                      <p:tavLst>
                                        <p:tav tm="0">
                                          <p:val>
                                            <p:fltVal val="0.5"/>
                                          </p:val>
                                        </p:tav>
                                        <p:tav tm="100000">
                                          <p:val>
                                            <p:strVal val="#ppt_y"/>
                                          </p:val>
                                        </p:tav>
                                      </p:tavLst>
                                    </p:anim>
                                  </p:childTnLst>
                                </p:cTn>
                              </p:par>
                            </p:childTnLst>
                          </p:cTn>
                        </p:par>
                        <p:par>
                          <p:cTn id="75" fill="hold">
                            <p:stCondLst>
                              <p:cond delay="3500"/>
                            </p:stCondLst>
                            <p:childTnLst>
                              <p:par>
                                <p:cTn id="76" presetID="16" presetClass="entr" presetSubtype="21" fill="hold" grpId="0" nodeType="afterEffect">
                                  <p:stCondLst>
                                    <p:cond delay="0"/>
                                  </p:stCondLst>
                                  <p:childTnLst>
                                    <p:set>
                                      <p:cBhvr>
                                        <p:cTn id="77" dur="1" fill="hold">
                                          <p:stCondLst>
                                            <p:cond delay="0"/>
                                          </p:stCondLst>
                                        </p:cTn>
                                        <p:tgtEl>
                                          <p:spTgt spid="29"/>
                                        </p:tgtEl>
                                        <p:attrNameLst>
                                          <p:attrName>style.visibility</p:attrName>
                                        </p:attrNameLst>
                                      </p:cBhvr>
                                      <p:to>
                                        <p:strVal val="visible"/>
                                      </p:to>
                                    </p:set>
                                    <p:animEffect transition="in" filter="barn(inVertical)">
                                      <p:cBhvr>
                                        <p:cTn id="78" dur="750"/>
                                        <p:tgtEl>
                                          <p:spTgt spid="29"/>
                                        </p:tgtEl>
                                      </p:cBhvr>
                                    </p:animEffect>
                                  </p:childTnLst>
                                </p:cTn>
                              </p:par>
                            </p:childTnLst>
                          </p:cTn>
                        </p:par>
                        <p:par>
                          <p:cTn id="79" fill="hold">
                            <p:stCondLst>
                              <p:cond delay="4500"/>
                            </p:stCondLst>
                            <p:childTnLst>
                              <p:par>
                                <p:cTn id="80" presetID="47" presetClass="entr" presetSubtype="0" fill="hold" grpId="0" nodeType="afterEffect">
                                  <p:stCondLst>
                                    <p:cond delay="0"/>
                                  </p:stCondLst>
                                  <p:iterate type="lt">
                                    <p:tmPct val="4138"/>
                                  </p:iterate>
                                  <p:childTnLst>
                                    <p:set>
                                      <p:cBhvr>
                                        <p:cTn id="81" dur="1" fill="hold">
                                          <p:stCondLst>
                                            <p:cond delay="0"/>
                                          </p:stCondLst>
                                        </p:cTn>
                                        <p:tgtEl>
                                          <p:spTgt spid="60"/>
                                        </p:tgtEl>
                                        <p:attrNameLst>
                                          <p:attrName>style.visibility</p:attrName>
                                        </p:attrNameLst>
                                      </p:cBhvr>
                                      <p:to>
                                        <p:strVal val="visible"/>
                                      </p:to>
                                    </p:set>
                                    <p:animEffect transition="in" filter="fade">
                                      <p:cBhvr>
                                        <p:cTn id="82" dur="500"/>
                                        <p:tgtEl>
                                          <p:spTgt spid="60"/>
                                        </p:tgtEl>
                                      </p:cBhvr>
                                    </p:animEffect>
                                    <p:anim calcmode="lin" valueType="num">
                                      <p:cBhvr>
                                        <p:cTn id="83" dur="500" fill="hold"/>
                                        <p:tgtEl>
                                          <p:spTgt spid="60"/>
                                        </p:tgtEl>
                                        <p:attrNameLst>
                                          <p:attrName>ppt_x</p:attrName>
                                        </p:attrNameLst>
                                      </p:cBhvr>
                                      <p:tavLst>
                                        <p:tav tm="0">
                                          <p:val>
                                            <p:strVal val="#ppt_x"/>
                                          </p:val>
                                        </p:tav>
                                        <p:tav tm="100000">
                                          <p:val>
                                            <p:strVal val="#ppt_x"/>
                                          </p:val>
                                        </p:tav>
                                      </p:tavLst>
                                    </p:anim>
                                    <p:anim calcmode="lin" valueType="num">
                                      <p:cBhvr>
                                        <p:cTn id="84" dur="500" fill="hold"/>
                                        <p:tgtEl>
                                          <p:spTgt spid="60"/>
                                        </p:tgtEl>
                                        <p:attrNameLst>
                                          <p:attrName>ppt_y</p:attrName>
                                        </p:attrNameLst>
                                      </p:cBhvr>
                                      <p:tavLst>
                                        <p:tav tm="0">
                                          <p:val>
                                            <p:strVal val="#ppt_y-.1"/>
                                          </p:val>
                                        </p:tav>
                                        <p:tav tm="100000">
                                          <p:val>
                                            <p:strVal val="#ppt_y"/>
                                          </p:val>
                                        </p:tav>
                                      </p:tavLst>
                                    </p:anim>
                                  </p:childTnLst>
                                </p:cTn>
                              </p:par>
                            </p:childTnLst>
                          </p:cTn>
                        </p:par>
                        <p:par>
                          <p:cTn id="85" fill="hold">
                            <p:stCondLst>
                              <p:cond delay="6682"/>
                            </p:stCondLst>
                            <p:childTnLst>
                              <p:par>
                                <p:cTn id="86" presetID="2" presetClass="entr" presetSubtype="4" fill="hold" grpId="0" nodeType="afterEffect">
                                  <p:stCondLst>
                                    <p:cond delay="0"/>
                                  </p:stCondLst>
                                  <p:childTnLst>
                                    <p:set>
                                      <p:cBhvr>
                                        <p:cTn id="87" dur="1" fill="hold">
                                          <p:stCondLst>
                                            <p:cond delay="0"/>
                                          </p:stCondLst>
                                        </p:cTn>
                                        <p:tgtEl>
                                          <p:spTgt spid="38"/>
                                        </p:tgtEl>
                                        <p:attrNameLst>
                                          <p:attrName>style.visibility</p:attrName>
                                        </p:attrNameLst>
                                      </p:cBhvr>
                                      <p:to>
                                        <p:strVal val="visible"/>
                                      </p:to>
                                    </p:set>
                                    <p:anim calcmode="lin" valueType="num">
                                      <p:cBhvr additive="base">
                                        <p:cTn id="88" dur="500" fill="hold"/>
                                        <p:tgtEl>
                                          <p:spTgt spid="38"/>
                                        </p:tgtEl>
                                        <p:attrNameLst>
                                          <p:attrName>ppt_x</p:attrName>
                                        </p:attrNameLst>
                                      </p:cBhvr>
                                      <p:tavLst>
                                        <p:tav tm="0">
                                          <p:val>
                                            <p:strVal val="#ppt_x"/>
                                          </p:val>
                                        </p:tav>
                                        <p:tav tm="100000">
                                          <p:val>
                                            <p:strVal val="#ppt_x"/>
                                          </p:val>
                                        </p:tav>
                                      </p:tavLst>
                                    </p:anim>
                                    <p:anim calcmode="lin" valueType="num">
                                      <p:cBhvr additive="base">
                                        <p:cTn id="89" dur="500" fill="hold"/>
                                        <p:tgtEl>
                                          <p:spTgt spid="38"/>
                                        </p:tgtEl>
                                        <p:attrNameLst>
                                          <p:attrName>ppt_y</p:attrName>
                                        </p:attrNameLst>
                                      </p:cBhvr>
                                      <p:tavLst>
                                        <p:tav tm="0">
                                          <p:val>
                                            <p:strVal val="1+#ppt_h/2"/>
                                          </p:val>
                                        </p:tav>
                                        <p:tav tm="100000">
                                          <p:val>
                                            <p:strVal val="#ppt_y"/>
                                          </p:val>
                                        </p:tav>
                                      </p:tavLst>
                                    </p:anim>
                                  </p:childTnLst>
                                </p:cTn>
                              </p:par>
                            </p:childTnLst>
                          </p:cTn>
                        </p:par>
                        <p:par>
                          <p:cTn id="90" fill="hold">
                            <p:stCondLst>
                              <p:cond delay="7182"/>
                            </p:stCondLst>
                            <p:childTnLst>
                              <p:par>
                                <p:cTn id="91" presetID="2" presetClass="entr" presetSubtype="2" fill="hold" grpId="0" nodeType="afterEffect">
                                  <p:stCondLst>
                                    <p:cond delay="0"/>
                                  </p:stCondLst>
                                  <p:childTnLst>
                                    <p:set>
                                      <p:cBhvr>
                                        <p:cTn id="92" dur="1" fill="hold">
                                          <p:stCondLst>
                                            <p:cond delay="0"/>
                                          </p:stCondLst>
                                        </p:cTn>
                                        <p:tgtEl>
                                          <p:spTgt spid="40"/>
                                        </p:tgtEl>
                                        <p:attrNameLst>
                                          <p:attrName>style.visibility</p:attrName>
                                        </p:attrNameLst>
                                      </p:cBhvr>
                                      <p:to>
                                        <p:strVal val="visible"/>
                                      </p:to>
                                    </p:set>
                                    <p:anim calcmode="lin" valueType="num">
                                      <p:cBhvr additive="base">
                                        <p:cTn id="93" dur="500" fill="hold"/>
                                        <p:tgtEl>
                                          <p:spTgt spid="40"/>
                                        </p:tgtEl>
                                        <p:attrNameLst>
                                          <p:attrName>ppt_x</p:attrName>
                                        </p:attrNameLst>
                                      </p:cBhvr>
                                      <p:tavLst>
                                        <p:tav tm="0">
                                          <p:val>
                                            <p:strVal val="1+#ppt_w/2"/>
                                          </p:val>
                                        </p:tav>
                                        <p:tav tm="100000">
                                          <p:val>
                                            <p:strVal val="#ppt_x"/>
                                          </p:val>
                                        </p:tav>
                                      </p:tavLst>
                                    </p:anim>
                                    <p:anim calcmode="lin" valueType="num">
                                      <p:cBhvr additive="base">
                                        <p:cTn id="94" dur="500" fill="hold"/>
                                        <p:tgtEl>
                                          <p:spTgt spid="40"/>
                                        </p:tgtEl>
                                        <p:attrNameLst>
                                          <p:attrName>ppt_y</p:attrName>
                                        </p:attrNameLst>
                                      </p:cBhvr>
                                      <p:tavLst>
                                        <p:tav tm="0">
                                          <p:val>
                                            <p:strVal val="#ppt_y"/>
                                          </p:val>
                                        </p:tav>
                                        <p:tav tm="100000">
                                          <p:val>
                                            <p:strVal val="#ppt_y"/>
                                          </p:val>
                                        </p:tav>
                                      </p:tavLst>
                                    </p:anim>
                                  </p:childTnLst>
                                </p:cTn>
                              </p:par>
                              <p:par>
                                <p:cTn id="95" presetID="2" presetClass="entr" presetSubtype="2" fill="hold" grpId="0" nodeType="withEffect">
                                  <p:stCondLst>
                                    <p:cond delay="0"/>
                                  </p:stCondLst>
                                  <p:childTnLst>
                                    <p:set>
                                      <p:cBhvr>
                                        <p:cTn id="96" dur="1" fill="hold">
                                          <p:stCondLst>
                                            <p:cond delay="0"/>
                                          </p:stCondLst>
                                        </p:cTn>
                                        <p:tgtEl>
                                          <p:spTgt spid="41"/>
                                        </p:tgtEl>
                                        <p:attrNameLst>
                                          <p:attrName>style.visibility</p:attrName>
                                        </p:attrNameLst>
                                      </p:cBhvr>
                                      <p:to>
                                        <p:strVal val="visible"/>
                                      </p:to>
                                    </p:set>
                                    <p:anim calcmode="lin" valueType="num">
                                      <p:cBhvr additive="base">
                                        <p:cTn id="97" dur="500" fill="hold"/>
                                        <p:tgtEl>
                                          <p:spTgt spid="41"/>
                                        </p:tgtEl>
                                        <p:attrNameLst>
                                          <p:attrName>ppt_x</p:attrName>
                                        </p:attrNameLst>
                                      </p:cBhvr>
                                      <p:tavLst>
                                        <p:tav tm="0">
                                          <p:val>
                                            <p:strVal val="1+#ppt_w/2"/>
                                          </p:val>
                                        </p:tav>
                                        <p:tav tm="100000">
                                          <p:val>
                                            <p:strVal val="#ppt_x"/>
                                          </p:val>
                                        </p:tav>
                                      </p:tavLst>
                                    </p:anim>
                                    <p:anim calcmode="lin" valueType="num">
                                      <p:cBhvr additive="base">
                                        <p:cTn id="98" dur="500" fill="hold"/>
                                        <p:tgtEl>
                                          <p:spTgt spid="41"/>
                                        </p:tgtEl>
                                        <p:attrNameLst>
                                          <p:attrName>ppt_y</p:attrName>
                                        </p:attrNameLst>
                                      </p:cBhvr>
                                      <p:tavLst>
                                        <p:tav tm="0">
                                          <p:val>
                                            <p:strVal val="#ppt_y"/>
                                          </p:val>
                                        </p:tav>
                                        <p:tav tm="100000">
                                          <p:val>
                                            <p:strVal val="#ppt_y"/>
                                          </p:val>
                                        </p:tav>
                                      </p:tavLst>
                                    </p:anim>
                                  </p:childTnLst>
                                </p:cTn>
                              </p:par>
                              <p:par>
                                <p:cTn id="99" presetID="2" presetClass="entr" presetSubtype="2" fill="hold" grpId="0" nodeType="withEffect">
                                  <p:stCondLst>
                                    <p:cond delay="0"/>
                                  </p:stCondLst>
                                  <p:childTnLst>
                                    <p:set>
                                      <p:cBhvr>
                                        <p:cTn id="100" dur="1" fill="hold">
                                          <p:stCondLst>
                                            <p:cond delay="0"/>
                                          </p:stCondLst>
                                        </p:cTn>
                                        <p:tgtEl>
                                          <p:spTgt spid="42"/>
                                        </p:tgtEl>
                                        <p:attrNameLst>
                                          <p:attrName>style.visibility</p:attrName>
                                        </p:attrNameLst>
                                      </p:cBhvr>
                                      <p:to>
                                        <p:strVal val="visible"/>
                                      </p:to>
                                    </p:set>
                                    <p:anim calcmode="lin" valueType="num">
                                      <p:cBhvr additive="base">
                                        <p:cTn id="101" dur="500" fill="hold"/>
                                        <p:tgtEl>
                                          <p:spTgt spid="42"/>
                                        </p:tgtEl>
                                        <p:attrNameLst>
                                          <p:attrName>ppt_x</p:attrName>
                                        </p:attrNameLst>
                                      </p:cBhvr>
                                      <p:tavLst>
                                        <p:tav tm="0">
                                          <p:val>
                                            <p:strVal val="1+#ppt_w/2"/>
                                          </p:val>
                                        </p:tav>
                                        <p:tav tm="100000">
                                          <p:val>
                                            <p:strVal val="#ppt_x"/>
                                          </p:val>
                                        </p:tav>
                                      </p:tavLst>
                                    </p:anim>
                                    <p:anim calcmode="lin" valueType="num">
                                      <p:cBhvr additive="base">
                                        <p:cTn id="102" dur="500" fill="hold"/>
                                        <p:tgtEl>
                                          <p:spTgt spid="42"/>
                                        </p:tgtEl>
                                        <p:attrNameLst>
                                          <p:attrName>ppt_y</p:attrName>
                                        </p:attrNameLst>
                                      </p:cBhvr>
                                      <p:tavLst>
                                        <p:tav tm="0">
                                          <p:val>
                                            <p:strVal val="#ppt_y"/>
                                          </p:val>
                                        </p:tav>
                                        <p:tav tm="100000">
                                          <p:val>
                                            <p:strVal val="#ppt_y"/>
                                          </p:val>
                                        </p:tav>
                                      </p:tavLst>
                                    </p:anim>
                                  </p:childTnLst>
                                </p:cTn>
                              </p:par>
                              <p:par>
                                <p:cTn id="103" presetID="2" presetClass="entr" presetSubtype="2" fill="hold" grpId="0" nodeType="withEffect">
                                  <p:stCondLst>
                                    <p:cond delay="0"/>
                                  </p:stCondLst>
                                  <p:childTnLst>
                                    <p:set>
                                      <p:cBhvr>
                                        <p:cTn id="104" dur="1" fill="hold">
                                          <p:stCondLst>
                                            <p:cond delay="0"/>
                                          </p:stCondLst>
                                        </p:cTn>
                                        <p:tgtEl>
                                          <p:spTgt spid="43"/>
                                        </p:tgtEl>
                                        <p:attrNameLst>
                                          <p:attrName>style.visibility</p:attrName>
                                        </p:attrNameLst>
                                      </p:cBhvr>
                                      <p:to>
                                        <p:strVal val="visible"/>
                                      </p:to>
                                    </p:set>
                                    <p:anim calcmode="lin" valueType="num">
                                      <p:cBhvr additive="base">
                                        <p:cTn id="105" dur="500" fill="hold"/>
                                        <p:tgtEl>
                                          <p:spTgt spid="43"/>
                                        </p:tgtEl>
                                        <p:attrNameLst>
                                          <p:attrName>ppt_x</p:attrName>
                                        </p:attrNameLst>
                                      </p:cBhvr>
                                      <p:tavLst>
                                        <p:tav tm="0">
                                          <p:val>
                                            <p:strVal val="1+#ppt_w/2"/>
                                          </p:val>
                                        </p:tav>
                                        <p:tav tm="100000">
                                          <p:val>
                                            <p:strVal val="#ppt_x"/>
                                          </p:val>
                                        </p:tav>
                                      </p:tavLst>
                                    </p:anim>
                                    <p:anim calcmode="lin" valueType="num">
                                      <p:cBhvr additive="base">
                                        <p:cTn id="106" dur="500" fill="hold"/>
                                        <p:tgtEl>
                                          <p:spTgt spid="43"/>
                                        </p:tgtEl>
                                        <p:attrNameLst>
                                          <p:attrName>ppt_y</p:attrName>
                                        </p:attrNameLst>
                                      </p:cBhvr>
                                      <p:tavLst>
                                        <p:tav tm="0">
                                          <p:val>
                                            <p:strVal val="#ppt_y"/>
                                          </p:val>
                                        </p:tav>
                                        <p:tav tm="100000">
                                          <p:val>
                                            <p:strVal val="#ppt_y"/>
                                          </p:val>
                                        </p:tav>
                                      </p:tavLst>
                                    </p:anim>
                                  </p:childTnLst>
                                </p:cTn>
                              </p:par>
                              <p:par>
                                <p:cTn id="107" presetID="2" presetClass="entr" presetSubtype="2" fill="hold" grpId="0" nodeType="withEffect">
                                  <p:stCondLst>
                                    <p:cond delay="0"/>
                                  </p:stCondLst>
                                  <p:childTnLst>
                                    <p:set>
                                      <p:cBhvr>
                                        <p:cTn id="108" dur="1" fill="hold">
                                          <p:stCondLst>
                                            <p:cond delay="0"/>
                                          </p:stCondLst>
                                        </p:cTn>
                                        <p:tgtEl>
                                          <p:spTgt spid="53"/>
                                        </p:tgtEl>
                                        <p:attrNameLst>
                                          <p:attrName>style.visibility</p:attrName>
                                        </p:attrNameLst>
                                      </p:cBhvr>
                                      <p:to>
                                        <p:strVal val="visible"/>
                                      </p:to>
                                    </p:set>
                                    <p:anim calcmode="lin" valueType="num">
                                      <p:cBhvr additive="base">
                                        <p:cTn id="109" dur="500" fill="hold"/>
                                        <p:tgtEl>
                                          <p:spTgt spid="53"/>
                                        </p:tgtEl>
                                        <p:attrNameLst>
                                          <p:attrName>ppt_x</p:attrName>
                                        </p:attrNameLst>
                                      </p:cBhvr>
                                      <p:tavLst>
                                        <p:tav tm="0">
                                          <p:val>
                                            <p:strVal val="1+#ppt_w/2"/>
                                          </p:val>
                                        </p:tav>
                                        <p:tav tm="100000">
                                          <p:val>
                                            <p:strVal val="#ppt_x"/>
                                          </p:val>
                                        </p:tav>
                                      </p:tavLst>
                                    </p:anim>
                                    <p:anim calcmode="lin" valueType="num">
                                      <p:cBhvr additive="base">
                                        <p:cTn id="110" dur="500" fill="hold"/>
                                        <p:tgtEl>
                                          <p:spTgt spid="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47" grpId="0" animBg="1"/>
      <p:bldP spid="29" grpId="0"/>
      <p:bldP spid="10" grpId="0" animBg="1"/>
      <p:bldP spid="11" grpId="0" animBg="1"/>
      <p:bldP spid="12" grpId="0" animBg="1"/>
      <p:bldP spid="13" grpId="0" animBg="1"/>
      <p:bldP spid="14" grpId="0" animBg="1"/>
      <p:bldP spid="38" grpId="0"/>
      <p:bldP spid="40" grpId="0" animBg="1"/>
      <p:bldP spid="41" grpId="0" animBg="1"/>
      <p:bldP spid="42" grpId="0" animBg="1"/>
      <p:bldP spid="43" grpId="0" animBg="1"/>
      <p:bldP spid="53" grpId="0" animBg="1"/>
      <p:bldP spid="54" grpId="0" animBg="1"/>
      <p:bldP spid="55" grpId="0" animBg="1"/>
      <p:bldP spid="56" grpId="0" animBg="1"/>
      <p:bldP spid="5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3841129" y="563605"/>
            <a:ext cx="4509743" cy="4509743"/>
          </a:xfrm>
          <a:prstGeom prst="ellipse">
            <a:avLst/>
          </a:prstGeom>
          <a:noFill/>
          <a:ln w="28575">
            <a:solidFill>
              <a:schemeClr val="tx1">
                <a:lumMod val="65000"/>
                <a:lumOff val="3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 name="椭圆 4"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a:spLocks noChangeAspect="1"/>
          </p:cNvSpPr>
          <p:nvPr/>
        </p:nvSpPr>
        <p:spPr>
          <a:xfrm>
            <a:off x="4156791" y="864793"/>
            <a:ext cx="3868357" cy="3868357"/>
          </a:xfrm>
          <a:prstGeom prst="ellipse">
            <a:avLst/>
          </a:prstGeom>
          <a:gradFill>
            <a:gsLst>
              <a:gs pos="0">
                <a:schemeClr val="bg1"/>
              </a:gs>
              <a:gs pos="100000">
                <a:srgbClr val="C7C7C7"/>
              </a:gs>
            </a:gsLst>
            <a:lin ang="13200000" scaled="0"/>
          </a:gradFill>
          <a:ln w="22225">
            <a:solidFill>
              <a:schemeClr val="bg1"/>
            </a:solidFill>
          </a:ln>
          <a:effectLst>
            <a:outerShdw blurRad="3937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3" name="文本框 12"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txBox="1"/>
          <p:nvPr/>
        </p:nvSpPr>
        <p:spPr>
          <a:xfrm>
            <a:off x="4541728" y="2967335"/>
            <a:ext cx="3108543" cy="923330"/>
          </a:xfrm>
          <a:prstGeom prst="rect">
            <a:avLst/>
          </a:prstGeom>
          <a:noFill/>
        </p:spPr>
        <p:txBody>
          <a:bodyPr wrap="none" rtlCol="0">
            <a:spAutoFit/>
          </a:bodyPr>
          <a:lstStyle/>
          <a:p>
            <a:pPr algn="ctr"/>
            <a:r>
              <a:rPr lang="zh-CN" altLang="en-US" sz="5400" b="1" spc="300" dirty="0">
                <a:solidFill>
                  <a:srgbClr val="355979"/>
                </a:solidFill>
                <a:cs typeface="+mn-ea"/>
                <a:sym typeface="+mn-lt"/>
              </a:rPr>
              <a:t>认识自我</a:t>
            </a:r>
            <a:endParaRPr lang="zh-CN" altLang="en-US" sz="5400" b="1" spc="300" dirty="0">
              <a:solidFill>
                <a:srgbClr val="355979"/>
              </a:solidFill>
              <a:cs typeface="+mn-ea"/>
              <a:sym typeface="+mn-lt"/>
            </a:endParaRPr>
          </a:p>
        </p:txBody>
      </p:sp>
      <p:sp>
        <p:nvSpPr>
          <p:cNvPr id="16" name="Freeform 32"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bwMode="auto">
          <a:xfrm>
            <a:off x="5531049" y="1183499"/>
            <a:ext cx="1129903" cy="1443638"/>
          </a:xfrm>
          <a:custGeom>
            <a:avLst/>
            <a:gdLst>
              <a:gd name="T0" fmla="*/ 28 w 31"/>
              <a:gd name="T1" fmla="*/ 33 h 38"/>
              <a:gd name="T2" fmla="*/ 18 w 31"/>
              <a:gd name="T3" fmla="*/ 33 h 38"/>
              <a:gd name="T4" fmla="*/ 18 w 31"/>
              <a:gd name="T5" fmla="*/ 2 h 38"/>
              <a:gd name="T6" fmla="*/ 16 w 31"/>
              <a:gd name="T7" fmla="*/ 0 h 38"/>
              <a:gd name="T8" fmla="*/ 9 w 31"/>
              <a:gd name="T9" fmla="*/ 0 h 38"/>
              <a:gd name="T10" fmla="*/ 7 w 31"/>
              <a:gd name="T11" fmla="*/ 2 h 38"/>
              <a:gd name="T12" fmla="*/ 9 w 31"/>
              <a:gd name="T13" fmla="*/ 5 h 38"/>
              <a:gd name="T14" fmla="*/ 13 w 31"/>
              <a:gd name="T15" fmla="*/ 5 h 38"/>
              <a:gd name="T16" fmla="*/ 13 w 31"/>
              <a:gd name="T17" fmla="*/ 33 h 38"/>
              <a:gd name="T18" fmla="*/ 3 w 31"/>
              <a:gd name="T19" fmla="*/ 33 h 38"/>
              <a:gd name="T20" fmla="*/ 0 w 31"/>
              <a:gd name="T21" fmla="*/ 35 h 38"/>
              <a:gd name="T22" fmla="*/ 3 w 31"/>
              <a:gd name="T23" fmla="*/ 38 h 38"/>
              <a:gd name="T24" fmla="*/ 28 w 31"/>
              <a:gd name="T25" fmla="*/ 38 h 38"/>
              <a:gd name="T26" fmla="*/ 31 w 31"/>
              <a:gd name="T27" fmla="*/ 35 h 38"/>
              <a:gd name="T28" fmla="*/ 28 w 31"/>
              <a:gd name="T29" fmla="*/ 3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38">
                <a:moveTo>
                  <a:pt x="28" y="33"/>
                </a:moveTo>
                <a:cubicBezTo>
                  <a:pt x="18" y="33"/>
                  <a:pt x="18" y="33"/>
                  <a:pt x="18" y="33"/>
                </a:cubicBezTo>
                <a:cubicBezTo>
                  <a:pt x="18" y="2"/>
                  <a:pt x="18" y="2"/>
                  <a:pt x="18" y="2"/>
                </a:cubicBezTo>
                <a:cubicBezTo>
                  <a:pt x="18" y="1"/>
                  <a:pt x="17" y="0"/>
                  <a:pt x="16" y="0"/>
                </a:cubicBezTo>
                <a:cubicBezTo>
                  <a:pt x="9" y="0"/>
                  <a:pt x="9" y="0"/>
                  <a:pt x="9" y="0"/>
                </a:cubicBezTo>
                <a:cubicBezTo>
                  <a:pt x="7" y="0"/>
                  <a:pt x="7" y="1"/>
                  <a:pt x="7" y="2"/>
                </a:cubicBezTo>
                <a:cubicBezTo>
                  <a:pt x="7" y="4"/>
                  <a:pt x="7" y="5"/>
                  <a:pt x="9" y="5"/>
                </a:cubicBezTo>
                <a:cubicBezTo>
                  <a:pt x="13" y="5"/>
                  <a:pt x="13" y="5"/>
                  <a:pt x="13" y="5"/>
                </a:cubicBezTo>
                <a:cubicBezTo>
                  <a:pt x="13" y="33"/>
                  <a:pt x="13" y="33"/>
                  <a:pt x="13" y="33"/>
                </a:cubicBezTo>
                <a:cubicBezTo>
                  <a:pt x="3" y="33"/>
                  <a:pt x="3" y="33"/>
                  <a:pt x="3" y="33"/>
                </a:cubicBezTo>
                <a:cubicBezTo>
                  <a:pt x="1" y="33"/>
                  <a:pt x="0" y="34"/>
                  <a:pt x="0" y="35"/>
                </a:cubicBezTo>
                <a:cubicBezTo>
                  <a:pt x="0" y="37"/>
                  <a:pt x="1" y="38"/>
                  <a:pt x="3" y="38"/>
                </a:cubicBezTo>
                <a:cubicBezTo>
                  <a:pt x="28" y="38"/>
                  <a:pt x="28" y="38"/>
                  <a:pt x="28" y="38"/>
                </a:cubicBezTo>
                <a:cubicBezTo>
                  <a:pt x="30" y="38"/>
                  <a:pt x="31" y="37"/>
                  <a:pt x="31" y="35"/>
                </a:cubicBezTo>
                <a:cubicBezTo>
                  <a:pt x="31" y="34"/>
                  <a:pt x="30" y="33"/>
                  <a:pt x="28" y="33"/>
                </a:cubicBezTo>
                <a:close/>
              </a:path>
            </a:pathLst>
          </a:custGeom>
          <a:solidFill>
            <a:srgbClr val="365B7C"/>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7" name="椭圆 16"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4813657" y="1726002"/>
            <a:ext cx="380124" cy="380124"/>
          </a:xfrm>
          <a:prstGeom prst="ellipse">
            <a:avLst/>
          </a:prstGeom>
          <a:solidFill>
            <a:srgbClr val="CA6B7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椭圆 1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6920547" y="1726002"/>
            <a:ext cx="380124" cy="380124"/>
          </a:xfrm>
          <a:prstGeom prst="ellipse">
            <a:avLst/>
          </a:prstGeom>
          <a:solidFill>
            <a:srgbClr val="F8AD9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椭圆 20"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6708447" y="6207036"/>
            <a:ext cx="266706" cy="266706"/>
          </a:xfrm>
          <a:prstGeom prst="ellipse">
            <a:avLst/>
          </a:prstGeom>
          <a:solidFill>
            <a:srgbClr val="365B7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椭圆 21"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6339229" y="6207036"/>
            <a:ext cx="266706" cy="266706"/>
          </a:xfrm>
          <a:prstGeom prst="ellipse">
            <a:avLst/>
          </a:prstGeom>
          <a:solidFill>
            <a:srgbClr val="96648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椭圆 22"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5970011" y="6207036"/>
            <a:ext cx="266706" cy="266706"/>
          </a:xfrm>
          <a:prstGeom prst="ellipse">
            <a:avLst/>
          </a:prstGeom>
          <a:solidFill>
            <a:srgbClr val="D06F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椭圆 23"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5600793" y="6207036"/>
            <a:ext cx="266706" cy="266706"/>
          </a:xfrm>
          <a:prstGeom prst="ellipse">
            <a:avLst/>
          </a:prstGeom>
          <a:solidFill>
            <a:srgbClr val="F779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椭圆 24"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5231881" y="6207036"/>
            <a:ext cx="266400" cy="266400"/>
          </a:xfrm>
          <a:prstGeom prst="ellipse">
            <a:avLst/>
          </a:prstGeom>
          <a:solidFill>
            <a:srgbClr val="F8AD9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26" presetClass="emph" presetSubtype="0" fill="hold" grpId="1" nodeType="withEffect">
                                  <p:stCondLst>
                                    <p:cond delay="250"/>
                                  </p:stCondLst>
                                  <p:childTnLst>
                                    <p:animEffect transition="out" filter="fade">
                                      <p:cBhvr>
                                        <p:cTn id="16" dur="500" tmFilter="0, 0; .2, .5; .8, .5; 1, 0"/>
                                        <p:tgtEl>
                                          <p:spTgt spid="5"/>
                                        </p:tgtEl>
                                      </p:cBhvr>
                                    </p:animEffect>
                                    <p:animScale>
                                      <p:cBhvr>
                                        <p:cTn id="17" dur="250" autoRev="1" fill="hold"/>
                                        <p:tgtEl>
                                          <p:spTgt spid="5"/>
                                        </p:tgtEl>
                                      </p:cBhvr>
                                      <p:by x="105000" y="105000"/>
                                    </p:animScale>
                                  </p:childTnLst>
                                </p:cTn>
                              </p:par>
                            </p:childTnLst>
                          </p:cTn>
                        </p:par>
                        <p:par>
                          <p:cTn id="18" fill="hold">
                            <p:stCondLst>
                              <p:cond delay="500"/>
                            </p:stCondLst>
                            <p:childTnLst>
                              <p:par>
                                <p:cTn id="19" presetID="2" presetClass="entr" presetSubtype="2"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1+#ppt_w/2"/>
                                          </p:val>
                                        </p:tav>
                                        <p:tav tm="100000">
                                          <p:val>
                                            <p:strVal val="#ppt_x"/>
                                          </p:val>
                                        </p:tav>
                                      </p:tavLst>
                                    </p:anim>
                                    <p:anim calcmode="lin" valueType="num">
                                      <p:cBhvr additive="base">
                                        <p:cTn id="22" dur="500" fill="hold"/>
                                        <p:tgtEl>
                                          <p:spTgt spid="17"/>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0-#ppt_w/2"/>
                                          </p:val>
                                        </p:tav>
                                        <p:tav tm="100000">
                                          <p:val>
                                            <p:strVal val="#ppt_x"/>
                                          </p:val>
                                        </p:tav>
                                      </p:tavLst>
                                    </p:anim>
                                    <p:anim calcmode="lin" valueType="num">
                                      <p:cBhvr additive="base">
                                        <p:cTn id="26" dur="500" fill="hold"/>
                                        <p:tgtEl>
                                          <p:spTgt spid="18"/>
                                        </p:tgtEl>
                                        <p:attrNameLst>
                                          <p:attrName>ppt_y</p:attrName>
                                        </p:attrNameLst>
                                      </p:cBhvr>
                                      <p:tavLst>
                                        <p:tav tm="0">
                                          <p:val>
                                            <p:strVal val="#ppt_y"/>
                                          </p:val>
                                        </p:tav>
                                        <p:tav tm="100000">
                                          <p:val>
                                            <p:strVal val="#ppt_y"/>
                                          </p:val>
                                        </p:tav>
                                      </p:tavLst>
                                    </p:anim>
                                  </p:childTnLst>
                                </p:cTn>
                              </p:par>
                              <p:par>
                                <p:cTn id="27" presetID="53" presetClass="entr" presetSubtype="16" fill="hold" grpId="0" nodeType="withEffect">
                                  <p:stCondLst>
                                    <p:cond delay="25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1000"/>
                            </p:stCondLst>
                            <p:childTnLst>
                              <p:par>
                                <p:cTn id="33" presetID="50" presetClass="entr" presetSubtype="0" decel="100000"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1000" fill="hold"/>
                                        <p:tgtEl>
                                          <p:spTgt spid="13"/>
                                        </p:tgtEl>
                                        <p:attrNameLst>
                                          <p:attrName>ppt_w</p:attrName>
                                        </p:attrNameLst>
                                      </p:cBhvr>
                                      <p:tavLst>
                                        <p:tav tm="0">
                                          <p:val>
                                            <p:strVal val="#ppt_w+.3"/>
                                          </p:val>
                                        </p:tav>
                                        <p:tav tm="100000">
                                          <p:val>
                                            <p:strVal val="#ppt_w"/>
                                          </p:val>
                                        </p:tav>
                                      </p:tavLst>
                                    </p:anim>
                                    <p:anim calcmode="lin" valueType="num">
                                      <p:cBhvr>
                                        <p:cTn id="36" dur="1000" fill="hold"/>
                                        <p:tgtEl>
                                          <p:spTgt spid="13"/>
                                        </p:tgtEl>
                                        <p:attrNameLst>
                                          <p:attrName>ppt_h</p:attrName>
                                        </p:attrNameLst>
                                      </p:cBhvr>
                                      <p:tavLst>
                                        <p:tav tm="0">
                                          <p:val>
                                            <p:strVal val="#ppt_h"/>
                                          </p:val>
                                        </p:tav>
                                        <p:tav tm="100000">
                                          <p:val>
                                            <p:strVal val="#ppt_h"/>
                                          </p:val>
                                        </p:tav>
                                      </p:tavLst>
                                    </p:anim>
                                    <p:animEffect transition="in" filter="fade">
                                      <p:cBhvr>
                                        <p:cTn id="37" dur="1000"/>
                                        <p:tgtEl>
                                          <p:spTgt spid="13"/>
                                        </p:tgtEl>
                                      </p:cBhvr>
                                    </p:animEffect>
                                  </p:childTnLst>
                                </p:cTn>
                              </p:par>
                            </p:childTnLst>
                          </p:cTn>
                        </p:par>
                        <p:par>
                          <p:cTn id="38" fill="hold">
                            <p:stCondLst>
                              <p:cond delay="2000"/>
                            </p:stCondLst>
                            <p:childTnLst>
                              <p:par>
                                <p:cTn id="39" presetID="2" presetClass="entr" presetSubtype="4"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250" fill="hold"/>
                                        <p:tgtEl>
                                          <p:spTgt spid="23"/>
                                        </p:tgtEl>
                                        <p:attrNameLst>
                                          <p:attrName>ppt_x</p:attrName>
                                        </p:attrNameLst>
                                      </p:cBhvr>
                                      <p:tavLst>
                                        <p:tav tm="0">
                                          <p:val>
                                            <p:strVal val="#ppt_x"/>
                                          </p:val>
                                        </p:tav>
                                        <p:tav tm="100000">
                                          <p:val>
                                            <p:strVal val="#ppt_x"/>
                                          </p:val>
                                        </p:tav>
                                      </p:tavLst>
                                    </p:anim>
                                    <p:anim calcmode="lin" valueType="num">
                                      <p:cBhvr additive="base">
                                        <p:cTn id="42" dur="250" fill="hold"/>
                                        <p:tgtEl>
                                          <p:spTgt spid="23"/>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250"/>
                                  </p:stCondLst>
                                  <p:childTnLst>
                                    <p:set>
                                      <p:cBhvr>
                                        <p:cTn id="44" dur="1" fill="hold">
                                          <p:stCondLst>
                                            <p:cond delay="0"/>
                                          </p:stCondLst>
                                        </p:cTn>
                                        <p:tgtEl>
                                          <p:spTgt spid="24"/>
                                        </p:tgtEl>
                                        <p:attrNameLst>
                                          <p:attrName>style.visibility</p:attrName>
                                        </p:attrNameLst>
                                      </p:cBhvr>
                                      <p:to>
                                        <p:strVal val="visible"/>
                                      </p:to>
                                    </p:set>
                                    <p:anim calcmode="lin" valueType="num">
                                      <p:cBhvr additive="base">
                                        <p:cTn id="45" dur="250" fill="hold"/>
                                        <p:tgtEl>
                                          <p:spTgt spid="24"/>
                                        </p:tgtEl>
                                        <p:attrNameLst>
                                          <p:attrName>ppt_x</p:attrName>
                                        </p:attrNameLst>
                                      </p:cBhvr>
                                      <p:tavLst>
                                        <p:tav tm="0">
                                          <p:val>
                                            <p:strVal val="#ppt_x"/>
                                          </p:val>
                                        </p:tav>
                                        <p:tav tm="100000">
                                          <p:val>
                                            <p:strVal val="#ppt_x"/>
                                          </p:val>
                                        </p:tav>
                                      </p:tavLst>
                                    </p:anim>
                                    <p:anim calcmode="lin" valueType="num">
                                      <p:cBhvr additive="base">
                                        <p:cTn id="46" dur="250" fill="hold"/>
                                        <p:tgtEl>
                                          <p:spTgt spid="24"/>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250"/>
                                  </p:stCondLst>
                                  <p:childTnLst>
                                    <p:set>
                                      <p:cBhvr>
                                        <p:cTn id="48" dur="1" fill="hold">
                                          <p:stCondLst>
                                            <p:cond delay="0"/>
                                          </p:stCondLst>
                                        </p:cTn>
                                        <p:tgtEl>
                                          <p:spTgt spid="22"/>
                                        </p:tgtEl>
                                        <p:attrNameLst>
                                          <p:attrName>style.visibility</p:attrName>
                                        </p:attrNameLst>
                                      </p:cBhvr>
                                      <p:to>
                                        <p:strVal val="visible"/>
                                      </p:to>
                                    </p:set>
                                    <p:anim calcmode="lin" valueType="num">
                                      <p:cBhvr additive="base">
                                        <p:cTn id="49" dur="250" fill="hold"/>
                                        <p:tgtEl>
                                          <p:spTgt spid="22"/>
                                        </p:tgtEl>
                                        <p:attrNameLst>
                                          <p:attrName>ppt_x</p:attrName>
                                        </p:attrNameLst>
                                      </p:cBhvr>
                                      <p:tavLst>
                                        <p:tav tm="0">
                                          <p:val>
                                            <p:strVal val="#ppt_x"/>
                                          </p:val>
                                        </p:tav>
                                        <p:tav tm="100000">
                                          <p:val>
                                            <p:strVal val="#ppt_x"/>
                                          </p:val>
                                        </p:tav>
                                      </p:tavLst>
                                    </p:anim>
                                    <p:anim calcmode="lin" valueType="num">
                                      <p:cBhvr additive="base">
                                        <p:cTn id="50" dur="250" fill="hold"/>
                                        <p:tgtEl>
                                          <p:spTgt spid="22"/>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500"/>
                                  </p:stCondLst>
                                  <p:childTnLst>
                                    <p:set>
                                      <p:cBhvr>
                                        <p:cTn id="52" dur="1" fill="hold">
                                          <p:stCondLst>
                                            <p:cond delay="0"/>
                                          </p:stCondLst>
                                        </p:cTn>
                                        <p:tgtEl>
                                          <p:spTgt spid="25"/>
                                        </p:tgtEl>
                                        <p:attrNameLst>
                                          <p:attrName>style.visibility</p:attrName>
                                        </p:attrNameLst>
                                      </p:cBhvr>
                                      <p:to>
                                        <p:strVal val="visible"/>
                                      </p:to>
                                    </p:set>
                                    <p:anim calcmode="lin" valueType="num">
                                      <p:cBhvr additive="base">
                                        <p:cTn id="53" dur="250" fill="hold"/>
                                        <p:tgtEl>
                                          <p:spTgt spid="25"/>
                                        </p:tgtEl>
                                        <p:attrNameLst>
                                          <p:attrName>ppt_x</p:attrName>
                                        </p:attrNameLst>
                                      </p:cBhvr>
                                      <p:tavLst>
                                        <p:tav tm="0">
                                          <p:val>
                                            <p:strVal val="#ppt_x"/>
                                          </p:val>
                                        </p:tav>
                                        <p:tav tm="100000">
                                          <p:val>
                                            <p:strVal val="#ppt_x"/>
                                          </p:val>
                                        </p:tav>
                                      </p:tavLst>
                                    </p:anim>
                                    <p:anim calcmode="lin" valueType="num">
                                      <p:cBhvr additive="base">
                                        <p:cTn id="54" dur="250" fill="hold"/>
                                        <p:tgtEl>
                                          <p:spTgt spid="25"/>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500"/>
                                  </p:stCondLst>
                                  <p:childTnLst>
                                    <p:set>
                                      <p:cBhvr>
                                        <p:cTn id="56" dur="1" fill="hold">
                                          <p:stCondLst>
                                            <p:cond delay="0"/>
                                          </p:stCondLst>
                                        </p:cTn>
                                        <p:tgtEl>
                                          <p:spTgt spid="21"/>
                                        </p:tgtEl>
                                        <p:attrNameLst>
                                          <p:attrName>style.visibility</p:attrName>
                                        </p:attrNameLst>
                                      </p:cBhvr>
                                      <p:to>
                                        <p:strVal val="visible"/>
                                      </p:to>
                                    </p:set>
                                    <p:anim calcmode="lin" valueType="num">
                                      <p:cBhvr additive="base">
                                        <p:cTn id="57" dur="250" fill="hold"/>
                                        <p:tgtEl>
                                          <p:spTgt spid="21"/>
                                        </p:tgtEl>
                                        <p:attrNameLst>
                                          <p:attrName>ppt_x</p:attrName>
                                        </p:attrNameLst>
                                      </p:cBhvr>
                                      <p:tavLst>
                                        <p:tav tm="0">
                                          <p:val>
                                            <p:strVal val="#ppt_x"/>
                                          </p:val>
                                        </p:tav>
                                        <p:tav tm="100000">
                                          <p:val>
                                            <p:strVal val="#ppt_x"/>
                                          </p:val>
                                        </p:tav>
                                      </p:tavLst>
                                    </p:anim>
                                    <p:anim calcmode="lin" valueType="num">
                                      <p:cBhvr additive="base">
                                        <p:cTn id="58" dur="25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5" grpId="1" animBg="1"/>
      <p:bldP spid="13" grpId="0"/>
      <p:bldP spid="16" grpId="0" animBg="1"/>
      <p:bldP spid="17" grpId="0" animBg="1"/>
      <p:bldP spid="18" grpId="0" animBg="1"/>
      <p:bldP spid="21" grpId="0" animBg="1"/>
      <p:bldP spid="22" grpId="0" animBg="1"/>
      <p:bldP spid="23" grpId="0" animBg="1"/>
      <p:bldP spid="24" grpId="0" animBg="1"/>
      <p:bldP spid="2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1026120"/>
            <a:ext cx="12192000" cy="52729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圆角矩形 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0" y="0"/>
            <a:ext cx="12192000" cy="1026120"/>
          </a:xfrm>
          <a:prstGeom prst="roundRect">
            <a:avLst>
              <a:gd name="adj" fmla="val 0"/>
            </a:avLst>
          </a:prstGeom>
          <a:solidFill>
            <a:srgbClr val="365B7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14"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txBox="1"/>
          <p:nvPr/>
        </p:nvSpPr>
        <p:spPr>
          <a:xfrm>
            <a:off x="1160398" y="133400"/>
            <a:ext cx="3198311" cy="769441"/>
          </a:xfrm>
          <a:prstGeom prst="rect">
            <a:avLst/>
          </a:prstGeom>
          <a:noFill/>
        </p:spPr>
        <p:txBody>
          <a:bodyPr wrap="none" rtlCol="0">
            <a:spAutoFit/>
          </a:bodyPr>
          <a:lstStyle/>
          <a:p>
            <a:r>
              <a:rPr lang="zh-CN" altLang="en-US" sz="4400" b="1" spc="300" dirty="0">
                <a:solidFill>
                  <a:srgbClr val="FEFEFE"/>
                </a:solidFill>
                <a:effectLst>
                  <a:outerShdw blurRad="38100" dist="38100" dir="2700000" algn="tl">
                    <a:srgbClr val="000000">
                      <a:alpha val="43137"/>
                    </a:srgbClr>
                  </a:outerShdw>
                </a:effectLst>
                <a:cs typeface="+mn-ea"/>
                <a:sym typeface="+mn-lt"/>
              </a:rPr>
              <a:t>个人价值观</a:t>
            </a:r>
            <a:endParaRPr lang="zh-CN" altLang="en-US" sz="4400" b="1" spc="300" dirty="0">
              <a:solidFill>
                <a:srgbClr val="FEFEFE"/>
              </a:solidFill>
              <a:effectLst>
                <a:outerShdw blurRad="38100" dist="38100" dir="2700000" algn="tl">
                  <a:srgbClr val="000000">
                    <a:alpha val="43137"/>
                  </a:srgbClr>
                </a:outerShdw>
              </a:effectLst>
              <a:cs typeface="+mn-ea"/>
              <a:sym typeface="+mn-lt"/>
            </a:endParaRPr>
          </a:p>
        </p:txBody>
      </p:sp>
      <p:grpSp>
        <p:nvGrpSpPr>
          <p:cNvPr id="17" name="组合 16"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6296415" y="1502964"/>
            <a:ext cx="2304256" cy="4243263"/>
            <a:chOff x="752634" y="1703075"/>
            <a:chExt cx="2304256" cy="4243263"/>
          </a:xfrm>
        </p:grpSpPr>
        <p:sp>
          <p:nvSpPr>
            <p:cNvPr id="18" name="圆角矩形 38"/>
            <p:cNvSpPr/>
            <p:nvPr/>
          </p:nvSpPr>
          <p:spPr>
            <a:xfrm rot="572624">
              <a:off x="1297576" y="1779108"/>
              <a:ext cx="1274792" cy="1256404"/>
            </a:xfrm>
            <a:custGeom>
              <a:avLst/>
              <a:gdLst/>
              <a:ahLst/>
              <a:cxnLst/>
              <a:rect l="l" t="t" r="r" b="b"/>
              <a:pathLst>
                <a:path w="1554798" h="1532371">
                  <a:moveTo>
                    <a:pt x="260464" y="73817"/>
                  </a:moveTo>
                  <a:cubicBezTo>
                    <a:pt x="306072" y="28209"/>
                    <a:pt x="369078" y="0"/>
                    <a:pt x="438674" y="0"/>
                  </a:cubicBezTo>
                  <a:lnTo>
                    <a:pt x="1302770" y="0"/>
                  </a:lnTo>
                  <a:cubicBezTo>
                    <a:pt x="1441961" y="0"/>
                    <a:pt x="1554798" y="112837"/>
                    <a:pt x="1554798" y="252028"/>
                  </a:cubicBezTo>
                  <a:lnTo>
                    <a:pt x="1554798" y="252029"/>
                  </a:lnTo>
                  <a:lnTo>
                    <a:pt x="1554798" y="1116125"/>
                  </a:lnTo>
                  <a:cubicBezTo>
                    <a:pt x="1554798" y="1255316"/>
                    <a:pt x="1441961" y="1368153"/>
                    <a:pt x="1302770" y="1368153"/>
                  </a:cubicBezTo>
                  <a:cubicBezTo>
                    <a:pt x="1163579" y="1368153"/>
                    <a:pt x="1050742" y="1255316"/>
                    <a:pt x="1050742" y="1116125"/>
                  </a:cubicBezTo>
                  <a:lnTo>
                    <a:pt x="1050742" y="860250"/>
                  </a:lnTo>
                  <a:cubicBezTo>
                    <a:pt x="1050311" y="861013"/>
                    <a:pt x="1049708" y="861600"/>
                    <a:pt x="1049101" y="862186"/>
                  </a:cubicBezTo>
                  <a:lnTo>
                    <a:pt x="426920" y="1461813"/>
                  </a:lnTo>
                  <a:cubicBezTo>
                    <a:pt x="326697" y="1558402"/>
                    <a:pt x="167149" y="1555457"/>
                    <a:pt x="70559" y="1455234"/>
                  </a:cubicBezTo>
                  <a:cubicBezTo>
                    <a:pt x="-26031" y="1355012"/>
                    <a:pt x="-23086" y="1195463"/>
                    <a:pt x="77137" y="1098874"/>
                  </a:cubicBezTo>
                  <a:lnTo>
                    <a:pt x="694328" y="504056"/>
                  </a:lnTo>
                  <a:lnTo>
                    <a:pt x="438674" y="504056"/>
                  </a:lnTo>
                  <a:cubicBezTo>
                    <a:pt x="299483" y="504056"/>
                    <a:pt x="186646" y="391219"/>
                    <a:pt x="186646" y="252028"/>
                  </a:cubicBezTo>
                  <a:cubicBezTo>
                    <a:pt x="186646" y="182432"/>
                    <a:pt x="214855" y="119426"/>
                    <a:pt x="260464" y="73817"/>
                  </a:cubicBezTo>
                  <a:close/>
                </a:path>
              </a:pathLst>
            </a:custGeom>
            <a:solidFill>
              <a:srgbClr val="F8AD94"/>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endParaRPr lang="zh-CN" altLang="en-US">
                <a:cs typeface="+mn-ea"/>
                <a:sym typeface="+mn-lt"/>
              </a:endParaRPr>
            </a:p>
          </p:txBody>
        </p:sp>
        <p:sp>
          <p:nvSpPr>
            <p:cNvPr id="19" name="圆角矩形 32"/>
            <p:cNvSpPr/>
            <p:nvPr/>
          </p:nvSpPr>
          <p:spPr>
            <a:xfrm>
              <a:off x="752634" y="3115798"/>
              <a:ext cx="2304256" cy="2830540"/>
            </a:xfrm>
            <a:prstGeom prst="roundRect">
              <a:avLst>
                <a:gd name="adj" fmla="val 6909"/>
              </a:avLst>
            </a:prstGeom>
            <a:solidFill>
              <a:srgbClr val="EFEFEF"/>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endParaRPr lang="zh-CN" altLang="en-US">
                <a:cs typeface="+mn-ea"/>
                <a:sym typeface="+mn-lt"/>
              </a:endParaRPr>
            </a:p>
          </p:txBody>
        </p:sp>
        <p:grpSp>
          <p:nvGrpSpPr>
            <p:cNvPr id="20" name="组合 19"/>
            <p:cNvGrpSpPr/>
            <p:nvPr/>
          </p:nvGrpSpPr>
          <p:grpSpPr>
            <a:xfrm rot="16200000">
              <a:off x="2087525" y="3024024"/>
              <a:ext cx="441397" cy="58863"/>
              <a:chOff x="2975753" y="1851670"/>
              <a:chExt cx="539968" cy="72008"/>
            </a:xfrm>
          </p:grpSpPr>
          <p:sp>
            <p:nvSpPr>
              <p:cNvPr id="28" name="椭圆 27"/>
              <p:cNvSpPr/>
              <p:nvPr/>
            </p:nvSpPr>
            <p:spPr>
              <a:xfrm>
                <a:off x="2975753" y="1851670"/>
                <a:ext cx="72008" cy="7200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endParaRPr lang="zh-CN" altLang="en-US">
                  <a:cs typeface="+mn-ea"/>
                  <a:sym typeface="+mn-lt"/>
                </a:endParaRPr>
              </a:p>
            </p:txBody>
          </p:sp>
          <p:sp>
            <p:nvSpPr>
              <p:cNvPr id="29" name="椭圆 28"/>
              <p:cNvSpPr/>
              <p:nvPr/>
            </p:nvSpPr>
            <p:spPr>
              <a:xfrm>
                <a:off x="3443713" y="1851670"/>
                <a:ext cx="72008" cy="7200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endParaRPr lang="zh-CN" altLang="en-US">
                  <a:cs typeface="+mn-ea"/>
                  <a:sym typeface="+mn-lt"/>
                </a:endParaRPr>
              </a:p>
            </p:txBody>
          </p:sp>
          <p:sp>
            <p:nvSpPr>
              <p:cNvPr id="30" name="圆角矩形 53"/>
              <p:cNvSpPr/>
              <p:nvPr/>
            </p:nvSpPr>
            <p:spPr>
              <a:xfrm>
                <a:off x="3011757" y="1864814"/>
                <a:ext cx="467960" cy="45719"/>
              </a:xfrm>
              <a:prstGeom prst="roundRect">
                <a:avLst>
                  <a:gd name="adj" fmla="val 50000"/>
                </a:avLst>
              </a:prstGeom>
              <a:gradFill>
                <a:gsLst>
                  <a:gs pos="0">
                    <a:schemeClr val="bg1">
                      <a:lumMod val="75000"/>
                    </a:schemeClr>
                  </a:gs>
                  <a:gs pos="50000">
                    <a:schemeClr val="bg1">
                      <a:lumMod val="95000"/>
                    </a:schemeClr>
                  </a:gs>
                  <a:gs pos="100000">
                    <a:schemeClr val="bg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endParaRPr lang="zh-CN" altLang="en-US">
                  <a:cs typeface="+mn-ea"/>
                  <a:sym typeface="+mn-lt"/>
                </a:endParaRPr>
              </a:p>
            </p:txBody>
          </p:sp>
        </p:grpSp>
        <p:grpSp>
          <p:nvGrpSpPr>
            <p:cNvPr id="21" name="组合 20"/>
            <p:cNvGrpSpPr/>
            <p:nvPr/>
          </p:nvGrpSpPr>
          <p:grpSpPr>
            <a:xfrm rot="16200000">
              <a:off x="1203997" y="3024024"/>
              <a:ext cx="441397" cy="58863"/>
              <a:chOff x="2975753" y="1851670"/>
              <a:chExt cx="539968" cy="72008"/>
            </a:xfrm>
          </p:grpSpPr>
          <p:sp>
            <p:nvSpPr>
              <p:cNvPr id="25" name="椭圆 24"/>
              <p:cNvSpPr/>
              <p:nvPr/>
            </p:nvSpPr>
            <p:spPr>
              <a:xfrm>
                <a:off x="2975753" y="1851670"/>
                <a:ext cx="72008" cy="7200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endParaRPr lang="zh-CN" altLang="en-US">
                  <a:cs typeface="+mn-ea"/>
                  <a:sym typeface="+mn-lt"/>
                </a:endParaRPr>
              </a:p>
            </p:txBody>
          </p:sp>
          <p:sp>
            <p:nvSpPr>
              <p:cNvPr id="26" name="椭圆 25"/>
              <p:cNvSpPr/>
              <p:nvPr/>
            </p:nvSpPr>
            <p:spPr>
              <a:xfrm>
                <a:off x="3443713" y="1851670"/>
                <a:ext cx="72008" cy="7200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endParaRPr lang="zh-CN" altLang="en-US">
                  <a:cs typeface="+mn-ea"/>
                  <a:sym typeface="+mn-lt"/>
                </a:endParaRPr>
              </a:p>
            </p:txBody>
          </p:sp>
          <p:sp>
            <p:nvSpPr>
              <p:cNvPr id="27" name="圆角矩形 50"/>
              <p:cNvSpPr/>
              <p:nvPr/>
            </p:nvSpPr>
            <p:spPr>
              <a:xfrm>
                <a:off x="3011757" y="1864814"/>
                <a:ext cx="467960" cy="45719"/>
              </a:xfrm>
              <a:prstGeom prst="roundRect">
                <a:avLst>
                  <a:gd name="adj" fmla="val 50000"/>
                </a:avLst>
              </a:prstGeom>
              <a:gradFill>
                <a:gsLst>
                  <a:gs pos="0">
                    <a:schemeClr val="bg1">
                      <a:lumMod val="75000"/>
                    </a:schemeClr>
                  </a:gs>
                  <a:gs pos="50000">
                    <a:schemeClr val="bg1">
                      <a:lumMod val="95000"/>
                    </a:schemeClr>
                  </a:gs>
                  <a:gs pos="100000">
                    <a:schemeClr val="bg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endParaRPr lang="zh-CN" altLang="en-US">
                  <a:cs typeface="+mn-ea"/>
                  <a:sym typeface="+mn-lt"/>
                </a:endParaRPr>
              </a:p>
            </p:txBody>
          </p:sp>
        </p:grpSp>
        <p:sp>
          <p:nvSpPr>
            <p:cNvPr id="22" name="TextBox 76"/>
            <p:cNvSpPr txBox="1"/>
            <p:nvPr/>
          </p:nvSpPr>
          <p:spPr>
            <a:xfrm>
              <a:off x="1865412" y="1703075"/>
              <a:ext cx="660794" cy="716350"/>
            </a:xfrm>
            <a:prstGeom prst="rect">
              <a:avLst/>
            </a:prstGeom>
            <a:noFill/>
          </p:spPr>
          <p:txBody>
            <a:bodyPr wrap="square" rtlCol="0">
              <a:spAutoFit/>
            </a:bodyPr>
            <a:lstStyle/>
            <a:p>
              <a:pPr algn="ctr">
                <a:lnSpc>
                  <a:spcPct val="200000"/>
                </a:lnSpc>
              </a:pPr>
              <a:r>
                <a:rPr lang="en-US" altLang="zh-CN" sz="2400" b="1" dirty="0">
                  <a:solidFill>
                    <a:schemeClr val="bg1"/>
                  </a:solidFill>
                  <a:cs typeface="+mn-ea"/>
                  <a:sym typeface="+mn-lt"/>
                </a:rPr>
                <a:t>03</a:t>
              </a:r>
              <a:endParaRPr lang="zh-CN" altLang="en-US" sz="2400" b="1" dirty="0">
                <a:solidFill>
                  <a:schemeClr val="bg1"/>
                </a:solidFill>
                <a:cs typeface="+mn-ea"/>
                <a:sym typeface="+mn-lt"/>
              </a:endParaRPr>
            </a:p>
          </p:txBody>
        </p:sp>
        <p:sp>
          <p:nvSpPr>
            <p:cNvPr id="23" name="Rectangle 42"/>
            <p:cNvSpPr/>
            <p:nvPr/>
          </p:nvSpPr>
          <p:spPr>
            <a:xfrm flipH="1">
              <a:off x="941501" y="3397434"/>
              <a:ext cx="1960186" cy="367746"/>
            </a:xfrm>
            <a:prstGeom prst="rect">
              <a:avLst/>
            </a:prstGeom>
            <a:noFill/>
            <a:ln w="12700" cap="flat" cmpd="sng" algn="ctr">
              <a:noFill/>
              <a:prstDash val="solid"/>
            </a:ln>
            <a:effectLst/>
          </p:spPr>
          <p:txBody>
            <a:bodyPr lIns="91440" tIns="0" rIns="91440" bIns="0" rtlCol="0" anchor="t"/>
            <a:lstStyle/>
            <a:p>
              <a:pPr algn="ctr">
                <a:lnSpc>
                  <a:spcPct val="200000"/>
                </a:lnSpc>
              </a:pPr>
              <a:r>
                <a:rPr lang="zh-CN" altLang="en-US" sz="1600" b="1" dirty="0">
                  <a:solidFill>
                    <a:schemeClr val="tx1">
                      <a:lumMod val="75000"/>
                      <a:lumOff val="25000"/>
                    </a:schemeClr>
                  </a:solidFill>
                  <a:cs typeface="+mn-ea"/>
                  <a:sym typeface="+mn-lt"/>
                </a:rPr>
                <a:t>点击此处添加文本</a:t>
              </a:r>
              <a:endParaRPr lang="zh-CN" altLang="en-US" sz="1600" b="1" dirty="0">
                <a:solidFill>
                  <a:schemeClr val="tx1">
                    <a:lumMod val="75000"/>
                    <a:lumOff val="25000"/>
                  </a:schemeClr>
                </a:solidFill>
                <a:cs typeface="+mn-ea"/>
                <a:sym typeface="+mn-lt"/>
              </a:endParaRPr>
            </a:p>
          </p:txBody>
        </p:sp>
        <p:sp>
          <p:nvSpPr>
            <p:cNvPr id="24" name="Rectangle 42"/>
            <p:cNvSpPr/>
            <p:nvPr/>
          </p:nvSpPr>
          <p:spPr>
            <a:xfrm flipH="1">
              <a:off x="941501" y="3885803"/>
              <a:ext cx="1960186" cy="1703437"/>
            </a:xfrm>
            <a:prstGeom prst="rect">
              <a:avLst/>
            </a:prstGeom>
            <a:noFill/>
            <a:ln w="12700" cap="flat" cmpd="sng" algn="ctr">
              <a:noFill/>
              <a:prstDash val="solid"/>
            </a:ln>
            <a:effectLst/>
          </p:spPr>
          <p:txBody>
            <a:bodyPr lIns="91440" tIns="0" rIns="91440" bIns="0" rtlCol="0" anchor="t"/>
            <a:lstStyle/>
            <a:p>
              <a:pPr>
                <a:lnSpc>
                  <a:spcPct val="200000"/>
                </a:lnSpc>
              </a:pPr>
              <a:r>
                <a:rPr lang="zh-CN" altLang="en-US" sz="1200" dirty="0">
                  <a:solidFill>
                    <a:schemeClr val="tx1">
                      <a:lumMod val="75000"/>
                      <a:lumOff val="25000"/>
                    </a:schemeClr>
                  </a:solidFill>
                  <a:cs typeface="+mn-ea"/>
                  <a:sym typeface="+mn-lt"/>
                </a:rPr>
                <a:t>用户可以在投影仪或者计算机上进行演示也可以将演示文稿打印出来制作成胶片用户以在投影仪</a:t>
              </a:r>
              <a:endParaRPr lang="zh-CN" altLang="en-US" sz="1200" dirty="0">
                <a:solidFill>
                  <a:schemeClr val="tx1">
                    <a:lumMod val="75000"/>
                    <a:lumOff val="25000"/>
                  </a:schemeClr>
                </a:solidFill>
                <a:cs typeface="+mn-ea"/>
                <a:sym typeface="+mn-lt"/>
              </a:endParaRPr>
            </a:p>
          </p:txBody>
        </p:sp>
      </p:grpSp>
      <p:grpSp>
        <p:nvGrpSpPr>
          <p:cNvPr id="31" name="组合 30"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3630680" y="1483914"/>
            <a:ext cx="2304256" cy="4262313"/>
            <a:chOff x="752634" y="1684025"/>
            <a:chExt cx="2304256" cy="4262313"/>
          </a:xfrm>
        </p:grpSpPr>
        <p:sp>
          <p:nvSpPr>
            <p:cNvPr id="32" name="圆角矩形 38"/>
            <p:cNvSpPr/>
            <p:nvPr/>
          </p:nvSpPr>
          <p:spPr>
            <a:xfrm rot="572624">
              <a:off x="1297576" y="1779108"/>
              <a:ext cx="1274792" cy="1256404"/>
            </a:xfrm>
            <a:custGeom>
              <a:avLst/>
              <a:gdLst/>
              <a:ahLst/>
              <a:cxnLst/>
              <a:rect l="l" t="t" r="r" b="b"/>
              <a:pathLst>
                <a:path w="1554798" h="1532371">
                  <a:moveTo>
                    <a:pt x="260464" y="73817"/>
                  </a:moveTo>
                  <a:cubicBezTo>
                    <a:pt x="306072" y="28209"/>
                    <a:pt x="369078" y="0"/>
                    <a:pt x="438674" y="0"/>
                  </a:cubicBezTo>
                  <a:lnTo>
                    <a:pt x="1302770" y="0"/>
                  </a:lnTo>
                  <a:cubicBezTo>
                    <a:pt x="1441961" y="0"/>
                    <a:pt x="1554798" y="112837"/>
                    <a:pt x="1554798" y="252028"/>
                  </a:cubicBezTo>
                  <a:lnTo>
                    <a:pt x="1554798" y="252029"/>
                  </a:lnTo>
                  <a:lnTo>
                    <a:pt x="1554798" y="1116125"/>
                  </a:lnTo>
                  <a:cubicBezTo>
                    <a:pt x="1554798" y="1255316"/>
                    <a:pt x="1441961" y="1368153"/>
                    <a:pt x="1302770" y="1368153"/>
                  </a:cubicBezTo>
                  <a:cubicBezTo>
                    <a:pt x="1163579" y="1368153"/>
                    <a:pt x="1050742" y="1255316"/>
                    <a:pt x="1050742" y="1116125"/>
                  </a:cubicBezTo>
                  <a:lnTo>
                    <a:pt x="1050742" y="860250"/>
                  </a:lnTo>
                  <a:cubicBezTo>
                    <a:pt x="1050311" y="861013"/>
                    <a:pt x="1049708" y="861600"/>
                    <a:pt x="1049101" y="862186"/>
                  </a:cubicBezTo>
                  <a:lnTo>
                    <a:pt x="426920" y="1461813"/>
                  </a:lnTo>
                  <a:cubicBezTo>
                    <a:pt x="326697" y="1558402"/>
                    <a:pt x="167149" y="1555457"/>
                    <a:pt x="70559" y="1455234"/>
                  </a:cubicBezTo>
                  <a:cubicBezTo>
                    <a:pt x="-26031" y="1355012"/>
                    <a:pt x="-23086" y="1195463"/>
                    <a:pt x="77137" y="1098874"/>
                  </a:cubicBezTo>
                  <a:lnTo>
                    <a:pt x="694328" y="504056"/>
                  </a:lnTo>
                  <a:lnTo>
                    <a:pt x="438674" y="504056"/>
                  </a:lnTo>
                  <a:cubicBezTo>
                    <a:pt x="299483" y="504056"/>
                    <a:pt x="186646" y="391219"/>
                    <a:pt x="186646" y="252028"/>
                  </a:cubicBezTo>
                  <a:cubicBezTo>
                    <a:pt x="186646" y="182432"/>
                    <a:pt x="214855" y="119426"/>
                    <a:pt x="260464" y="73817"/>
                  </a:cubicBezTo>
                  <a:close/>
                </a:path>
              </a:pathLst>
            </a:custGeom>
            <a:solidFill>
              <a:srgbClr val="D06F83"/>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endParaRPr lang="zh-CN" altLang="en-US">
                <a:cs typeface="+mn-ea"/>
                <a:sym typeface="+mn-lt"/>
              </a:endParaRPr>
            </a:p>
          </p:txBody>
        </p:sp>
        <p:sp>
          <p:nvSpPr>
            <p:cNvPr id="33" name="圆角矩形 56"/>
            <p:cNvSpPr/>
            <p:nvPr/>
          </p:nvSpPr>
          <p:spPr>
            <a:xfrm>
              <a:off x="752634" y="3115798"/>
              <a:ext cx="2304256" cy="2830540"/>
            </a:xfrm>
            <a:prstGeom prst="roundRect">
              <a:avLst>
                <a:gd name="adj" fmla="val 6909"/>
              </a:avLst>
            </a:prstGeom>
            <a:solidFill>
              <a:srgbClr val="EFEFEF"/>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endParaRPr lang="zh-CN" altLang="en-US">
                <a:cs typeface="+mn-ea"/>
                <a:sym typeface="+mn-lt"/>
              </a:endParaRPr>
            </a:p>
          </p:txBody>
        </p:sp>
        <p:grpSp>
          <p:nvGrpSpPr>
            <p:cNvPr id="34" name="组合 33"/>
            <p:cNvGrpSpPr/>
            <p:nvPr/>
          </p:nvGrpSpPr>
          <p:grpSpPr>
            <a:xfrm rot="16200000">
              <a:off x="2087525" y="3024024"/>
              <a:ext cx="441397" cy="58863"/>
              <a:chOff x="2975753" y="1851670"/>
              <a:chExt cx="539968" cy="72008"/>
            </a:xfrm>
          </p:grpSpPr>
          <p:sp>
            <p:nvSpPr>
              <p:cNvPr id="42" name="椭圆 41"/>
              <p:cNvSpPr/>
              <p:nvPr/>
            </p:nvSpPr>
            <p:spPr>
              <a:xfrm>
                <a:off x="2975753" y="1851670"/>
                <a:ext cx="72008" cy="7200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endParaRPr lang="zh-CN" altLang="en-US">
                  <a:cs typeface="+mn-ea"/>
                  <a:sym typeface="+mn-lt"/>
                </a:endParaRPr>
              </a:p>
            </p:txBody>
          </p:sp>
          <p:sp>
            <p:nvSpPr>
              <p:cNvPr id="43" name="椭圆 42"/>
              <p:cNvSpPr/>
              <p:nvPr/>
            </p:nvSpPr>
            <p:spPr>
              <a:xfrm>
                <a:off x="3443713" y="1851670"/>
                <a:ext cx="72008" cy="7200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endParaRPr lang="zh-CN" altLang="en-US">
                  <a:cs typeface="+mn-ea"/>
                  <a:sym typeface="+mn-lt"/>
                </a:endParaRPr>
              </a:p>
            </p:txBody>
          </p:sp>
          <p:sp>
            <p:nvSpPr>
              <p:cNvPr id="44" name="圆角矩形 67"/>
              <p:cNvSpPr/>
              <p:nvPr/>
            </p:nvSpPr>
            <p:spPr>
              <a:xfrm>
                <a:off x="3011757" y="1864814"/>
                <a:ext cx="467960" cy="45719"/>
              </a:xfrm>
              <a:prstGeom prst="roundRect">
                <a:avLst>
                  <a:gd name="adj" fmla="val 50000"/>
                </a:avLst>
              </a:prstGeom>
              <a:gradFill>
                <a:gsLst>
                  <a:gs pos="0">
                    <a:schemeClr val="bg1">
                      <a:lumMod val="75000"/>
                    </a:schemeClr>
                  </a:gs>
                  <a:gs pos="50000">
                    <a:schemeClr val="bg1">
                      <a:lumMod val="95000"/>
                    </a:schemeClr>
                  </a:gs>
                  <a:gs pos="100000">
                    <a:schemeClr val="bg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endParaRPr lang="zh-CN" altLang="en-US">
                  <a:cs typeface="+mn-ea"/>
                  <a:sym typeface="+mn-lt"/>
                </a:endParaRPr>
              </a:p>
            </p:txBody>
          </p:sp>
        </p:grpSp>
        <p:grpSp>
          <p:nvGrpSpPr>
            <p:cNvPr id="35" name="组合 34"/>
            <p:cNvGrpSpPr/>
            <p:nvPr/>
          </p:nvGrpSpPr>
          <p:grpSpPr>
            <a:xfrm rot="16200000">
              <a:off x="1203997" y="3024024"/>
              <a:ext cx="441397" cy="58863"/>
              <a:chOff x="2975753" y="1851670"/>
              <a:chExt cx="539968" cy="72008"/>
            </a:xfrm>
          </p:grpSpPr>
          <p:sp>
            <p:nvSpPr>
              <p:cNvPr id="39" name="椭圆 38"/>
              <p:cNvSpPr/>
              <p:nvPr/>
            </p:nvSpPr>
            <p:spPr>
              <a:xfrm>
                <a:off x="2975753" y="1851670"/>
                <a:ext cx="72008" cy="7200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endParaRPr lang="zh-CN" altLang="en-US">
                  <a:cs typeface="+mn-ea"/>
                  <a:sym typeface="+mn-lt"/>
                </a:endParaRPr>
              </a:p>
            </p:txBody>
          </p:sp>
          <p:sp>
            <p:nvSpPr>
              <p:cNvPr id="40" name="椭圆 39"/>
              <p:cNvSpPr/>
              <p:nvPr/>
            </p:nvSpPr>
            <p:spPr>
              <a:xfrm>
                <a:off x="3443713" y="1851670"/>
                <a:ext cx="72008" cy="7200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endParaRPr lang="zh-CN" altLang="en-US">
                  <a:cs typeface="+mn-ea"/>
                  <a:sym typeface="+mn-lt"/>
                </a:endParaRPr>
              </a:p>
            </p:txBody>
          </p:sp>
          <p:sp>
            <p:nvSpPr>
              <p:cNvPr id="41" name="圆角矩形 64"/>
              <p:cNvSpPr/>
              <p:nvPr/>
            </p:nvSpPr>
            <p:spPr>
              <a:xfrm>
                <a:off x="3011757" y="1864814"/>
                <a:ext cx="467960" cy="45719"/>
              </a:xfrm>
              <a:prstGeom prst="roundRect">
                <a:avLst>
                  <a:gd name="adj" fmla="val 50000"/>
                </a:avLst>
              </a:prstGeom>
              <a:gradFill>
                <a:gsLst>
                  <a:gs pos="0">
                    <a:schemeClr val="bg1">
                      <a:lumMod val="75000"/>
                    </a:schemeClr>
                  </a:gs>
                  <a:gs pos="50000">
                    <a:schemeClr val="bg1">
                      <a:lumMod val="95000"/>
                    </a:schemeClr>
                  </a:gs>
                  <a:gs pos="100000">
                    <a:schemeClr val="bg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endParaRPr lang="zh-CN" altLang="en-US">
                  <a:cs typeface="+mn-ea"/>
                  <a:sym typeface="+mn-lt"/>
                </a:endParaRPr>
              </a:p>
            </p:txBody>
          </p:sp>
        </p:grpSp>
        <p:sp>
          <p:nvSpPr>
            <p:cNvPr id="36" name="TextBox 62"/>
            <p:cNvSpPr txBox="1"/>
            <p:nvPr/>
          </p:nvSpPr>
          <p:spPr>
            <a:xfrm>
              <a:off x="1865412" y="1684025"/>
              <a:ext cx="660794" cy="716350"/>
            </a:xfrm>
            <a:prstGeom prst="rect">
              <a:avLst/>
            </a:prstGeom>
            <a:noFill/>
          </p:spPr>
          <p:txBody>
            <a:bodyPr wrap="square" rtlCol="0">
              <a:spAutoFit/>
            </a:bodyPr>
            <a:lstStyle/>
            <a:p>
              <a:pPr algn="ctr">
                <a:lnSpc>
                  <a:spcPct val="200000"/>
                </a:lnSpc>
              </a:pPr>
              <a:r>
                <a:rPr lang="en-US" altLang="zh-CN" sz="2400" b="1" dirty="0">
                  <a:solidFill>
                    <a:schemeClr val="bg1"/>
                  </a:solidFill>
                  <a:cs typeface="+mn-ea"/>
                  <a:sym typeface="+mn-lt"/>
                </a:rPr>
                <a:t>02</a:t>
              </a:r>
              <a:endParaRPr lang="zh-CN" altLang="en-US" sz="2400" b="1" dirty="0">
                <a:solidFill>
                  <a:schemeClr val="bg1"/>
                </a:solidFill>
                <a:cs typeface="+mn-ea"/>
                <a:sym typeface="+mn-lt"/>
              </a:endParaRPr>
            </a:p>
          </p:txBody>
        </p:sp>
        <p:sp>
          <p:nvSpPr>
            <p:cNvPr id="37" name="Rectangle 42"/>
            <p:cNvSpPr/>
            <p:nvPr/>
          </p:nvSpPr>
          <p:spPr>
            <a:xfrm flipH="1">
              <a:off x="941501" y="3422934"/>
              <a:ext cx="1960186" cy="342245"/>
            </a:xfrm>
            <a:prstGeom prst="rect">
              <a:avLst/>
            </a:prstGeom>
            <a:noFill/>
            <a:ln w="12700" cap="flat" cmpd="sng" algn="ctr">
              <a:noFill/>
              <a:prstDash val="solid"/>
            </a:ln>
            <a:effectLst/>
          </p:spPr>
          <p:txBody>
            <a:bodyPr lIns="91440" tIns="0" rIns="91440" bIns="0" rtlCol="0" anchor="t"/>
            <a:lstStyle/>
            <a:p>
              <a:pPr algn="ctr">
                <a:lnSpc>
                  <a:spcPct val="200000"/>
                </a:lnSpc>
              </a:pPr>
              <a:r>
                <a:rPr lang="zh-CN" altLang="en-US" sz="1600" b="1" dirty="0">
                  <a:solidFill>
                    <a:schemeClr val="tx1">
                      <a:lumMod val="75000"/>
                      <a:lumOff val="25000"/>
                    </a:schemeClr>
                  </a:solidFill>
                  <a:cs typeface="+mn-ea"/>
                  <a:sym typeface="+mn-lt"/>
                </a:rPr>
                <a:t>点击此处添加文本</a:t>
              </a:r>
              <a:endParaRPr lang="zh-CN" altLang="en-US" sz="1600" b="1" dirty="0">
                <a:solidFill>
                  <a:schemeClr val="tx1">
                    <a:lumMod val="75000"/>
                    <a:lumOff val="25000"/>
                  </a:schemeClr>
                </a:solidFill>
                <a:cs typeface="+mn-ea"/>
                <a:sym typeface="+mn-lt"/>
              </a:endParaRPr>
            </a:p>
          </p:txBody>
        </p:sp>
        <p:sp>
          <p:nvSpPr>
            <p:cNvPr id="38" name="Rectangle 42"/>
            <p:cNvSpPr/>
            <p:nvPr/>
          </p:nvSpPr>
          <p:spPr>
            <a:xfrm flipH="1">
              <a:off x="941501" y="3885803"/>
              <a:ext cx="1960186" cy="1703437"/>
            </a:xfrm>
            <a:prstGeom prst="rect">
              <a:avLst/>
            </a:prstGeom>
            <a:noFill/>
            <a:ln w="12700" cap="flat" cmpd="sng" algn="ctr">
              <a:noFill/>
              <a:prstDash val="solid"/>
            </a:ln>
            <a:effectLst/>
          </p:spPr>
          <p:txBody>
            <a:bodyPr lIns="91440" tIns="0" rIns="91440" bIns="0" rtlCol="0" anchor="t"/>
            <a:lstStyle/>
            <a:p>
              <a:pPr>
                <a:lnSpc>
                  <a:spcPct val="200000"/>
                </a:lnSpc>
              </a:pPr>
              <a:r>
                <a:rPr lang="zh-CN" altLang="en-US" sz="1200" dirty="0">
                  <a:solidFill>
                    <a:schemeClr val="tx1">
                      <a:lumMod val="75000"/>
                      <a:lumOff val="25000"/>
                    </a:schemeClr>
                  </a:solidFill>
                  <a:cs typeface="+mn-ea"/>
                  <a:sym typeface="+mn-lt"/>
                </a:rPr>
                <a:t>用户可以在投影仪或者计算机上进行演示也可以将演示文稿打印出来制作成胶片用户以在投影仪</a:t>
              </a:r>
              <a:endParaRPr lang="zh-CN" altLang="en-US" sz="1200" dirty="0">
                <a:solidFill>
                  <a:schemeClr val="tx1">
                    <a:lumMod val="75000"/>
                    <a:lumOff val="25000"/>
                  </a:schemeClr>
                </a:solidFill>
                <a:cs typeface="+mn-ea"/>
                <a:sym typeface="+mn-lt"/>
              </a:endParaRPr>
            </a:p>
          </p:txBody>
        </p:sp>
      </p:grpSp>
      <p:grpSp>
        <p:nvGrpSpPr>
          <p:cNvPr id="45" name="组合 44"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964945" y="1541064"/>
            <a:ext cx="2304256" cy="4205163"/>
            <a:chOff x="752634" y="1741175"/>
            <a:chExt cx="2304256" cy="4205163"/>
          </a:xfrm>
        </p:grpSpPr>
        <p:sp>
          <p:nvSpPr>
            <p:cNvPr id="46" name="圆角矩形 38"/>
            <p:cNvSpPr/>
            <p:nvPr/>
          </p:nvSpPr>
          <p:spPr>
            <a:xfrm rot="572624">
              <a:off x="1297576" y="1779108"/>
              <a:ext cx="1274792" cy="1256404"/>
            </a:xfrm>
            <a:custGeom>
              <a:avLst/>
              <a:gdLst/>
              <a:ahLst/>
              <a:cxnLst/>
              <a:rect l="l" t="t" r="r" b="b"/>
              <a:pathLst>
                <a:path w="1554798" h="1532371">
                  <a:moveTo>
                    <a:pt x="260464" y="73817"/>
                  </a:moveTo>
                  <a:cubicBezTo>
                    <a:pt x="306072" y="28209"/>
                    <a:pt x="369078" y="0"/>
                    <a:pt x="438674" y="0"/>
                  </a:cubicBezTo>
                  <a:lnTo>
                    <a:pt x="1302770" y="0"/>
                  </a:lnTo>
                  <a:cubicBezTo>
                    <a:pt x="1441961" y="0"/>
                    <a:pt x="1554798" y="112837"/>
                    <a:pt x="1554798" y="252028"/>
                  </a:cubicBezTo>
                  <a:lnTo>
                    <a:pt x="1554798" y="252029"/>
                  </a:lnTo>
                  <a:lnTo>
                    <a:pt x="1554798" y="1116125"/>
                  </a:lnTo>
                  <a:cubicBezTo>
                    <a:pt x="1554798" y="1255316"/>
                    <a:pt x="1441961" y="1368153"/>
                    <a:pt x="1302770" y="1368153"/>
                  </a:cubicBezTo>
                  <a:cubicBezTo>
                    <a:pt x="1163579" y="1368153"/>
                    <a:pt x="1050742" y="1255316"/>
                    <a:pt x="1050742" y="1116125"/>
                  </a:cubicBezTo>
                  <a:lnTo>
                    <a:pt x="1050742" y="860250"/>
                  </a:lnTo>
                  <a:cubicBezTo>
                    <a:pt x="1050311" y="861013"/>
                    <a:pt x="1049708" y="861600"/>
                    <a:pt x="1049101" y="862186"/>
                  </a:cubicBezTo>
                  <a:lnTo>
                    <a:pt x="426920" y="1461813"/>
                  </a:lnTo>
                  <a:cubicBezTo>
                    <a:pt x="326697" y="1558402"/>
                    <a:pt x="167149" y="1555457"/>
                    <a:pt x="70559" y="1455234"/>
                  </a:cubicBezTo>
                  <a:cubicBezTo>
                    <a:pt x="-26031" y="1355012"/>
                    <a:pt x="-23086" y="1195463"/>
                    <a:pt x="77137" y="1098874"/>
                  </a:cubicBezTo>
                  <a:lnTo>
                    <a:pt x="694328" y="504056"/>
                  </a:lnTo>
                  <a:lnTo>
                    <a:pt x="438674" y="504056"/>
                  </a:lnTo>
                  <a:cubicBezTo>
                    <a:pt x="299483" y="504056"/>
                    <a:pt x="186646" y="391219"/>
                    <a:pt x="186646" y="252028"/>
                  </a:cubicBezTo>
                  <a:cubicBezTo>
                    <a:pt x="186646" y="182432"/>
                    <a:pt x="214855" y="119426"/>
                    <a:pt x="260464" y="73817"/>
                  </a:cubicBezTo>
                  <a:close/>
                </a:path>
              </a:pathLst>
            </a:custGeom>
            <a:solidFill>
              <a:srgbClr val="365B7C"/>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endParaRPr lang="zh-CN" altLang="en-US">
                <a:cs typeface="+mn-ea"/>
                <a:sym typeface="+mn-lt"/>
              </a:endParaRPr>
            </a:p>
          </p:txBody>
        </p:sp>
        <p:sp>
          <p:nvSpPr>
            <p:cNvPr id="47" name="圆角矩形 70"/>
            <p:cNvSpPr/>
            <p:nvPr/>
          </p:nvSpPr>
          <p:spPr>
            <a:xfrm>
              <a:off x="752634" y="3115798"/>
              <a:ext cx="2304256" cy="2830540"/>
            </a:xfrm>
            <a:prstGeom prst="roundRect">
              <a:avLst>
                <a:gd name="adj" fmla="val 6909"/>
              </a:avLst>
            </a:prstGeom>
            <a:solidFill>
              <a:srgbClr val="EFEFEF"/>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endParaRPr lang="zh-CN" altLang="en-US">
                <a:cs typeface="+mn-ea"/>
                <a:sym typeface="+mn-lt"/>
              </a:endParaRPr>
            </a:p>
          </p:txBody>
        </p:sp>
        <p:grpSp>
          <p:nvGrpSpPr>
            <p:cNvPr id="48" name="组合 47"/>
            <p:cNvGrpSpPr/>
            <p:nvPr/>
          </p:nvGrpSpPr>
          <p:grpSpPr>
            <a:xfrm rot="16200000">
              <a:off x="2087525" y="3024024"/>
              <a:ext cx="441397" cy="58863"/>
              <a:chOff x="2975753" y="1851670"/>
              <a:chExt cx="539968" cy="72008"/>
            </a:xfrm>
          </p:grpSpPr>
          <p:sp>
            <p:nvSpPr>
              <p:cNvPr id="56" name="椭圆 55"/>
              <p:cNvSpPr/>
              <p:nvPr/>
            </p:nvSpPr>
            <p:spPr>
              <a:xfrm>
                <a:off x="2975753" y="1851670"/>
                <a:ext cx="72008" cy="7200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endParaRPr lang="zh-CN" altLang="en-US">
                  <a:cs typeface="+mn-ea"/>
                  <a:sym typeface="+mn-lt"/>
                </a:endParaRPr>
              </a:p>
            </p:txBody>
          </p:sp>
          <p:sp>
            <p:nvSpPr>
              <p:cNvPr id="57" name="椭圆 56"/>
              <p:cNvSpPr/>
              <p:nvPr/>
            </p:nvSpPr>
            <p:spPr>
              <a:xfrm>
                <a:off x="3443713" y="1851670"/>
                <a:ext cx="72008" cy="7200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endParaRPr lang="zh-CN" altLang="en-US">
                  <a:cs typeface="+mn-ea"/>
                  <a:sym typeface="+mn-lt"/>
                </a:endParaRPr>
              </a:p>
            </p:txBody>
          </p:sp>
          <p:sp>
            <p:nvSpPr>
              <p:cNvPr id="58" name="圆角矩形 81"/>
              <p:cNvSpPr/>
              <p:nvPr/>
            </p:nvSpPr>
            <p:spPr>
              <a:xfrm>
                <a:off x="3011757" y="1864814"/>
                <a:ext cx="467960" cy="45719"/>
              </a:xfrm>
              <a:prstGeom prst="roundRect">
                <a:avLst>
                  <a:gd name="adj" fmla="val 50000"/>
                </a:avLst>
              </a:prstGeom>
              <a:gradFill>
                <a:gsLst>
                  <a:gs pos="0">
                    <a:schemeClr val="bg1">
                      <a:lumMod val="75000"/>
                    </a:schemeClr>
                  </a:gs>
                  <a:gs pos="50000">
                    <a:schemeClr val="bg1">
                      <a:lumMod val="95000"/>
                    </a:schemeClr>
                  </a:gs>
                  <a:gs pos="100000">
                    <a:schemeClr val="bg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endParaRPr lang="zh-CN" altLang="en-US">
                  <a:cs typeface="+mn-ea"/>
                  <a:sym typeface="+mn-lt"/>
                </a:endParaRPr>
              </a:p>
            </p:txBody>
          </p:sp>
        </p:grpSp>
        <p:grpSp>
          <p:nvGrpSpPr>
            <p:cNvPr id="49" name="组合 48"/>
            <p:cNvGrpSpPr/>
            <p:nvPr/>
          </p:nvGrpSpPr>
          <p:grpSpPr>
            <a:xfrm rot="16200000">
              <a:off x="1203997" y="3024024"/>
              <a:ext cx="441397" cy="58863"/>
              <a:chOff x="2975753" y="1851670"/>
              <a:chExt cx="539968" cy="72008"/>
            </a:xfrm>
          </p:grpSpPr>
          <p:sp>
            <p:nvSpPr>
              <p:cNvPr id="53" name="椭圆 52"/>
              <p:cNvSpPr/>
              <p:nvPr/>
            </p:nvSpPr>
            <p:spPr>
              <a:xfrm>
                <a:off x="2975753" y="1851670"/>
                <a:ext cx="72008" cy="7200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endParaRPr lang="zh-CN" altLang="en-US">
                  <a:cs typeface="+mn-ea"/>
                  <a:sym typeface="+mn-lt"/>
                </a:endParaRPr>
              </a:p>
            </p:txBody>
          </p:sp>
          <p:sp>
            <p:nvSpPr>
              <p:cNvPr id="54" name="椭圆 53"/>
              <p:cNvSpPr/>
              <p:nvPr/>
            </p:nvSpPr>
            <p:spPr>
              <a:xfrm>
                <a:off x="3443713" y="1851670"/>
                <a:ext cx="72008" cy="7200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endParaRPr lang="zh-CN" altLang="en-US">
                  <a:cs typeface="+mn-ea"/>
                  <a:sym typeface="+mn-lt"/>
                </a:endParaRPr>
              </a:p>
            </p:txBody>
          </p:sp>
          <p:sp>
            <p:nvSpPr>
              <p:cNvPr id="55" name="圆角矩形 78"/>
              <p:cNvSpPr/>
              <p:nvPr/>
            </p:nvSpPr>
            <p:spPr>
              <a:xfrm>
                <a:off x="3011757" y="1864814"/>
                <a:ext cx="467960" cy="45719"/>
              </a:xfrm>
              <a:prstGeom prst="roundRect">
                <a:avLst>
                  <a:gd name="adj" fmla="val 50000"/>
                </a:avLst>
              </a:prstGeom>
              <a:gradFill>
                <a:gsLst>
                  <a:gs pos="0">
                    <a:schemeClr val="bg1">
                      <a:lumMod val="75000"/>
                    </a:schemeClr>
                  </a:gs>
                  <a:gs pos="50000">
                    <a:schemeClr val="bg1">
                      <a:lumMod val="95000"/>
                    </a:schemeClr>
                  </a:gs>
                  <a:gs pos="100000">
                    <a:schemeClr val="bg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endParaRPr lang="zh-CN" altLang="en-US">
                  <a:cs typeface="+mn-ea"/>
                  <a:sym typeface="+mn-lt"/>
                </a:endParaRPr>
              </a:p>
            </p:txBody>
          </p:sp>
        </p:grpSp>
        <p:sp>
          <p:nvSpPr>
            <p:cNvPr id="50" name="TextBox 53"/>
            <p:cNvSpPr txBox="1"/>
            <p:nvPr/>
          </p:nvSpPr>
          <p:spPr>
            <a:xfrm>
              <a:off x="1865412" y="1741175"/>
              <a:ext cx="660794" cy="716350"/>
            </a:xfrm>
            <a:prstGeom prst="rect">
              <a:avLst/>
            </a:prstGeom>
            <a:noFill/>
          </p:spPr>
          <p:txBody>
            <a:bodyPr wrap="square" rtlCol="0">
              <a:spAutoFit/>
            </a:bodyPr>
            <a:lstStyle/>
            <a:p>
              <a:pPr algn="ctr">
                <a:lnSpc>
                  <a:spcPct val="200000"/>
                </a:lnSpc>
              </a:pPr>
              <a:r>
                <a:rPr lang="en-US" altLang="zh-CN" sz="2400" b="1" dirty="0">
                  <a:solidFill>
                    <a:schemeClr val="bg1"/>
                  </a:solidFill>
                  <a:cs typeface="+mn-ea"/>
                  <a:sym typeface="+mn-lt"/>
                </a:rPr>
                <a:t>01</a:t>
              </a:r>
              <a:endParaRPr lang="zh-CN" altLang="en-US" sz="2400" b="1" dirty="0">
                <a:solidFill>
                  <a:schemeClr val="bg1"/>
                </a:solidFill>
                <a:cs typeface="+mn-ea"/>
                <a:sym typeface="+mn-lt"/>
              </a:endParaRPr>
            </a:p>
          </p:txBody>
        </p:sp>
        <p:sp>
          <p:nvSpPr>
            <p:cNvPr id="51" name="Rectangle 42"/>
            <p:cNvSpPr/>
            <p:nvPr/>
          </p:nvSpPr>
          <p:spPr>
            <a:xfrm flipH="1">
              <a:off x="941501" y="3422934"/>
              <a:ext cx="1960186" cy="342245"/>
            </a:xfrm>
            <a:prstGeom prst="rect">
              <a:avLst/>
            </a:prstGeom>
            <a:noFill/>
            <a:ln w="12700" cap="flat" cmpd="sng" algn="ctr">
              <a:noFill/>
              <a:prstDash val="solid"/>
            </a:ln>
            <a:effectLst/>
          </p:spPr>
          <p:txBody>
            <a:bodyPr lIns="91440" tIns="0" rIns="91440" bIns="0" rtlCol="0" anchor="t"/>
            <a:lstStyle/>
            <a:p>
              <a:pPr algn="ctr">
                <a:lnSpc>
                  <a:spcPct val="200000"/>
                </a:lnSpc>
              </a:pPr>
              <a:r>
                <a:rPr lang="zh-CN" altLang="en-US" sz="1600" b="1" dirty="0">
                  <a:solidFill>
                    <a:schemeClr val="tx1">
                      <a:lumMod val="75000"/>
                      <a:lumOff val="25000"/>
                    </a:schemeClr>
                  </a:solidFill>
                  <a:cs typeface="+mn-ea"/>
                  <a:sym typeface="+mn-lt"/>
                </a:rPr>
                <a:t>点击此处添加文本</a:t>
              </a:r>
              <a:endParaRPr lang="zh-CN" altLang="en-US" sz="1600" b="1" dirty="0">
                <a:solidFill>
                  <a:schemeClr val="tx1">
                    <a:lumMod val="75000"/>
                    <a:lumOff val="25000"/>
                  </a:schemeClr>
                </a:solidFill>
                <a:cs typeface="+mn-ea"/>
                <a:sym typeface="+mn-lt"/>
              </a:endParaRPr>
            </a:p>
          </p:txBody>
        </p:sp>
        <p:sp>
          <p:nvSpPr>
            <p:cNvPr id="52" name="Rectangle 42"/>
            <p:cNvSpPr/>
            <p:nvPr/>
          </p:nvSpPr>
          <p:spPr>
            <a:xfrm flipH="1">
              <a:off x="941501" y="3885803"/>
              <a:ext cx="1960186" cy="1703437"/>
            </a:xfrm>
            <a:prstGeom prst="rect">
              <a:avLst/>
            </a:prstGeom>
            <a:noFill/>
            <a:ln w="12700" cap="flat" cmpd="sng" algn="ctr">
              <a:noFill/>
              <a:prstDash val="solid"/>
            </a:ln>
            <a:effectLst/>
          </p:spPr>
          <p:txBody>
            <a:bodyPr lIns="91440" tIns="0" rIns="91440" bIns="0" rtlCol="0" anchor="t"/>
            <a:lstStyle/>
            <a:p>
              <a:pPr>
                <a:lnSpc>
                  <a:spcPct val="200000"/>
                </a:lnSpc>
              </a:pPr>
              <a:r>
                <a:rPr lang="zh-CN" altLang="en-US" sz="1200" dirty="0">
                  <a:solidFill>
                    <a:schemeClr val="tx1">
                      <a:lumMod val="75000"/>
                      <a:lumOff val="25000"/>
                    </a:schemeClr>
                  </a:solidFill>
                  <a:cs typeface="+mn-ea"/>
                  <a:sym typeface="+mn-lt"/>
                </a:rPr>
                <a:t>用户可以在投影仪或者计算机上进行演示也可以将演示文稿打印出来制作成胶片用户以在投影仪</a:t>
              </a:r>
              <a:endParaRPr lang="zh-CN" altLang="en-US" sz="1200" dirty="0">
                <a:solidFill>
                  <a:schemeClr val="tx1">
                    <a:lumMod val="75000"/>
                    <a:lumOff val="25000"/>
                  </a:schemeClr>
                </a:solidFill>
                <a:cs typeface="+mn-ea"/>
                <a:sym typeface="+mn-lt"/>
              </a:endParaRPr>
            </a:p>
          </p:txBody>
        </p:sp>
      </p:grpSp>
      <p:grpSp>
        <p:nvGrpSpPr>
          <p:cNvPr id="59" name="组合 58"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8962149" y="1502964"/>
            <a:ext cx="2304256" cy="4243263"/>
            <a:chOff x="752634" y="1703075"/>
            <a:chExt cx="2304256" cy="4243263"/>
          </a:xfrm>
        </p:grpSpPr>
        <p:sp>
          <p:nvSpPr>
            <p:cNvPr id="60" name="圆角矩形 38"/>
            <p:cNvSpPr/>
            <p:nvPr/>
          </p:nvSpPr>
          <p:spPr>
            <a:xfrm rot="572624">
              <a:off x="1297576" y="1779108"/>
              <a:ext cx="1274792" cy="1256404"/>
            </a:xfrm>
            <a:custGeom>
              <a:avLst/>
              <a:gdLst/>
              <a:ahLst/>
              <a:cxnLst/>
              <a:rect l="l" t="t" r="r" b="b"/>
              <a:pathLst>
                <a:path w="1554798" h="1532371">
                  <a:moveTo>
                    <a:pt x="260464" y="73817"/>
                  </a:moveTo>
                  <a:cubicBezTo>
                    <a:pt x="306072" y="28209"/>
                    <a:pt x="369078" y="0"/>
                    <a:pt x="438674" y="0"/>
                  </a:cubicBezTo>
                  <a:lnTo>
                    <a:pt x="1302770" y="0"/>
                  </a:lnTo>
                  <a:cubicBezTo>
                    <a:pt x="1441961" y="0"/>
                    <a:pt x="1554798" y="112837"/>
                    <a:pt x="1554798" y="252028"/>
                  </a:cubicBezTo>
                  <a:lnTo>
                    <a:pt x="1554798" y="252029"/>
                  </a:lnTo>
                  <a:lnTo>
                    <a:pt x="1554798" y="1116125"/>
                  </a:lnTo>
                  <a:cubicBezTo>
                    <a:pt x="1554798" y="1255316"/>
                    <a:pt x="1441961" y="1368153"/>
                    <a:pt x="1302770" y="1368153"/>
                  </a:cubicBezTo>
                  <a:cubicBezTo>
                    <a:pt x="1163579" y="1368153"/>
                    <a:pt x="1050742" y="1255316"/>
                    <a:pt x="1050742" y="1116125"/>
                  </a:cubicBezTo>
                  <a:lnTo>
                    <a:pt x="1050742" y="860250"/>
                  </a:lnTo>
                  <a:cubicBezTo>
                    <a:pt x="1050311" y="861013"/>
                    <a:pt x="1049708" y="861600"/>
                    <a:pt x="1049101" y="862186"/>
                  </a:cubicBezTo>
                  <a:lnTo>
                    <a:pt x="426920" y="1461813"/>
                  </a:lnTo>
                  <a:cubicBezTo>
                    <a:pt x="326697" y="1558402"/>
                    <a:pt x="167149" y="1555457"/>
                    <a:pt x="70559" y="1455234"/>
                  </a:cubicBezTo>
                  <a:cubicBezTo>
                    <a:pt x="-26031" y="1355012"/>
                    <a:pt x="-23086" y="1195463"/>
                    <a:pt x="77137" y="1098874"/>
                  </a:cubicBezTo>
                  <a:lnTo>
                    <a:pt x="694328" y="504056"/>
                  </a:lnTo>
                  <a:lnTo>
                    <a:pt x="438674" y="504056"/>
                  </a:lnTo>
                  <a:cubicBezTo>
                    <a:pt x="299483" y="504056"/>
                    <a:pt x="186646" y="391219"/>
                    <a:pt x="186646" y="252028"/>
                  </a:cubicBezTo>
                  <a:cubicBezTo>
                    <a:pt x="186646" y="182432"/>
                    <a:pt x="214855" y="119426"/>
                    <a:pt x="260464" y="73817"/>
                  </a:cubicBezTo>
                  <a:close/>
                </a:path>
              </a:pathLst>
            </a:custGeom>
            <a:solidFill>
              <a:schemeClr val="bg1">
                <a:lumMod val="65000"/>
              </a:schemeClr>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endParaRPr lang="zh-CN" altLang="en-US">
                <a:cs typeface="+mn-ea"/>
                <a:sym typeface="+mn-lt"/>
              </a:endParaRPr>
            </a:p>
          </p:txBody>
        </p:sp>
        <p:sp>
          <p:nvSpPr>
            <p:cNvPr id="61" name="圆角矩形 32"/>
            <p:cNvSpPr/>
            <p:nvPr/>
          </p:nvSpPr>
          <p:spPr>
            <a:xfrm>
              <a:off x="752634" y="3115798"/>
              <a:ext cx="2304256" cy="2830540"/>
            </a:xfrm>
            <a:prstGeom prst="roundRect">
              <a:avLst>
                <a:gd name="adj" fmla="val 6909"/>
              </a:avLst>
            </a:prstGeom>
            <a:solidFill>
              <a:srgbClr val="EFEFEF"/>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endParaRPr lang="zh-CN" altLang="en-US">
                <a:cs typeface="+mn-ea"/>
                <a:sym typeface="+mn-lt"/>
              </a:endParaRPr>
            </a:p>
          </p:txBody>
        </p:sp>
        <p:grpSp>
          <p:nvGrpSpPr>
            <p:cNvPr id="62" name="组合 61"/>
            <p:cNvGrpSpPr/>
            <p:nvPr/>
          </p:nvGrpSpPr>
          <p:grpSpPr>
            <a:xfrm rot="16200000">
              <a:off x="2087525" y="3024024"/>
              <a:ext cx="441397" cy="58863"/>
              <a:chOff x="2975753" y="1851670"/>
              <a:chExt cx="539968" cy="72008"/>
            </a:xfrm>
          </p:grpSpPr>
          <p:sp>
            <p:nvSpPr>
              <p:cNvPr id="70" name="椭圆 69"/>
              <p:cNvSpPr/>
              <p:nvPr/>
            </p:nvSpPr>
            <p:spPr>
              <a:xfrm>
                <a:off x="2975753" y="1851670"/>
                <a:ext cx="72008" cy="7200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endParaRPr lang="zh-CN" altLang="en-US">
                  <a:cs typeface="+mn-ea"/>
                  <a:sym typeface="+mn-lt"/>
                </a:endParaRPr>
              </a:p>
            </p:txBody>
          </p:sp>
          <p:sp>
            <p:nvSpPr>
              <p:cNvPr id="71" name="椭圆 70"/>
              <p:cNvSpPr/>
              <p:nvPr/>
            </p:nvSpPr>
            <p:spPr>
              <a:xfrm>
                <a:off x="3443713" y="1851670"/>
                <a:ext cx="72008" cy="7200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endParaRPr lang="zh-CN" altLang="en-US">
                  <a:cs typeface="+mn-ea"/>
                  <a:sym typeface="+mn-lt"/>
                </a:endParaRPr>
              </a:p>
            </p:txBody>
          </p:sp>
          <p:sp>
            <p:nvSpPr>
              <p:cNvPr id="72" name="圆角矩形 53"/>
              <p:cNvSpPr/>
              <p:nvPr/>
            </p:nvSpPr>
            <p:spPr>
              <a:xfrm>
                <a:off x="3011757" y="1864814"/>
                <a:ext cx="467960" cy="45719"/>
              </a:xfrm>
              <a:prstGeom prst="roundRect">
                <a:avLst>
                  <a:gd name="adj" fmla="val 50000"/>
                </a:avLst>
              </a:prstGeom>
              <a:gradFill>
                <a:gsLst>
                  <a:gs pos="0">
                    <a:schemeClr val="bg1">
                      <a:lumMod val="75000"/>
                    </a:schemeClr>
                  </a:gs>
                  <a:gs pos="50000">
                    <a:schemeClr val="bg1">
                      <a:lumMod val="95000"/>
                    </a:schemeClr>
                  </a:gs>
                  <a:gs pos="100000">
                    <a:schemeClr val="bg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endParaRPr lang="zh-CN" altLang="en-US">
                  <a:cs typeface="+mn-ea"/>
                  <a:sym typeface="+mn-lt"/>
                </a:endParaRPr>
              </a:p>
            </p:txBody>
          </p:sp>
        </p:grpSp>
        <p:grpSp>
          <p:nvGrpSpPr>
            <p:cNvPr id="63" name="组合 62"/>
            <p:cNvGrpSpPr/>
            <p:nvPr/>
          </p:nvGrpSpPr>
          <p:grpSpPr>
            <a:xfrm rot="16200000">
              <a:off x="1203997" y="3024024"/>
              <a:ext cx="441397" cy="58863"/>
              <a:chOff x="2975753" y="1851670"/>
              <a:chExt cx="539968" cy="72008"/>
            </a:xfrm>
          </p:grpSpPr>
          <p:sp>
            <p:nvSpPr>
              <p:cNvPr id="67" name="椭圆 66"/>
              <p:cNvSpPr/>
              <p:nvPr/>
            </p:nvSpPr>
            <p:spPr>
              <a:xfrm>
                <a:off x="2975753" y="1851670"/>
                <a:ext cx="72008" cy="7200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endParaRPr lang="zh-CN" altLang="en-US">
                  <a:cs typeface="+mn-ea"/>
                  <a:sym typeface="+mn-lt"/>
                </a:endParaRPr>
              </a:p>
            </p:txBody>
          </p:sp>
          <p:sp>
            <p:nvSpPr>
              <p:cNvPr id="68" name="椭圆 67"/>
              <p:cNvSpPr/>
              <p:nvPr/>
            </p:nvSpPr>
            <p:spPr>
              <a:xfrm>
                <a:off x="3443713" y="1851670"/>
                <a:ext cx="72008" cy="7200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endParaRPr lang="zh-CN" altLang="en-US">
                  <a:cs typeface="+mn-ea"/>
                  <a:sym typeface="+mn-lt"/>
                </a:endParaRPr>
              </a:p>
            </p:txBody>
          </p:sp>
          <p:sp>
            <p:nvSpPr>
              <p:cNvPr id="69" name="圆角矩形 50"/>
              <p:cNvSpPr/>
              <p:nvPr/>
            </p:nvSpPr>
            <p:spPr>
              <a:xfrm>
                <a:off x="3011757" y="1864814"/>
                <a:ext cx="467960" cy="45719"/>
              </a:xfrm>
              <a:prstGeom prst="roundRect">
                <a:avLst>
                  <a:gd name="adj" fmla="val 50000"/>
                </a:avLst>
              </a:prstGeom>
              <a:gradFill>
                <a:gsLst>
                  <a:gs pos="0">
                    <a:schemeClr val="bg1">
                      <a:lumMod val="75000"/>
                    </a:schemeClr>
                  </a:gs>
                  <a:gs pos="50000">
                    <a:schemeClr val="bg1">
                      <a:lumMod val="95000"/>
                    </a:schemeClr>
                  </a:gs>
                  <a:gs pos="100000">
                    <a:schemeClr val="bg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endParaRPr lang="zh-CN" altLang="en-US">
                  <a:cs typeface="+mn-ea"/>
                  <a:sym typeface="+mn-lt"/>
                </a:endParaRPr>
              </a:p>
            </p:txBody>
          </p:sp>
        </p:grpSp>
        <p:sp>
          <p:nvSpPr>
            <p:cNvPr id="64" name="TextBox 76"/>
            <p:cNvSpPr txBox="1"/>
            <p:nvPr/>
          </p:nvSpPr>
          <p:spPr>
            <a:xfrm>
              <a:off x="1865412" y="1703075"/>
              <a:ext cx="660794" cy="716350"/>
            </a:xfrm>
            <a:prstGeom prst="rect">
              <a:avLst/>
            </a:prstGeom>
            <a:noFill/>
          </p:spPr>
          <p:txBody>
            <a:bodyPr wrap="square" rtlCol="0">
              <a:spAutoFit/>
            </a:bodyPr>
            <a:lstStyle/>
            <a:p>
              <a:pPr algn="ctr">
                <a:lnSpc>
                  <a:spcPct val="200000"/>
                </a:lnSpc>
              </a:pPr>
              <a:r>
                <a:rPr lang="en-US" altLang="zh-CN" sz="2400" b="1" dirty="0">
                  <a:solidFill>
                    <a:schemeClr val="bg1"/>
                  </a:solidFill>
                  <a:cs typeface="+mn-ea"/>
                  <a:sym typeface="+mn-lt"/>
                </a:rPr>
                <a:t>04</a:t>
              </a:r>
              <a:endParaRPr lang="zh-CN" altLang="en-US" sz="2400" b="1" dirty="0">
                <a:solidFill>
                  <a:schemeClr val="bg1"/>
                </a:solidFill>
                <a:cs typeface="+mn-ea"/>
                <a:sym typeface="+mn-lt"/>
              </a:endParaRPr>
            </a:p>
          </p:txBody>
        </p:sp>
        <p:sp>
          <p:nvSpPr>
            <p:cNvPr id="65" name="Rectangle 42"/>
            <p:cNvSpPr/>
            <p:nvPr/>
          </p:nvSpPr>
          <p:spPr>
            <a:xfrm flipH="1">
              <a:off x="941501" y="3422934"/>
              <a:ext cx="1960186" cy="342245"/>
            </a:xfrm>
            <a:prstGeom prst="rect">
              <a:avLst/>
            </a:prstGeom>
            <a:noFill/>
            <a:ln w="12700" cap="flat" cmpd="sng" algn="ctr">
              <a:noFill/>
              <a:prstDash val="solid"/>
            </a:ln>
            <a:effectLst/>
          </p:spPr>
          <p:txBody>
            <a:bodyPr lIns="91440" tIns="0" rIns="91440" bIns="0" rtlCol="0" anchor="t"/>
            <a:lstStyle/>
            <a:p>
              <a:pPr algn="ctr">
                <a:lnSpc>
                  <a:spcPct val="200000"/>
                </a:lnSpc>
              </a:pPr>
              <a:r>
                <a:rPr lang="zh-CN" altLang="en-US" sz="1600" b="1" dirty="0">
                  <a:solidFill>
                    <a:schemeClr val="tx1">
                      <a:lumMod val="75000"/>
                      <a:lumOff val="25000"/>
                    </a:schemeClr>
                  </a:solidFill>
                  <a:cs typeface="+mn-ea"/>
                  <a:sym typeface="+mn-lt"/>
                </a:rPr>
                <a:t>点击此处添加文本</a:t>
              </a:r>
              <a:endParaRPr lang="zh-CN" altLang="en-US" sz="1600" b="1" dirty="0">
                <a:solidFill>
                  <a:schemeClr val="tx1">
                    <a:lumMod val="75000"/>
                    <a:lumOff val="25000"/>
                  </a:schemeClr>
                </a:solidFill>
                <a:cs typeface="+mn-ea"/>
                <a:sym typeface="+mn-lt"/>
              </a:endParaRPr>
            </a:p>
          </p:txBody>
        </p:sp>
        <p:sp>
          <p:nvSpPr>
            <p:cNvPr id="66" name="Rectangle 42"/>
            <p:cNvSpPr/>
            <p:nvPr/>
          </p:nvSpPr>
          <p:spPr>
            <a:xfrm flipH="1">
              <a:off x="941501" y="3885803"/>
              <a:ext cx="1960186" cy="1703437"/>
            </a:xfrm>
            <a:prstGeom prst="rect">
              <a:avLst/>
            </a:prstGeom>
            <a:noFill/>
            <a:ln w="12700" cap="flat" cmpd="sng" algn="ctr">
              <a:noFill/>
              <a:prstDash val="solid"/>
            </a:ln>
            <a:effectLst/>
          </p:spPr>
          <p:txBody>
            <a:bodyPr lIns="91440" tIns="0" rIns="91440" bIns="0" rtlCol="0" anchor="t"/>
            <a:lstStyle/>
            <a:p>
              <a:pPr>
                <a:lnSpc>
                  <a:spcPct val="200000"/>
                </a:lnSpc>
              </a:pPr>
              <a:r>
                <a:rPr lang="zh-CN" altLang="en-US" sz="1200" dirty="0">
                  <a:solidFill>
                    <a:schemeClr val="tx1">
                      <a:lumMod val="75000"/>
                      <a:lumOff val="25000"/>
                    </a:schemeClr>
                  </a:solidFill>
                  <a:cs typeface="+mn-ea"/>
                  <a:sym typeface="+mn-lt"/>
                </a:rPr>
                <a:t>用户可以在投影仪或者计算机上进行演示也可以将演示文稿打印出来制作成胶片用户以在投影仪</a:t>
              </a:r>
              <a:endParaRPr lang="zh-CN" altLang="en-US" sz="1200" dirty="0">
                <a:solidFill>
                  <a:schemeClr val="tx1">
                    <a:lumMod val="75000"/>
                    <a:lumOff val="25000"/>
                  </a:schemeClr>
                </a:solidFill>
                <a:cs typeface="+mn-ea"/>
                <a:sym typeface="+mn-lt"/>
              </a:endParaRPr>
            </a:p>
          </p:txBody>
        </p:sp>
      </p:grpSp>
      <p:sp>
        <p:nvSpPr>
          <p:cNvPr id="74" name="圆角矩形 38"/>
          <p:cNvSpPr/>
          <p:nvPr/>
        </p:nvSpPr>
        <p:spPr>
          <a:xfrm rot="572624">
            <a:off x="195140" y="191809"/>
            <a:ext cx="755690" cy="744790"/>
          </a:xfrm>
          <a:custGeom>
            <a:avLst/>
            <a:gdLst/>
            <a:ahLst/>
            <a:cxnLst/>
            <a:rect l="l" t="t" r="r" b="b"/>
            <a:pathLst>
              <a:path w="1554798" h="1532371">
                <a:moveTo>
                  <a:pt x="260464" y="73817"/>
                </a:moveTo>
                <a:cubicBezTo>
                  <a:pt x="306072" y="28209"/>
                  <a:pt x="369078" y="0"/>
                  <a:pt x="438674" y="0"/>
                </a:cubicBezTo>
                <a:lnTo>
                  <a:pt x="1302770" y="0"/>
                </a:lnTo>
                <a:cubicBezTo>
                  <a:pt x="1441961" y="0"/>
                  <a:pt x="1554798" y="112837"/>
                  <a:pt x="1554798" y="252028"/>
                </a:cubicBezTo>
                <a:lnTo>
                  <a:pt x="1554798" y="252029"/>
                </a:lnTo>
                <a:lnTo>
                  <a:pt x="1554798" y="1116125"/>
                </a:lnTo>
                <a:cubicBezTo>
                  <a:pt x="1554798" y="1255316"/>
                  <a:pt x="1441961" y="1368153"/>
                  <a:pt x="1302770" y="1368153"/>
                </a:cubicBezTo>
                <a:cubicBezTo>
                  <a:pt x="1163579" y="1368153"/>
                  <a:pt x="1050742" y="1255316"/>
                  <a:pt x="1050742" y="1116125"/>
                </a:cubicBezTo>
                <a:lnTo>
                  <a:pt x="1050742" y="860250"/>
                </a:lnTo>
                <a:cubicBezTo>
                  <a:pt x="1050311" y="861013"/>
                  <a:pt x="1049708" y="861600"/>
                  <a:pt x="1049101" y="862186"/>
                </a:cubicBezTo>
                <a:lnTo>
                  <a:pt x="426920" y="1461813"/>
                </a:lnTo>
                <a:cubicBezTo>
                  <a:pt x="326697" y="1558402"/>
                  <a:pt x="167149" y="1555457"/>
                  <a:pt x="70559" y="1455234"/>
                </a:cubicBezTo>
                <a:cubicBezTo>
                  <a:pt x="-26031" y="1355012"/>
                  <a:pt x="-23086" y="1195463"/>
                  <a:pt x="77137" y="1098874"/>
                </a:cubicBezTo>
                <a:lnTo>
                  <a:pt x="694328" y="504056"/>
                </a:lnTo>
                <a:lnTo>
                  <a:pt x="438674" y="504056"/>
                </a:lnTo>
                <a:cubicBezTo>
                  <a:pt x="299483" y="504056"/>
                  <a:pt x="186646" y="391219"/>
                  <a:pt x="186646" y="252028"/>
                </a:cubicBezTo>
                <a:cubicBezTo>
                  <a:pt x="186646" y="182432"/>
                  <a:pt x="214855" y="119426"/>
                  <a:pt x="260464" y="73817"/>
                </a:cubicBezTo>
                <a:close/>
              </a:path>
            </a:pathLst>
          </a:custGeom>
          <a:solidFill>
            <a:srgbClr val="365B7C"/>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9" name="椭圆 78"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1734017" y="6466806"/>
            <a:ext cx="266706" cy="266706"/>
          </a:xfrm>
          <a:prstGeom prst="ellipse">
            <a:avLst/>
          </a:prstGeom>
          <a:solidFill>
            <a:srgbClr val="365B7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0" name="椭圆 79"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1364799" y="6466806"/>
            <a:ext cx="266706" cy="266706"/>
          </a:xfrm>
          <a:prstGeom prst="ellipse">
            <a:avLst/>
          </a:prstGeom>
          <a:solidFill>
            <a:srgbClr val="96648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1" name="椭圆 80"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995581" y="6466806"/>
            <a:ext cx="266706" cy="266706"/>
          </a:xfrm>
          <a:prstGeom prst="ellipse">
            <a:avLst/>
          </a:prstGeom>
          <a:solidFill>
            <a:srgbClr val="D06F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2" name="椭圆 81"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626363" y="6466806"/>
            <a:ext cx="266706" cy="266706"/>
          </a:xfrm>
          <a:prstGeom prst="ellipse">
            <a:avLst/>
          </a:prstGeom>
          <a:solidFill>
            <a:srgbClr val="F779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3" name="椭圆 82"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257451" y="6466806"/>
            <a:ext cx="266400" cy="266400"/>
          </a:xfrm>
          <a:prstGeom prst="ellipse">
            <a:avLst/>
          </a:prstGeom>
          <a:solidFill>
            <a:srgbClr val="F8AD9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4"/>
                                        </p:tgtEl>
                                        <p:attrNameLst>
                                          <p:attrName>style.visibility</p:attrName>
                                        </p:attrNameLst>
                                      </p:cBhvr>
                                      <p:to>
                                        <p:strVal val="visible"/>
                                      </p:to>
                                    </p:set>
                                    <p:anim calcmode="lin" valueType="num">
                                      <p:cBhvr additive="base">
                                        <p:cTn id="7" dur="500" fill="hold"/>
                                        <p:tgtEl>
                                          <p:spTgt spid="74"/>
                                        </p:tgtEl>
                                        <p:attrNameLst>
                                          <p:attrName>ppt_x</p:attrName>
                                        </p:attrNameLst>
                                      </p:cBhvr>
                                      <p:tavLst>
                                        <p:tav tm="0">
                                          <p:val>
                                            <p:strVal val="0-#ppt_w/2"/>
                                          </p:val>
                                        </p:tav>
                                        <p:tav tm="100000">
                                          <p:val>
                                            <p:strVal val="#ppt_x"/>
                                          </p:val>
                                        </p:tav>
                                      </p:tavLst>
                                    </p:anim>
                                    <p:anim calcmode="lin" valueType="num">
                                      <p:cBhvr additive="base">
                                        <p:cTn id="8" dur="500" fill="hold"/>
                                        <p:tgtEl>
                                          <p:spTgt spid="74"/>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79"/>
                                        </p:tgtEl>
                                        <p:attrNameLst>
                                          <p:attrName>style.visibility</p:attrName>
                                        </p:attrNameLst>
                                      </p:cBhvr>
                                      <p:to>
                                        <p:strVal val="visible"/>
                                      </p:to>
                                    </p:set>
                                    <p:anim calcmode="lin" valueType="num">
                                      <p:cBhvr additive="base">
                                        <p:cTn id="11" dur="500" fill="hold"/>
                                        <p:tgtEl>
                                          <p:spTgt spid="79"/>
                                        </p:tgtEl>
                                        <p:attrNameLst>
                                          <p:attrName>ppt_x</p:attrName>
                                        </p:attrNameLst>
                                      </p:cBhvr>
                                      <p:tavLst>
                                        <p:tav tm="0">
                                          <p:val>
                                            <p:strVal val="1+#ppt_w/2"/>
                                          </p:val>
                                        </p:tav>
                                        <p:tav tm="100000">
                                          <p:val>
                                            <p:strVal val="#ppt_x"/>
                                          </p:val>
                                        </p:tav>
                                      </p:tavLst>
                                    </p:anim>
                                    <p:anim calcmode="lin" valueType="num">
                                      <p:cBhvr additive="base">
                                        <p:cTn id="12" dur="500" fill="hold"/>
                                        <p:tgtEl>
                                          <p:spTgt spid="79"/>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80"/>
                                        </p:tgtEl>
                                        <p:attrNameLst>
                                          <p:attrName>style.visibility</p:attrName>
                                        </p:attrNameLst>
                                      </p:cBhvr>
                                      <p:to>
                                        <p:strVal val="visible"/>
                                      </p:to>
                                    </p:set>
                                    <p:anim calcmode="lin" valueType="num">
                                      <p:cBhvr additive="base">
                                        <p:cTn id="15" dur="500" fill="hold"/>
                                        <p:tgtEl>
                                          <p:spTgt spid="80"/>
                                        </p:tgtEl>
                                        <p:attrNameLst>
                                          <p:attrName>ppt_x</p:attrName>
                                        </p:attrNameLst>
                                      </p:cBhvr>
                                      <p:tavLst>
                                        <p:tav tm="0">
                                          <p:val>
                                            <p:strVal val="1+#ppt_w/2"/>
                                          </p:val>
                                        </p:tav>
                                        <p:tav tm="100000">
                                          <p:val>
                                            <p:strVal val="#ppt_x"/>
                                          </p:val>
                                        </p:tav>
                                      </p:tavLst>
                                    </p:anim>
                                    <p:anim calcmode="lin" valueType="num">
                                      <p:cBhvr additive="base">
                                        <p:cTn id="16" dur="500" fill="hold"/>
                                        <p:tgtEl>
                                          <p:spTgt spid="80"/>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81"/>
                                        </p:tgtEl>
                                        <p:attrNameLst>
                                          <p:attrName>style.visibility</p:attrName>
                                        </p:attrNameLst>
                                      </p:cBhvr>
                                      <p:to>
                                        <p:strVal val="visible"/>
                                      </p:to>
                                    </p:set>
                                    <p:anim calcmode="lin" valueType="num">
                                      <p:cBhvr additive="base">
                                        <p:cTn id="19" dur="500" fill="hold"/>
                                        <p:tgtEl>
                                          <p:spTgt spid="81"/>
                                        </p:tgtEl>
                                        <p:attrNameLst>
                                          <p:attrName>ppt_x</p:attrName>
                                        </p:attrNameLst>
                                      </p:cBhvr>
                                      <p:tavLst>
                                        <p:tav tm="0">
                                          <p:val>
                                            <p:strVal val="1+#ppt_w/2"/>
                                          </p:val>
                                        </p:tav>
                                        <p:tav tm="100000">
                                          <p:val>
                                            <p:strVal val="#ppt_x"/>
                                          </p:val>
                                        </p:tav>
                                      </p:tavLst>
                                    </p:anim>
                                    <p:anim calcmode="lin" valueType="num">
                                      <p:cBhvr additive="base">
                                        <p:cTn id="20" dur="500" fill="hold"/>
                                        <p:tgtEl>
                                          <p:spTgt spid="81"/>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82"/>
                                        </p:tgtEl>
                                        <p:attrNameLst>
                                          <p:attrName>style.visibility</p:attrName>
                                        </p:attrNameLst>
                                      </p:cBhvr>
                                      <p:to>
                                        <p:strVal val="visible"/>
                                      </p:to>
                                    </p:set>
                                    <p:anim calcmode="lin" valueType="num">
                                      <p:cBhvr additive="base">
                                        <p:cTn id="23" dur="500" fill="hold"/>
                                        <p:tgtEl>
                                          <p:spTgt spid="82"/>
                                        </p:tgtEl>
                                        <p:attrNameLst>
                                          <p:attrName>ppt_x</p:attrName>
                                        </p:attrNameLst>
                                      </p:cBhvr>
                                      <p:tavLst>
                                        <p:tav tm="0">
                                          <p:val>
                                            <p:strVal val="1+#ppt_w/2"/>
                                          </p:val>
                                        </p:tav>
                                        <p:tav tm="100000">
                                          <p:val>
                                            <p:strVal val="#ppt_x"/>
                                          </p:val>
                                        </p:tav>
                                      </p:tavLst>
                                    </p:anim>
                                    <p:anim calcmode="lin" valueType="num">
                                      <p:cBhvr additive="base">
                                        <p:cTn id="24" dur="500" fill="hold"/>
                                        <p:tgtEl>
                                          <p:spTgt spid="82"/>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83"/>
                                        </p:tgtEl>
                                        <p:attrNameLst>
                                          <p:attrName>style.visibility</p:attrName>
                                        </p:attrNameLst>
                                      </p:cBhvr>
                                      <p:to>
                                        <p:strVal val="visible"/>
                                      </p:to>
                                    </p:set>
                                    <p:anim calcmode="lin" valueType="num">
                                      <p:cBhvr additive="base">
                                        <p:cTn id="27" dur="500" fill="hold"/>
                                        <p:tgtEl>
                                          <p:spTgt spid="83"/>
                                        </p:tgtEl>
                                        <p:attrNameLst>
                                          <p:attrName>ppt_x</p:attrName>
                                        </p:attrNameLst>
                                      </p:cBhvr>
                                      <p:tavLst>
                                        <p:tav tm="0">
                                          <p:val>
                                            <p:strVal val="1+#ppt_w/2"/>
                                          </p:val>
                                        </p:tav>
                                        <p:tav tm="100000">
                                          <p:val>
                                            <p:strVal val="#ppt_x"/>
                                          </p:val>
                                        </p:tav>
                                      </p:tavLst>
                                    </p:anim>
                                    <p:anim calcmode="lin" valueType="num">
                                      <p:cBhvr additive="base">
                                        <p:cTn id="28" dur="500" fill="hold"/>
                                        <p:tgtEl>
                                          <p:spTgt spid="83"/>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12" presetClass="entr" presetSubtype="8" fill="hold" grpId="0" nodeType="afterEffect">
                                  <p:stCondLst>
                                    <p:cond delay="0"/>
                                  </p:stCondLst>
                                  <p:iterate type="lt">
                                    <p:tmPct val="10000"/>
                                  </p:iterate>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p:tgtEl>
                                          <p:spTgt spid="15"/>
                                        </p:tgtEl>
                                        <p:attrNameLst>
                                          <p:attrName>ppt_x</p:attrName>
                                        </p:attrNameLst>
                                      </p:cBhvr>
                                      <p:tavLst>
                                        <p:tav tm="0">
                                          <p:val>
                                            <p:strVal val="#ppt_x-#ppt_w*1.125000"/>
                                          </p:val>
                                        </p:tav>
                                        <p:tav tm="100000">
                                          <p:val>
                                            <p:strVal val="#ppt_x"/>
                                          </p:val>
                                        </p:tav>
                                      </p:tavLst>
                                    </p:anim>
                                    <p:animEffect transition="in" filter="wipe(right)">
                                      <p:cBhvr>
                                        <p:cTn id="33" dur="500"/>
                                        <p:tgtEl>
                                          <p:spTgt spid="15"/>
                                        </p:tgtEl>
                                      </p:cBhvr>
                                    </p:animEffect>
                                  </p:childTnLst>
                                </p:cTn>
                              </p:par>
                            </p:childTnLst>
                          </p:cTn>
                        </p:par>
                        <p:par>
                          <p:cTn id="34" fill="hold">
                            <p:stCondLst>
                              <p:cond delay="699"/>
                            </p:stCondLst>
                            <p:childTnLst>
                              <p:par>
                                <p:cTn id="35" presetID="2" presetClass="entr" presetSubtype="4" decel="44000" fill="hold" nodeType="afterEffect">
                                  <p:stCondLst>
                                    <p:cond delay="0"/>
                                  </p:stCondLst>
                                  <p:childTnLst>
                                    <p:set>
                                      <p:cBhvr>
                                        <p:cTn id="36" dur="1" fill="hold">
                                          <p:stCondLst>
                                            <p:cond delay="0"/>
                                          </p:stCondLst>
                                        </p:cTn>
                                        <p:tgtEl>
                                          <p:spTgt spid="45"/>
                                        </p:tgtEl>
                                        <p:attrNameLst>
                                          <p:attrName>style.visibility</p:attrName>
                                        </p:attrNameLst>
                                      </p:cBhvr>
                                      <p:to>
                                        <p:strVal val="visible"/>
                                      </p:to>
                                    </p:set>
                                    <p:anim calcmode="lin" valueType="num">
                                      <p:cBhvr additive="base">
                                        <p:cTn id="37" dur="750" fill="hold"/>
                                        <p:tgtEl>
                                          <p:spTgt spid="45"/>
                                        </p:tgtEl>
                                        <p:attrNameLst>
                                          <p:attrName>ppt_x</p:attrName>
                                        </p:attrNameLst>
                                      </p:cBhvr>
                                      <p:tavLst>
                                        <p:tav tm="0">
                                          <p:val>
                                            <p:strVal val="#ppt_x"/>
                                          </p:val>
                                        </p:tav>
                                        <p:tav tm="100000">
                                          <p:val>
                                            <p:strVal val="#ppt_x"/>
                                          </p:val>
                                        </p:tav>
                                      </p:tavLst>
                                    </p:anim>
                                    <p:anim calcmode="lin" valueType="num">
                                      <p:cBhvr additive="base">
                                        <p:cTn id="38" dur="750" fill="hold"/>
                                        <p:tgtEl>
                                          <p:spTgt spid="45"/>
                                        </p:tgtEl>
                                        <p:attrNameLst>
                                          <p:attrName>ppt_y</p:attrName>
                                        </p:attrNameLst>
                                      </p:cBhvr>
                                      <p:tavLst>
                                        <p:tav tm="0">
                                          <p:val>
                                            <p:strVal val="1+#ppt_h/2"/>
                                          </p:val>
                                        </p:tav>
                                        <p:tav tm="100000">
                                          <p:val>
                                            <p:strVal val="#ppt_y"/>
                                          </p:val>
                                        </p:tav>
                                      </p:tavLst>
                                    </p:anim>
                                  </p:childTnLst>
                                </p:cTn>
                              </p:par>
                              <p:par>
                                <p:cTn id="39" presetID="2" presetClass="entr" presetSubtype="4" decel="44000" fill="hold" nodeType="withEffect">
                                  <p:stCondLst>
                                    <p:cond delay="250"/>
                                  </p:stCondLst>
                                  <p:childTnLst>
                                    <p:set>
                                      <p:cBhvr>
                                        <p:cTn id="40" dur="1" fill="hold">
                                          <p:stCondLst>
                                            <p:cond delay="0"/>
                                          </p:stCondLst>
                                        </p:cTn>
                                        <p:tgtEl>
                                          <p:spTgt spid="31"/>
                                        </p:tgtEl>
                                        <p:attrNameLst>
                                          <p:attrName>style.visibility</p:attrName>
                                        </p:attrNameLst>
                                      </p:cBhvr>
                                      <p:to>
                                        <p:strVal val="visible"/>
                                      </p:to>
                                    </p:set>
                                    <p:anim calcmode="lin" valueType="num">
                                      <p:cBhvr additive="base">
                                        <p:cTn id="41" dur="750" fill="hold"/>
                                        <p:tgtEl>
                                          <p:spTgt spid="31"/>
                                        </p:tgtEl>
                                        <p:attrNameLst>
                                          <p:attrName>ppt_x</p:attrName>
                                        </p:attrNameLst>
                                      </p:cBhvr>
                                      <p:tavLst>
                                        <p:tav tm="0">
                                          <p:val>
                                            <p:strVal val="#ppt_x"/>
                                          </p:val>
                                        </p:tav>
                                        <p:tav tm="100000">
                                          <p:val>
                                            <p:strVal val="#ppt_x"/>
                                          </p:val>
                                        </p:tav>
                                      </p:tavLst>
                                    </p:anim>
                                    <p:anim calcmode="lin" valueType="num">
                                      <p:cBhvr additive="base">
                                        <p:cTn id="42" dur="750" fill="hold"/>
                                        <p:tgtEl>
                                          <p:spTgt spid="31"/>
                                        </p:tgtEl>
                                        <p:attrNameLst>
                                          <p:attrName>ppt_y</p:attrName>
                                        </p:attrNameLst>
                                      </p:cBhvr>
                                      <p:tavLst>
                                        <p:tav tm="0">
                                          <p:val>
                                            <p:strVal val="1+#ppt_h/2"/>
                                          </p:val>
                                        </p:tav>
                                        <p:tav tm="100000">
                                          <p:val>
                                            <p:strVal val="#ppt_y"/>
                                          </p:val>
                                        </p:tav>
                                      </p:tavLst>
                                    </p:anim>
                                  </p:childTnLst>
                                </p:cTn>
                              </p:par>
                              <p:par>
                                <p:cTn id="43" presetID="2" presetClass="entr" presetSubtype="4" decel="44000" fill="hold" nodeType="withEffect">
                                  <p:stCondLst>
                                    <p:cond delay="500"/>
                                  </p:stCondLst>
                                  <p:childTnLst>
                                    <p:set>
                                      <p:cBhvr>
                                        <p:cTn id="44" dur="1" fill="hold">
                                          <p:stCondLst>
                                            <p:cond delay="0"/>
                                          </p:stCondLst>
                                        </p:cTn>
                                        <p:tgtEl>
                                          <p:spTgt spid="17"/>
                                        </p:tgtEl>
                                        <p:attrNameLst>
                                          <p:attrName>style.visibility</p:attrName>
                                        </p:attrNameLst>
                                      </p:cBhvr>
                                      <p:to>
                                        <p:strVal val="visible"/>
                                      </p:to>
                                    </p:set>
                                    <p:anim calcmode="lin" valueType="num">
                                      <p:cBhvr additive="base">
                                        <p:cTn id="45" dur="750" fill="hold"/>
                                        <p:tgtEl>
                                          <p:spTgt spid="17"/>
                                        </p:tgtEl>
                                        <p:attrNameLst>
                                          <p:attrName>ppt_x</p:attrName>
                                        </p:attrNameLst>
                                      </p:cBhvr>
                                      <p:tavLst>
                                        <p:tav tm="0">
                                          <p:val>
                                            <p:strVal val="#ppt_x"/>
                                          </p:val>
                                        </p:tav>
                                        <p:tav tm="100000">
                                          <p:val>
                                            <p:strVal val="#ppt_x"/>
                                          </p:val>
                                        </p:tav>
                                      </p:tavLst>
                                    </p:anim>
                                    <p:anim calcmode="lin" valueType="num">
                                      <p:cBhvr additive="base">
                                        <p:cTn id="46" dur="750" fill="hold"/>
                                        <p:tgtEl>
                                          <p:spTgt spid="17"/>
                                        </p:tgtEl>
                                        <p:attrNameLst>
                                          <p:attrName>ppt_y</p:attrName>
                                        </p:attrNameLst>
                                      </p:cBhvr>
                                      <p:tavLst>
                                        <p:tav tm="0">
                                          <p:val>
                                            <p:strVal val="1+#ppt_h/2"/>
                                          </p:val>
                                        </p:tav>
                                        <p:tav tm="100000">
                                          <p:val>
                                            <p:strVal val="#ppt_y"/>
                                          </p:val>
                                        </p:tav>
                                      </p:tavLst>
                                    </p:anim>
                                  </p:childTnLst>
                                </p:cTn>
                              </p:par>
                              <p:par>
                                <p:cTn id="47" presetID="2" presetClass="entr" presetSubtype="4" decel="44000" fill="hold" nodeType="withEffect">
                                  <p:stCondLst>
                                    <p:cond delay="500"/>
                                  </p:stCondLst>
                                  <p:childTnLst>
                                    <p:set>
                                      <p:cBhvr>
                                        <p:cTn id="48" dur="1" fill="hold">
                                          <p:stCondLst>
                                            <p:cond delay="0"/>
                                          </p:stCondLst>
                                        </p:cTn>
                                        <p:tgtEl>
                                          <p:spTgt spid="59"/>
                                        </p:tgtEl>
                                        <p:attrNameLst>
                                          <p:attrName>style.visibility</p:attrName>
                                        </p:attrNameLst>
                                      </p:cBhvr>
                                      <p:to>
                                        <p:strVal val="visible"/>
                                      </p:to>
                                    </p:set>
                                    <p:anim calcmode="lin" valueType="num">
                                      <p:cBhvr additive="base">
                                        <p:cTn id="49" dur="750" fill="hold"/>
                                        <p:tgtEl>
                                          <p:spTgt spid="59"/>
                                        </p:tgtEl>
                                        <p:attrNameLst>
                                          <p:attrName>ppt_x</p:attrName>
                                        </p:attrNameLst>
                                      </p:cBhvr>
                                      <p:tavLst>
                                        <p:tav tm="0">
                                          <p:val>
                                            <p:strVal val="#ppt_x"/>
                                          </p:val>
                                        </p:tav>
                                        <p:tav tm="100000">
                                          <p:val>
                                            <p:strVal val="#ppt_x"/>
                                          </p:val>
                                        </p:tav>
                                      </p:tavLst>
                                    </p:anim>
                                    <p:anim calcmode="lin" valueType="num">
                                      <p:cBhvr additive="base">
                                        <p:cTn id="50" dur="750" fill="hold"/>
                                        <p:tgtEl>
                                          <p:spTgt spid="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4" grpId="0" animBg="1"/>
      <p:bldP spid="79" grpId="0" animBg="1"/>
      <p:bldP spid="80" grpId="0" animBg="1"/>
      <p:bldP spid="81" grpId="0" animBg="1"/>
      <p:bldP spid="82" grpId="0" animBg="1"/>
      <p:bldP spid="8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10940999" y="6038203"/>
            <a:ext cx="1224136" cy="123111"/>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srgbClr val="355979"/>
                </a:solidFill>
                <a:effectLst/>
                <a:uLnTx/>
                <a:uFillTx/>
              </a:rPr>
              <a:t>PPT</a:t>
            </a:r>
            <a:r>
              <a:rPr kumimoji="0" lang="zh-CN" altLang="en-US" sz="100" b="0" i="0" u="none" strike="noStrike" kern="0" cap="none" spc="0" normalizeH="0" baseline="0" noProof="0" dirty="0" smtClean="0">
                <a:ln>
                  <a:noFill/>
                </a:ln>
                <a:solidFill>
                  <a:srgbClr val="355979"/>
                </a:solidFill>
                <a:effectLst/>
                <a:uLnTx/>
                <a:uFillTx/>
              </a:rPr>
              <a:t>下载 </a:t>
            </a:r>
            <a:r>
              <a:rPr kumimoji="0" lang="en-US" altLang="zh-CN" sz="100" b="0" i="0" u="none" strike="noStrike" kern="0" cap="none" spc="0" normalizeH="0" baseline="0" noProof="0" dirty="0" smtClean="0">
                <a:ln>
                  <a:noFill/>
                </a:ln>
                <a:solidFill>
                  <a:srgbClr val="355979"/>
                </a:solidFill>
                <a:effectLst/>
                <a:uLnTx/>
                <a:uFillTx/>
              </a:rPr>
              <a:t>http://www.1ppt.com/xiazai/</a:t>
            </a:r>
            <a:endParaRPr kumimoji="0" lang="en-US" altLang="zh-CN" sz="100" b="0" i="0" u="none" strike="noStrike" kern="0" cap="none" spc="0" normalizeH="0" baseline="0" noProof="0" dirty="0" smtClean="0">
              <a:ln>
                <a:noFill/>
              </a:ln>
              <a:solidFill>
                <a:srgbClr val="355979"/>
              </a:solidFill>
              <a:effectLst/>
              <a:uLnTx/>
              <a:uFillTx/>
            </a:endParaRPr>
          </a:p>
        </p:txBody>
      </p:sp>
      <p:sp>
        <p:nvSpPr>
          <p:cNvPr id="13" name="矩形 12"/>
          <p:cNvSpPr/>
          <p:nvPr/>
        </p:nvSpPr>
        <p:spPr>
          <a:xfrm>
            <a:off x="0" y="1026120"/>
            <a:ext cx="12192000" cy="52729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圆角矩形 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0" y="0"/>
            <a:ext cx="12192000" cy="1026120"/>
          </a:xfrm>
          <a:prstGeom prst="roundRect">
            <a:avLst>
              <a:gd name="adj" fmla="val 0"/>
            </a:avLst>
          </a:prstGeom>
          <a:solidFill>
            <a:srgbClr val="365B7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14"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txBox="1"/>
          <p:nvPr/>
        </p:nvSpPr>
        <p:spPr>
          <a:xfrm>
            <a:off x="1160398" y="133400"/>
            <a:ext cx="2595582" cy="769441"/>
          </a:xfrm>
          <a:prstGeom prst="rect">
            <a:avLst/>
          </a:prstGeom>
          <a:noFill/>
        </p:spPr>
        <p:txBody>
          <a:bodyPr wrap="none" rtlCol="0">
            <a:spAutoFit/>
          </a:bodyPr>
          <a:lstStyle/>
          <a:p>
            <a:r>
              <a:rPr lang="zh-CN" altLang="en-US" sz="4400" b="1" spc="300" dirty="0">
                <a:solidFill>
                  <a:srgbClr val="FEFEFE"/>
                </a:solidFill>
                <a:effectLst>
                  <a:outerShdw blurRad="38100" dist="38100" dir="2700000" algn="tl">
                    <a:srgbClr val="000000">
                      <a:alpha val="43137"/>
                    </a:srgbClr>
                  </a:outerShdw>
                </a:effectLst>
                <a:cs typeface="+mn-ea"/>
                <a:sym typeface="+mn-lt"/>
              </a:rPr>
              <a:t>兴趣爱好</a:t>
            </a:r>
            <a:endParaRPr lang="zh-CN" altLang="en-US" sz="4400" b="1" spc="300" dirty="0">
              <a:solidFill>
                <a:srgbClr val="FEFEFE"/>
              </a:solidFill>
              <a:effectLst>
                <a:outerShdw blurRad="38100" dist="38100" dir="2700000" algn="tl">
                  <a:srgbClr val="000000">
                    <a:alpha val="43137"/>
                  </a:srgbClr>
                </a:outerShdw>
              </a:effectLst>
              <a:cs typeface="+mn-ea"/>
              <a:sym typeface="+mn-lt"/>
            </a:endParaRPr>
          </a:p>
        </p:txBody>
      </p:sp>
      <p:sp>
        <p:nvSpPr>
          <p:cNvPr id="74" name="圆角矩形 38"/>
          <p:cNvSpPr/>
          <p:nvPr/>
        </p:nvSpPr>
        <p:spPr>
          <a:xfrm rot="572624">
            <a:off x="195140" y="191809"/>
            <a:ext cx="755690" cy="744790"/>
          </a:xfrm>
          <a:custGeom>
            <a:avLst/>
            <a:gdLst/>
            <a:ahLst/>
            <a:cxnLst/>
            <a:rect l="l" t="t" r="r" b="b"/>
            <a:pathLst>
              <a:path w="1554798" h="1532371">
                <a:moveTo>
                  <a:pt x="260464" y="73817"/>
                </a:moveTo>
                <a:cubicBezTo>
                  <a:pt x="306072" y="28209"/>
                  <a:pt x="369078" y="0"/>
                  <a:pt x="438674" y="0"/>
                </a:cubicBezTo>
                <a:lnTo>
                  <a:pt x="1302770" y="0"/>
                </a:lnTo>
                <a:cubicBezTo>
                  <a:pt x="1441961" y="0"/>
                  <a:pt x="1554798" y="112837"/>
                  <a:pt x="1554798" y="252028"/>
                </a:cubicBezTo>
                <a:lnTo>
                  <a:pt x="1554798" y="252029"/>
                </a:lnTo>
                <a:lnTo>
                  <a:pt x="1554798" y="1116125"/>
                </a:lnTo>
                <a:cubicBezTo>
                  <a:pt x="1554798" y="1255316"/>
                  <a:pt x="1441961" y="1368153"/>
                  <a:pt x="1302770" y="1368153"/>
                </a:cubicBezTo>
                <a:cubicBezTo>
                  <a:pt x="1163579" y="1368153"/>
                  <a:pt x="1050742" y="1255316"/>
                  <a:pt x="1050742" y="1116125"/>
                </a:cubicBezTo>
                <a:lnTo>
                  <a:pt x="1050742" y="860250"/>
                </a:lnTo>
                <a:cubicBezTo>
                  <a:pt x="1050311" y="861013"/>
                  <a:pt x="1049708" y="861600"/>
                  <a:pt x="1049101" y="862186"/>
                </a:cubicBezTo>
                <a:lnTo>
                  <a:pt x="426920" y="1461813"/>
                </a:lnTo>
                <a:cubicBezTo>
                  <a:pt x="326697" y="1558402"/>
                  <a:pt x="167149" y="1555457"/>
                  <a:pt x="70559" y="1455234"/>
                </a:cubicBezTo>
                <a:cubicBezTo>
                  <a:pt x="-26031" y="1355012"/>
                  <a:pt x="-23086" y="1195463"/>
                  <a:pt x="77137" y="1098874"/>
                </a:cubicBezTo>
                <a:lnTo>
                  <a:pt x="694328" y="504056"/>
                </a:lnTo>
                <a:lnTo>
                  <a:pt x="438674" y="504056"/>
                </a:lnTo>
                <a:cubicBezTo>
                  <a:pt x="299483" y="504056"/>
                  <a:pt x="186646" y="391219"/>
                  <a:pt x="186646" y="252028"/>
                </a:cubicBezTo>
                <a:cubicBezTo>
                  <a:pt x="186646" y="182432"/>
                  <a:pt x="214855" y="119426"/>
                  <a:pt x="260464" y="73817"/>
                </a:cubicBezTo>
                <a:close/>
              </a:path>
            </a:pathLst>
          </a:custGeom>
          <a:solidFill>
            <a:srgbClr val="365B7C"/>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椭圆 72"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1734017" y="6466806"/>
            <a:ext cx="266706" cy="266706"/>
          </a:xfrm>
          <a:prstGeom prst="ellipse">
            <a:avLst/>
          </a:prstGeom>
          <a:solidFill>
            <a:srgbClr val="365B7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9" name="椭圆 78"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1364799" y="6466806"/>
            <a:ext cx="266706" cy="266706"/>
          </a:xfrm>
          <a:prstGeom prst="ellipse">
            <a:avLst/>
          </a:prstGeom>
          <a:solidFill>
            <a:srgbClr val="96648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0" name="椭圆 79"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995581" y="6466806"/>
            <a:ext cx="266706" cy="266706"/>
          </a:xfrm>
          <a:prstGeom prst="ellipse">
            <a:avLst/>
          </a:prstGeom>
          <a:solidFill>
            <a:srgbClr val="D06F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1" name="椭圆 80"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626363" y="6466806"/>
            <a:ext cx="266706" cy="266706"/>
          </a:xfrm>
          <a:prstGeom prst="ellipse">
            <a:avLst/>
          </a:prstGeom>
          <a:solidFill>
            <a:srgbClr val="F779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2" name="椭圆 81"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257451" y="6466806"/>
            <a:ext cx="266400" cy="266400"/>
          </a:xfrm>
          <a:prstGeom prst="ellipse">
            <a:avLst/>
          </a:prstGeom>
          <a:solidFill>
            <a:srgbClr val="F8AD9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3" name="矩形 82"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69670" y="1859440"/>
            <a:ext cx="2898258" cy="3606345"/>
          </a:xfrm>
          <a:prstGeom prst="rect">
            <a:avLst/>
          </a:prstGeom>
          <a:blipFill>
            <a:blip r:embed="rId1"/>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4" name="矩形 83"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4068511" y="1859439"/>
            <a:ext cx="2313209" cy="1757952"/>
          </a:xfrm>
          <a:prstGeom prst="rect">
            <a:avLst/>
          </a:prstGeom>
          <a:blipFill>
            <a:blip r:embed="rId2"/>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矩形 84"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6474970" y="3707833"/>
            <a:ext cx="2313209" cy="1757952"/>
          </a:xfrm>
          <a:prstGeom prst="rect">
            <a:avLst/>
          </a:prstGeom>
          <a:blipFill>
            <a:blip r:embed="rId3"/>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矩形 85"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8881429" y="1859439"/>
            <a:ext cx="2313209" cy="1757952"/>
          </a:xfrm>
          <a:prstGeom prst="rect">
            <a:avLst/>
          </a:prstGeom>
          <a:blipFill>
            <a:blip r:embed="rId4"/>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87" name="组合 86"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4068511" y="3707833"/>
            <a:ext cx="2313209" cy="1757952"/>
            <a:chOff x="4074822" y="4204801"/>
            <a:chExt cx="2313209" cy="1757952"/>
          </a:xfrm>
        </p:grpSpPr>
        <p:sp>
          <p:nvSpPr>
            <p:cNvPr id="88" name="矩形 87"/>
            <p:cNvSpPr/>
            <p:nvPr/>
          </p:nvSpPr>
          <p:spPr>
            <a:xfrm>
              <a:off x="4074822" y="4204801"/>
              <a:ext cx="2313209" cy="1757952"/>
            </a:xfrm>
            <a:prstGeom prst="rect">
              <a:avLst/>
            </a:prstGeom>
            <a:solidFill>
              <a:srgbClr val="365B7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9" name="文本框 88"/>
            <p:cNvSpPr txBox="1"/>
            <p:nvPr/>
          </p:nvSpPr>
          <p:spPr>
            <a:xfrm>
              <a:off x="4214676" y="4457030"/>
              <a:ext cx="2023623" cy="1200329"/>
            </a:xfrm>
            <a:prstGeom prst="rect">
              <a:avLst/>
            </a:prstGeom>
            <a:noFill/>
            <a:effectLst/>
          </p:spPr>
          <p:txBody>
            <a:bodyPr wrap="square" rtlCol="0">
              <a:spAutoFit/>
            </a:bodyPr>
            <a:lstStyle/>
            <a:p>
              <a:pPr lvl="0">
                <a:lnSpc>
                  <a:spcPct val="150000"/>
                </a:lnSpc>
              </a:pPr>
              <a:r>
                <a:rPr lang="zh-CN" altLang="en-US" sz="1200" dirty="0">
                  <a:solidFill>
                    <a:srgbClr val="FFFFFF"/>
                  </a:solidFill>
                  <a:cs typeface="+mn-ea"/>
                  <a:sym typeface="+mn-lt"/>
                </a:rPr>
                <a:t>用户可以在投影仪或者计算机上进行演示也可以将演示文稿打印出来制作成胶片用户以在投影仪</a:t>
              </a:r>
              <a:endParaRPr lang="zh-CN" altLang="en-US" sz="1200" dirty="0">
                <a:solidFill>
                  <a:srgbClr val="FFFFFF"/>
                </a:solidFill>
                <a:cs typeface="+mn-ea"/>
                <a:sym typeface="+mn-lt"/>
              </a:endParaRPr>
            </a:p>
          </p:txBody>
        </p:sp>
      </p:grpSp>
      <p:grpSp>
        <p:nvGrpSpPr>
          <p:cNvPr id="90" name="组合 89"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6474970" y="1859439"/>
            <a:ext cx="2313209" cy="1757952"/>
            <a:chOff x="6481281" y="2356407"/>
            <a:chExt cx="2313209" cy="1757952"/>
          </a:xfrm>
        </p:grpSpPr>
        <p:sp>
          <p:nvSpPr>
            <p:cNvPr id="91" name="矩形 90"/>
            <p:cNvSpPr/>
            <p:nvPr/>
          </p:nvSpPr>
          <p:spPr>
            <a:xfrm>
              <a:off x="6481281" y="2356407"/>
              <a:ext cx="2313209" cy="1757952"/>
            </a:xfrm>
            <a:prstGeom prst="rect">
              <a:avLst/>
            </a:prstGeom>
            <a:solidFill>
              <a:srgbClr val="D06F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2" name="文本框 91"/>
            <p:cNvSpPr txBox="1"/>
            <p:nvPr/>
          </p:nvSpPr>
          <p:spPr>
            <a:xfrm>
              <a:off x="6609647" y="2632794"/>
              <a:ext cx="2056476" cy="1200329"/>
            </a:xfrm>
            <a:prstGeom prst="rect">
              <a:avLst/>
            </a:prstGeom>
            <a:noFill/>
            <a:effectLst/>
          </p:spPr>
          <p:txBody>
            <a:bodyPr wrap="square" rtlCol="0">
              <a:spAutoFit/>
            </a:bodyPr>
            <a:lstStyle/>
            <a:p>
              <a:pPr>
                <a:lnSpc>
                  <a:spcPct val="150000"/>
                </a:lnSpc>
              </a:pPr>
              <a:r>
                <a:rPr lang="zh-CN" altLang="en-US" sz="1200" dirty="0">
                  <a:solidFill>
                    <a:srgbClr val="FFFFFF"/>
                  </a:solidFill>
                  <a:cs typeface="+mn-ea"/>
                  <a:sym typeface="+mn-lt"/>
                </a:rPr>
                <a:t>用户可以在投影仪或者计算机上进行演示也可以将演示文稿打印出来制作成胶片用户以在投影仪</a:t>
              </a:r>
              <a:endParaRPr lang="zh-CN" altLang="en-US" sz="1200" dirty="0">
                <a:solidFill>
                  <a:srgbClr val="FFFFFF"/>
                </a:solidFill>
                <a:cs typeface="+mn-ea"/>
                <a:sym typeface="+mn-lt"/>
              </a:endParaRPr>
            </a:p>
          </p:txBody>
        </p:sp>
      </p:grpSp>
      <p:grpSp>
        <p:nvGrpSpPr>
          <p:cNvPr id="93" name="组合 92"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8881429" y="3707833"/>
            <a:ext cx="2313209" cy="1757952"/>
            <a:chOff x="8887740" y="4204801"/>
            <a:chExt cx="2313209" cy="1757952"/>
          </a:xfrm>
        </p:grpSpPr>
        <p:sp>
          <p:nvSpPr>
            <p:cNvPr id="94" name="矩形 93"/>
            <p:cNvSpPr/>
            <p:nvPr/>
          </p:nvSpPr>
          <p:spPr>
            <a:xfrm>
              <a:off x="8887740" y="4204801"/>
              <a:ext cx="2313209" cy="1757952"/>
            </a:xfrm>
            <a:prstGeom prst="rect">
              <a:avLst/>
            </a:prstGeom>
            <a:solidFill>
              <a:srgbClr val="F8AD9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5" name="文本框 94"/>
            <p:cNvSpPr txBox="1"/>
            <p:nvPr/>
          </p:nvSpPr>
          <p:spPr>
            <a:xfrm>
              <a:off x="9009285" y="4499228"/>
              <a:ext cx="2119356" cy="1200329"/>
            </a:xfrm>
            <a:prstGeom prst="rect">
              <a:avLst/>
            </a:prstGeom>
            <a:noFill/>
            <a:effectLst/>
          </p:spPr>
          <p:txBody>
            <a:bodyPr wrap="square" rtlCol="0">
              <a:spAutoFit/>
            </a:bodyPr>
            <a:lstStyle/>
            <a:p>
              <a:pPr lvl="0">
                <a:lnSpc>
                  <a:spcPct val="150000"/>
                </a:lnSpc>
              </a:pPr>
              <a:r>
                <a:rPr lang="zh-CN" altLang="en-US" sz="1200" dirty="0">
                  <a:solidFill>
                    <a:srgbClr val="FFFFFF"/>
                  </a:solidFill>
                  <a:cs typeface="+mn-ea"/>
                  <a:sym typeface="+mn-lt"/>
                </a:rPr>
                <a:t>用户可以在投影仪或者计算机上进行演示也可以将演示文稿打印出来制作成胶片用户以在投影仪</a:t>
              </a:r>
              <a:endParaRPr lang="zh-CN" altLang="en-US" sz="1200" dirty="0">
                <a:solidFill>
                  <a:srgbClr val="FFFFFF"/>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4"/>
                                        </p:tgtEl>
                                        <p:attrNameLst>
                                          <p:attrName>style.visibility</p:attrName>
                                        </p:attrNameLst>
                                      </p:cBhvr>
                                      <p:to>
                                        <p:strVal val="visible"/>
                                      </p:to>
                                    </p:set>
                                    <p:anim calcmode="lin" valueType="num">
                                      <p:cBhvr additive="base">
                                        <p:cTn id="7" dur="500" fill="hold"/>
                                        <p:tgtEl>
                                          <p:spTgt spid="74"/>
                                        </p:tgtEl>
                                        <p:attrNameLst>
                                          <p:attrName>ppt_x</p:attrName>
                                        </p:attrNameLst>
                                      </p:cBhvr>
                                      <p:tavLst>
                                        <p:tav tm="0">
                                          <p:val>
                                            <p:strVal val="0-#ppt_w/2"/>
                                          </p:val>
                                        </p:tav>
                                        <p:tav tm="100000">
                                          <p:val>
                                            <p:strVal val="#ppt_x"/>
                                          </p:val>
                                        </p:tav>
                                      </p:tavLst>
                                    </p:anim>
                                    <p:anim calcmode="lin" valueType="num">
                                      <p:cBhvr additive="base">
                                        <p:cTn id="8" dur="500" fill="hold"/>
                                        <p:tgtEl>
                                          <p:spTgt spid="74"/>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73"/>
                                        </p:tgtEl>
                                        <p:attrNameLst>
                                          <p:attrName>style.visibility</p:attrName>
                                        </p:attrNameLst>
                                      </p:cBhvr>
                                      <p:to>
                                        <p:strVal val="visible"/>
                                      </p:to>
                                    </p:set>
                                    <p:anim calcmode="lin" valueType="num">
                                      <p:cBhvr additive="base">
                                        <p:cTn id="11" dur="500" fill="hold"/>
                                        <p:tgtEl>
                                          <p:spTgt spid="73"/>
                                        </p:tgtEl>
                                        <p:attrNameLst>
                                          <p:attrName>ppt_x</p:attrName>
                                        </p:attrNameLst>
                                      </p:cBhvr>
                                      <p:tavLst>
                                        <p:tav tm="0">
                                          <p:val>
                                            <p:strVal val="1+#ppt_w/2"/>
                                          </p:val>
                                        </p:tav>
                                        <p:tav tm="100000">
                                          <p:val>
                                            <p:strVal val="#ppt_x"/>
                                          </p:val>
                                        </p:tav>
                                      </p:tavLst>
                                    </p:anim>
                                    <p:anim calcmode="lin" valueType="num">
                                      <p:cBhvr additive="base">
                                        <p:cTn id="12" dur="500" fill="hold"/>
                                        <p:tgtEl>
                                          <p:spTgt spid="7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79"/>
                                        </p:tgtEl>
                                        <p:attrNameLst>
                                          <p:attrName>style.visibility</p:attrName>
                                        </p:attrNameLst>
                                      </p:cBhvr>
                                      <p:to>
                                        <p:strVal val="visible"/>
                                      </p:to>
                                    </p:set>
                                    <p:anim calcmode="lin" valueType="num">
                                      <p:cBhvr additive="base">
                                        <p:cTn id="15" dur="500" fill="hold"/>
                                        <p:tgtEl>
                                          <p:spTgt spid="79"/>
                                        </p:tgtEl>
                                        <p:attrNameLst>
                                          <p:attrName>ppt_x</p:attrName>
                                        </p:attrNameLst>
                                      </p:cBhvr>
                                      <p:tavLst>
                                        <p:tav tm="0">
                                          <p:val>
                                            <p:strVal val="1+#ppt_w/2"/>
                                          </p:val>
                                        </p:tav>
                                        <p:tav tm="100000">
                                          <p:val>
                                            <p:strVal val="#ppt_x"/>
                                          </p:val>
                                        </p:tav>
                                      </p:tavLst>
                                    </p:anim>
                                    <p:anim calcmode="lin" valueType="num">
                                      <p:cBhvr additive="base">
                                        <p:cTn id="16" dur="500" fill="hold"/>
                                        <p:tgtEl>
                                          <p:spTgt spid="79"/>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80"/>
                                        </p:tgtEl>
                                        <p:attrNameLst>
                                          <p:attrName>style.visibility</p:attrName>
                                        </p:attrNameLst>
                                      </p:cBhvr>
                                      <p:to>
                                        <p:strVal val="visible"/>
                                      </p:to>
                                    </p:set>
                                    <p:anim calcmode="lin" valueType="num">
                                      <p:cBhvr additive="base">
                                        <p:cTn id="19" dur="500" fill="hold"/>
                                        <p:tgtEl>
                                          <p:spTgt spid="80"/>
                                        </p:tgtEl>
                                        <p:attrNameLst>
                                          <p:attrName>ppt_x</p:attrName>
                                        </p:attrNameLst>
                                      </p:cBhvr>
                                      <p:tavLst>
                                        <p:tav tm="0">
                                          <p:val>
                                            <p:strVal val="1+#ppt_w/2"/>
                                          </p:val>
                                        </p:tav>
                                        <p:tav tm="100000">
                                          <p:val>
                                            <p:strVal val="#ppt_x"/>
                                          </p:val>
                                        </p:tav>
                                      </p:tavLst>
                                    </p:anim>
                                    <p:anim calcmode="lin" valueType="num">
                                      <p:cBhvr additive="base">
                                        <p:cTn id="20" dur="500" fill="hold"/>
                                        <p:tgtEl>
                                          <p:spTgt spid="80"/>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81"/>
                                        </p:tgtEl>
                                        <p:attrNameLst>
                                          <p:attrName>style.visibility</p:attrName>
                                        </p:attrNameLst>
                                      </p:cBhvr>
                                      <p:to>
                                        <p:strVal val="visible"/>
                                      </p:to>
                                    </p:set>
                                    <p:anim calcmode="lin" valueType="num">
                                      <p:cBhvr additive="base">
                                        <p:cTn id="23" dur="500" fill="hold"/>
                                        <p:tgtEl>
                                          <p:spTgt spid="81"/>
                                        </p:tgtEl>
                                        <p:attrNameLst>
                                          <p:attrName>ppt_x</p:attrName>
                                        </p:attrNameLst>
                                      </p:cBhvr>
                                      <p:tavLst>
                                        <p:tav tm="0">
                                          <p:val>
                                            <p:strVal val="1+#ppt_w/2"/>
                                          </p:val>
                                        </p:tav>
                                        <p:tav tm="100000">
                                          <p:val>
                                            <p:strVal val="#ppt_x"/>
                                          </p:val>
                                        </p:tav>
                                      </p:tavLst>
                                    </p:anim>
                                    <p:anim calcmode="lin" valueType="num">
                                      <p:cBhvr additive="base">
                                        <p:cTn id="24" dur="500" fill="hold"/>
                                        <p:tgtEl>
                                          <p:spTgt spid="81"/>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82"/>
                                        </p:tgtEl>
                                        <p:attrNameLst>
                                          <p:attrName>style.visibility</p:attrName>
                                        </p:attrNameLst>
                                      </p:cBhvr>
                                      <p:to>
                                        <p:strVal val="visible"/>
                                      </p:to>
                                    </p:set>
                                    <p:anim calcmode="lin" valueType="num">
                                      <p:cBhvr additive="base">
                                        <p:cTn id="27" dur="500" fill="hold"/>
                                        <p:tgtEl>
                                          <p:spTgt spid="82"/>
                                        </p:tgtEl>
                                        <p:attrNameLst>
                                          <p:attrName>ppt_x</p:attrName>
                                        </p:attrNameLst>
                                      </p:cBhvr>
                                      <p:tavLst>
                                        <p:tav tm="0">
                                          <p:val>
                                            <p:strVal val="1+#ppt_w/2"/>
                                          </p:val>
                                        </p:tav>
                                        <p:tav tm="100000">
                                          <p:val>
                                            <p:strVal val="#ppt_x"/>
                                          </p:val>
                                        </p:tav>
                                      </p:tavLst>
                                    </p:anim>
                                    <p:anim calcmode="lin" valueType="num">
                                      <p:cBhvr additive="base">
                                        <p:cTn id="28" dur="500" fill="hold"/>
                                        <p:tgtEl>
                                          <p:spTgt spid="82"/>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12" presetClass="entr" presetSubtype="8" fill="hold" grpId="0" nodeType="afterEffect">
                                  <p:stCondLst>
                                    <p:cond delay="0"/>
                                  </p:stCondLst>
                                  <p:iterate type="lt">
                                    <p:tmPct val="10000"/>
                                  </p:iterate>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p:tgtEl>
                                          <p:spTgt spid="15"/>
                                        </p:tgtEl>
                                        <p:attrNameLst>
                                          <p:attrName>ppt_x</p:attrName>
                                        </p:attrNameLst>
                                      </p:cBhvr>
                                      <p:tavLst>
                                        <p:tav tm="0">
                                          <p:val>
                                            <p:strVal val="#ppt_x-#ppt_w*1.125000"/>
                                          </p:val>
                                        </p:tav>
                                        <p:tav tm="100000">
                                          <p:val>
                                            <p:strVal val="#ppt_x"/>
                                          </p:val>
                                        </p:tav>
                                      </p:tavLst>
                                    </p:anim>
                                    <p:animEffect transition="in" filter="wipe(right)">
                                      <p:cBhvr>
                                        <p:cTn id="33" dur="500"/>
                                        <p:tgtEl>
                                          <p:spTgt spid="15"/>
                                        </p:tgtEl>
                                      </p:cBhvr>
                                    </p:animEffect>
                                  </p:childTnLst>
                                </p:cTn>
                              </p:par>
                            </p:childTnLst>
                          </p:cTn>
                        </p:par>
                        <p:par>
                          <p:cTn id="34" fill="hold">
                            <p:stCondLst>
                              <p:cond delay="649"/>
                            </p:stCondLst>
                            <p:childTnLst>
                              <p:par>
                                <p:cTn id="35" presetID="14" presetClass="entr" presetSubtype="10" fill="hold" grpId="0" nodeType="afterEffect">
                                  <p:stCondLst>
                                    <p:cond delay="0"/>
                                  </p:stCondLst>
                                  <p:childTnLst>
                                    <p:set>
                                      <p:cBhvr>
                                        <p:cTn id="36" dur="1" fill="hold">
                                          <p:stCondLst>
                                            <p:cond delay="0"/>
                                          </p:stCondLst>
                                        </p:cTn>
                                        <p:tgtEl>
                                          <p:spTgt spid="83"/>
                                        </p:tgtEl>
                                        <p:attrNameLst>
                                          <p:attrName>style.visibility</p:attrName>
                                        </p:attrNameLst>
                                      </p:cBhvr>
                                      <p:to>
                                        <p:strVal val="visible"/>
                                      </p:to>
                                    </p:set>
                                    <p:animEffect transition="in" filter="randombar(horizontal)">
                                      <p:cBhvr>
                                        <p:cTn id="37" dur="500"/>
                                        <p:tgtEl>
                                          <p:spTgt spid="83"/>
                                        </p:tgtEl>
                                      </p:cBhvr>
                                    </p:animEffect>
                                  </p:childTnLst>
                                </p:cTn>
                              </p:par>
                            </p:childTnLst>
                          </p:cTn>
                        </p:par>
                        <p:par>
                          <p:cTn id="38" fill="hold">
                            <p:stCondLst>
                              <p:cond delay="1149"/>
                            </p:stCondLst>
                            <p:childTnLst>
                              <p:par>
                                <p:cTn id="39" presetID="2" presetClass="entr" presetSubtype="1" decel="44000" fill="hold" grpId="0" nodeType="afterEffect">
                                  <p:stCondLst>
                                    <p:cond delay="0"/>
                                  </p:stCondLst>
                                  <p:childTnLst>
                                    <p:set>
                                      <p:cBhvr>
                                        <p:cTn id="40" dur="1" fill="hold">
                                          <p:stCondLst>
                                            <p:cond delay="0"/>
                                          </p:stCondLst>
                                        </p:cTn>
                                        <p:tgtEl>
                                          <p:spTgt spid="84"/>
                                        </p:tgtEl>
                                        <p:attrNameLst>
                                          <p:attrName>style.visibility</p:attrName>
                                        </p:attrNameLst>
                                      </p:cBhvr>
                                      <p:to>
                                        <p:strVal val="visible"/>
                                      </p:to>
                                    </p:set>
                                    <p:anim calcmode="lin" valueType="num">
                                      <p:cBhvr additive="base">
                                        <p:cTn id="41" dur="750" fill="hold"/>
                                        <p:tgtEl>
                                          <p:spTgt spid="84"/>
                                        </p:tgtEl>
                                        <p:attrNameLst>
                                          <p:attrName>ppt_x</p:attrName>
                                        </p:attrNameLst>
                                      </p:cBhvr>
                                      <p:tavLst>
                                        <p:tav tm="0">
                                          <p:val>
                                            <p:strVal val="#ppt_x"/>
                                          </p:val>
                                        </p:tav>
                                        <p:tav tm="100000">
                                          <p:val>
                                            <p:strVal val="#ppt_x"/>
                                          </p:val>
                                        </p:tav>
                                      </p:tavLst>
                                    </p:anim>
                                    <p:anim calcmode="lin" valueType="num">
                                      <p:cBhvr additive="base">
                                        <p:cTn id="42" dur="750" fill="hold"/>
                                        <p:tgtEl>
                                          <p:spTgt spid="84"/>
                                        </p:tgtEl>
                                        <p:attrNameLst>
                                          <p:attrName>ppt_y</p:attrName>
                                        </p:attrNameLst>
                                      </p:cBhvr>
                                      <p:tavLst>
                                        <p:tav tm="0">
                                          <p:val>
                                            <p:strVal val="0-#ppt_h/2"/>
                                          </p:val>
                                        </p:tav>
                                        <p:tav tm="100000">
                                          <p:val>
                                            <p:strVal val="#ppt_y"/>
                                          </p:val>
                                        </p:tav>
                                      </p:tavLst>
                                    </p:anim>
                                  </p:childTnLst>
                                </p:cTn>
                              </p:par>
                              <p:par>
                                <p:cTn id="43" presetID="2" presetClass="entr" presetSubtype="4" decel="44000" fill="hold" grpId="0" nodeType="withEffect">
                                  <p:stCondLst>
                                    <p:cond delay="0"/>
                                  </p:stCondLst>
                                  <p:childTnLst>
                                    <p:set>
                                      <p:cBhvr>
                                        <p:cTn id="44" dur="1" fill="hold">
                                          <p:stCondLst>
                                            <p:cond delay="0"/>
                                          </p:stCondLst>
                                        </p:cTn>
                                        <p:tgtEl>
                                          <p:spTgt spid="85"/>
                                        </p:tgtEl>
                                        <p:attrNameLst>
                                          <p:attrName>style.visibility</p:attrName>
                                        </p:attrNameLst>
                                      </p:cBhvr>
                                      <p:to>
                                        <p:strVal val="visible"/>
                                      </p:to>
                                    </p:set>
                                    <p:anim calcmode="lin" valueType="num">
                                      <p:cBhvr additive="base">
                                        <p:cTn id="45" dur="750" fill="hold"/>
                                        <p:tgtEl>
                                          <p:spTgt spid="85"/>
                                        </p:tgtEl>
                                        <p:attrNameLst>
                                          <p:attrName>ppt_x</p:attrName>
                                        </p:attrNameLst>
                                      </p:cBhvr>
                                      <p:tavLst>
                                        <p:tav tm="0">
                                          <p:val>
                                            <p:strVal val="#ppt_x"/>
                                          </p:val>
                                        </p:tav>
                                        <p:tav tm="100000">
                                          <p:val>
                                            <p:strVal val="#ppt_x"/>
                                          </p:val>
                                        </p:tav>
                                      </p:tavLst>
                                    </p:anim>
                                    <p:anim calcmode="lin" valueType="num">
                                      <p:cBhvr additive="base">
                                        <p:cTn id="46" dur="750" fill="hold"/>
                                        <p:tgtEl>
                                          <p:spTgt spid="85"/>
                                        </p:tgtEl>
                                        <p:attrNameLst>
                                          <p:attrName>ppt_y</p:attrName>
                                        </p:attrNameLst>
                                      </p:cBhvr>
                                      <p:tavLst>
                                        <p:tav tm="0">
                                          <p:val>
                                            <p:strVal val="1+#ppt_h/2"/>
                                          </p:val>
                                        </p:tav>
                                        <p:tav tm="100000">
                                          <p:val>
                                            <p:strVal val="#ppt_y"/>
                                          </p:val>
                                        </p:tav>
                                      </p:tavLst>
                                    </p:anim>
                                  </p:childTnLst>
                                </p:cTn>
                              </p:par>
                              <p:par>
                                <p:cTn id="47" presetID="2" presetClass="entr" presetSubtype="1" decel="44000" fill="hold" grpId="0" nodeType="withEffect">
                                  <p:stCondLst>
                                    <p:cond delay="0"/>
                                  </p:stCondLst>
                                  <p:childTnLst>
                                    <p:set>
                                      <p:cBhvr>
                                        <p:cTn id="48" dur="1" fill="hold">
                                          <p:stCondLst>
                                            <p:cond delay="0"/>
                                          </p:stCondLst>
                                        </p:cTn>
                                        <p:tgtEl>
                                          <p:spTgt spid="86"/>
                                        </p:tgtEl>
                                        <p:attrNameLst>
                                          <p:attrName>style.visibility</p:attrName>
                                        </p:attrNameLst>
                                      </p:cBhvr>
                                      <p:to>
                                        <p:strVal val="visible"/>
                                      </p:to>
                                    </p:set>
                                    <p:anim calcmode="lin" valueType="num">
                                      <p:cBhvr additive="base">
                                        <p:cTn id="49" dur="750" fill="hold"/>
                                        <p:tgtEl>
                                          <p:spTgt spid="86"/>
                                        </p:tgtEl>
                                        <p:attrNameLst>
                                          <p:attrName>ppt_x</p:attrName>
                                        </p:attrNameLst>
                                      </p:cBhvr>
                                      <p:tavLst>
                                        <p:tav tm="0">
                                          <p:val>
                                            <p:strVal val="#ppt_x"/>
                                          </p:val>
                                        </p:tav>
                                        <p:tav tm="100000">
                                          <p:val>
                                            <p:strVal val="#ppt_x"/>
                                          </p:val>
                                        </p:tav>
                                      </p:tavLst>
                                    </p:anim>
                                    <p:anim calcmode="lin" valueType="num">
                                      <p:cBhvr additive="base">
                                        <p:cTn id="50" dur="750" fill="hold"/>
                                        <p:tgtEl>
                                          <p:spTgt spid="86"/>
                                        </p:tgtEl>
                                        <p:attrNameLst>
                                          <p:attrName>ppt_y</p:attrName>
                                        </p:attrNameLst>
                                      </p:cBhvr>
                                      <p:tavLst>
                                        <p:tav tm="0">
                                          <p:val>
                                            <p:strVal val="0-#ppt_h/2"/>
                                          </p:val>
                                        </p:tav>
                                        <p:tav tm="100000">
                                          <p:val>
                                            <p:strVal val="#ppt_y"/>
                                          </p:val>
                                        </p:tav>
                                      </p:tavLst>
                                    </p:anim>
                                  </p:childTnLst>
                                </p:cTn>
                              </p:par>
                            </p:childTnLst>
                          </p:cTn>
                        </p:par>
                        <p:par>
                          <p:cTn id="51" fill="hold">
                            <p:stCondLst>
                              <p:cond delay="2149"/>
                            </p:stCondLst>
                            <p:childTnLst>
                              <p:par>
                                <p:cTn id="52" presetID="2" presetClass="entr" presetSubtype="4" decel="44000" fill="hold" nodeType="afterEffect">
                                  <p:stCondLst>
                                    <p:cond delay="0"/>
                                  </p:stCondLst>
                                  <p:childTnLst>
                                    <p:set>
                                      <p:cBhvr>
                                        <p:cTn id="53" dur="1" fill="hold">
                                          <p:stCondLst>
                                            <p:cond delay="0"/>
                                          </p:stCondLst>
                                        </p:cTn>
                                        <p:tgtEl>
                                          <p:spTgt spid="87"/>
                                        </p:tgtEl>
                                        <p:attrNameLst>
                                          <p:attrName>style.visibility</p:attrName>
                                        </p:attrNameLst>
                                      </p:cBhvr>
                                      <p:to>
                                        <p:strVal val="visible"/>
                                      </p:to>
                                    </p:set>
                                    <p:anim calcmode="lin" valueType="num">
                                      <p:cBhvr additive="base">
                                        <p:cTn id="54" dur="750" fill="hold"/>
                                        <p:tgtEl>
                                          <p:spTgt spid="87"/>
                                        </p:tgtEl>
                                        <p:attrNameLst>
                                          <p:attrName>ppt_x</p:attrName>
                                        </p:attrNameLst>
                                      </p:cBhvr>
                                      <p:tavLst>
                                        <p:tav tm="0">
                                          <p:val>
                                            <p:strVal val="#ppt_x"/>
                                          </p:val>
                                        </p:tav>
                                        <p:tav tm="100000">
                                          <p:val>
                                            <p:strVal val="#ppt_x"/>
                                          </p:val>
                                        </p:tav>
                                      </p:tavLst>
                                    </p:anim>
                                    <p:anim calcmode="lin" valueType="num">
                                      <p:cBhvr additive="base">
                                        <p:cTn id="55" dur="750" fill="hold"/>
                                        <p:tgtEl>
                                          <p:spTgt spid="87"/>
                                        </p:tgtEl>
                                        <p:attrNameLst>
                                          <p:attrName>ppt_y</p:attrName>
                                        </p:attrNameLst>
                                      </p:cBhvr>
                                      <p:tavLst>
                                        <p:tav tm="0">
                                          <p:val>
                                            <p:strVal val="1+#ppt_h/2"/>
                                          </p:val>
                                        </p:tav>
                                        <p:tav tm="100000">
                                          <p:val>
                                            <p:strVal val="#ppt_y"/>
                                          </p:val>
                                        </p:tav>
                                      </p:tavLst>
                                    </p:anim>
                                  </p:childTnLst>
                                </p:cTn>
                              </p:par>
                              <p:par>
                                <p:cTn id="56" presetID="2" presetClass="entr" presetSubtype="1" decel="44000" fill="hold" nodeType="withEffect">
                                  <p:stCondLst>
                                    <p:cond delay="0"/>
                                  </p:stCondLst>
                                  <p:childTnLst>
                                    <p:set>
                                      <p:cBhvr>
                                        <p:cTn id="57" dur="1" fill="hold">
                                          <p:stCondLst>
                                            <p:cond delay="0"/>
                                          </p:stCondLst>
                                        </p:cTn>
                                        <p:tgtEl>
                                          <p:spTgt spid="90"/>
                                        </p:tgtEl>
                                        <p:attrNameLst>
                                          <p:attrName>style.visibility</p:attrName>
                                        </p:attrNameLst>
                                      </p:cBhvr>
                                      <p:to>
                                        <p:strVal val="visible"/>
                                      </p:to>
                                    </p:set>
                                    <p:anim calcmode="lin" valueType="num">
                                      <p:cBhvr additive="base">
                                        <p:cTn id="58" dur="750" fill="hold"/>
                                        <p:tgtEl>
                                          <p:spTgt spid="90"/>
                                        </p:tgtEl>
                                        <p:attrNameLst>
                                          <p:attrName>ppt_x</p:attrName>
                                        </p:attrNameLst>
                                      </p:cBhvr>
                                      <p:tavLst>
                                        <p:tav tm="0">
                                          <p:val>
                                            <p:strVal val="#ppt_x"/>
                                          </p:val>
                                        </p:tav>
                                        <p:tav tm="100000">
                                          <p:val>
                                            <p:strVal val="#ppt_x"/>
                                          </p:val>
                                        </p:tav>
                                      </p:tavLst>
                                    </p:anim>
                                    <p:anim calcmode="lin" valueType="num">
                                      <p:cBhvr additive="base">
                                        <p:cTn id="59" dur="750" fill="hold"/>
                                        <p:tgtEl>
                                          <p:spTgt spid="90"/>
                                        </p:tgtEl>
                                        <p:attrNameLst>
                                          <p:attrName>ppt_y</p:attrName>
                                        </p:attrNameLst>
                                      </p:cBhvr>
                                      <p:tavLst>
                                        <p:tav tm="0">
                                          <p:val>
                                            <p:strVal val="0-#ppt_h/2"/>
                                          </p:val>
                                        </p:tav>
                                        <p:tav tm="100000">
                                          <p:val>
                                            <p:strVal val="#ppt_y"/>
                                          </p:val>
                                        </p:tav>
                                      </p:tavLst>
                                    </p:anim>
                                  </p:childTnLst>
                                </p:cTn>
                              </p:par>
                              <p:par>
                                <p:cTn id="60" presetID="2" presetClass="entr" presetSubtype="4" decel="44000" fill="hold" nodeType="withEffect">
                                  <p:stCondLst>
                                    <p:cond delay="0"/>
                                  </p:stCondLst>
                                  <p:childTnLst>
                                    <p:set>
                                      <p:cBhvr>
                                        <p:cTn id="61" dur="1" fill="hold">
                                          <p:stCondLst>
                                            <p:cond delay="0"/>
                                          </p:stCondLst>
                                        </p:cTn>
                                        <p:tgtEl>
                                          <p:spTgt spid="93"/>
                                        </p:tgtEl>
                                        <p:attrNameLst>
                                          <p:attrName>style.visibility</p:attrName>
                                        </p:attrNameLst>
                                      </p:cBhvr>
                                      <p:to>
                                        <p:strVal val="visible"/>
                                      </p:to>
                                    </p:set>
                                    <p:anim calcmode="lin" valueType="num">
                                      <p:cBhvr additive="base">
                                        <p:cTn id="62" dur="750" fill="hold"/>
                                        <p:tgtEl>
                                          <p:spTgt spid="93"/>
                                        </p:tgtEl>
                                        <p:attrNameLst>
                                          <p:attrName>ppt_x</p:attrName>
                                        </p:attrNameLst>
                                      </p:cBhvr>
                                      <p:tavLst>
                                        <p:tav tm="0">
                                          <p:val>
                                            <p:strVal val="#ppt_x"/>
                                          </p:val>
                                        </p:tav>
                                        <p:tav tm="100000">
                                          <p:val>
                                            <p:strVal val="#ppt_x"/>
                                          </p:val>
                                        </p:tav>
                                      </p:tavLst>
                                    </p:anim>
                                    <p:anim calcmode="lin" valueType="num">
                                      <p:cBhvr additive="base">
                                        <p:cTn id="63" dur="750" fill="hold"/>
                                        <p:tgtEl>
                                          <p:spTgt spid="9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4" grpId="0" animBg="1"/>
      <p:bldP spid="73" grpId="0" animBg="1"/>
      <p:bldP spid="79" grpId="0" animBg="1"/>
      <p:bldP spid="80" grpId="0" animBg="1"/>
      <p:bldP spid="81" grpId="0" animBg="1"/>
      <p:bldP spid="82" grpId="0" animBg="1"/>
      <p:bldP spid="83" grpId="0" animBg="1"/>
      <p:bldP spid="84" grpId="0" animBg="1"/>
      <p:bldP spid="85" grpId="0" animBg="1"/>
      <p:bldP spid="8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026120"/>
            <a:ext cx="12192000" cy="52729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圆角矩形 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0" y="0"/>
            <a:ext cx="12192000" cy="1026120"/>
          </a:xfrm>
          <a:prstGeom prst="roundRect">
            <a:avLst>
              <a:gd name="adj" fmla="val 0"/>
            </a:avLst>
          </a:prstGeom>
          <a:solidFill>
            <a:srgbClr val="365B7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文本框 3"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txBox="1"/>
          <p:nvPr/>
        </p:nvSpPr>
        <p:spPr>
          <a:xfrm>
            <a:off x="1160398" y="133400"/>
            <a:ext cx="2595582" cy="769441"/>
          </a:xfrm>
          <a:prstGeom prst="rect">
            <a:avLst/>
          </a:prstGeom>
          <a:noFill/>
        </p:spPr>
        <p:txBody>
          <a:bodyPr wrap="none" rtlCol="0">
            <a:spAutoFit/>
          </a:bodyPr>
          <a:lstStyle/>
          <a:p>
            <a:r>
              <a:rPr lang="zh-CN" altLang="en-US" sz="4400" b="1" spc="300" dirty="0">
                <a:solidFill>
                  <a:srgbClr val="FEFEFE"/>
                </a:solidFill>
                <a:effectLst>
                  <a:outerShdw blurRad="38100" dist="38100" dir="2700000" algn="tl">
                    <a:srgbClr val="000000">
                      <a:alpha val="43137"/>
                    </a:srgbClr>
                  </a:outerShdw>
                </a:effectLst>
                <a:cs typeface="+mn-ea"/>
                <a:sym typeface="+mn-lt"/>
              </a:rPr>
              <a:t>性格分析</a:t>
            </a:r>
            <a:endParaRPr lang="zh-CN" altLang="en-US" sz="4400" b="1" spc="300" dirty="0">
              <a:solidFill>
                <a:srgbClr val="FEFEFE"/>
              </a:solidFill>
              <a:effectLst>
                <a:outerShdw blurRad="38100" dist="38100" dir="2700000" algn="tl">
                  <a:srgbClr val="000000">
                    <a:alpha val="43137"/>
                  </a:srgbClr>
                </a:outerShdw>
              </a:effectLst>
              <a:cs typeface="+mn-ea"/>
              <a:sym typeface="+mn-lt"/>
            </a:endParaRPr>
          </a:p>
        </p:txBody>
      </p:sp>
      <p:sp>
        <p:nvSpPr>
          <p:cNvPr id="5" name="圆角矩形 38"/>
          <p:cNvSpPr/>
          <p:nvPr/>
        </p:nvSpPr>
        <p:spPr>
          <a:xfrm rot="572624">
            <a:off x="195140" y="191809"/>
            <a:ext cx="755690" cy="744790"/>
          </a:xfrm>
          <a:custGeom>
            <a:avLst/>
            <a:gdLst/>
            <a:ahLst/>
            <a:cxnLst/>
            <a:rect l="l" t="t" r="r" b="b"/>
            <a:pathLst>
              <a:path w="1554798" h="1532371">
                <a:moveTo>
                  <a:pt x="260464" y="73817"/>
                </a:moveTo>
                <a:cubicBezTo>
                  <a:pt x="306072" y="28209"/>
                  <a:pt x="369078" y="0"/>
                  <a:pt x="438674" y="0"/>
                </a:cubicBezTo>
                <a:lnTo>
                  <a:pt x="1302770" y="0"/>
                </a:lnTo>
                <a:cubicBezTo>
                  <a:pt x="1441961" y="0"/>
                  <a:pt x="1554798" y="112837"/>
                  <a:pt x="1554798" y="252028"/>
                </a:cubicBezTo>
                <a:lnTo>
                  <a:pt x="1554798" y="252029"/>
                </a:lnTo>
                <a:lnTo>
                  <a:pt x="1554798" y="1116125"/>
                </a:lnTo>
                <a:cubicBezTo>
                  <a:pt x="1554798" y="1255316"/>
                  <a:pt x="1441961" y="1368153"/>
                  <a:pt x="1302770" y="1368153"/>
                </a:cubicBezTo>
                <a:cubicBezTo>
                  <a:pt x="1163579" y="1368153"/>
                  <a:pt x="1050742" y="1255316"/>
                  <a:pt x="1050742" y="1116125"/>
                </a:cubicBezTo>
                <a:lnTo>
                  <a:pt x="1050742" y="860250"/>
                </a:lnTo>
                <a:cubicBezTo>
                  <a:pt x="1050311" y="861013"/>
                  <a:pt x="1049708" y="861600"/>
                  <a:pt x="1049101" y="862186"/>
                </a:cubicBezTo>
                <a:lnTo>
                  <a:pt x="426920" y="1461813"/>
                </a:lnTo>
                <a:cubicBezTo>
                  <a:pt x="326697" y="1558402"/>
                  <a:pt x="167149" y="1555457"/>
                  <a:pt x="70559" y="1455234"/>
                </a:cubicBezTo>
                <a:cubicBezTo>
                  <a:pt x="-26031" y="1355012"/>
                  <a:pt x="-23086" y="1195463"/>
                  <a:pt x="77137" y="1098874"/>
                </a:cubicBezTo>
                <a:lnTo>
                  <a:pt x="694328" y="504056"/>
                </a:lnTo>
                <a:lnTo>
                  <a:pt x="438674" y="504056"/>
                </a:lnTo>
                <a:cubicBezTo>
                  <a:pt x="299483" y="504056"/>
                  <a:pt x="186646" y="391219"/>
                  <a:pt x="186646" y="252028"/>
                </a:cubicBezTo>
                <a:cubicBezTo>
                  <a:pt x="186646" y="182432"/>
                  <a:pt x="214855" y="119426"/>
                  <a:pt x="260464" y="73817"/>
                </a:cubicBezTo>
                <a:close/>
              </a:path>
            </a:pathLst>
          </a:custGeom>
          <a:solidFill>
            <a:srgbClr val="365B7C"/>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椭圆 5"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1734017" y="6466806"/>
            <a:ext cx="266706" cy="266706"/>
          </a:xfrm>
          <a:prstGeom prst="ellipse">
            <a:avLst/>
          </a:prstGeom>
          <a:solidFill>
            <a:srgbClr val="365B7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椭圆 6"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1364799" y="6466806"/>
            <a:ext cx="266706" cy="266706"/>
          </a:xfrm>
          <a:prstGeom prst="ellipse">
            <a:avLst/>
          </a:prstGeom>
          <a:solidFill>
            <a:srgbClr val="96648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995581" y="6466806"/>
            <a:ext cx="266706" cy="266706"/>
          </a:xfrm>
          <a:prstGeom prst="ellipse">
            <a:avLst/>
          </a:prstGeom>
          <a:solidFill>
            <a:srgbClr val="D06F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椭圆 8"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626363" y="6466806"/>
            <a:ext cx="266706" cy="266706"/>
          </a:xfrm>
          <a:prstGeom prst="ellipse">
            <a:avLst/>
          </a:prstGeom>
          <a:solidFill>
            <a:srgbClr val="F779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257451" y="6466806"/>
            <a:ext cx="266400" cy="266400"/>
          </a:xfrm>
          <a:prstGeom prst="ellipse">
            <a:avLst/>
          </a:prstGeom>
          <a:solidFill>
            <a:srgbClr val="F8AD9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1" name="图片 10"/>
          <p:cNvPicPr>
            <a:picLocks noChangeAspect="1"/>
          </p:cNvPicPr>
          <p:nvPr/>
        </p:nvPicPr>
        <p:blipFill>
          <a:blip r:embed="rId1" cstate="print">
            <a:extLst>
              <a:ext uri="{BEBA8EAE-BF5A-486C-A8C5-ECC9F3942E4B}">
                <a14:imgProps xmlns:a14="http://schemas.microsoft.com/office/drawing/2010/main">
                  <a14:imgLayer r:embed="rId2">
                    <a14:imgEffect>
                      <a14:backgroundRemoval t="2242" b="97091" l="9855" r="89984">
                        <a14:foregroundMark x1="50565" y1="9030" x2="51292" y2="56000"/>
                        <a14:foregroundMark x1="53231" y1="22606" x2="53958" y2="37152"/>
                        <a14:foregroundMark x1="48384" y1="25455" x2="46204" y2="39758"/>
                        <a14:foregroundMark x1="47819" y1="17212" x2="49273" y2="18727"/>
                        <a14:foregroundMark x1="55170" y1="13697" x2="55170" y2="13697"/>
                        <a14:foregroundMark x1="55897" y1="12364" x2="55493" y2="14303"/>
                        <a14:foregroundMark x1="55089" y1="14667" x2="55008" y2="15879"/>
                        <a14:backgroundMark x1="32310" y1="34182" x2="32310" y2="34182"/>
                        <a14:backgroundMark x1="55008" y1="14848" x2="54927" y2="15879"/>
                        <a14:backgroundMark x1="55008" y1="14788" x2="55897" y2="14242"/>
                        <a14:backgroundMark x1="55008" y1="15818" x2="55654" y2="16182"/>
                        <a14:backgroundMark x1="54847" y1="14424" x2="54685" y2="14667"/>
                        <a14:backgroundMark x1="55897" y1="13515" x2="55331" y2="14485"/>
                        <a14:backgroundMark x1="55170" y1="14727" x2="55331" y2="16303"/>
                        <a14:backgroundMark x1="54766" y1="14727" x2="54685" y2="15818"/>
                      </a14:backgroundRemoval>
                    </a14:imgEffect>
                  </a14:imgLayer>
                </a14:imgProps>
              </a:ext>
              <a:ext uri="{28A0092B-C50C-407E-A947-70E740481C1C}">
                <a14:useLocalDpi xmlns:a14="http://schemas.microsoft.com/office/drawing/2010/main" val="0"/>
              </a:ext>
            </a:extLst>
          </a:blip>
          <a:stretch>
            <a:fillRect/>
          </a:stretch>
        </p:blipFill>
        <p:spPr>
          <a:xfrm>
            <a:off x="468582" y="1352087"/>
            <a:ext cx="3710979" cy="4947018"/>
          </a:xfrm>
          <a:prstGeom prst="rect">
            <a:avLst/>
          </a:prstGeom>
          <a:effectLst>
            <a:outerShdw dist="101600" dir="2700000" algn="br" rotWithShape="0">
              <a:prstClr val="black">
                <a:alpha val="10000"/>
              </a:prstClr>
            </a:outerShdw>
          </a:effectLst>
        </p:spPr>
      </p:pic>
      <p:cxnSp>
        <p:nvCxnSpPr>
          <p:cNvPr id="12" name="直接连接符 11"/>
          <p:cNvCxnSpPr/>
          <p:nvPr/>
        </p:nvCxnSpPr>
        <p:spPr>
          <a:xfrm>
            <a:off x="3809832" y="1770486"/>
            <a:ext cx="1328161" cy="0"/>
          </a:xfrm>
          <a:prstGeom prst="line">
            <a:avLst/>
          </a:prstGeom>
          <a:ln w="9525">
            <a:solidFill>
              <a:schemeClr val="bg1">
                <a:lumMod val="50000"/>
              </a:schemeClr>
            </a:solidFill>
            <a:prstDash val="solid"/>
            <a:tailEnd type="oval" w="sm" len="sm"/>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5211074" y="1427246"/>
            <a:ext cx="5279687" cy="864096"/>
            <a:chOff x="2288094" y="1321493"/>
            <a:chExt cx="1371968" cy="864096"/>
          </a:xfrm>
        </p:grpSpPr>
        <p:sp>
          <p:nvSpPr>
            <p:cNvPr id="14" name="矩形 13"/>
            <p:cNvSpPr/>
            <p:nvPr/>
          </p:nvSpPr>
          <p:spPr>
            <a:xfrm>
              <a:off x="2288094" y="1321493"/>
              <a:ext cx="287921" cy="369332"/>
            </a:xfrm>
            <a:prstGeom prst="rect">
              <a:avLst/>
            </a:prstGeom>
          </p:spPr>
          <p:txBody>
            <a:bodyPr wrap="none">
              <a:spAutoFit/>
            </a:bodyPr>
            <a:lstStyle/>
            <a:p>
              <a:r>
                <a:rPr lang="zh-CN" altLang="en-US" b="1" dirty="0">
                  <a:solidFill>
                    <a:schemeClr val="tx1">
                      <a:lumMod val="75000"/>
                      <a:lumOff val="25000"/>
                    </a:schemeClr>
                  </a:solidFill>
                  <a:cs typeface="+mn-ea"/>
                  <a:sym typeface="+mn-lt"/>
                </a:rPr>
                <a:t>沉着冷静</a:t>
              </a:r>
              <a:endParaRPr lang="zh-CN" altLang="en-US" b="1" dirty="0">
                <a:solidFill>
                  <a:schemeClr val="tx1">
                    <a:lumMod val="75000"/>
                    <a:lumOff val="25000"/>
                  </a:schemeClr>
                </a:solidFill>
                <a:cs typeface="+mn-ea"/>
                <a:sym typeface="+mn-lt"/>
              </a:endParaRPr>
            </a:p>
          </p:txBody>
        </p:sp>
        <p:sp>
          <p:nvSpPr>
            <p:cNvPr id="15" name="矩形 14"/>
            <p:cNvSpPr/>
            <p:nvPr/>
          </p:nvSpPr>
          <p:spPr>
            <a:xfrm>
              <a:off x="2288094" y="1662369"/>
              <a:ext cx="1371968" cy="523220"/>
            </a:xfrm>
            <a:prstGeom prst="rect">
              <a:avLst/>
            </a:prstGeom>
          </p:spPr>
          <p:txBody>
            <a:bodyPr wrap="square" anchor="ctr">
              <a:spAutoFit/>
            </a:bodyPr>
            <a:lstStyle/>
            <a:p>
              <a:r>
                <a:rPr lang="zh-CN" altLang="en-US" sz="1400" dirty="0">
                  <a:solidFill>
                    <a:srgbClr val="000000">
                      <a:lumMod val="85000"/>
                      <a:lumOff val="15000"/>
                    </a:srgbClr>
                  </a:solidFill>
                  <a:cs typeface="+mn-ea"/>
                  <a:sym typeface="+mn-lt"/>
                </a:rPr>
                <a:t>用户可以在投影仪或者计算机上进行演示也可以将演示文稿打印出来制作成胶片用户以在投影仪</a:t>
              </a:r>
              <a:endParaRPr lang="zh-CN" altLang="en-US" sz="1400" dirty="0">
                <a:solidFill>
                  <a:srgbClr val="000000">
                    <a:lumMod val="85000"/>
                    <a:lumOff val="15000"/>
                  </a:srgbClr>
                </a:solidFill>
                <a:cs typeface="+mn-ea"/>
                <a:sym typeface="+mn-lt"/>
              </a:endParaRPr>
            </a:p>
          </p:txBody>
        </p:sp>
      </p:grpSp>
      <p:cxnSp>
        <p:nvCxnSpPr>
          <p:cNvPr id="16" name="直接连接符 15"/>
          <p:cNvCxnSpPr/>
          <p:nvPr/>
        </p:nvCxnSpPr>
        <p:spPr>
          <a:xfrm>
            <a:off x="4507002" y="2922614"/>
            <a:ext cx="635350" cy="0"/>
          </a:xfrm>
          <a:prstGeom prst="line">
            <a:avLst/>
          </a:prstGeom>
          <a:ln w="9525">
            <a:solidFill>
              <a:schemeClr val="bg1">
                <a:lumMod val="50000"/>
              </a:schemeClr>
            </a:solidFill>
            <a:prstDash val="solid"/>
            <a:tailEnd type="oval" w="sm" len="sm"/>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5215433" y="2579374"/>
            <a:ext cx="5279687" cy="864096"/>
            <a:chOff x="2288094" y="1321493"/>
            <a:chExt cx="1371968" cy="864096"/>
          </a:xfrm>
        </p:grpSpPr>
        <p:sp>
          <p:nvSpPr>
            <p:cNvPr id="18" name="矩形 17"/>
            <p:cNvSpPr/>
            <p:nvPr/>
          </p:nvSpPr>
          <p:spPr>
            <a:xfrm>
              <a:off x="2288094" y="1321493"/>
              <a:ext cx="287921" cy="369332"/>
            </a:xfrm>
            <a:prstGeom prst="rect">
              <a:avLst/>
            </a:prstGeom>
          </p:spPr>
          <p:txBody>
            <a:bodyPr wrap="none">
              <a:spAutoFit/>
            </a:bodyPr>
            <a:lstStyle/>
            <a:p>
              <a:r>
                <a:rPr lang="zh-CN" altLang="en-US" b="1" dirty="0">
                  <a:solidFill>
                    <a:schemeClr val="tx1">
                      <a:lumMod val="75000"/>
                      <a:lumOff val="25000"/>
                    </a:schemeClr>
                  </a:solidFill>
                  <a:cs typeface="+mn-ea"/>
                  <a:sym typeface="+mn-lt"/>
                </a:rPr>
                <a:t>热爱思考</a:t>
              </a:r>
              <a:endParaRPr lang="zh-CN" altLang="en-US" b="1" dirty="0">
                <a:solidFill>
                  <a:schemeClr val="tx1">
                    <a:lumMod val="75000"/>
                    <a:lumOff val="25000"/>
                  </a:schemeClr>
                </a:solidFill>
                <a:cs typeface="+mn-ea"/>
                <a:sym typeface="+mn-lt"/>
              </a:endParaRPr>
            </a:p>
          </p:txBody>
        </p:sp>
        <p:sp>
          <p:nvSpPr>
            <p:cNvPr id="19" name="矩形 18"/>
            <p:cNvSpPr/>
            <p:nvPr/>
          </p:nvSpPr>
          <p:spPr>
            <a:xfrm>
              <a:off x="2288094" y="1662369"/>
              <a:ext cx="1371968" cy="523220"/>
            </a:xfrm>
            <a:prstGeom prst="rect">
              <a:avLst/>
            </a:prstGeom>
          </p:spPr>
          <p:txBody>
            <a:bodyPr wrap="square" anchor="ctr">
              <a:spAutoFit/>
            </a:bodyPr>
            <a:lstStyle/>
            <a:p>
              <a:r>
                <a:rPr lang="zh-CN" altLang="en-US" sz="1400" dirty="0">
                  <a:solidFill>
                    <a:srgbClr val="000000">
                      <a:lumMod val="85000"/>
                      <a:lumOff val="15000"/>
                    </a:srgbClr>
                  </a:solidFill>
                  <a:cs typeface="+mn-ea"/>
                  <a:sym typeface="+mn-lt"/>
                </a:rPr>
                <a:t>用户可以在投影仪或者计算机上进行演示也可以将演示文稿打印出来制作成胶片用户以在投影仪</a:t>
              </a:r>
              <a:endParaRPr lang="zh-CN" altLang="en-US" sz="1400" dirty="0">
                <a:solidFill>
                  <a:srgbClr val="000000">
                    <a:lumMod val="85000"/>
                    <a:lumOff val="15000"/>
                  </a:srgbClr>
                </a:solidFill>
                <a:cs typeface="+mn-ea"/>
                <a:sym typeface="+mn-lt"/>
              </a:endParaRPr>
            </a:p>
          </p:txBody>
        </p:sp>
      </p:grpSp>
      <p:cxnSp>
        <p:nvCxnSpPr>
          <p:cNvPr id="20" name="直接连接符 19"/>
          <p:cNvCxnSpPr/>
          <p:nvPr/>
        </p:nvCxnSpPr>
        <p:spPr>
          <a:xfrm>
            <a:off x="3842922" y="4074742"/>
            <a:ext cx="1328161" cy="0"/>
          </a:xfrm>
          <a:prstGeom prst="line">
            <a:avLst/>
          </a:prstGeom>
          <a:ln w="9525">
            <a:solidFill>
              <a:schemeClr val="bg1">
                <a:lumMod val="50000"/>
              </a:schemeClr>
            </a:solidFill>
            <a:prstDash val="solid"/>
            <a:tailEnd type="oval" w="sm" len="sm"/>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5244164" y="3731502"/>
            <a:ext cx="5279687" cy="864096"/>
            <a:chOff x="2288094" y="1321493"/>
            <a:chExt cx="1371968" cy="864096"/>
          </a:xfrm>
        </p:grpSpPr>
        <p:sp>
          <p:nvSpPr>
            <p:cNvPr id="22" name="矩形 21"/>
            <p:cNvSpPr/>
            <p:nvPr/>
          </p:nvSpPr>
          <p:spPr>
            <a:xfrm>
              <a:off x="2288094" y="1321493"/>
              <a:ext cx="287921" cy="369332"/>
            </a:xfrm>
            <a:prstGeom prst="rect">
              <a:avLst/>
            </a:prstGeom>
          </p:spPr>
          <p:txBody>
            <a:bodyPr wrap="none">
              <a:spAutoFit/>
            </a:bodyPr>
            <a:lstStyle/>
            <a:p>
              <a:r>
                <a:rPr lang="zh-CN" altLang="en-US" b="1" dirty="0">
                  <a:solidFill>
                    <a:schemeClr val="tx1">
                      <a:lumMod val="75000"/>
                      <a:lumOff val="25000"/>
                    </a:schemeClr>
                  </a:solidFill>
                  <a:cs typeface="+mn-ea"/>
                  <a:sym typeface="+mn-lt"/>
                </a:rPr>
                <a:t>优柔寡断</a:t>
              </a:r>
              <a:endParaRPr lang="zh-CN" altLang="en-US" b="1" dirty="0">
                <a:solidFill>
                  <a:schemeClr val="tx1">
                    <a:lumMod val="75000"/>
                    <a:lumOff val="25000"/>
                  </a:schemeClr>
                </a:solidFill>
                <a:cs typeface="+mn-ea"/>
                <a:sym typeface="+mn-lt"/>
              </a:endParaRPr>
            </a:p>
          </p:txBody>
        </p:sp>
        <p:sp>
          <p:nvSpPr>
            <p:cNvPr id="23" name="矩形 22"/>
            <p:cNvSpPr/>
            <p:nvPr/>
          </p:nvSpPr>
          <p:spPr>
            <a:xfrm>
              <a:off x="2288094" y="1662369"/>
              <a:ext cx="1371968" cy="523220"/>
            </a:xfrm>
            <a:prstGeom prst="rect">
              <a:avLst/>
            </a:prstGeom>
          </p:spPr>
          <p:txBody>
            <a:bodyPr wrap="square" anchor="ctr">
              <a:spAutoFit/>
            </a:bodyPr>
            <a:lstStyle/>
            <a:p>
              <a:r>
                <a:rPr lang="zh-CN" altLang="en-US" sz="1400" dirty="0">
                  <a:solidFill>
                    <a:srgbClr val="000000">
                      <a:lumMod val="85000"/>
                      <a:lumOff val="15000"/>
                    </a:srgbClr>
                  </a:solidFill>
                  <a:cs typeface="+mn-ea"/>
                  <a:sym typeface="+mn-lt"/>
                </a:rPr>
                <a:t>用户可以在投影仪或者计算机上进行演示也可以将演示文稿打印出来制作成胶片用户以在投影仪</a:t>
              </a:r>
              <a:endParaRPr lang="zh-CN" altLang="en-US" sz="1400" dirty="0">
                <a:solidFill>
                  <a:srgbClr val="000000">
                    <a:lumMod val="85000"/>
                    <a:lumOff val="15000"/>
                  </a:srgbClr>
                </a:solidFill>
                <a:cs typeface="+mn-ea"/>
                <a:sym typeface="+mn-lt"/>
              </a:endParaRPr>
            </a:p>
          </p:txBody>
        </p:sp>
      </p:grpSp>
      <p:cxnSp>
        <p:nvCxnSpPr>
          <p:cNvPr id="24" name="直接连接符 23"/>
          <p:cNvCxnSpPr/>
          <p:nvPr/>
        </p:nvCxnSpPr>
        <p:spPr>
          <a:xfrm>
            <a:off x="3842922" y="5298878"/>
            <a:ext cx="1328161" cy="0"/>
          </a:xfrm>
          <a:prstGeom prst="line">
            <a:avLst/>
          </a:prstGeom>
          <a:ln w="9525">
            <a:solidFill>
              <a:schemeClr val="bg1">
                <a:lumMod val="50000"/>
              </a:schemeClr>
            </a:solidFill>
            <a:prstDash val="solid"/>
            <a:tailEnd type="oval" w="sm" len="sm"/>
          </a:ln>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a:off x="5244164" y="4955638"/>
            <a:ext cx="5279687" cy="864096"/>
            <a:chOff x="2288094" y="1321493"/>
            <a:chExt cx="1371968" cy="864096"/>
          </a:xfrm>
        </p:grpSpPr>
        <p:sp>
          <p:nvSpPr>
            <p:cNvPr id="26" name="矩形 25"/>
            <p:cNvSpPr/>
            <p:nvPr/>
          </p:nvSpPr>
          <p:spPr>
            <a:xfrm>
              <a:off x="2288094" y="1321493"/>
              <a:ext cx="287921" cy="369332"/>
            </a:xfrm>
            <a:prstGeom prst="rect">
              <a:avLst/>
            </a:prstGeom>
          </p:spPr>
          <p:txBody>
            <a:bodyPr wrap="none">
              <a:spAutoFit/>
            </a:bodyPr>
            <a:lstStyle/>
            <a:p>
              <a:r>
                <a:rPr lang="zh-CN" altLang="en-US" b="1" dirty="0">
                  <a:solidFill>
                    <a:schemeClr val="tx1">
                      <a:lumMod val="75000"/>
                      <a:lumOff val="25000"/>
                    </a:schemeClr>
                  </a:solidFill>
                  <a:cs typeface="+mn-ea"/>
                  <a:sym typeface="+mn-lt"/>
                </a:rPr>
                <a:t>感情用事</a:t>
              </a:r>
              <a:endParaRPr lang="zh-CN" altLang="en-US" b="1" dirty="0">
                <a:solidFill>
                  <a:schemeClr val="tx1">
                    <a:lumMod val="75000"/>
                    <a:lumOff val="25000"/>
                  </a:schemeClr>
                </a:solidFill>
                <a:cs typeface="+mn-ea"/>
                <a:sym typeface="+mn-lt"/>
              </a:endParaRPr>
            </a:p>
          </p:txBody>
        </p:sp>
        <p:sp>
          <p:nvSpPr>
            <p:cNvPr id="27" name="矩形 26"/>
            <p:cNvSpPr/>
            <p:nvPr/>
          </p:nvSpPr>
          <p:spPr>
            <a:xfrm>
              <a:off x="2288094" y="1662369"/>
              <a:ext cx="1371968" cy="523220"/>
            </a:xfrm>
            <a:prstGeom prst="rect">
              <a:avLst/>
            </a:prstGeom>
          </p:spPr>
          <p:txBody>
            <a:bodyPr wrap="square" anchor="ctr">
              <a:spAutoFit/>
            </a:bodyPr>
            <a:lstStyle/>
            <a:p>
              <a:r>
                <a:rPr lang="zh-CN" altLang="en-US" sz="1400" dirty="0">
                  <a:solidFill>
                    <a:srgbClr val="000000">
                      <a:lumMod val="85000"/>
                      <a:lumOff val="15000"/>
                    </a:srgbClr>
                  </a:solidFill>
                  <a:cs typeface="+mn-ea"/>
                  <a:sym typeface="+mn-lt"/>
                </a:rPr>
                <a:t>用户可以在投影仪或者计算机上进行演示也可以将演示文稿打印出来制作成胶片用户以在投影仪</a:t>
              </a:r>
              <a:endParaRPr lang="zh-CN" altLang="en-US" sz="1400" dirty="0">
                <a:solidFill>
                  <a:srgbClr val="000000">
                    <a:lumMod val="85000"/>
                    <a:lumOff val="15000"/>
                  </a:srgb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1+#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1+#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12" presetClass="entr" presetSubtype="8" fill="hold" grpId="0" nodeType="afterEffect">
                                  <p:stCondLst>
                                    <p:cond delay="0"/>
                                  </p:stCondLst>
                                  <p:iterate type="lt">
                                    <p:tmPct val="10000"/>
                                  </p:iterate>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p:tgtEl>
                                          <p:spTgt spid="4"/>
                                        </p:tgtEl>
                                        <p:attrNameLst>
                                          <p:attrName>ppt_x</p:attrName>
                                        </p:attrNameLst>
                                      </p:cBhvr>
                                      <p:tavLst>
                                        <p:tav tm="0">
                                          <p:val>
                                            <p:strVal val="#ppt_x-#ppt_w*1.125000"/>
                                          </p:val>
                                        </p:tav>
                                        <p:tav tm="100000">
                                          <p:val>
                                            <p:strVal val="#ppt_x"/>
                                          </p:val>
                                        </p:tav>
                                      </p:tavLst>
                                    </p:anim>
                                    <p:animEffect transition="in" filter="wipe(right)">
                                      <p:cBhvr>
                                        <p:cTn id="33" dur="500"/>
                                        <p:tgtEl>
                                          <p:spTgt spid="4"/>
                                        </p:tgtEl>
                                      </p:cBhvr>
                                    </p:animEffect>
                                  </p:childTnLst>
                                </p:cTn>
                              </p:par>
                            </p:childTnLst>
                          </p:cTn>
                        </p:par>
                        <p:par>
                          <p:cTn id="34" fill="hold">
                            <p:stCondLst>
                              <p:cond delay="649"/>
                            </p:stCondLst>
                            <p:childTnLst>
                              <p:par>
                                <p:cTn id="35" presetID="37" presetClass="entr" presetSubtype="0"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1000"/>
                                        <p:tgtEl>
                                          <p:spTgt spid="11"/>
                                        </p:tgtEl>
                                      </p:cBhvr>
                                    </p:animEffect>
                                    <p:anim calcmode="lin" valueType="num">
                                      <p:cBhvr>
                                        <p:cTn id="38" dur="1000" fill="hold"/>
                                        <p:tgtEl>
                                          <p:spTgt spid="11"/>
                                        </p:tgtEl>
                                        <p:attrNameLst>
                                          <p:attrName>ppt_x</p:attrName>
                                        </p:attrNameLst>
                                      </p:cBhvr>
                                      <p:tavLst>
                                        <p:tav tm="0">
                                          <p:val>
                                            <p:strVal val="#ppt_x"/>
                                          </p:val>
                                        </p:tav>
                                        <p:tav tm="100000">
                                          <p:val>
                                            <p:strVal val="#ppt_x"/>
                                          </p:val>
                                        </p:tav>
                                      </p:tavLst>
                                    </p:anim>
                                    <p:anim calcmode="lin" valueType="num">
                                      <p:cBhvr>
                                        <p:cTn id="39" dur="900" decel="100000" fill="hold"/>
                                        <p:tgtEl>
                                          <p:spTgt spid="11"/>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par>
                          <p:cTn id="41" fill="hold">
                            <p:stCondLst>
                              <p:cond delay="1649"/>
                            </p:stCondLst>
                            <p:childTnLst>
                              <p:par>
                                <p:cTn id="42" presetID="22" presetClass="entr" presetSubtype="8" fill="hold"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left)">
                                      <p:cBhvr>
                                        <p:cTn id="44" dur="500"/>
                                        <p:tgtEl>
                                          <p:spTgt spid="12"/>
                                        </p:tgtEl>
                                      </p:cBhvr>
                                    </p:animEffect>
                                  </p:childTnLst>
                                </p:cTn>
                              </p:par>
                              <p:par>
                                <p:cTn id="45" presetID="2" presetClass="entr" presetSubtype="2" fill="hold" nodeType="withEffect">
                                  <p:stCondLst>
                                    <p:cond delay="75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500" fill="hold"/>
                                        <p:tgtEl>
                                          <p:spTgt spid="13"/>
                                        </p:tgtEl>
                                        <p:attrNameLst>
                                          <p:attrName>ppt_x</p:attrName>
                                        </p:attrNameLst>
                                      </p:cBhvr>
                                      <p:tavLst>
                                        <p:tav tm="0">
                                          <p:val>
                                            <p:strVal val="1+#ppt_w/2"/>
                                          </p:val>
                                        </p:tav>
                                        <p:tav tm="100000">
                                          <p:val>
                                            <p:strVal val="#ppt_x"/>
                                          </p:val>
                                        </p:tav>
                                      </p:tavLst>
                                    </p:anim>
                                    <p:anim calcmode="lin" valueType="num">
                                      <p:cBhvr additive="base">
                                        <p:cTn id="48" dur="500" fill="hold"/>
                                        <p:tgtEl>
                                          <p:spTgt spid="13"/>
                                        </p:tgtEl>
                                        <p:attrNameLst>
                                          <p:attrName>ppt_y</p:attrName>
                                        </p:attrNameLst>
                                      </p:cBhvr>
                                      <p:tavLst>
                                        <p:tav tm="0">
                                          <p:val>
                                            <p:strVal val="#ppt_y"/>
                                          </p:val>
                                        </p:tav>
                                        <p:tav tm="100000">
                                          <p:val>
                                            <p:strVal val="#ppt_y"/>
                                          </p:val>
                                        </p:tav>
                                      </p:tavLst>
                                    </p:anim>
                                  </p:childTnLst>
                                </p:cTn>
                              </p:par>
                            </p:childTnLst>
                          </p:cTn>
                        </p:par>
                        <p:par>
                          <p:cTn id="49" fill="hold">
                            <p:stCondLst>
                              <p:cond delay="2149"/>
                            </p:stCondLst>
                            <p:childTnLst>
                              <p:par>
                                <p:cTn id="50" presetID="22" presetClass="entr" presetSubtype="8" fill="hold" nodeType="after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wipe(left)">
                                      <p:cBhvr>
                                        <p:cTn id="52" dur="500"/>
                                        <p:tgtEl>
                                          <p:spTgt spid="16"/>
                                        </p:tgtEl>
                                      </p:cBhvr>
                                    </p:animEffect>
                                  </p:childTnLst>
                                </p:cTn>
                              </p:par>
                              <p:par>
                                <p:cTn id="53" presetID="2" presetClass="entr" presetSubtype="2" fill="hold" nodeType="withEffect">
                                  <p:stCondLst>
                                    <p:cond delay="75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500" fill="hold"/>
                                        <p:tgtEl>
                                          <p:spTgt spid="17"/>
                                        </p:tgtEl>
                                        <p:attrNameLst>
                                          <p:attrName>ppt_x</p:attrName>
                                        </p:attrNameLst>
                                      </p:cBhvr>
                                      <p:tavLst>
                                        <p:tav tm="0">
                                          <p:val>
                                            <p:strVal val="1+#ppt_w/2"/>
                                          </p:val>
                                        </p:tav>
                                        <p:tav tm="100000">
                                          <p:val>
                                            <p:strVal val="#ppt_x"/>
                                          </p:val>
                                        </p:tav>
                                      </p:tavLst>
                                    </p:anim>
                                    <p:anim calcmode="lin" valueType="num">
                                      <p:cBhvr additive="base">
                                        <p:cTn id="56" dur="500" fill="hold"/>
                                        <p:tgtEl>
                                          <p:spTgt spid="17"/>
                                        </p:tgtEl>
                                        <p:attrNameLst>
                                          <p:attrName>ppt_y</p:attrName>
                                        </p:attrNameLst>
                                      </p:cBhvr>
                                      <p:tavLst>
                                        <p:tav tm="0">
                                          <p:val>
                                            <p:strVal val="#ppt_y"/>
                                          </p:val>
                                        </p:tav>
                                        <p:tav tm="100000">
                                          <p:val>
                                            <p:strVal val="#ppt_y"/>
                                          </p:val>
                                        </p:tav>
                                      </p:tavLst>
                                    </p:anim>
                                  </p:childTnLst>
                                </p:cTn>
                              </p:par>
                            </p:childTnLst>
                          </p:cTn>
                        </p:par>
                        <p:par>
                          <p:cTn id="57" fill="hold">
                            <p:stCondLst>
                              <p:cond delay="2649"/>
                            </p:stCondLst>
                            <p:childTnLst>
                              <p:par>
                                <p:cTn id="58" presetID="22" presetClass="entr" presetSubtype="8" fill="hold" nodeType="after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wipe(left)">
                                      <p:cBhvr>
                                        <p:cTn id="60" dur="500"/>
                                        <p:tgtEl>
                                          <p:spTgt spid="20"/>
                                        </p:tgtEl>
                                      </p:cBhvr>
                                    </p:animEffect>
                                  </p:childTnLst>
                                </p:cTn>
                              </p:par>
                              <p:par>
                                <p:cTn id="61" presetID="2" presetClass="entr" presetSubtype="2" fill="hold" nodeType="withEffect">
                                  <p:stCondLst>
                                    <p:cond delay="750"/>
                                  </p:stCondLst>
                                  <p:childTnLst>
                                    <p:set>
                                      <p:cBhvr>
                                        <p:cTn id="62" dur="1" fill="hold">
                                          <p:stCondLst>
                                            <p:cond delay="0"/>
                                          </p:stCondLst>
                                        </p:cTn>
                                        <p:tgtEl>
                                          <p:spTgt spid="21"/>
                                        </p:tgtEl>
                                        <p:attrNameLst>
                                          <p:attrName>style.visibility</p:attrName>
                                        </p:attrNameLst>
                                      </p:cBhvr>
                                      <p:to>
                                        <p:strVal val="visible"/>
                                      </p:to>
                                    </p:set>
                                    <p:anim calcmode="lin" valueType="num">
                                      <p:cBhvr additive="base">
                                        <p:cTn id="63" dur="500" fill="hold"/>
                                        <p:tgtEl>
                                          <p:spTgt spid="21"/>
                                        </p:tgtEl>
                                        <p:attrNameLst>
                                          <p:attrName>ppt_x</p:attrName>
                                        </p:attrNameLst>
                                      </p:cBhvr>
                                      <p:tavLst>
                                        <p:tav tm="0">
                                          <p:val>
                                            <p:strVal val="1+#ppt_w/2"/>
                                          </p:val>
                                        </p:tav>
                                        <p:tav tm="100000">
                                          <p:val>
                                            <p:strVal val="#ppt_x"/>
                                          </p:val>
                                        </p:tav>
                                      </p:tavLst>
                                    </p:anim>
                                    <p:anim calcmode="lin" valueType="num">
                                      <p:cBhvr additive="base">
                                        <p:cTn id="64" dur="500" fill="hold"/>
                                        <p:tgtEl>
                                          <p:spTgt spid="21"/>
                                        </p:tgtEl>
                                        <p:attrNameLst>
                                          <p:attrName>ppt_y</p:attrName>
                                        </p:attrNameLst>
                                      </p:cBhvr>
                                      <p:tavLst>
                                        <p:tav tm="0">
                                          <p:val>
                                            <p:strVal val="#ppt_y"/>
                                          </p:val>
                                        </p:tav>
                                        <p:tav tm="100000">
                                          <p:val>
                                            <p:strVal val="#ppt_y"/>
                                          </p:val>
                                        </p:tav>
                                      </p:tavLst>
                                    </p:anim>
                                  </p:childTnLst>
                                </p:cTn>
                              </p:par>
                            </p:childTnLst>
                          </p:cTn>
                        </p:par>
                        <p:par>
                          <p:cTn id="65" fill="hold">
                            <p:stCondLst>
                              <p:cond delay="3149"/>
                            </p:stCondLst>
                            <p:childTnLst>
                              <p:par>
                                <p:cTn id="66" presetID="22" presetClass="entr" presetSubtype="8" fill="hold" nodeType="afterEffect">
                                  <p:stCondLst>
                                    <p:cond delay="0"/>
                                  </p:stCondLst>
                                  <p:childTnLst>
                                    <p:set>
                                      <p:cBhvr>
                                        <p:cTn id="67" dur="1" fill="hold">
                                          <p:stCondLst>
                                            <p:cond delay="0"/>
                                          </p:stCondLst>
                                        </p:cTn>
                                        <p:tgtEl>
                                          <p:spTgt spid="24"/>
                                        </p:tgtEl>
                                        <p:attrNameLst>
                                          <p:attrName>style.visibility</p:attrName>
                                        </p:attrNameLst>
                                      </p:cBhvr>
                                      <p:to>
                                        <p:strVal val="visible"/>
                                      </p:to>
                                    </p:set>
                                    <p:animEffect transition="in" filter="wipe(left)">
                                      <p:cBhvr>
                                        <p:cTn id="68" dur="500"/>
                                        <p:tgtEl>
                                          <p:spTgt spid="24"/>
                                        </p:tgtEl>
                                      </p:cBhvr>
                                    </p:animEffect>
                                  </p:childTnLst>
                                </p:cTn>
                              </p:par>
                              <p:par>
                                <p:cTn id="69" presetID="2" presetClass="entr" presetSubtype="2" fill="hold" nodeType="withEffect">
                                  <p:stCondLst>
                                    <p:cond delay="750"/>
                                  </p:stCondLst>
                                  <p:childTnLst>
                                    <p:set>
                                      <p:cBhvr>
                                        <p:cTn id="70" dur="1" fill="hold">
                                          <p:stCondLst>
                                            <p:cond delay="0"/>
                                          </p:stCondLst>
                                        </p:cTn>
                                        <p:tgtEl>
                                          <p:spTgt spid="25"/>
                                        </p:tgtEl>
                                        <p:attrNameLst>
                                          <p:attrName>style.visibility</p:attrName>
                                        </p:attrNameLst>
                                      </p:cBhvr>
                                      <p:to>
                                        <p:strVal val="visible"/>
                                      </p:to>
                                    </p:set>
                                    <p:anim calcmode="lin" valueType="num">
                                      <p:cBhvr additive="base">
                                        <p:cTn id="71" dur="500" fill="hold"/>
                                        <p:tgtEl>
                                          <p:spTgt spid="25"/>
                                        </p:tgtEl>
                                        <p:attrNameLst>
                                          <p:attrName>ppt_x</p:attrName>
                                        </p:attrNameLst>
                                      </p:cBhvr>
                                      <p:tavLst>
                                        <p:tav tm="0">
                                          <p:val>
                                            <p:strVal val="1+#ppt_w/2"/>
                                          </p:val>
                                        </p:tav>
                                        <p:tav tm="100000">
                                          <p:val>
                                            <p:strVal val="#ppt_x"/>
                                          </p:val>
                                        </p:tav>
                                      </p:tavLst>
                                    </p:anim>
                                    <p:anim calcmode="lin" valueType="num">
                                      <p:cBhvr additive="base">
                                        <p:cTn id="72"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animBg="1"/>
      <p:bldP spid="8" grpId="0" animBg="1"/>
      <p:bldP spid="9"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026120"/>
            <a:ext cx="12192000" cy="52729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圆角矩形 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0" y="0"/>
            <a:ext cx="12192000" cy="1026120"/>
          </a:xfrm>
          <a:prstGeom prst="roundRect">
            <a:avLst>
              <a:gd name="adj" fmla="val 0"/>
            </a:avLst>
          </a:prstGeom>
          <a:solidFill>
            <a:srgbClr val="365B7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文本框 3"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txBox="1"/>
          <p:nvPr/>
        </p:nvSpPr>
        <p:spPr>
          <a:xfrm>
            <a:off x="1160398" y="133400"/>
            <a:ext cx="2595582" cy="769441"/>
          </a:xfrm>
          <a:prstGeom prst="rect">
            <a:avLst/>
          </a:prstGeom>
          <a:noFill/>
        </p:spPr>
        <p:txBody>
          <a:bodyPr wrap="none" rtlCol="0">
            <a:spAutoFit/>
          </a:bodyPr>
          <a:lstStyle/>
          <a:p>
            <a:r>
              <a:rPr lang="zh-CN" altLang="en-US" sz="4400" b="1" spc="300" dirty="0">
                <a:solidFill>
                  <a:srgbClr val="FEFEFE"/>
                </a:solidFill>
                <a:effectLst>
                  <a:outerShdw blurRad="38100" dist="38100" dir="2700000" algn="tl">
                    <a:srgbClr val="000000">
                      <a:alpha val="43137"/>
                    </a:srgbClr>
                  </a:outerShdw>
                </a:effectLst>
                <a:cs typeface="+mn-ea"/>
                <a:sym typeface="+mn-lt"/>
              </a:rPr>
              <a:t>职业兴趣</a:t>
            </a:r>
            <a:endParaRPr lang="zh-CN" altLang="en-US" sz="4400" b="1" spc="300" dirty="0">
              <a:solidFill>
                <a:srgbClr val="FEFEFE"/>
              </a:solidFill>
              <a:effectLst>
                <a:outerShdw blurRad="38100" dist="38100" dir="2700000" algn="tl">
                  <a:srgbClr val="000000">
                    <a:alpha val="43137"/>
                  </a:srgbClr>
                </a:outerShdw>
              </a:effectLst>
              <a:cs typeface="+mn-ea"/>
              <a:sym typeface="+mn-lt"/>
            </a:endParaRPr>
          </a:p>
        </p:txBody>
      </p:sp>
      <p:sp>
        <p:nvSpPr>
          <p:cNvPr id="5" name="圆角矩形 38"/>
          <p:cNvSpPr/>
          <p:nvPr/>
        </p:nvSpPr>
        <p:spPr>
          <a:xfrm rot="572624">
            <a:off x="195140" y="191809"/>
            <a:ext cx="755690" cy="744790"/>
          </a:xfrm>
          <a:custGeom>
            <a:avLst/>
            <a:gdLst/>
            <a:ahLst/>
            <a:cxnLst/>
            <a:rect l="l" t="t" r="r" b="b"/>
            <a:pathLst>
              <a:path w="1554798" h="1532371">
                <a:moveTo>
                  <a:pt x="260464" y="73817"/>
                </a:moveTo>
                <a:cubicBezTo>
                  <a:pt x="306072" y="28209"/>
                  <a:pt x="369078" y="0"/>
                  <a:pt x="438674" y="0"/>
                </a:cubicBezTo>
                <a:lnTo>
                  <a:pt x="1302770" y="0"/>
                </a:lnTo>
                <a:cubicBezTo>
                  <a:pt x="1441961" y="0"/>
                  <a:pt x="1554798" y="112837"/>
                  <a:pt x="1554798" y="252028"/>
                </a:cubicBezTo>
                <a:lnTo>
                  <a:pt x="1554798" y="252029"/>
                </a:lnTo>
                <a:lnTo>
                  <a:pt x="1554798" y="1116125"/>
                </a:lnTo>
                <a:cubicBezTo>
                  <a:pt x="1554798" y="1255316"/>
                  <a:pt x="1441961" y="1368153"/>
                  <a:pt x="1302770" y="1368153"/>
                </a:cubicBezTo>
                <a:cubicBezTo>
                  <a:pt x="1163579" y="1368153"/>
                  <a:pt x="1050742" y="1255316"/>
                  <a:pt x="1050742" y="1116125"/>
                </a:cubicBezTo>
                <a:lnTo>
                  <a:pt x="1050742" y="860250"/>
                </a:lnTo>
                <a:cubicBezTo>
                  <a:pt x="1050311" y="861013"/>
                  <a:pt x="1049708" y="861600"/>
                  <a:pt x="1049101" y="862186"/>
                </a:cubicBezTo>
                <a:lnTo>
                  <a:pt x="426920" y="1461813"/>
                </a:lnTo>
                <a:cubicBezTo>
                  <a:pt x="326697" y="1558402"/>
                  <a:pt x="167149" y="1555457"/>
                  <a:pt x="70559" y="1455234"/>
                </a:cubicBezTo>
                <a:cubicBezTo>
                  <a:pt x="-26031" y="1355012"/>
                  <a:pt x="-23086" y="1195463"/>
                  <a:pt x="77137" y="1098874"/>
                </a:cubicBezTo>
                <a:lnTo>
                  <a:pt x="694328" y="504056"/>
                </a:lnTo>
                <a:lnTo>
                  <a:pt x="438674" y="504056"/>
                </a:lnTo>
                <a:cubicBezTo>
                  <a:pt x="299483" y="504056"/>
                  <a:pt x="186646" y="391219"/>
                  <a:pt x="186646" y="252028"/>
                </a:cubicBezTo>
                <a:cubicBezTo>
                  <a:pt x="186646" y="182432"/>
                  <a:pt x="214855" y="119426"/>
                  <a:pt x="260464" y="73817"/>
                </a:cubicBezTo>
                <a:close/>
              </a:path>
            </a:pathLst>
          </a:custGeom>
          <a:solidFill>
            <a:srgbClr val="365B7C"/>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椭圆 5"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1734017" y="6466806"/>
            <a:ext cx="266706" cy="266706"/>
          </a:xfrm>
          <a:prstGeom prst="ellipse">
            <a:avLst/>
          </a:prstGeom>
          <a:solidFill>
            <a:srgbClr val="365B7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椭圆 6"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1364799" y="6466806"/>
            <a:ext cx="266706" cy="266706"/>
          </a:xfrm>
          <a:prstGeom prst="ellipse">
            <a:avLst/>
          </a:prstGeom>
          <a:solidFill>
            <a:srgbClr val="96648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995581" y="6466806"/>
            <a:ext cx="266706" cy="266706"/>
          </a:xfrm>
          <a:prstGeom prst="ellipse">
            <a:avLst/>
          </a:prstGeom>
          <a:solidFill>
            <a:srgbClr val="D06F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椭圆 8"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626363" y="6466806"/>
            <a:ext cx="266706" cy="266706"/>
          </a:xfrm>
          <a:prstGeom prst="ellipse">
            <a:avLst/>
          </a:prstGeom>
          <a:solidFill>
            <a:srgbClr val="F779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257451" y="6466806"/>
            <a:ext cx="266400" cy="266400"/>
          </a:xfrm>
          <a:prstGeom prst="ellipse">
            <a:avLst/>
          </a:prstGeom>
          <a:solidFill>
            <a:srgbClr val="F8AD9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椭圆 10"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9285821" y="3152241"/>
            <a:ext cx="1415634" cy="1415634"/>
          </a:xfrm>
          <a:prstGeom prst="ellipse">
            <a:avLst/>
          </a:prstGeom>
          <a:blipFill>
            <a:blip r:embed="rId1"/>
            <a:stretch>
              <a:fillRect/>
            </a:stretch>
          </a:blipFill>
          <a:ln w="88900">
            <a:solidFill>
              <a:srgbClr val="F8AD94"/>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椭圆 11"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446149" y="3152241"/>
            <a:ext cx="1415634" cy="1415634"/>
          </a:xfrm>
          <a:prstGeom prst="ellipse">
            <a:avLst/>
          </a:prstGeom>
          <a:blipFill>
            <a:blip r:embed="rId2"/>
            <a:stretch>
              <a:fillRect/>
            </a:stretch>
          </a:blipFill>
          <a:ln w="88900">
            <a:solidFill>
              <a:srgbClr val="365B7C"/>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椭圆 12"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7376660" y="2241219"/>
            <a:ext cx="2126011" cy="2126011"/>
          </a:xfrm>
          <a:prstGeom prst="ellipse">
            <a:avLst/>
          </a:prstGeom>
          <a:blipFill>
            <a:blip r:embed="rId3"/>
            <a:stretch>
              <a:fillRect/>
            </a:stretch>
          </a:blipFill>
          <a:ln w="88900">
            <a:solidFill>
              <a:srgbClr val="F77983"/>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椭圆 13"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2698357" y="2241219"/>
            <a:ext cx="2126011" cy="2126011"/>
          </a:xfrm>
          <a:prstGeom prst="ellipse">
            <a:avLst/>
          </a:prstGeom>
          <a:blipFill>
            <a:blip r:embed="rId4"/>
            <a:stretch>
              <a:fillRect/>
            </a:stretch>
          </a:blipFill>
          <a:ln w="88900">
            <a:solidFill>
              <a:srgbClr val="96648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椭圆 14"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4576128" y="1290514"/>
            <a:ext cx="2999313" cy="2999313"/>
          </a:xfrm>
          <a:prstGeom prst="ellipse">
            <a:avLst/>
          </a:prstGeom>
          <a:blipFill>
            <a:blip r:embed="rId5"/>
            <a:stretch>
              <a:fillRect/>
            </a:stretch>
          </a:blipFill>
          <a:ln w="88900">
            <a:solidFill>
              <a:srgbClr val="D06F83"/>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文本框 15"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txBox="1"/>
          <p:nvPr/>
        </p:nvSpPr>
        <p:spPr>
          <a:xfrm>
            <a:off x="361684" y="4987405"/>
            <a:ext cx="2280401" cy="830997"/>
          </a:xfrm>
          <a:prstGeom prst="rect">
            <a:avLst/>
          </a:prstGeom>
          <a:noFill/>
          <a:effectLst/>
        </p:spPr>
        <p:txBody>
          <a:bodyPr wrap="square" rtlCol="0">
            <a:spAutoFit/>
          </a:bodyPr>
          <a:lstStyle/>
          <a:p>
            <a:r>
              <a:rPr lang="zh-CN" altLang="en-US" sz="1200" dirty="0">
                <a:solidFill>
                  <a:srgbClr val="000000">
                    <a:lumMod val="85000"/>
                    <a:lumOff val="15000"/>
                  </a:srgbClr>
                </a:solidFill>
                <a:cs typeface="+mn-ea"/>
                <a:sym typeface="+mn-lt"/>
              </a:rPr>
              <a:t>用户可以在投影仪或者计算机上进行演示也可以将演示文稿打印出来制作成胶片用户以在投影仪</a:t>
            </a:r>
            <a:endParaRPr lang="zh-CN" altLang="en-US" sz="1200" dirty="0">
              <a:solidFill>
                <a:srgbClr val="000000">
                  <a:lumMod val="85000"/>
                  <a:lumOff val="15000"/>
                </a:srgbClr>
              </a:solidFill>
              <a:cs typeface="+mn-ea"/>
              <a:sym typeface="+mn-lt"/>
            </a:endParaRPr>
          </a:p>
        </p:txBody>
      </p:sp>
      <p:sp>
        <p:nvSpPr>
          <p:cNvPr id="17" name="文本框 16"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txBox="1"/>
          <p:nvPr/>
        </p:nvSpPr>
        <p:spPr>
          <a:xfrm>
            <a:off x="2669379" y="4804524"/>
            <a:ext cx="2280401" cy="830997"/>
          </a:xfrm>
          <a:prstGeom prst="rect">
            <a:avLst/>
          </a:prstGeom>
          <a:noFill/>
          <a:effectLst/>
        </p:spPr>
        <p:txBody>
          <a:bodyPr wrap="square" rtlCol="0">
            <a:spAutoFit/>
          </a:bodyPr>
          <a:lstStyle/>
          <a:p>
            <a:r>
              <a:rPr lang="zh-CN" altLang="en-US" sz="1200" dirty="0">
                <a:solidFill>
                  <a:srgbClr val="000000">
                    <a:lumMod val="85000"/>
                    <a:lumOff val="15000"/>
                  </a:srgbClr>
                </a:solidFill>
                <a:cs typeface="+mn-ea"/>
                <a:sym typeface="+mn-lt"/>
              </a:rPr>
              <a:t>用户可以在投影仪或者计算机上进行演示也可以将演示文稿打印出来制作成胶片用户以在投影仪</a:t>
            </a:r>
            <a:endParaRPr lang="zh-CN" altLang="en-US" sz="1200" dirty="0">
              <a:solidFill>
                <a:srgbClr val="000000">
                  <a:lumMod val="85000"/>
                  <a:lumOff val="15000"/>
                </a:srgbClr>
              </a:solidFill>
              <a:cs typeface="+mn-ea"/>
              <a:sym typeface="+mn-lt"/>
            </a:endParaRPr>
          </a:p>
        </p:txBody>
      </p:sp>
      <p:sp>
        <p:nvSpPr>
          <p:cNvPr id="18" name="文本框 1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txBox="1"/>
          <p:nvPr/>
        </p:nvSpPr>
        <p:spPr>
          <a:xfrm>
            <a:off x="9592464" y="4987405"/>
            <a:ext cx="2280401" cy="830997"/>
          </a:xfrm>
          <a:prstGeom prst="rect">
            <a:avLst/>
          </a:prstGeom>
          <a:noFill/>
          <a:effectLst/>
        </p:spPr>
        <p:txBody>
          <a:bodyPr wrap="square" rtlCol="0">
            <a:spAutoFit/>
          </a:bodyPr>
          <a:lstStyle/>
          <a:p>
            <a:r>
              <a:rPr lang="zh-CN" altLang="en-US" sz="1200" dirty="0">
                <a:solidFill>
                  <a:srgbClr val="000000">
                    <a:lumMod val="85000"/>
                    <a:lumOff val="15000"/>
                  </a:srgbClr>
                </a:solidFill>
                <a:cs typeface="+mn-ea"/>
                <a:sym typeface="+mn-lt"/>
              </a:rPr>
              <a:t>用户可以在投影仪或者计算机上进行演示也可以将演示文稿打印出来制作成胶片用户以在投影仪</a:t>
            </a:r>
            <a:endParaRPr lang="zh-CN" altLang="en-US" sz="1200" dirty="0">
              <a:solidFill>
                <a:srgbClr val="000000">
                  <a:lumMod val="85000"/>
                  <a:lumOff val="15000"/>
                </a:srgbClr>
              </a:solidFill>
              <a:cs typeface="+mn-ea"/>
              <a:sym typeface="+mn-lt"/>
            </a:endParaRPr>
          </a:p>
        </p:txBody>
      </p:sp>
      <p:sp>
        <p:nvSpPr>
          <p:cNvPr id="19" name="文本框 18"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txBox="1"/>
          <p:nvPr/>
        </p:nvSpPr>
        <p:spPr>
          <a:xfrm>
            <a:off x="4977074" y="4537239"/>
            <a:ext cx="2280401" cy="830997"/>
          </a:xfrm>
          <a:prstGeom prst="rect">
            <a:avLst/>
          </a:prstGeom>
          <a:noFill/>
          <a:effectLst/>
        </p:spPr>
        <p:txBody>
          <a:bodyPr wrap="square" rtlCol="0">
            <a:spAutoFit/>
          </a:bodyPr>
          <a:lstStyle/>
          <a:p>
            <a:r>
              <a:rPr lang="zh-CN" altLang="en-US" sz="1200" dirty="0">
                <a:solidFill>
                  <a:srgbClr val="000000">
                    <a:lumMod val="85000"/>
                    <a:lumOff val="15000"/>
                  </a:srgbClr>
                </a:solidFill>
                <a:cs typeface="+mn-ea"/>
                <a:sym typeface="+mn-lt"/>
              </a:rPr>
              <a:t>用户可以在投影仪或者计算机上进行演示也可以将演示文稿打印出来制作成胶片用户以在投影仪</a:t>
            </a:r>
            <a:endParaRPr lang="zh-CN" altLang="en-US" sz="1200" dirty="0">
              <a:solidFill>
                <a:srgbClr val="000000">
                  <a:lumMod val="85000"/>
                  <a:lumOff val="15000"/>
                </a:srgbClr>
              </a:solidFill>
              <a:cs typeface="+mn-ea"/>
              <a:sym typeface="+mn-lt"/>
            </a:endParaRPr>
          </a:p>
        </p:txBody>
      </p:sp>
      <p:sp>
        <p:nvSpPr>
          <p:cNvPr id="20" name="文本框 19"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txBox="1"/>
          <p:nvPr/>
        </p:nvSpPr>
        <p:spPr>
          <a:xfrm>
            <a:off x="7284769" y="4804524"/>
            <a:ext cx="2280401" cy="830997"/>
          </a:xfrm>
          <a:prstGeom prst="rect">
            <a:avLst/>
          </a:prstGeom>
          <a:noFill/>
          <a:effectLst/>
        </p:spPr>
        <p:txBody>
          <a:bodyPr wrap="square" rtlCol="0">
            <a:spAutoFit/>
          </a:bodyPr>
          <a:lstStyle/>
          <a:p>
            <a:r>
              <a:rPr lang="zh-CN" altLang="en-US" sz="1200" dirty="0">
                <a:solidFill>
                  <a:srgbClr val="000000">
                    <a:lumMod val="85000"/>
                    <a:lumOff val="15000"/>
                  </a:srgbClr>
                </a:solidFill>
                <a:cs typeface="+mn-ea"/>
                <a:sym typeface="+mn-lt"/>
              </a:rPr>
              <a:t>用户可以在投影仪或者计算机上进行演示也可以将演示文稿打印出来制作成胶片用户以在投影仪</a:t>
            </a:r>
            <a:endParaRPr lang="zh-CN" altLang="en-US" sz="1200" dirty="0">
              <a:solidFill>
                <a:srgbClr val="000000">
                  <a:lumMod val="85000"/>
                  <a:lumOff val="15000"/>
                </a:srgb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1+#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1+#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12" presetClass="entr" presetSubtype="8" fill="hold" grpId="0" nodeType="afterEffect">
                                  <p:stCondLst>
                                    <p:cond delay="0"/>
                                  </p:stCondLst>
                                  <p:iterate type="lt">
                                    <p:tmPct val="10000"/>
                                  </p:iterate>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p:tgtEl>
                                          <p:spTgt spid="4"/>
                                        </p:tgtEl>
                                        <p:attrNameLst>
                                          <p:attrName>ppt_x</p:attrName>
                                        </p:attrNameLst>
                                      </p:cBhvr>
                                      <p:tavLst>
                                        <p:tav tm="0">
                                          <p:val>
                                            <p:strVal val="#ppt_x-#ppt_w*1.125000"/>
                                          </p:val>
                                        </p:tav>
                                        <p:tav tm="100000">
                                          <p:val>
                                            <p:strVal val="#ppt_x"/>
                                          </p:val>
                                        </p:tav>
                                      </p:tavLst>
                                    </p:anim>
                                    <p:animEffect transition="in" filter="wipe(right)">
                                      <p:cBhvr>
                                        <p:cTn id="33" dur="500"/>
                                        <p:tgtEl>
                                          <p:spTgt spid="4"/>
                                        </p:tgtEl>
                                      </p:cBhvr>
                                    </p:animEffect>
                                  </p:childTnLst>
                                </p:cTn>
                              </p:par>
                            </p:childTnLst>
                          </p:cTn>
                        </p:par>
                        <p:par>
                          <p:cTn id="34" fill="hold">
                            <p:stCondLst>
                              <p:cond delay="649"/>
                            </p:stCondLst>
                            <p:childTnLst>
                              <p:par>
                                <p:cTn id="35" presetID="2" presetClass="entr" presetSubtype="4" decel="4400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750" fill="hold"/>
                                        <p:tgtEl>
                                          <p:spTgt spid="12"/>
                                        </p:tgtEl>
                                        <p:attrNameLst>
                                          <p:attrName>ppt_x</p:attrName>
                                        </p:attrNameLst>
                                      </p:cBhvr>
                                      <p:tavLst>
                                        <p:tav tm="0">
                                          <p:val>
                                            <p:strVal val="#ppt_x"/>
                                          </p:val>
                                        </p:tav>
                                        <p:tav tm="100000">
                                          <p:val>
                                            <p:strVal val="#ppt_x"/>
                                          </p:val>
                                        </p:tav>
                                      </p:tavLst>
                                    </p:anim>
                                    <p:anim calcmode="lin" valueType="num">
                                      <p:cBhvr additive="base">
                                        <p:cTn id="38" dur="750" fill="hold"/>
                                        <p:tgtEl>
                                          <p:spTgt spid="12"/>
                                        </p:tgtEl>
                                        <p:attrNameLst>
                                          <p:attrName>ppt_y</p:attrName>
                                        </p:attrNameLst>
                                      </p:cBhvr>
                                      <p:tavLst>
                                        <p:tav tm="0">
                                          <p:val>
                                            <p:strVal val="1+#ppt_h/2"/>
                                          </p:val>
                                        </p:tav>
                                        <p:tav tm="100000">
                                          <p:val>
                                            <p:strVal val="#ppt_y"/>
                                          </p:val>
                                        </p:tav>
                                      </p:tavLst>
                                    </p:anim>
                                  </p:childTnLst>
                                </p:cTn>
                              </p:par>
                              <p:par>
                                <p:cTn id="39" presetID="2" presetClass="entr" presetSubtype="4" decel="44000" fill="hold" grpId="0" nodeType="withEffect">
                                  <p:stCondLst>
                                    <p:cond delay="25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750" fill="hold"/>
                                        <p:tgtEl>
                                          <p:spTgt spid="14"/>
                                        </p:tgtEl>
                                        <p:attrNameLst>
                                          <p:attrName>ppt_x</p:attrName>
                                        </p:attrNameLst>
                                      </p:cBhvr>
                                      <p:tavLst>
                                        <p:tav tm="0">
                                          <p:val>
                                            <p:strVal val="#ppt_x"/>
                                          </p:val>
                                        </p:tav>
                                        <p:tav tm="100000">
                                          <p:val>
                                            <p:strVal val="#ppt_x"/>
                                          </p:val>
                                        </p:tav>
                                      </p:tavLst>
                                    </p:anim>
                                    <p:anim calcmode="lin" valueType="num">
                                      <p:cBhvr additive="base">
                                        <p:cTn id="42" dur="750" fill="hold"/>
                                        <p:tgtEl>
                                          <p:spTgt spid="14"/>
                                        </p:tgtEl>
                                        <p:attrNameLst>
                                          <p:attrName>ppt_y</p:attrName>
                                        </p:attrNameLst>
                                      </p:cBhvr>
                                      <p:tavLst>
                                        <p:tav tm="0">
                                          <p:val>
                                            <p:strVal val="1+#ppt_h/2"/>
                                          </p:val>
                                        </p:tav>
                                        <p:tav tm="100000">
                                          <p:val>
                                            <p:strVal val="#ppt_y"/>
                                          </p:val>
                                        </p:tav>
                                      </p:tavLst>
                                    </p:anim>
                                  </p:childTnLst>
                                </p:cTn>
                              </p:par>
                              <p:par>
                                <p:cTn id="43" presetID="2" presetClass="entr" presetSubtype="4" decel="44000" fill="hold" grpId="0" nodeType="withEffect">
                                  <p:stCondLst>
                                    <p:cond delay="500"/>
                                  </p:stCondLst>
                                  <p:childTnLst>
                                    <p:set>
                                      <p:cBhvr>
                                        <p:cTn id="44" dur="1" fill="hold">
                                          <p:stCondLst>
                                            <p:cond delay="0"/>
                                          </p:stCondLst>
                                        </p:cTn>
                                        <p:tgtEl>
                                          <p:spTgt spid="15"/>
                                        </p:tgtEl>
                                        <p:attrNameLst>
                                          <p:attrName>style.visibility</p:attrName>
                                        </p:attrNameLst>
                                      </p:cBhvr>
                                      <p:to>
                                        <p:strVal val="visible"/>
                                      </p:to>
                                    </p:set>
                                    <p:anim calcmode="lin" valueType="num">
                                      <p:cBhvr additive="base">
                                        <p:cTn id="45" dur="750" fill="hold"/>
                                        <p:tgtEl>
                                          <p:spTgt spid="15"/>
                                        </p:tgtEl>
                                        <p:attrNameLst>
                                          <p:attrName>ppt_x</p:attrName>
                                        </p:attrNameLst>
                                      </p:cBhvr>
                                      <p:tavLst>
                                        <p:tav tm="0">
                                          <p:val>
                                            <p:strVal val="#ppt_x"/>
                                          </p:val>
                                        </p:tav>
                                        <p:tav tm="100000">
                                          <p:val>
                                            <p:strVal val="#ppt_x"/>
                                          </p:val>
                                        </p:tav>
                                      </p:tavLst>
                                    </p:anim>
                                    <p:anim calcmode="lin" valueType="num">
                                      <p:cBhvr additive="base">
                                        <p:cTn id="46" dur="750" fill="hold"/>
                                        <p:tgtEl>
                                          <p:spTgt spid="15"/>
                                        </p:tgtEl>
                                        <p:attrNameLst>
                                          <p:attrName>ppt_y</p:attrName>
                                        </p:attrNameLst>
                                      </p:cBhvr>
                                      <p:tavLst>
                                        <p:tav tm="0">
                                          <p:val>
                                            <p:strVal val="1+#ppt_h/2"/>
                                          </p:val>
                                        </p:tav>
                                        <p:tav tm="100000">
                                          <p:val>
                                            <p:strVal val="#ppt_y"/>
                                          </p:val>
                                        </p:tav>
                                      </p:tavLst>
                                    </p:anim>
                                  </p:childTnLst>
                                </p:cTn>
                              </p:par>
                              <p:par>
                                <p:cTn id="47" presetID="2" presetClass="entr" presetSubtype="4" decel="44000" fill="hold" grpId="0" nodeType="withEffect">
                                  <p:stCondLst>
                                    <p:cond delay="75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50" fill="hold"/>
                                        <p:tgtEl>
                                          <p:spTgt spid="13"/>
                                        </p:tgtEl>
                                        <p:attrNameLst>
                                          <p:attrName>ppt_x</p:attrName>
                                        </p:attrNameLst>
                                      </p:cBhvr>
                                      <p:tavLst>
                                        <p:tav tm="0">
                                          <p:val>
                                            <p:strVal val="#ppt_x"/>
                                          </p:val>
                                        </p:tav>
                                        <p:tav tm="100000">
                                          <p:val>
                                            <p:strVal val="#ppt_x"/>
                                          </p:val>
                                        </p:tav>
                                      </p:tavLst>
                                    </p:anim>
                                    <p:anim calcmode="lin" valueType="num">
                                      <p:cBhvr additive="base">
                                        <p:cTn id="50" dur="75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decel="44000" fill="hold" grpId="0" nodeType="withEffect">
                                  <p:stCondLst>
                                    <p:cond delay="1000"/>
                                  </p:stCondLst>
                                  <p:childTnLst>
                                    <p:set>
                                      <p:cBhvr>
                                        <p:cTn id="52" dur="1" fill="hold">
                                          <p:stCondLst>
                                            <p:cond delay="0"/>
                                          </p:stCondLst>
                                        </p:cTn>
                                        <p:tgtEl>
                                          <p:spTgt spid="11"/>
                                        </p:tgtEl>
                                        <p:attrNameLst>
                                          <p:attrName>style.visibility</p:attrName>
                                        </p:attrNameLst>
                                      </p:cBhvr>
                                      <p:to>
                                        <p:strVal val="visible"/>
                                      </p:to>
                                    </p:set>
                                    <p:anim calcmode="lin" valueType="num">
                                      <p:cBhvr additive="base">
                                        <p:cTn id="53" dur="750" fill="hold"/>
                                        <p:tgtEl>
                                          <p:spTgt spid="11"/>
                                        </p:tgtEl>
                                        <p:attrNameLst>
                                          <p:attrName>ppt_x</p:attrName>
                                        </p:attrNameLst>
                                      </p:cBhvr>
                                      <p:tavLst>
                                        <p:tav tm="0">
                                          <p:val>
                                            <p:strVal val="#ppt_x"/>
                                          </p:val>
                                        </p:tav>
                                        <p:tav tm="100000">
                                          <p:val>
                                            <p:strVal val="#ppt_x"/>
                                          </p:val>
                                        </p:tav>
                                      </p:tavLst>
                                    </p:anim>
                                    <p:anim calcmode="lin" valueType="num">
                                      <p:cBhvr additive="base">
                                        <p:cTn id="54" dur="750" fill="hold"/>
                                        <p:tgtEl>
                                          <p:spTgt spid="11"/>
                                        </p:tgtEl>
                                        <p:attrNameLst>
                                          <p:attrName>ppt_y</p:attrName>
                                        </p:attrNameLst>
                                      </p:cBhvr>
                                      <p:tavLst>
                                        <p:tav tm="0">
                                          <p:val>
                                            <p:strVal val="1+#ppt_h/2"/>
                                          </p:val>
                                        </p:tav>
                                        <p:tav tm="100000">
                                          <p:val>
                                            <p:strVal val="#ppt_y"/>
                                          </p:val>
                                        </p:tav>
                                      </p:tavLst>
                                    </p:anim>
                                  </p:childTnLst>
                                </p:cTn>
                              </p:par>
                            </p:childTnLst>
                          </p:cTn>
                        </p:par>
                        <p:par>
                          <p:cTn id="55" fill="hold">
                            <p:stCondLst>
                              <p:cond delay="1649"/>
                            </p:stCondLst>
                            <p:childTnLst>
                              <p:par>
                                <p:cTn id="56" presetID="16" presetClass="entr" presetSubtype="37" fill="hold" grpId="0" nodeType="after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barn(outVertical)">
                                      <p:cBhvr>
                                        <p:cTn id="58" dur="500"/>
                                        <p:tgtEl>
                                          <p:spTgt spid="16"/>
                                        </p:tgtEl>
                                      </p:cBhvr>
                                    </p:animEffect>
                                  </p:childTnLst>
                                </p:cTn>
                              </p:par>
                            </p:childTnLst>
                          </p:cTn>
                        </p:par>
                        <p:par>
                          <p:cTn id="59" fill="hold">
                            <p:stCondLst>
                              <p:cond delay="2149"/>
                            </p:stCondLst>
                            <p:childTnLst>
                              <p:par>
                                <p:cTn id="60" presetID="16" presetClass="entr" presetSubtype="37" fill="hold" grpId="0" nodeType="after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barn(outVertical)">
                                      <p:cBhvr>
                                        <p:cTn id="62" dur="500"/>
                                        <p:tgtEl>
                                          <p:spTgt spid="17"/>
                                        </p:tgtEl>
                                      </p:cBhvr>
                                    </p:animEffect>
                                  </p:childTnLst>
                                </p:cTn>
                              </p:par>
                            </p:childTnLst>
                          </p:cTn>
                        </p:par>
                        <p:par>
                          <p:cTn id="63" fill="hold">
                            <p:stCondLst>
                              <p:cond delay="2649"/>
                            </p:stCondLst>
                            <p:childTnLst>
                              <p:par>
                                <p:cTn id="64" presetID="16" presetClass="entr" presetSubtype="37" fill="hold" grpId="0" nodeType="afterEffect">
                                  <p:stCondLst>
                                    <p:cond delay="0"/>
                                  </p:stCondLst>
                                  <p:childTnLst>
                                    <p:set>
                                      <p:cBhvr>
                                        <p:cTn id="65" dur="1" fill="hold">
                                          <p:stCondLst>
                                            <p:cond delay="0"/>
                                          </p:stCondLst>
                                        </p:cTn>
                                        <p:tgtEl>
                                          <p:spTgt spid="18"/>
                                        </p:tgtEl>
                                        <p:attrNameLst>
                                          <p:attrName>style.visibility</p:attrName>
                                        </p:attrNameLst>
                                      </p:cBhvr>
                                      <p:to>
                                        <p:strVal val="visible"/>
                                      </p:to>
                                    </p:set>
                                    <p:animEffect transition="in" filter="barn(outVertical)">
                                      <p:cBhvr>
                                        <p:cTn id="66" dur="500"/>
                                        <p:tgtEl>
                                          <p:spTgt spid="18"/>
                                        </p:tgtEl>
                                      </p:cBhvr>
                                    </p:animEffect>
                                  </p:childTnLst>
                                </p:cTn>
                              </p:par>
                            </p:childTnLst>
                          </p:cTn>
                        </p:par>
                        <p:par>
                          <p:cTn id="67" fill="hold">
                            <p:stCondLst>
                              <p:cond delay="3149"/>
                            </p:stCondLst>
                            <p:childTnLst>
                              <p:par>
                                <p:cTn id="68" presetID="16" presetClass="entr" presetSubtype="37" fill="hold" grpId="0" nodeType="after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barn(outVertical)">
                                      <p:cBhvr>
                                        <p:cTn id="70" dur="500"/>
                                        <p:tgtEl>
                                          <p:spTgt spid="19"/>
                                        </p:tgtEl>
                                      </p:cBhvr>
                                    </p:animEffect>
                                  </p:childTnLst>
                                </p:cTn>
                              </p:par>
                            </p:childTnLst>
                          </p:cTn>
                        </p:par>
                        <p:par>
                          <p:cTn id="71" fill="hold">
                            <p:stCondLst>
                              <p:cond delay="3649"/>
                            </p:stCondLst>
                            <p:childTnLst>
                              <p:par>
                                <p:cTn id="72" presetID="16" presetClass="entr" presetSubtype="37" fill="hold" grpId="0" nodeType="afterEffect">
                                  <p:stCondLst>
                                    <p:cond delay="0"/>
                                  </p:stCondLst>
                                  <p:childTnLst>
                                    <p:set>
                                      <p:cBhvr>
                                        <p:cTn id="73" dur="1" fill="hold">
                                          <p:stCondLst>
                                            <p:cond delay="0"/>
                                          </p:stCondLst>
                                        </p:cTn>
                                        <p:tgtEl>
                                          <p:spTgt spid="20"/>
                                        </p:tgtEl>
                                        <p:attrNameLst>
                                          <p:attrName>style.visibility</p:attrName>
                                        </p:attrNameLst>
                                      </p:cBhvr>
                                      <p:to>
                                        <p:strVal val="visible"/>
                                      </p:to>
                                    </p:set>
                                    <p:animEffect transition="in" filter="barn(outVertical)">
                                      <p:cBhvr>
                                        <p:cTn id="7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p:bldP spid="17" grpId="0"/>
      <p:bldP spid="18" grpId="0"/>
      <p:bldP spid="19" grpId="0"/>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026120"/>
            <a:ext cx="12192000" cy="52729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圆角矩形 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0" y="0"/>
            <a:ext cx="12192000" cy="1026120"/>
          </a:xfrm>
          <a:prstGeom prst="roundRect">
            <a:avLst>
              <a:gd name="adj" fmla="val 0"/>
            </a:avLst>
          </a:prstGeom>
          <a:solidFill>
            <a:srgbClr val="365B7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文本框 3"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txBox="1"/>
          <p:nvPr/>
        </p:nvSpPr>
        <p:spPr>
          <a:xfrm>
            <a:off x="1160398" y="133400"/>
            <a:ext cx="5006499" cy="769441"/>
          </a:xfrm>
          <a:prstGeom prst="rect">
            <a:avLst/>
          </a:prstGeom>
          <a:noFill/>
        </p:spPr>
        <p:txBody>
          <a:bodyPr wrap="none" rtlCol="0">
            <a:spAutoFit/>
          </a:bodyPr>
          <a:lstStyle/>
          <a:p>
            <a:r>
              <a:rPr lang="zh-CN" altLang="en-US" sz="4400" b="1" spc="300" dirty="0">
                <a:solidFill>
                  <a:srgbClr val="FEFEFE"/>
                </a:solidFill>
                <a:effectLst>
                  <a:outerShdw blurRad="38100" dist="38100" dir="2700000" algn="tl">
                    <a:srgbClr val="000000">
                      <a:alpha val="43137"/>
                    </a:srgbClr>
                  </a:outerShdw>
                </a:effectLst>
                <a:cs typeface="+mn-ea"/>
                <a:sym typeface="+mn-lt"/>
              </a:rPr>
              <a:t>自身兴趣职业发展</a:t>
            </a:r>
            <a:endParaRPr lang="zh-CN" altLang="en-US" sz="4400" b="1" spc="300" dirty="0">
              <a:solidFill>
                <a:srgbClr val="FEFEFE"/>
              </a:solidFill>
              <a:effectLst>
                <a:outerShdw blurRad="38100" dist="38100" dir="2700000" algn="tl">
                  <a:srgbClr val="000000">
                    <a:alpha val="43137"/>
                  </a:srgbClr>
                </a:outerShdw>
              </a:effectLst>
              <a:cs typeface="+mn-ea"/>
              <a:sym typeface="+mn-lt"/>
            </a:endParaRPr>
          </a:p>
        </p:txBody>
      </p:sp>
      <p:sp>
        <p:nvSpPr>
          <p:cNvPr id="5" name="圆角矩形 38"/>
          <p:cNvSpPr/>
          <p:nvPr/>
        </p:nvSpPr>
        <p:spPr>
          <a:xfrm rot="572624">
            <a:off x="195140" y="191809"/>
            <a:ext cx="755690" cy="744790"/>
          </a:xfrm>
          <a:custGeom>
            <a:avLst/>
            <a:gdLst/>
            <a:ahLst/>
            <a:cxnLst/>
            <a:rect l="l" t="t" r="r" b="b"/>
            <a:pathLst>
              <a:path w="1554798" h="1532371">
                <a:moveTo>
                  <a:pt x="260464" y="73817"/>
                </a:moveTo>
                <a:cubicBezTo>
                  <a:pt x="306072" y="28209"/>
                  <a:pt x="369078" y="0"/>
                  <a:pt x="438674" y="0"/>
                </a:cubicBezTo>
                <a:lnTo>
                  <a:pt x="1302770" y="0"/>
                </a:lnTo>
                <a:cubicBezTo>
                  <a:pt x="1441961" y="0"/>
                  <a:pt x="1554798" y="112837"/>
                  <a:pt x="1554798" y="252028"/>
                </a:cubicBezTo>
                <a:lnTo>
                  <a:pt x="1554798" y="252029"/>
                </a:lnTo>
                <a:lnTo>
                  <a:pt x="1554798" y="1116125"/>
                </a:lnTo>
                <a:cubicBezTo>
                  <a:pt x="1554798" y="1255316"/>
                  <a:pt x="1441961" y="1368153"/>
                  <a:pt x="1302770" y="1368153"/>
                </a:cubicBezTo>
                <a:cubicBezTo>
                  <a:pt x="1163579" y="1368153"/>
                  <a:pt x="1050742" y="1255316"/>
                  <a:pt x="1050742" y="1116125"/>
                </a:cubicBezTo>
                <a:lnTo>
                  <a:pt x="1050742" y="860250"/>
                </a:lnTo>
                <a:cubicBezTo>
                  <a:pt x="1050311" y="861013"/>
                  <a:pt x="1049708" y="861600"/>
                  <a:pt x="1049101" y="862186"/>
                </a:cubicBezTo>
                <a:lnTo>
                  <a:pt x="426920" y="1461813"/>
                </a:lnTo>
                <a:cubicBezTo>
                  <a:pt x="326697" y="1558402"/>
                  <a:pt x="167149" y="1555457"/>
                  <a:pt x="70559" y="1455234"/>
                </a:cubicBezTo>
                <a:cubicBezTo>
                  <a:pt x="-26031" y="1355012"/>
                  <a:pt x="-23086" y="1195463"/>
                  <a:pt x="77137" y="1098874"/>
                </a:cubicBezTo>
                <a:lnTo>
                  <a:pt x="694328" y="504056"/>
                </a:lnTo>
                <a:lnTo>
                  <a:pt x="438674" y="504056"/>
                </a:lnTo>
                <a:cubicBezTo>
                  <a:pt x="299483" y="504056"/>
                  <a:pt x="186646" y="391219"/>
                  <a:pt x="186646" y="252028"/>
                </a:cubicBezTo>
                <a:cubicBezTo>
                  <a:pt x="186646" y="182432"/>
                  <a:pt x="214855" y="119426"/>
                  <a:pt x="260464" y="73817"/>
                </a:cubicBezTo>
                <a:close/>
              </a:path>
            </a:pathLst>
          </a:custGeom>
          <a:solidFill>
            <a:srgbClr val="365B7C"/>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椭圆 5"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1734017" y="6466806"/>
            <a:ext cx="266706" cy="266706"/>
          </a:xfrm>
          <a:prstGeom prst="ellipse">
            <a:avLst/>
          </a:prstGeom>
          <a:solidFill>
            <a:srgbClr val="365B7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椭圆 6"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1364799" y="6466806"/>
            <a:ext cx="266706" cy="266706"/>
          </a:xfrm>
          <a:prstGeom prst="ellipse">
            <a:avLst/>
          </a:prstGeom>
          <a:solidFill>
            <a:srgbClr val="96648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995581" y="6466806"/>
            <a:ext cx="266706" cy="266706"/>
          </a:xfrm>
          <a:prstGeom prst="ellipse">
            <a:avLst/>
          </a:prstGeom>
          <a:solidFill>
            <a:srgbClr val="D06F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椭圆 8"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626363" y="6466806"/>
            <a:ext cx="266706" cy="266706"/>
          </a:xfrm>
          <a:prstGeom prst="ellipse">
            <a:avLst/>
          </a:prstGeom>
          <a:solidFill>
            <a:srgbClr val="F779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257451" y="6466806"/>
            <a:ext cx="266400" cy="266400"/>
          </a:xfrm>
          <a:prstGeom prst="ellipse">
            <a:avLst/>
          </a:prstGeom>
          <a:solidFill>
            <a:srgbClr val="F8AD9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7" name="组合 26"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7521395" y="1718396"/>
            <a:ext cx="2736056" cy="3888432"/>
            <a:chOff x="7471675" y="2170052"/>
            <a:chExt cx="2736056" cy="3888432"/>
          </a:xfrm>
        </p:grpSpPr>
        <p:sp>
          <p:nvSpPr>
            <p:cNvPr id="28" name="矩形 27"/>
            <p:cNvSpPr/>
            <p:nvPr/>
          </p:nvSpPr>
          <p:spPr>
            <a:xfrm>
              <a:off x="7471675" y="2962140"/>
              <a:ext cx="2448520" cy="3096344"/>
            </a:xfrm>
            <a:prstGeom prst="rect">
              <a:avLst/>
            </a:prstGeom>
            <a:solidFill>
              <a:srgbClr val="EFEFEF"/>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五边形 5"/>
            <p:cNvSpPr/>
            <p:nvPr/>
          </p:nvSpPr>
          <p:spPr>
            <a:xfrm>
              <a:off x="7471675" y="2170052"/>
              <a:ext cx="2736056" cy="576064"/>
            </a:xfrm>
            <a:custGeom>
              <a:avLst/>
              <a:gdLst/>
              <a:ahLst/>
              <a:cxnLst/>
              <a:rect l="l" t="t" r="r" b="b"/>
              <a:pathLst>
                <a:path w="2736056" h="576064">
                  <a:moveTo>
                    <a:pt x="0" y="0"/>
                  </a:moveTo>
                  <a:lnTo>
                    <a:pt x="2448024" y="0"/>
                  </a:lnTo>
                  <a:lnTo>
                    <a:pt x="2736056" y="288032"/>
                  </a:lnTo>
                  <a:lnTo>
                    <a:pt x="2448024" y="576064"/>
                  </a:lnTo>
                  <a:lnTo>
                    <a:pt x="0" y="576064"/>
                  </a:lnTo>
                  <a:lnTo>
                    <a:pt x="288032" y="288032"/>
                  </a:lnTo>
                  <a:close/>
                </a:path>
              </a:pathLst>
            </a:custGeom>
            <a:solidFill>
              <a:srgbClr val="F8AD94"/>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0" name="Picture 3"/>
            <p:cNvPicPr>
              <a:picLocks noChangeAspect="1"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7589914" y="4472213"/>
              <a:ext cx="2212042" cy="1473255"/>
            </a:xfrm>
            <a:prstGeom prst="rect">
              <a:avLst/>
            </a:prstGeom>
            <a:noFill/>
            <a:extLst>
              <a:ext uri="{909E8E84-426E-40DD-AFC4-6F175D3DCCD1}">
                <a14:hiddenFill xmlns:a14="http://schemas.microsoft.com/office/drawing/2010/main">
                  <a:solidFill>
                    <a:srgbClr val="FFFFFF"/>
                  </a:solidFill>
                </a14:hiddenFill>
              </a:ext>
            </a:extLst>
          </p:spPr>
        </p:pic>
        <p:sp>
          <p:nvSpPr>
            <p:cNvPr id="31" name="Rectangle 42"/>
            <p:cNvSpPr/>
            <p:nvPr/>
          </p:nvSpPr>
          <p:spPr>
            <a:xfrm flipH="1">
              <a:off x="7587964" y="3250173"/>
              <a:ext cx="2304332" cy="815079"/>
            </a:xfrm>
            <a:prstGeom prst="rect">
              <a:avLst/>
            </a:prstGeom>
            <a:noFill/>
            <a:ln w="12700" cap="flat" cmpd="sng" algn="ctr">
              <a:noFill/>
              <a:prstDash val="solid"/>
            </a:ln>
            <a:effectLst/>
          </p:spPr>
          <p:txBody>
            <a:bodyPr lIns="91440" tIns="0" rIns="91440" bIns="0" rtlCol="0" anchor="t"/>
            <a:lstStyle/>
            <a:p>
              <a:r>
                <a:rPr lang="zh-CN" altLang="en-US" sz="1200" dirty="0">
                  <a:solidFill>
                    <a:srgbClr val="000000">
                      <a:lumMod val="85000"/>
                      <a:lumOff val="15000"/>
                    </a:srgbClr>
                  </a:solidFill>
                  <a:cs typeface="+mn-ea"/>
                  <a:sym typeface="+mn-lt"/>
                </a:rPr>
                <a:t>用户可以在投影仪或者计算机上进行演示也可以将演示文稿打印出来制作成胶片用户以在投影仪</a:t>
              </a:r>
              <a:endParaRPr lang="zh-CN" altLang="en-US" sz="1200" dirty="0">
                <a:solidFill>
                  <a:srgbClr val="000000">
                    <a:lumMod val="85000"/>
                    <a:lumOff val="15000"/>
                  </a:srgbClr>
                </a:solidFill>
                <a:cs typeface="+mn-ea"/>
                <a:sym typeface="+mn-lt"/>
              </a:endParaRPr>
            </a:p>
          </p:txBody>
        </p:sp>
        <p:sp>
          <p:nvSpPr>
            <p:cNvPr id="32" name="Rectangle 42"/>
            <p:cNvSpPr/>
            <p:nvPr/>
          </p:nvSpPr>
          <p:spPr>
            <a:xfrm flipH="1">
              <a:off x="7833968" y="2331473"/>
              <a:ext cx="2058328" cy="253222"/>
            </a:xfrm>
            <a:prstGeom prst="rect">
              <a:avLst/>
            </a:prstGeom>
            <a:noFill/>
            <a:ln w="12700" cap="flat" cmpd="sng" algn="ctr">
              <a:noFill/>
              <a:prstDash val="solid"/>
            </a:ln>
            <a:effectLst/>
          </p:spPr>
          <p:txBody>
            <a:bodyPr lIns="91440" tIns="0" rIns="91440" bIns="0" rtlCol="0" anchor="t"/>
            <a:lstStyle/>
            <a:p>
              <a:pPr algn="ctr"/>
              <a:r>
                <a:rPr lang="zh-CN" altLang="en-US" sz="2000" b="1" dirty="0">
                  <a:solidFill>
                    <a:schemeClr val="bg1"/>
                  </a:solidFill>
                  <a:cs typeface="+mn-ea"/>
                  <a:sym typeface="+mn-lt"/>
                </a:rPr>
                <a:t>其他因素</a:t>
              </a:r>
              <a:endParaRPr lang="zh-CN" altLang="en-US" sz="2000" b="1" dirty="0">
                <a:solidFill>
                  <a:schemeClr val="bg1"/>
                </a:solidFill>
                <a:cs typeface="+mn-ea"/>
                <a:sym typeface="+mn-lt"/>
              </a:endParaRPr>
            </a:p>
          </p:txBody>
        </p:sp>
      </p:grpSp>
      <p:grpSp>
        <p:nvGrpSpPr>
          <p:cNvPr id="33" name="组合 32"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4806175" y="1718396"/>
            <a:ext cx="2736056" cy="3888432"/>
            <a:chOff x="4756455" y="2170052"/>
            <a:chExt cx="2736056" cy="3888432"/>
          </a:xfrm>
        </p:grpSpPr>
        <p:sp>
          <p:nvSpPr>
            <p:cNvPr id="34" name="矩形 33"/>
            <p:cNvSpPr/>
            <p:nvPr/>
          </p:nvSpPr>
          <p:spPr>
            <a:xfrm>
              <a:off x="4756455" y="2962140"/>
              <a:ext cx="2448520" cy="3096344"/>
            </a:xfrm>
            <a:prstGeom prst="rect">
              <a:avLst/>
            </a:prstGeom>
            <a:solidFill>
              <a:srgbClr val="EFEFEF"/>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五边形 5"/>
            <p:cNvSpPr/>
            <p:nvPr/>
          </p:nvSpPr>
          <p:spPr>
            <a:xfrm>
              <a:off x="4756455" y="2170052"/>
              <a:ext cx="2736056" cy="576064"/>
            </a:xfrm>
            <a:custGeom>
              <a:avLst/>
              <a:gdLst/>
              <a:ahLst/>
              <a:cxnLst/>
              <a:rect l="l" t="t" r="r" b="b"/>
              <a:pathLst>
                <a:path w="2736056" h="576064">
                  <a:moveTo>
                    <a:pt x="0" y="0"/>
                  </a:moveTo>
                  <a:lnTo>
                    <a:pt x="2448024" y="0"/>
                  </a:lnTo>
                  <a:lnTo>
                    <a:pt x="2736056" y="288032"/>
                  </a:lnTo>
                  <a:lnTo>
                    <a:pt x="2448024" y="576064"/>
                  </a:lnTo>
                  <a:lnTo>
                    <a:pt x="0" y="576064"/>
                  </a:lnTo>
                  <a:lnTo>
                    <a:pt x="288032" y="288032"/>
                  </a:lnTo>
                  <a:close/>
                </a:path>
              </a:pathLst>
            </a:custGeom>
            <a:solidFill>
              <a:srgbClr val="D06F83"/>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6"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876313" y="4472213"/>
              <a:ext cx="2208803" cy="1473255"/>
            </a:xfrm>
            <a:prstGeom prst="rect">
              <a:avLst/>
            </a:prstGeom>
            <a:noFill/>
            <a:extLst>
              <a:ext uri="{909E8E84-426E-40DD-AFC4-6F175D3DCCD1}">
                <a14:hiddenFill xmlns:a14="http://schemas.microsoft.com/office/drawing/2010/main">
                  <a:solidFill>
                    <a:srgbClr val="FFFFFF"/>
                  </a:solidFill>
                </a14:hiddenFill>
              </a:ext>
            </a:extLst>
          </p:spPr>
        </p:pic>
        <p:sp>
          <p:nvSpPr>
            <p:cNvPr id="37" name="Rectangle 42"/>
            <p:cNvSpPr/>
            <p:nvPr/>
          </p:nvSpPr>
          <p:spPr>
            <a:xfrm flipH="1">
              <a:off x="4872744" y="3250173"/>
              <a:ext cx="2304332" cy="815079"/>
            </a:xfrm>
            <a:prstGeom prst="rect">
              <a:avLst/>
            </a:prstGeom>
            <a:noFill/>
            <a:ln w="12700" cap="flat" cmpd="sng" algn="ctr">
              <a:noFill/>
              <a:prstDash val="solid"/>
            </a:ln>
            <a:effectLst/>
          </p:spPr>
          <p:txBody>
            <a:bodyPr lIns="91440" tIns="0" rIns="91440" bIns="0" rtlCol="0" anchor="t"/>
            <a:lstStyle/>
            <a:p>
              <a:r>
                <a:rPr lang="zh-CN" altLang="en-US" sz="1200" dirty="0">
                  <a:solidFill>
                    <a:srgbClr val="000000">
                      <a:lumMod val="85000"/>
                      <a:lumOff val="15000"/>
                    </a:srgbClr>
                  </a:solidFill>
                  <a:cs typeface="+mn-ea"/>
                  <a:sym typeface="+mn-lt"/>
                </a:rPr>
                <a:t>用户可以在投影仪或者计算机上进行演示也可以将演示文稿打印出来制作成胶片用户以在投影仪</a:t>
              </a:r>
              <a:endParaRPr lang="zh-CN" altLang="en-US" sz="1200" dirty="0">
                <a:solidFill>
                  <a:srgbClr val="000000">
                    <a:lumMod val="85000"/>
                    <a:lumOff val="15000"/>
                  </a:srgbClr>
                </a:solidFill>
                <a:cs typeface="+mn-ea"/>
                <a:sym typeface="+mn-lt"/>
              </a:endParaRPr>
            </a:p>
          </p:txBody>
        </p:sp>
        <p:sp>
          <p:nvSpPr>
            <p:cNvPr id="38" name="Rectangle 42"/>
            <p:cNvSpPr/>
            <p:nvPr/>
          </p:nvSpPr>
          <p:spPr>
            <a:xfrm flipH="1">
              <a:off x="5118748" y="2331473"/>
              <a:ext cx="2058328" cy="253222"/>
            </a:xfrm>
            <a:prstGeom prst="rect">
              <a:avLst/>
            </a:prstGeom>
            <a:noFill/>
            <a:ln w="12700" cap="flat" cmpd="sng" algn="ctr">
              <a:noFill/>
              <a:prstDash val="solid"/>
            </a:ln>
            <a:effectLst/>
          </p:spPr>
          <p:txBody>
            <a:bodyPr lIns="91440" tIns="0" rIns="91440" bIns="0" rtlCol="0" anchor="t"/>
            <a:lstStyle/>
            <a:p>
              <a:pPr algn="ctr"/>
              <a:r>
                <a:rPr lang="zh-CN" altLang="en-US" sz="2000" b="1" dirty="0">
                  <a:solidFill>
                    <a:schemeClr val="bg1"/>
                  </a:solidFill>
                  <a:cs typeface="+mn-ea"/>
                  <a:sym typeface="+mn-lt"/>
                </a:rPr>
                <a:t>职业发展因素</a:t>
              </a:r>
              <a:endParaRPr lang="zh-CN" altLang="en-US" sz="2000" b="1" dirty="0">
                <a:solidFill>
                  <a:schemeClr val="bg1"/>
                </a:solidFill>
                <a:cs typeface="+mn-ea"/>
                <a:sym typeface="+mn-lt"/>
              </a:endParaRPr>
            </a:p>
          </p:txBody>
        </p:sp>
      </p:grpSp>
      <p:grpSp>
        <p:nvGrpSpPr>
          <p:cNvPr id="39" name="组合 38"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2070119" y="1718396"/>
            <a:ext cx="2736056" cy="3888432"/>
            <a:chOff x="2020399" y="2170052"/>
            <a:chExt cx="2736056" cy="3888432"/>
          </a:xfrm>
        </p:grpSpPr>
        <p:sp>
          <p:nvSpPr>
            <p:cNvPr id="40" name="矩形 39"/>
            <p:cNvSpPr/>
            <p:nvPr/>
          </p:nvSpPr>
          <p:spPr>
            <a:xfrm>
              <a:off x="2020399" y="2962140"/>
              <a:ext cx="2448520" cy="3096344"/>
            </a:xfrm>
            <a:prstGeom prst="rect">
              <a:avLst/>
            </a:prstGeom>
            <a:solidFill>
              <a:srgbClr val="EFEFEF"/>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五边形 5"/>
            <p:cNvSpPr/>
            <p:nvPr/>
          </p:nvSpPr>
          <p:spPr>
            <a:xfrm>
              <a:off x="2020399" y="2170052"/>
              <a:ext cx="2736056" cy="576064"/>
            </a:xfrm>
            <a:custGeom>
              <a:avLst/>
              <a:gdLst/>
              <a:ahLst/>
              <a:cxnLst/>
              <a:rect l="l" t="t" r="r" b="b"/>
              <a:pathLst>
                <a:path w="2736056" h="576064">
                  <a:moveTo>
                    <a:pt x="0" y="0"/>
                  </a:moveTo>
                  <a:lnTo>
                    <a:pt x="2448024" y="0"/>
                  </a:lnTo>
                  <a:lnTo>
                    <a:pt x="2736056" y="288032"/>
                  </a:lnTo>
                  <a:lnTo>
                    <a:pt x="2448024" y="576064"/>
                  </a:lnTo>
                  <a:lnTo>
                    <a:pt x="0" y="576064"/>
                  </a:lnTo>
                  <a:lnTo>
                    <a:pt x="288032" y="288032"/>
                  </a:lnTo>
                  <a:close/>
                </a:path>
              </a:pathLst>
            </a:custGeom>
            <a:solidFill>
              <a:srgbClr val="365B7C"/>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2"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140257" y="4472213"/>
              <a:ext cx="2208803" cy="1473255"/>
            </a:xfrm>
            <a:prstGeom prst="rect">
              <a:avLst/>
            </a:prstGeom>
            <a:noFill/>
            <a:extLst>
              <a:ext uri="{909E8E84-426E-40DD-AFC4-6F175D3DCCD1}">
                <a14:hiddenFill xmlns:a14="http://schemas.microsoft.com/office/drawing/2010/main">
                  <a:solidFill>
                    <a:srgbClr val="FFFFFF"/>
                  </a:solidFill>
                </a14:hiddenFill>
              </a:ext>
            </a:extLst>
          </p:spPr>
        </p:pic>
        <p:sp>
          <p:nvSpPr>
            <p:cNvPr id="43" name="Rectangle 42"/>
            <p:cNvSpPr/>
            <p:nvPr/>
          </p:nvSpPr>
          <p:spPr>
            <a:xfrm flipH="1">
              <a:off x="2136688" y="3250173"/>
              <a:ext cx="2304332" cy="815079"/>
            </a:xfrm>
            <a:prstGeom prst="rect">
              <a:avLst/>
            </a:prstGeom>
            <a:noFill/>
            <a:ln w="12700" cap="flat" cmpd="sng" algn="ctr">
              <a:noFill/>
              <a:prstDash val="solid"/>
            </a:ln>
            <a:effectLst/>
          </p:spPr>
          <p:txBody>
            <a:bodyPr lIns="91440" tIns="0" rIns="91440" bIns="0" rtlCol="0" anchor="t"/>
            <a:lstStyle/>
            <a:p>
              <a:r>
                <a:rPr lang="zh-CN" altLang="en-US" sz="1200" dirty="0">
                  <a:solidFill>
                    <a:srgbClr val="000000">
                      <a:lumMod val="85000"/>
                      <a:lumOff val="15000"/>
                    </a:srgbClr>
                  </a:solidFill>
                  <a:cs typeface="+mn-ea"/>
                  <a:sym typeface="+mn-lt"/>
                </a:rPr>
                <a:t>用户可以在投影仪或者计算机上进行演示也可以将演示文稿打印出来制作成胶片用户以在投影仪</a:t>
              </a:r>
              <a:endParaRPr lang="zh-CN" altLang="en-US" sz="1200" dirty="0">
                <a:solidFill>
                  <a:srgbClr val="000000">
                    <a:lumMod val="85000"/>
                    <a:lumOff val="15000"/>
                  </a:srgbClr>
                </a:solidFill>
                <a:cs typeface="+mn-ea"/>
                <a:sym typeface="+mn-lt"/>
              </a:endParaRPr>
            </a:p>
          </p:txBody>
        </p:sp>
        <p:sp>
          <p:nvSpPr>
            <p:cNvPr id="44" name="Rectangle 42"/>
            <p:cNvSpPr/>
            <p:nvPr/>
          </p:nvSpPr>
          <p:spPr>
            <a:xfrm flipH="1">
              <a:off x="2382692" y="2331473"/>
              <a:ext cx="2058328" cy="253222"/>
            </a:xfrm>
            <a:prstGeom prst="rect">
              <a:avLst/>
            </a:prstGeom>
            <a:noFill/>
            <a:ln w="12700" cap="flat" cmpd="sng" algn="ctr">
              <a:noFill/>
              <a:prstDash val="solid"/>
            </a:ln>
            <a:effectLst/>
          </p:spPr>
          <p:txBody>
            <a:bodyPr lIns="91440" tIns="0" rIns="91440" bIns="0" rtlCol="0" anchor="t"/>
            <a:lstStyle/>
            <a:p>
              <a:pPr algn="ctr"/>
              <a:r>
                <a:rPr lang="zh-CN" altLang="en-US" sz="2000" b="1" dirty="0">
                  <a:solidFill>
                    <a:schemeClr val="bg1"/>
                  </a:solidFill>
                  <a:cs typeface="+mn-ea"/>
                  <a:sym typeface="+mn-lt"/>
                </a:rPr>
                <a:t>自身兴趣因素</a:t>
              </a:r>
              <a:endParaRPr lang="zh-CN" altLang="en-US" sz="2000" b="1"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1+#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1+#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12" presetClass="entr" presetSubtype="8" fill="hold" grpId="0" nodeType="afterEffect">
                                  <p:stCondLst>
                                    <p:cond delay="0"/>
                                  </p:stCondLst>
                                  <p:iterate type="lt">
                                    <p:tmPct val="10000"/>
                                  </p:iterate>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p:tgtEl>
                                          <p:spTgt spid="4"/>
                                        </p:tgtEl>
                                        <p:attrNameLst>
                                          <p:attrName>ppt_x</p:attrName>
                                        </p:attrNameLst>
                                      </p:cBhvr>
                                      <p:tavLst>
                                        <p:tav tm="0">
                                          <p:val>
                                            <p:strVal val="#ppt_x-#ppt_w*1.125000"/>
                                          </p:val>
                                        </p:tav>
                                        <p:tav tm="100000">
                                          <p:val>
                                            <p:strVal val="#ppt_x"/>
                                          </p:val>
                                        </p:tav>
                                      </p:tavLst>
                                    </p:anim>
                                    <p:animEffect transition="in" filter="wipe(right)">
                                      <p:cBhvr>
                                        <p:cTn id="33" dur="500"/>
                                        <p:tgtEl>
                                          <p:spTgt spid="4"/>
                                        </p:tgtEl>
                                      </p:cBhvr>
                                    </p:animEffect>
                                  </p:childTnLst>
                                </p:cTn>
                              </p:par>
                            </p:childTnLst>
                          </p:cTn>
                        </p:par>
                        <p:par>
                          <p:cTn id="34" fill="hold">
                            <p:stCondLst>
                              <p:cond delay="850"/>
                            </p:stCondLst>
                            <p:childTnLst>
                              <p:par>
                                <p:cTn id="35" presetID="2" presetClass="entr" presetSubtype="8" decel="44000" fill="hold" nodeType="after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750" fill="hold"/>
                                        <p:tgtEl>
                                          <p:spTgt spid="27"/>
                                        </p:tgtEl>
                                        <p:attrNameLst>
                                          <p:attrName>ppt_x</p:attrName>
                                        </p:attrNameLst>
                                      </p:cBhvr>
                                      <p:tavLst>
                                        <p:tav tm="0">
                                          <p:val>
                                            <p:strVal val="0-#ppt_w/2"/>
                                          </p:val>
                                        </p:tav>
                                        <p:tav tm="100000">
                                          <p:val>
                                            <p:strVal val="#ppt_x"/>
                                          </p:val>
                                        </p:tav>
                                      </p:tavLst>
                                    </p:anim>
                                    <p:anim calcmode="lin" valueType="num">
                                      <p:cBhvr additive="base">
                                        <p:cTn id="38" dur="750" fill="hold"/>
                                        <p:tgtEl>
                                          <p:spTgt spid="27"/>
                                        </p:tgtEl>
                                        <p:attrNameLst>
                                          <p:attrName>ppt_y</p:attrName>
                                        </p:attrNameLst>
                                      </p:cBhvr>
                                      <p:tavLst>
                                        <p:tav tm="0">
                                          <p:val>
                                            <p:strVal val="#ppt_y"/>
                                          </p:val>
                                        </p:tav>
                                        <p:tav tm="100000">
                                          <p:val>
                                            <p:strVal val="#ppt_y"/>
                                          </p:val>
                                        </p:tav>
                                      </p:tavLst>
                                    </p:anim>
                                  </p:childTnLst>
                                </p:cTn>
                              </p:par>
                            </p:childTnLst>
                          </p:cTn>
                        </p:par>
                        <p:par>
                          <p:cTn id="39" fill="hold">
                            <p:stCondLst>
                              <p:cond delay="1850"/>
                            </p:stCondLst>
                            <p:childTnLst>
                              <p:par>
                                <p:cTn id="40" presetID="2" presetClass="entr" presetSubtype="8" decel="44000" fill="hold" nodeType="afterEffect">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cBhvr additive="base">
                                        <p:cTn id="42" dur="750" fill="hold"/>
                                        <p:tgtEl>
                                          <p:spTgt spid="33"/>
                                        </p:tgtEl>
                                        <p:attrNameLst>
                                          <p:attrName>ppt_x</p:attrName>
                                        </p:attrNameLst>
                                      </p:cBhvr>
                                      <p:tavLst>
                                        <p:tav tm="0">
                                          <p:val>
                                            <p:strVal val="0-#ppt_w/2"/>
                                          </p:val>
                                        </p:tav>
                                        <p:tav tm="100000">
                                          <p:val>
                                            <p:strVal val="#ppt_x"/>
                                          </p:val>
                                        </p:tav>
                                      </p:tavLst>
                                    </p:anim>
                                    <p:anim calcmode="lin" valueType="num">
                                      <p:cBhvr additive="base">
                                        <p:cTn id="43" dur="750" fill="hold"/>
                                        <p:tgtEl>
                                          <p:spTgt spid="33"/>
                                        </p:tgtEl>
                                        <p:attrNameLst>
                                          <p:attrName>ppt_y</p:attrName>
                                        </p:attrNameLst>
                                      </p:cBhvr>
                                      <p:tavLst>
                                        <p:tav tm="0">
                                          <p:val>
                                            <p:strVal val="#ppt_y"/>
                                          </p:val>
                                        </p:tav>
                                        <p:tav tm="100000">
                                          <p:val>
                                            <p:strVal val="#ppt_y"/>
                                          </p:val>
                                        </p:tav>
                                      </p:tavLst>
                                    </p:anim>
                                  </p:childTnLst>
                                </p:cTn>
                              </p:par>
                            </p:childTnLst>
                          </p:cTn>
                        </p:par>
                        <p:par>
                          <p:cTn id="44" fill="hold">
                            <p:stCondLst>
                              <p:cond delay="2850"/>
                            </p:stCondLst>
                            <p:childTnLst>
                              <p:par>
                                <p:cTn id="45" presetID="2" presetClass="entr" presetSubtype="8" decel="44000" fill="hold" nodeType="after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additive="base">
                                        <p:cTn id="47" dur="750" fill="hold"/>
                                        <p:tgtEl>
                                          <p:spTgt spid="39"/>
                                        </p:tgtEl>
                                        <p:attrNameLst>
                                          <p:attrName>ppt_x</p:attrName>
                                        </p:attrNameLst>
                                      </p:cBhvr>
                                      <p:tavLst>
                                        <p:tav tm="0">
                                          <p:val>
                                            <p:strVal val="0-#ppt_w/2"/>
                                          </p:val>
                                        </p:tav>
                                        <p:tav tm="100000">
                                          <p:val>
                                            <p:strVal val="#ppt_x"/>
                                          </p:val>
                                        </p:tav>
                                      </p:tavLst>
                                    </p:anim>
                                    <p:anim calcmode="lin" valueType="num">
                                      <p:cBhvr additive="base">
                                        <p:cTn id="48" dur="75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animBg="1"/>
      <p:bldP spid="8" grpId="0" animBg="1"/>
      <p:bldP spid="9" grpId="0" animBg="1"/>
      <p:bldP spid="10" grpId="0" animBg="1"/>
    </p:bldLst>
  </p:timing>
</p:sld>
</file>

<file path=ppt/tags/tag1.xml><?xml version="1.0" encoding="utf-8"?>
<p:tagLst xmlns:p="http://schemas.openxmlformats.org/presentationml/2006/main">
  <p:tag name="MH" val="20160202082519"/>
  <p:tag name="MH_LIBRARY" val="GRAPHIC"/>
  <p:tag name="MH_TYPE" val="Other"/>
  <p:tag name="MH_ORDER" val="4"/>
</p:tagLst>
</file>

<file path=ppt/tags/tag10.xml><?xml version="1.0" encoding="utf-8"?>
<p:tagLst xmlns:p="http://schemas.openxmlformats.org/presentationml/2006/main">
  <p:tag name="MH" val="20160202082519"/>
  <p:tag name="MH_LIBRARY" val="GRAPHIC"/>
  <p:tag name="MH_TYPE" val="Other"/>
  <p:tag name="MH_ORDER" val="4"/>
</p:tagLst>
</file>

<file path=ppt/tags/tag11.xml><?xml version="1.0" encoding="utf-8"?>
<p:tagLst xmlns:p="http://schemas.openxmlformats.org/presentationml/2006/main">
  <p:tag name="MH" val="20160202082519"/>
  <p:tag name="MH_LIBRARY" val="GRAPHIC"/>
  <p:tag name="MH_TYPE" val="Other"/>
  <p:tag name="MH_ORDER" val="4"/>
</p:tagLst>
</file>

<file path=ppt/tags/tag12.xml><?xml version="1.0" encoding="utf-8"?>
<p:tagLst xmlns:p="http://schemas.openxmlformats.org/presentationml/2006/main">
  <p:tag name="MH" val="20160202082519"/>
  <p:tag name="MH_LIBRARY" val="GRAPHIC"/>
  <p:tag name="MH_TYPE" val="Other"/>
  <p:tag name="MH_ORDER" val="4"/>
</p:tagLst>
</file>

<file path=ppt/tags/tag13.xml><?xml version="1.0" encoding="utf-8"?>
<p:tagLst xmlns:p="http://schemas.openxmlformats.org/presentationml/2006/main">
  <p:tag name="MH" val="20160202082519"/>
  <p:tag name="MH_LIBRARY" val="GRAPHIC"/>
  <p:tag name="MH_TYPE" val="Other"/>
  <p:tag name="MH_ORDER" val="4"/>
</p:tagLst>
</file>

<file path=ppt/tags/tag14.xml><?xml version="1.0" encoding="utf-8"?>
<p:tagLst xmlns:p="http://schemas.openxmlformats.org/presentationml/2006/main">
  <p:tag name="MH" val="20160202082519"/>
  <p:tag name="MH_LIBRARY" val="GRAPHIC"/>
  <p:tag name="MH_TYPE" val="Other"/>
  <p:tag name="MH_ORDER" val="4"/>
</p:tagLst>
</file>

<file path=ppt/tags/tag15.xml><?xml version="1.0" encoding="utf-8"?>
<p:tagLst xmlns:p="http://schemas.openxmlformats.org/presentationml/2006/main">
  <p:tag name="MH" val="20160202082519"/>
  <p:tag name="MH_LIBRARY" val="GRAPHIC"/>
  <p:tag name="MH_TYPE" val="Other"/>
  <p:tag name="MH_ORDER" val="4"/>
</p:tagLst>
</file>

<file path=ppt/tags/tag16.xml><?xml version="1.0" encoding="utf-8"?>
<p:tagLst xmlns:p="http://schemas.openxmlformats.org/presentationml/2006/main">
  <p:tag name="MH" val="20160202082519"/>
  <p:tag name="MH_LIBRARY" val="GRAPHIC"/>
  <p:tag name="MH_TYPE" val="Other"/>
  <p:tag name="MH_ORDER" val="4"/>
</p:tagLst>
</file>

<file path=ppt/tags/tag17.xml><?xml version="1.0" encoding="utf-8"?>
<p:tagLst xmlns:p="http://schemas.openxmlformats.org/presentationml/2006/main">
  <p:tag name="MH" val="20160202082519"/>
  <p:tag name="MH_LIBRARY" val="GRAPHIC"/>
  <p:tag name="MH_TYPE" val="Other"/>
  <p:tag name="MH_ORDER" val="4"/>
</p:tagLst>
</file>

<file path=ppt/tags/tag18.xml><?xml version="1.0" encoding="utf-8"?>
<p:tagLst xmlns:p="http://schemas.openxmlformats.org/presentationml/2006/main">
  <p:tag name="MH" val="20160202082519"/>
  <p:tag name="MH_LIBRARY" val="GRAPHIC"/>
  <p:tag name="MH_TYPE" val="Other"/>
  <p:tag name="MH_ORDER" val="4"/>
</p:tagLst>
</file>

<file path=ppt/tags/tag19.xml><?xml version="1.0" encoding="utf-8"?>
<p:tagLst xmlns:p="http://schemas.openxmlformats.org/presentationml/2006/main">
  <p:tag name="ISPRING_PRESENTATION_TITLE" val="大学生职业生涯规划"/>
</p:tagLst>
</file>

<file path=ppt/tags/tag2.xml><?xml version="1.0" encoding="utf-8"?>
<p:tagLst xmlns:p="http://schemas.openxmlformats.org/presentationml/2006/main">
  <p:tag name="MH" val="20160202082519"/>
  <p:tag name="MH_LIBRARY" val="GRAPHIC"/>
  <p:tag name="MH_TYPE" val="Other"/>
  <p:tag name="MH_ORDER" val="4"/>
</p:tagLst>
</file>

<file path=ppt/tags/tag3.xml><?xml version="1.0" encoding="utf-8"?>
<p:tagLst xmlns:p="http://schemas.openxmlformats.org/presentationml/2006/main">
  <p:tag name="MH" val="20160202082519"/>
  <p:tag name="MH_LIBRARY" val="GRAPHIC"/>
  <p:tag name="MH_TYPE" val="Other"/>
  <p:tag name="MH_ORDER" val="4"/>
</p:tagLst>
</file>

<file path=ppt/tags/tag4.xml><?xml version="1.0" encoding="utf-8"?>
<p:tagLst xmlns:p="http://schemas.openxmlformats.org/presentationml/2006/main">
  <p:tag name="MH" val="20160202082519"/>
  <p:tag name="MH_LIBRARY" val="GRAPHIC"/>
  <p:tag name="MH_TYPE" val="Other"/>
  <p:tag name="MH_ORDER" val="4"/>
</p:tagLst>
</file>

<file path=ppt/tags/tag5.xml><?xml version="1.0" encoding="utf-8"?>
<p:tagLst xmlns:p="http://schemas.openxmlformats.org/presentationml/2006/main">
  <p:tag name="PA" val="v3.0.0"/>
</p:tagLst>
</file>

<file path=ppt/tags/tag6.xml><?xml version="1.0" encoding="utf-8"?>
<p:tagLst xmlns:p="http://schemas.openxmlformats.org/presentationml/2006/main">
  <p:tag name="PA" val="v3.0.0"/>
</p:tagLst>
</file>

<file path=ppt/tags/tag7.xml><?xml version="1.0" encoding="utf-8"?>
<p:tagLst xmlns:p="http://schemas.openxmlformats.org/presentationml/2006/main">
  <p:tag name="PA" val="v3.0.0"/>
</p:tagLst>
</file>

<file path=ppt/tags/tag8.xml><?xml version="1.0" encoding="utf-8"?>
<p:tagLst xmlns:p="http://schemas.openxmlformats.org/presentationml/2006/main">
  <p:tag name="MH" val="20160202082519"/>
  <p:tag name="MH_LIBRARY" val="GRAPHIC"/>
  <p:tag name="MH_TYPE" val="Other"/>
  <p:tag name="MH_ORDER" val="4"/>
</p:tagLst>
</file>

<file path=ppt/tags/tag9.xml><?xml version="1.0" encoding="utf-8"?>
<p:tagLst xmlns:p="http://schemas.openxmlformats.org/presentationml/2006/main">
  <p:tag name="MH" val="20160202082519"/>
  <p:tag name="MH_LIBRARY" val="GRAPHIC"/>
  <p:tag name="MH_TYPE" val="Other"/>
  <p:tag name="MH_ORDER" val="4"/>
</p:tagLst>
</file>

<file path=ppt/theme/theme1.xml><?xml version="1.0" encoding="utf-8"?>
<a:theme xmlns:a="http://schemas.openxmlformats.org/drawingml/2006/main" name="职业生涯规划">
  <a:themeElements>
    <a:clrScheme name="自定义 2">
      <a:dk1>
        <a:srgbClr val="000000"/>
      </a:dk1>
      <a:lt1>
        <a:srgbClr val="FFFFFF"/>
      </a:lt1>
      <a:dk2>
        <a:srgbClr val="778495"/>
      </a:dk2>
      <a:lt2>
        <a:srgbClr val="F0F0F0"/>
      </a:lt2>
      <a:accent1>
        <a:srgbClr val="84CBC5"/>
      </a:accent1>
      <a:accent2>
        <a:srgbClr val="1B6AA3"/>
      </a:accent2>
      <a:accent3>
        <a:srgbClr val="F47264"/>
      </a:accent3>
      <a:accent4>
        <a:srgbClr val="F8D35C"/>
      </a:accent4>
      <a:accent5>
        <a:srgbClr val="6DAA2D"/>
      </a:accent5>
      <a:accent6>
        <a:srgbClr val="B091E7"/>
      </a:accent6>
      <a:hlink>
        <a:srgbClr val="84CBC5"/>
      </a:hlink>
      <a:folHlink>
        <a:srgbClr val="BFBFBF"/>
      </a:folHlink>
    </a:clrScheme>
    <a:fontScheme name="2zliuolk">
      <a:majorFont>
        <a:latin typeface="微软雅黑"/>
        <a:ea typeface="微软雅黑"/>
        <a:cs typeface=""/>
      </a:majorFont>
      <a:minorFont>
        <a:latin typeface="微软雅黑"/>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4595</Words>
  <Application>WPS 演示</Application>
  <PresentationFormat>自定义</PresentationFormat>
  <Paragraphs>522</Paragraphs>
  <Slides>30</Slides>
  <Notes>30</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30</vt:i4>
      </vt:variant>
    </vt:vector>
  </HeadingPairs>
  <TitlesOfParts>
    <vt:vector size="39" baseType="lpstr">
      <vt:lpstr>Arial</vt:lpstr>
      <vt:lpstr>宋体</vt:lpstr>
      <vt:lpstr>Wingdings</vt:lpstr>
      <vt:lpstr>微软雅黑</vt:lpstr>
      <vt:lpstr>Arial Unicode MS</vt:lpstr>
      <vt:lpstr>Calibri</vt:lpstr>
      <vt:lpstr>Arial</vt:lpstr>
      <vt:lpstr>职业生涯规划</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大学生职业生涯规划</dc:title>
  <dc:creator>第一PPT</dc:creator>
  <cp:keywords>www.1ppt.com</cp:keywords>
  <dc:description>www.1ppt.com</dc:description>
  <cp:lastModifiedBy>铭</cp:lastModifiedBy>
  <cp:revision>80</cp:revision>
  <dcterms:created xsi:type="dcterms:W3CDTF">2017-08-18T03:02:00Z</dcterms:created>
  <dcterms:modified xsi:type="dcterms:W3CDTF">2022-01-28T08:09:28Z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ICV">
    <vt:lpwstr>1BFC75EFD4CD4EECBFCDB903F5D904F0</vt:lpwstr>
  </property>
</Properties>
</file>