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44.svg" ContentType="image/svg+xml"/>
  <Override PartName="/ppt/media/image47.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0" r:id="rId7"/>
    <p:sldId id="259" r:id="rId8"/>
    <p:sldId id="261" r:id="rId9"/>
    <p:sldId id="262" r:id="rId10"/>
    <p:sldId id="266" r:id="rId11"/>
    <p:sldId id="267" r:id="rId12"/>
    <p:sldId id="268" r:id="rId13"/>
    <p:sldId id="263" r:id="rId14"/>
    <p:sldId id="269" r:id="rId15"/>
    <p:sldId id="270" r:id="rId16"/>
    <p:sldId id="271" r:id="rId17"/>
    <p:sldId id="272" r:id="rId18"/>
    <p:sldId id="264" r:id="rId19"/>
    <p:sldId id="275" r:id="rId20"/>
    <p:sldId id="273" r:id="rId21"/>
    <p:sldId id="274" r:id="rId22"/>
    <p:sldId id="265" r:id="rId23"/>
    <p:sldId id="1126" r:id="rId24"/>
    <p:sldId id="1127"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BC3B"/>
    <a:srgbClr val="B6FAC4"/>
    <a:srgbClr val="262626"/>
    <a:srgbClr val="252323"/>
    <a:srgbClr val="3A3A3A"/>
    <a:srgbClr val="2E2E2E"/>
    <a:srgbClr val="000000"/>
    <a:srgbClr val="CCD0D1"/>
    <a:srgbClr val="02B935"/>
    <a:srgbClr val="65D5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70" autoAdjust="0"/>
    <p:restoredTop sz="93304" autoAdjust="0"/>
  </p:normalViewPr>
  <p:slideViewPr>
    <p:cSldViewPr snapToGrid="0">
      <p:cViewPr varScale="1">
        <p:scale>
          <a:sx n="79" d="100"/>
          <a:sy n="79" d="100"/>
        </p:scale>
        <p:origin x="126" y="756"/>
      </p:cViewPr>
      <p:guideLst>
        <p:guide orient="horz" pos="2145"/>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01BC3B"/>
              </a:solidFill>
              <a:ln w="19050">
                <a:noFill/>
              </a:ln>
              <a:effectLst/>
            </c:spPr>
          </c:dPt>
          <c:dPt>
            <c:idx val="1"/>
            <c:bubble3D val="0"/>
            <c:spPr>
              <a:solidFill>
                <a:schemeClr val="tx1"/>
              </a:solidFill>
              <a:ln w="19050">
                <a:noFill/>
              </a:ln>
              <a:effectLst/>
            </c:spPr>
          </c:dPt>
          <c:dPt>
            <c:idx val="2"/>
            <c:bubble3D val="0"/>
            <c:spPr>
              <a:solidFill>
                <a:schemeClr val="tx1"/>
              </a:solidFill>
              <a:ln w="19050">
                <a:noFill/>
              </a:ln>
              <a:effectLst/>
            </c:spPr>
          </c:dPt>
          <c:dPt>
            <c:idx val="3"/>
            <c:bubble3D val="0"/>
            <c:spPr>
              <a:solidFill>
                <a:schemeClr val="tx1"/>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3.2</c:v>
                </c:pt>
                <c:pt idx="2">
                  <c:v>1.4</c:v>
                </c:pt>
                <c:pt idx="3">
                  <c:v>1.2</c:v>
                </c:pt>
              </c:numCache>
            </c:numRef>
          </c:val>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01BC3B"/>
              </a:solidFill>
              <a:ln w="19050">
                <a:noFill/>
              </a:ln>
              <a:effectLst/>
            </c:spPr>
          </c:dPt>
          <c:dPt>
            <c:idx val="1"/>
            <c:bubble3D val="0"/>
            <c:spPr>
              <a:solidFill>
                <a:schemeClr val="tx1"/>
              </a:solidFill>
              <a:ln w="19050">
                <a:noFill/>
              </a:ln>
              <a:effectLst/>
            </c:spPr>
          </c:dPt>
          <c:dPt>
            <c:idx val="2"/>
            <c:bubble3D val="0"/>
            <c:spPr>
              <a:solidFill>
                <a:schemeClr val="tx1"/>
              </a:solidFill>
              <a:ln w="19050">
                <a:noFill/>
              </a:ln>
              <a:effectLst/>
            </c:spPr>
          </c:dPt>
          <c:dPt>
            <c:idx val="3"/>
            <c:bubble3D val="0"/>
            <c:spPr>
              <a:solidFill>
                <a:schemeClr val="tx1"/>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15</c:v>
                </c:pt>
                <c:pt idx="1">
                  <c:v>3.2</c:v>
                </c:pt>
                <c:pt idx="2">
                  <c:v>1.4</c:v>
                </c:pt>
                <c:pt idx="3">
                  <c:v>1.2</c:v>
                </c:pt>
              </c:numCache>
            </c:numRef>
          </c:val>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01BC3B"/>
              </a:solidFill>
              <a:ln w="19050">
                <a:noFill/>
              </a:ln>
              <a:effectLst/>
            </c:spPr>
          </c:dPt>
          <c:dPt>
            <c:idx val="1"/>
            <c:bubble3D val="0"/>
            <c:spPr>
              <a:solidFill>
                <a:schemeClr val="tx1"/>
              </a:solidFill>
              <a:ln w="19050">
                <a:noFill/>
              </a:ln>
              <a:effectLst/>
            </c:spPr>
          </c:dPt>
          <c:dPt>
            <c:idx val="2"/>
            <c:bubble3D val="0"/>
            <c:spPr>
              <a:solidFill>
                <a:schemeClr val="tx1"/>
              </a:solidFill>
              <a:ln w="19050">
                <a:noFill/>
              </a:ln>
              <a:effectLst/>
            </c:spPr>
          </c:dPt>
          <c:dPt>
            <c:idx val="3"/>
            <c:bubble3D val="0"/>
            <c:spPr>
              <a:solidFill>
                <a:schemeClr val="tx1"/>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28</c:v>
                </c:pt>
                <c:pt idx="1">
                  <c:v>3.2</c:v>
                </c:pt>
                <c:pt idx="2">
                  <c:v>1.4</c:v>
                </c:pt>
                <c:pt idx="3">
                  <c:v>1.2</c:v>
                </c:pt>
              </c:numCache>
            </c:numRef>
          </c:val>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系列 1</c:v>
                </c:pt>
              </c:strCache>
            </c:strRef>
          </c:tx>
          <c:spPr>
            <a:solidFill>
              <a:srgbClr val="01BC3B"/>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262626"/>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列1</c:v>
                </c:pt>
              </c:strCache>
            </c:strRef>
          </c:tx>
          <c:spPr>
            <a:solidFill>
              <a:schemeClr val="accent3"/>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showLegendKey val="0"/>
          <c:showVal val="0"/>
          <c:showCatName val="0"/>
          <c:showSerName val="0"/>
          <c:showPercent val="0"/>
          <c:showBubbleSize val="0"/>
        </c:dLbls>
        <c:gapWidth val="77"/>
        <c:overlap val="100"/>
        <c:axId val="96620079"/>
        <c:axId val="96624655"/>
      </c:barChart>
      <c:catAx>
        <c:axId val="96620079"/>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96624655"/>
        <c:crosses val="autoZero"/>
        <c:auto val="1"/>
        <c:lblAlgn val="ctr"/>
        <c:lblOffset val="100"/>
        <c:noMultiLvlLbl val="0"/>
      </c:catAx>
      <c:valAx>
        <c:axId val="96624655"/>
        <c:scaling>
          <c:orientation val="minMax"/>
        </c:scaling>
        <c:delete val="1"/>
        <c:axPos val="b"/>
        <c:numFmt formatCode="0%"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96620079"/>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01600">
              <a:solidFill>
                <a:srgbClr val="000000"/>
              </a:solidFill>
            </a:ln>
          </c:spPr>
          <c:explosion val="0"/>
          <c:dPt>
            <c:idx val="0"/>
            <c:bubble3D val="0"/>
            <c:spPr>
              <a:solidFill>
                <a:srgbClr val="01BC3B"/>
              </a:solidFill>
              <a:ln w="101600">
                <a:solidFill>
                  <a:srgbClr val="000000"/>
                </a:solidFill>
              </a:ln>
              <a:effectLst/>
            </c:spPr>
          </c:dPt>
          <c:dPt>
            <c:idx val="1"/>
            <c:bubble3D val="0"/>
            <c:spPr>
              <a:solidFill>
                <a:srgbClr val="01BC3B"/>
              </a:solidFill>
              <a:ln w="101600">
                <a:solidFill>
                  <a:srgbClr val="000000"/>
                </a:solidFill>
              </a:ln>
              <a:effectLst/>
            </c:spPr>
          </c:dPt>
          <c:dPt>
            <c:idx val="2"/>
            <c:bubble3D val="0"/>
            <c:spPr>
              <a:solidFill>
                <a:srgbClr val="01BC3B"/>
              </a:solidFill>
              <a:ln w="101600">
                <a:solidFill>
                  <a:srgbClr val="000000"/>
                </a:solidFill>
              </a:ln>
              <a:effectLst/>
            </c:spPr>
          </c:dPt>
          <c:dPt>
            <c:idx val="3"/>
            <c:bubble3D val="0"/>
            <c:spPr>
              <a:solidFill>
                <a:schemeClr val="accent4"/>
              </a:solidFill>
              <a:ln w="101600">
                <a:solidFill>
                  <a:srgbClr val="000000"/>
                </a:solidFill>
              </a:ln>
              <a:effectLst/>
            </c:spPr>
          </c:dPt>
          <c:dLbls>
            <c:delete val="1"/>
          </c:dLbls>
          <c:cat>
            <c:strRef>
              <c:f>Sheet1!$A$2:$A$5</c:f>
              <c:strCache>
                <c:ptCount val="3"/>
                <c:pt idx="0">
                  <c:v>第一季度</c:v>
                </c:pt>
                <c:pt idx="1">
                  <c:v>第二季度</c:v>
                </c:pt>
                <c:pt idx="2">
                  <c:v>第三季度</c:v>
                </c:pt>
              </c:strCache>
            </c:strRef>
          </c:cat>
          <c:val>
            <c:numRef>
              <c:f>Sheet1!$B$2:$B$5</c:f>
              <c:numCache>
                <c:formatCode>General</c:formatCode>
                <c:ptCount val="4"/>
                <c:pt idx="0">
                  <c:v>1.4</c:v>
                </c:pt>
                <c:pt idx="1">
                  <c:v>1.4</c:v>
                </c:pt>
                <c:pt idx="2">
                  <c:v>1.4</c:v>
                </c:pt>
              </c:numCache>
            </c:numRef>
          </c:val>
        </c:ser>
        <c:dLbls>
          <c:showLegendKey val="0"/>
          <c:showVal val="0"/>
          <c:showCatName val="0"/>
          <c:showSerName val="0"/>
          <c:showPercent val="0"/>
          <c:showBubbleSize val="0"/>
          <c:showLeaderLines val="1"/>
        </c:dLbls>
        <c:firstSliceAng val="120"/>
        <c:holeSize val="4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bg1">
                  <a:alpha val="92000"/>
                </a:schemeClr>
              </a:solidFill>
              <a:round/>
            </a:ln>
            <a:effectLst>
              <a:outerShdw blurRad="50800" dist="38100" dir="5400000" sx="103000" sy="103000" algn="t" rotWithShape="0">
                <a:prstClr val="black">
                  <a:alpha val="50000"/>
                </a:prstClr>
              </a:outerShdw>
            </a:effectLst>
          </c:spPr>
          <c:marker>
            <c:symbol val="circle"/>
            <c:size val="11"/>
            <c:spPr>
              <a:solidFill>
                <a:srgbClr val="01BC3B"/>
              </a:solidFill>
              <a:ln w="22225">
                <a:solidFill>
                  <a:schemeClr val="bg1"/>
                </a:solidFill>
              </a:ln>
              <a:effectLst>
                <a:outerShdw blurRad="50800" dist="38100" dir="5400000" sx="103000" sy="103000" algn="t" rotWithShape="0">
                  <a:prstClr val="black">
                    <a:alpha val="50000"/>
                  </a:prstClr>
                </a:outerShdw>
              </a:effectLst>
            </c:spPr>
          </c:marker>
          <c:dLbls>
            <c:delete val="1"/>
          </c:dLbls>
          <c:cat>
            <c:strRef>
              <c:f>Sheet1!$A$2:$A$13</c:f>
              <c:strCache>
                <c:ptCount val="12"/>
                <c:pt idx="0">
                  <c:v>类别 1</c:v>
                </c:pt>
                <c:pt idx="1">
                  <c:v>类别 2</c:v>
                </c:pt>
                <c:pt idx="2">
                  <c:v>类别 3</c:v>
                </c:pt>
                <c:pt idx="3">
                  <c:v>类别 4</c:v>
                </c:pt>
                <c:pt idx="4">
                  <c:v>类别 5</c:v>
                </c:pt>
                <c:pt idx="5">
                  <c:v>类别6</c:v>
                </c:pt>
                <c:pt idx="6">
                  <c:v>类别7</c:v>
                </c:pt>
                <c:pt idx="7">
                  <c:v>类别8</c:v>
                </c:pt>
                <c:pt idx="8">
                  <c:v>类别9</c:v>
                </c:pt>
                <c:pt idx="9">
                  <c:v>类别10</c:v>
                </c:pt>
                <c:pt idx="10">
                  <c:v>类别11</c:v>
                </c:pt>
                <c:pt idx="11">
                  <c:v>类别12</c:v>
                </c:pt>
              </c:strCache>
            </c:strRef>
          </c:cat>
          <c:val>
            <c:numRef>
              <c:f>Sheet1!$B$2:$B$13</c:f>
              <c:numCache>
                <c:formatCode>0%</c:formatCode>
                <c:ptCount val="12"/>
                <c:pt idx="0">
                  <c:v>0.35</c:v>
                </c:pt>
                <c:pt idx="1">
                  <c:v>0.31</c:v>
                </c:pt>
                <c:pt idx="2">
                  <c:v>0.43</c:v>
                </c:pt>
                <c:pt idx="3">
                  <c:v>0.27</c:v>
                </c:pt>
                <c:pt idx="4">
                  <c:v>0.48</c:v>
                </c:pt>
                <c:pt idx="5">
                  <c:v>0.35</c:v>
                </c:pt>
                <c:pt idx="6">
                  <c:v>0.2</c:v>
                </c:pt>
                <c:pt idx="7">
                  <c:v>0.7</c:v>
                </c:pt>
                <c:pt idx="8">
                  <c:v>0.32</c:v>
                </c:pt>
                <c:pt idx="9">
                  <c:v>0.14</c:v>
                </c:pt>
                <c:pt idx="10">
                  <c:v>0.24</c:v>
                </c:pt>
                <c:pt idx="11">
                  <c:v>0.37</c:v>
                </c:pt>
              </c:numCache>
            </c:numRef>
          </c:val>
          <c:smooth val="1"/>
        </c:ser>
        <c:dLbls>
          <c:showLegendKey val="0"/>
          <c:showVal val="0"/>
          <c:showCatName val="0"/>
          <c:showSerName val="0"/>
          <c:showPercent val="0"/>
          <c:showBubbleSize val="0"/>
        </c:dLbls>
        <c:marker val="1"/>
        <c:smooth val="1"/>
        <c:axId val="558264336"/>
        <c:axId val="558264656"/>
      </c:lineChart>
      <c:catAx>
        <c:axId val="558264336"/>
        <c:scaling>
          <c:orientation val="minMax"/>
        </c:scaling>
        <c:delete val="1"/>
        <c:axPos val="b"/>
        <c:majorGridlines>
          <c:spPr>
            <a:ln w="9525" cap="flat" cmpd="sng" algn="ctr">
              <a:solidFill>
                <a:schemeClr val="bg1">
                  <a:alpha val="4000"/>
                </a:schemeClr>
              </a:solidFill>
              <a:round/>
            </a:ln>
            <a:effectLst/>
          </c:spPr>
        </c:majorGridlines>
        <c:minorGridlines>
          <c:spPr>
            <a:ln w="9525" cap="flat" cmpd="sng" algn="ctr">
              <a:solidFill>
                <a:schemeClr val="bg1">
                  <a:alpha val="4000"/>
                </a:schemeClr>
              </a:solidFill>
              <a:round/>
            </a:ln>
            <a:effectLst/>
          </c:spPr>
        </c:min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558264656"/>
        <c:crosses val="autoZero"/>
        <c:auto val="1"/>
        <c:lblAlgn val="ctr"/>
        <c:lblOffset val="100"/>
        <c:noMultiLvlLbl val="0"/>
      </c:catAx>
      <c:valAx>
        <c:axId val="558264656"/>
        <c:scaling>
          <c:orientation val="minMax"/>
          <c:max val="1"/>
        </c:scaling>
        <c:delete val="1"/>
        <c:axPos val="l"/>
        <c:majorGridlines>
          <c:spPr>
            <a:ln w="34925" cap="flat" cmpd="sng" algn="ctr">
              <a:solidFill>
                <a:srgbClr val="01BC3B">
                  <a:alpha val="17000"/>
                </a:srgbClr>
              </a:solidFill>
              <a:prstDash val="dash"/>
              <a:round/>
            </a:ln>
            <a:effectLst/>
          </c:spPr>
        </c:majorGridlines>
        <c:numFmt formatCode="0%" sourceLinked="0"/>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55826433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ABE11E-3ACB-4EA0-A477-ACBE4EF0EA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FB681C-24EB-4F91-851A-5AA38D303A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stretch>
            <a:fillRect/>
          </a:stretch>
        </p:blipFill>
        <p:spPr>
          <a:xfrm>
            <a:off x="0" y="0"/>
            <a:ext cx="12192000" cy="6858000"/>
          </a:xfrm>
          <a:prstGeom prst="rect">
            <a:avLst/>
          </a:prstGeom>
        </p:spPr>
      </p:pic>
      <p:sp>
        <p:nvSpPr>
          <p:cNvPr id="3" name="矩形 7"/>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p:cNvGrpSpPr/>
          <p:nvPr userDrawn="1"/>
        </p:nvGrpSpPr>
        <p:grpSpPr>
          <a:xfrm>
            <a:off x="-107358" y="5627230"/>
            <a:ext cx="5023430" cy="263942"/>
            <a:chOff x="-193197" y="5968476"/>
            <a:chExt cx="4166408" cy="218912"/>
          </a:xfrm>
        </p:grpSpPr>
        <p:sp>
          <p:nvSpPr>
            <p:cNvPr id="6"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p:cNvPicPr>
            <a:picLocks noChangeAspect="1"/>
          </p:cNvPicPr>
          <p:nvPr userDrawn="1"/>
        </p:nvPicPr>
        <p:blipFill>
          <a:blip r:embed="rId3" cstate="screen"/>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p:nvPr userDrawn="1"/>
        </p:nvGrpSpPr>
        <p:grpSpPr>
          <a:xfrm>
            <a:off x="2906867" y="3508800"/>
            <a:ext cx="2009205" cy="1986058"/>
            <a:chOff x="2906867" y="3508800"/>
            <a:chExt cx="2009205" cy="1986058"/>
          </a:xfrm>
        </p:grpSpPr>
        <p:cxnSp>
          <p:nvCxnSpPr>
            <p:cNvPr id="11" name="直接连接符 10"/>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flipH="1">
              <a:off x="4745571" y="3508800"/>
              <a:ext cx="170501" cy="170501"/>
              <a:chOff x="2968869" y="10878820"/>
              <a:chExt cx="276484" cy="276484"/>
            </a:xfrm>
          </p:grpSpPr>
          <p:cxnSp>
            <p:nvCxnSpPr>
              <p:cNvPr id="20" name="直接连接符 19"/>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4745571" y="5324357"/>
              <a:ext cx="170501" cy="170501"/>
              <a:chOff x="2968869" y="10878820"/>
              <a:chExt cx="276484" cy="276484"/>
            </a:xfrm>
          </p:grpSpPr>
          <p:cxnSp>
            <p:nvCxnSpPr>
              <p:cNvPr id="18" name="直接连接符 17"/>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2906867" y="5324357"/>
              <a:ext cx="170501" cy="170501"/>
              <a:chOff x="2968869" y="10878820"/>
              <a:chExt cx="276484" cy="276484"/>
            </a:xfrm>
          </p:grpSpPr>
          <p:cxnSp>
            <p:nvCxnSpPr>
              <p:cNvPr id="16" name="直接连接符 1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p:nvPr userDrawn="1"/>
        </p:nvGrpSpPr>
        <p:grpSpPr>
          <a:xfrm>
            <a:off x="5687024" y="3513604"/>
            <a:ext cx="2986750" cy="533098"/>
            <a:chOff x="4966041" y="1707044"/>
            <a:chExt cx="3859333" cy="688843"/>
          </a:xfrm>
          <a:solidFill>
            <a:srgbClr val="00FFFF"/>
          </a:solidFill>
        </p:grpSpPr>
        <p:sp>
          <p:nvSpPr>
            <p:cNvPr id="23" name="文本框 22"/>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p:cNvGrpSpPr/>
            <p:nvPr/>
          </p:nvGrpSpPr>
          <p:grpSpPr>
            <a:xfrm>
              <a:off x="4980705" y="2314286"/>
              <a:ext cx="3813754" cy="81601"/>
              <a:chOff x="3955432" y="5643520"/>
              <a:chExt cx="3026445" cy="86703"/>
            </a:xfrm>
            <a:grpFill/>
          </p:grpSpPr>
          <p:sp>
            <p:nvSpPr>
              <p:cNvPr id="26"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7"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8"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9"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0"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1"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2"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3"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4"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5"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6"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7"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8"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9"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0"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1"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2"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3"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4"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5"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6"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7"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8"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9"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0"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1"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2"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3"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4"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5"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6"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7"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8"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9"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0"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1"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2"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3"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4"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5"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6"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7"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8"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9"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0"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1"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2"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3"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4"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5"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6"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7"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8"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9"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0"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1"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2"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3"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4"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5"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6"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7"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8"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9"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0"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1"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2"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3"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4"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5"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6"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7"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8"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9"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0"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1"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2"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3"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grpSp>
        <p:cxnSp>
          <p:nvCxnSpPr>
            <p:cNvPr id="25" name="直接连接符 24"/>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109" name="矩形 7"/>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1.svg"/><Relationship Id="rId7" Type="http://schemas.openxmlformats.org/officeDocument/2006/relationships/image" Target="../media/image30.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9.svg"/><Relationship Id="rId3" Type="http://schemas.openxmlformats.org/officeDocument/2006/relationships/image" Target="../media/image28.png"/><Relationship Id="rId2" Type="http://schemas.openxmlformats.org/officeDocument/2006/relationships/image" Target="../media/image27.svg"/><Relationship Id="rId10" Type="http://schemas.openxmlformats.org/officeDocument/2006/relationships/notesSlide" Target="../notesSlides/notesSlide10.xml"/><Relationship Id="rId1"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20.png"/><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chart" Target="../charts/char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9" Type="http://schemas.openxmlformats.org/officeDocument/2006/relationships/image" Target="../media/image44.svg"/><Relationship Id="rId8" Type="http://schemas.openxmlformats.org/officeDocument/2006/relationships/image" Target="../media/image43.png"/><Relationship Id="rId7" Type="http://schemas.microsoft.com/office/2007/relationships/hdphoto" Target="../media/image42.wdp"/><Relationship Id="rId6" Type="http://schemas.openxmlformats.org/officeDocument/2006/relationships/image" Target="../media/image41.png"/><Relationship Id="rId5" Type="http://schemas.openxmlformats.org/officeDocument/2006/relationships/image" Target="../media/image40.jpeg"/><Relationship Id="rId4" Type="http://schemas.microsoft.com/office/2007/relationships/hdphoto" Target="../media/image39.wdp"/><Relationship Id="rId3" Type="http://schemas.openxmlformats.org/officeDocument/2006/relationships/image" Target="../media/image38.png"/><Relationship Id="rId2" Type="http://schemas.microsoft.com/office/2007/relationships/hdphoto" Target="../media/image37.wdp"/><Relationship Id="rId11" Type="http://schemas.openxmlformats.org/officeDocument/2006/relationships/notesSlide" Target="../notesSlides/notesSlide14.xml"/><Relationship Id="rId10" Type="http://schemas.openxmlformats.org/officeDocument/2006/relationships/slideLayout" Target="../slideLayouts/slideLayout1.xml"/><Relationship Id="rId1"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chart" Target="../charts/char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7.svg"/><Relationship Id="rId3" Type="http://schemas.openxmlformats.org/officeDocument/2006/relationships/image" Target="../media/image46.png"/><Relationship Id="rId2" Type="http://schemas.openxmlformats.org/officeDocument/2006/relationships/image" Target="../media/image18.png"/><Relationship Id="rId1" Type="http://schemas.openxmlformats.org/officeDocument/2006/relationships/image" Target="../media/image4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image" Target="../media/image18.png"/><Relationship Id="rId3" Type="http://schemas.openxmlformats.org/officeDocument/2006/relationships/image" Target="../media/image50.jpeg"/><Relationship Id="rId2" Type="http://schemas.microsoft.com/office/2007/relationships/hdphoto" Target="../media/image49.wdp"/><Relationship Id="rId1" Type="http://schemas.openxmlformats.org/officeDocument/2006/relationships/image" Target="../media/image4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51.jpe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xml"/><Relationship Id="rId7" Type="http://schemas.openxmlformats.org/officeDocument/2006/relationships/image" Target="../media/image11.svg"/><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9" Type="http://schemas.openxmlformats.org/officeDocument/2006/relationships/image" Target="../media/image17.svg"/><Relationship Id="rId8" Type="http://schemas.openxmlformats.org/officeDocument/2006/relationships/image" Target="../media/image16.png"/><Relationship Id="rId7" Type="http://schemas.openxmlformats.org/officeDocument/2006/relationships/image" Target="../media/image15.svg"/><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3" Type="http://schemas.openxmlformats.org/officeDocument/2006/relationships/chart" Target="../charts/chart3.xml"/><Relationship Id="rId2" Type="http://schemas.openxmlformats.org/officeDocument/2006/relationships/chart" Target="../charts/chart2.xml"/><Relationship Id="rId11" Type="http://schemas.openxmlformats.org/officeDocument/2006/relationships/notesSlide" Target="../notesSlides/notesSlide6.xml"/><Relationship Id="rId10" Type="http://schemas.openxmlformats.org/officeDocument/2006/relationships/slideLayout" Target="../slideLayouts/slideLayout1.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image" Target="../media/image21.svg"/><Relationship Id="rId4" Type="http://schemas.openxmlformats.org/officeDocument/2006/relationships/image" Target="../media/image20.png"/><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chart" Target="../charts/chart4.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25.svg"/><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5" name="Picture 10"/>
          <p:cNvPicPr>
            <a:picLocks noChangeAspect="1"/>
          </p:cNvPicPr>
          <p:nvPr/>
        </p:nvPicPr>
        <p:blipFill>
          <a:blip r:embed="rId1"/>
          <a:stretch>
            <a:fillRect/>
          </a:stretch>
        </p:blipFill>
        <p:spPr>
          <a:xfrm>
            <a:off x="6746184" y="0"/>
            <a:ext cx="5449824" cy="6858000"/>
          </a:xfrm>
          <a:prstGeom prst="rect">
            <a:avLst/>
          </a:prstGeom>
        </p:spPr>
      </p:pic>
      <p:sp>
        <p:nvSpPr>
          <p:cNvPr id="31" name="文本框 30"/>
          <p:cNvSpPr txBox="1"/>
          <p:nvPr/>
        </p:nvSpPr>
        <p:spPr>
          <a:xfrm>
            <a:off x="175632" y="4771751"/>
            <a:ext cx="11840736" cy="2646878"/>
          </a:xfrm>
          <a:prstGeom prst="rect">
            <a:avLst/>
          </a:prstGeom>
          <a:noFill/>
        </p:spPr>
        <p:txBody>
          <a:bodyPr wrap="square" rtlCol="0">
            <a:spAutoFit/>
          </a:bodyPr>
          <a:lstStyle/>
          <a:p>
            <a:pPr algn="dist"/>
            <a:r>
              <a:rPr lang="en-US" altLang="zh-CN" sz="16600" dirty="0">
                <a:ln w="3175">
                  <a:gradFill>
                    <a:gsLst>
                      <a:gs pos="22000">
                        <a:srgbClr val="01BC3B">
                          <a:alpha val="25000"/>
                        </a:srgbClr>
                      </a:gs>
                      <a:gs pos="59000">
                        <a:srgbClr val="01BC3B">
                          <a:alpha val="59000"/>
                        </a:srgbClr>
                      </a:gs>
                    </a:gsLst>
                    <a:lin ang="5400000" scaled="1"/>
                  </a:gradFill>
                </a:ln>
                <a:noFill/>
                <a:latin typeface="思源黑体 Heavy" panose="020B0A00000000000000" pitchFamily="34" charset="-122"/>
                <a:ea typeface="思源黑体 Heavy" panose="020B0A00000000000000" pitchFamily="34" charset="-122"/>
              </a:rPr>
              <a:t>R E P O R T</a:t>
            </a:r>
            <a:endParaRPr lang="zh-CN" altLang="en-US" sz="16600" dirty="0">
              <a:ln w="3175">
                <a:gradFill>
                  <a:gsLst>
                    <a:gs pos="22000">
                      <a:srgbClr val="01BC3B">
                        <a:alpha val="25000"/>
                      </a:srgbClr>
                    </a:gs>
                    <a:gs pos="59000">
                      <a:srgbClr val="01BC3B">
                        <a:alpha val="59000"/>
                      </a:srgbClr>
                    </a:gs>
                  </a:gsLst>
                  <a:lin ang="5400000" scaled="1"/>
                </a:gradFill>
              </a:ln>
              <a:noFill/>
              <a:latin typeface="思源黑体 Heavy" panose="020B0A00000000000000" pitchFamily="34" charset="-122"/>
              <a:ea typeface="思源黑体 Heavy" panose="020B0A00000000000000" pitchFamily="34" charset="-122"/>
            </a:endParaRPr>
          </a:p>
        </p:txBody>
      </p:sp>
      <p:sp>
        <p:nvSpPr>
          <p:cNvPr id="17" name="文本框 16"/>
          <p:cNvSpPr txBox="1"/>
          <p:nvPr/>
        </p:nvSpPr>
        <p:spPr>
          <a:xfrm>
            <a:off x="830728" y="2431896"/>
            <a:ext cx="6890872" cy="1015663"/>
          </a:xfrm>
          <a:prstGeom prst="rect">
            <a:avLst/>
          </a:prstGeom>
          <a:noFill/>
        </p:spPr>
        <p:txBody>
          <a:bodyPr wrap="square" rtlCol="0">
            <a:spAutoFit/>
          </a:bodyPr>
          <a:lstStyle/>
          <a:p>
            <a:r>
              <a:rPr lang="zh-CN" altLang="en-US" sz="6000" dirty="0">
                <a:solidFill>
                  <a:schemeClr val="bg1"/>
                </a:solidFill>
                <a:latin typeface="思源黑体 Heavy" panose="020B0A00000000000000" pitchFamily="34" charset="-122"/>
                <a:ea typeface="思源黑体 Heavy" panose="020B0A00000000000000" pitchFamily="34" charset="-122"/>
              </a:rPr>
              <a:t>市 场 部 述 职 模 板</a:t>
            </a:r>
            <a:endParaRPr lang="zh-CN" altLang="en-US" sz="6000" dirty="0">
              <a:solidFill>
                <a:schemeClr val="bg1"/>
              </a:solidFill>
              <a:latin typeface="思源黑体 Heavy" panose="020B0A00000000000000" pitchFamily="34" charset="-122"/>
              <a:ea typeface="思源黑体 Heavy" panose="020B0A00000000000000" pitchFamily="34" charset="-122"/>
            </a:endParaRPr>
          </a:p>
        </p:txBody>
      </p:sp>
      <p:sp>
        <p:nvSpPr>
          <p:cNvPr id="20" name="矩形: 圆角 19"/>
          <p:cNvSpPr/>
          <p:nvPr/>
        </p:nvSpPr>
        <p:spPr>
          <a:xfrm>
            <a:off x="1037376" y="4468912"/>
            <a:ext cx="2052354" cy="461664"/>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文本框 17"/>
          <p:cNvSpPr txBox="1"/>
          <p:nvPr/>
        </p:nvSpPr>
        <p:spPr>
          <a:xfrm>
            <a:off x="1031933" y="4499688"/>
            <a:ext cx="2063240" cy="398780"/>
          </a:xfrm>
          <a:prstGeom prst="rect">
            <a:avLst/>
          </a:prstGeom>
          <a:noFill/>
        </p:spPr>
        <p:txBody>
          <a:bodyPr wrap="square" rtlCol="0">
            <a:spAutoFit/>
          </a:bodyPr>
          <a:lstStyle/>
          <a:p>
            <a:pPr algn="ctr"/>
            <a:r>
              <a:rPr lang="zh-CN" altLang="en-US" sz="2000" b="1" dirty="0">
                <a:solidFill>
                  <a:schemeClr val="bg1"/>
                </a:solidFill>
                <a:latin typeface="思源黑体 CN Regular" panose="020B0500000000000000" pitchFamily="34" charset="-122"/>
                <a:ea typeface="思源黑体 CN Regular" panose="020B0500000000000000" pitchFamily="34" charset="-122"/>
              </a:rPr>
              <a:t>汇报人</a:t>
            </a:r>
            <a:r>
              <a:rPr lang="zh-CN" altLang="en-US" sz="2000" dirty="0">
                <a:solidFill>
                  <a:schemeClr val="bg1"/>
                </a:solidFill>
                <a:latin typeface="思源黑体 CN Regular" panose="020B0500000000000000" pitchFamily="34" charset="-122"/>
                <a:ea typeface="思源黑体 CN Regular" panose="020B0500000000000000" pitchFamily="34" charset="-122"/>
              </a:rPr>
              <a:t>：</a:t>
            </a:r>
            <a:r>
              <a:rPr lang="en-US" altLang="zh-CN" sz="2000" dirty="0">
                <a:solidFill>
                  <a:schemeClr val="bg1"/>
                </a:solidFill>
                <a:latin typeface="思源黑体 CN Regular" panose="020B0500000000000000" pitchFamily="34" charset="-122"/>
                <a:ea typeface="思源黑体 CN Regular" panose="020B0500000000000000" pitchFamily="34" charset="-122"/>
              </a:rPr>
              <a:t>PC6</a:t>
            </a:r>
            <a:endParaRPr lang="en-US" altLang="zh-CN" sz="20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19" name="文本框 18"/>
          <p:cNvSpPr txBox="1"/>
          <p:nvPr/>
        </p:nvSpPr>
        <p:spPr>
          <a:xfrm>
            <a:off x="918937" y="3405327"/>
            <a:ext cx="5487308" cy="377730"/>
          </a:xfrm>
          <a:prstGeom prst="rect">
            <a:avLst/>
          </a:prstGeom>
          <a:noFill/>
        </p:spPr>
        <p:txBody>
          <a:bodyPr wrap="square" rtlCol="0">
            <a:spAutoFit/>
          </a:bodyPr>
          <a:lstStyle/>
          <a:p>
            <a:pPr algn="dist"/>
            <a:r>
              <a:rPr lang="en-US" altLang="zh-CN" b="1" dirty="0">
                <a:solidFill>
                  <a:srgbClr val="02B935"/>
                </a:solidFill>
                <a:latin typeface="思源黑体 CN Regular" panose="020B0500000000000000" pitchFamily="34" charset="-122"/>
                <a:ea typeface="思源黑体 CN Regular" panose="020B0500000000000000" pitchFamily="34" charset="-122"/>
              </a:rPr>
              <a:t>M  A  R  K  E  T    </a:t>
            </a:r>
            <a:r>
              <a:rPr lang="en-US" altLang="zh-CN" b="1" dirty="0">
                <a:solidFill>
                  <a:schemeClr val="bg1"/>
                </a:solidFill>
                <a:latin typeface="思源黑体 CN Regular" panose="020B0500000000000000" pitchFamily="34" charset="-122"/>
                <a:ea typeface="思源黑体 CN Regular" panose="020B0500000000000000" pitchFamily="34" charset="-122"/>
              </a:rPr>
              <a:t>W  O  R  K    R  E  P  O  R  T</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22" name="矩形: 圆角 21"/>
          <p:cNvSpPr/>
          <p:nvPr/>
        </p:nvSpPr>
        <p:spPr>
          <a:xfrm>
            <a:off x="3416300" y="4468912"/>
            <a:ext cx="2794671" cy="461664"/>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文本框 22"/>
          <p:cNvSpPr txBox="1"/>
          <p:nvPr/>
        </p:nvSpPr>
        <p:spPr>
          <a:xfrm>
            <a:off x="3450168" y="4499688"/>
            <a:ext cx="2794671" cy="400110"/>
          </a:xfrm>
          <a:prstGeom prst="rect">
            <a:avLst/>
          </a:prstGeom>
          <a:noFill/>
        </p:spPr>
        <p:txBody>
          <a:bodyPr wrap="square" rtlCol="0">
            <a:spAutoFit/>
          </a:bodyPr>
          <a:lstStyle/>
          <a:p>
            <a:r>
              <a:rPr lang="zh-CN" altLang="en-US" sz="2000" b="1" dirty="0">
                <a:solidFill>
                  <a:schemeClr val="bg1"/>
                </a:solidFill>
                <a:latin typeface="思源黑体 CN Regular" panose="020B0500000000000000" pitchFamily="34" charset="-122"/>
                <a:ea typeface="思源黑体 CN Regular" panose="020B0500000000000000" pitchFamily="34" charset="-122"/>
              </a:rPr>
              <a:t>汇报时间</a:t>
            </a:r>
            <a:r>
              <a:rPr lang="zh-CN" altLang="en-US" sz="2000" dirty="0">
                <a:solidFill>
                  <a:schemeClr val="bg1"/>
                </a:solidFill>
                <a:latin typeface="思源黑体 CN Regular" panose="020B0500000000000000" pitchFamily="34" charset="-122"/>
                <a:ea typeface="思源黑体 CN Regular" panose="020B0500000000000000" pitchFamily="34" charset="-122"/>
              </a:rPr>
              <a:t>：</a:t>
            </a:r>
            <a:r>
              <a:rPr lang="en-US" altLang="zh-CN" sz="2000" b="1" dirty="0">
                <a:solidFill>
                  <a:schemeClr val="bg1"/>
                </a:solidFill>
                <a:latin typeface="思源黑体 CN Regular" panose="020B0500000000000000" pitchFamily="34" charset="-122"/>
                <a:ea typeface="思源黑体 CN Regular" panose="020B0500000000000000" pitchFamily="34" charset="-122"/>
              </a:rPr>
              <a:t>20XX</a:t>
            </a:r>
            <a:r>
              <a:rPr lang="zh-CN" altLang="en-US" sz="2000" b="1" dirty="0">
                <a:solidFill>
                  <a:schemeClr val="bg1"/>
                </a:solidFill>
                <a:latin typeface="思源黑体 CN Regular" panose="020B0500000000000000" pitchFamily="34" charset="-122"/>
                <a:ea typeface="思源黑体 CN Regular" panose="020B0500000000000000" pitchFamily="34" charset="-122"/>
              </a:rPr>
              <a:t>年</a:t>
            </a:r>
            <a:endParaRPr lang="zh-CN" altLang="en-US" sz="20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0" name="文本框 29"/>
          <p:cNvSpPr txBox="1"/>
          <p:nvPr/>
        </p:nvSpPr>
        <p:spPr>
          <a:xfrm>
            <a:off x="956032" y="5020904"/>
            <a:ext cx="7393312" cy="423321"/>
          </a:xfrm>
          <a:prstGeom prst="rect">
            <a:avLst/>
          </a:prstGeom>
          <a:noFill/>
        </p:spPr>
        <p:txBody>
          <a:bodyPr wrap="square" rtlCol="0">
            <a:spAutoFit/>
          </a:bodyPr>
          <a:lstStyle/>
          <a:p>
            <a:pPr algn="dist">
              <a:lnSpc>
                <a:spcPct val="150000"/>
              </a:lnSpc>
            </a:pP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Lorem ipsum dolor sit amet, consectetuer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adipiscing</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congue</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massa</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endParaRPr lang="zh-CN" altLang="en-US" sz="1600" b="1" dirty="0">
              <a:solidFill>
                <a:schemeClr val="bg1">
                  <a:lumMod val="50000"/>
                </a:schemeClr>
              </a:solidFill>
              <a:latin typeface="思源黑体 CN Regular" panose="020B0500000000000000" pitchFamily="34" charset="-122"/>
              <a:ea typeface="思源黑体 CN Regular" panose="020B0500000000000000" pitchFamily="34" charset="-122"/>
            </a:endParaRPr>
          </a:p>
        </p:txBody>
      </p:sp>
      <p:grpSp>
        <p:nvGrpSpPr>
          <p:cNvPr id="6" name="组合 5"/>
          <p:cNvGrpSpPr/>
          <p:nvPr/>
        </p:nvGrpSpPr>
        <p:grpSpPr>
          <a:xfrm>
            <a:off x="830725" y="1236178"/>
            <a:ext cx="3886419" cy="1160300"/>
            <a:chOff x="253781" y="1033841"/>
            <a:chExt cx="4059105" cy="1160300"/>
          </a:xfrm>
        </p:grpSpPr>
        <p:sp>
          <p:nvSpPr>
            <p:cNvPr id="26" name="矩形: 圆角 25"/>
            <p:cNvSpPr/>
            <p:nvPr/>
          </p:nvSpPr>
          <p:spPr>
            <a:xfrm>
              <a:off x="1915160" y="1846747"/>
              <a:ext cx="1752600" cy="19304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p:cNvSpPr txBox="1"/>
            <p:nvPr/>
          </p:nvSpPr>
          <p:spPr>
            <a:xfrm>
              <a:off x="253781" y="1363144"/>
              <a:ext cx="3347615" cy="830997"/>
            </a:xfrm>
            <a:prstGeom prst="rect">
              <a:avLst/>
            </a:prstGeom>
            <a:noFill/>
          </p:spPr>
          <p:txBody>
            <a:bodyPr wrap="square" rtlCol="0">
              <a:spAutoFit/>
            </a:bodyPr>
            <a:lstStyle/>
            <a:p>
              <a:pPr algn="dist"/>
              <a:r>
                <a:rPr lang="zh-CN" altLang="en-US" sz="4800" b="1" i="1" dirty="0">
                  <a:solidFill>
                    <a:schemeClr val="bg1">
                      <a:lumMod val="95000"/>
                    </a:schemeClr>
                  </a:solidFill>
                  <a:latin typeface="思源黑体 CN Regular" panose="020B0500000000000000" pitchFamily="34" charset="-122"/>
                  <a:ea typeface="思源黑体 CN Regular" panose="020B0500000000000000" pitchFamily="34" charset="-122"/>
                </a:rPr>
                <a:t>黑</a:t>
              </a:r>
              <a:r>
                <a:rPr lang="zh-CN" altLang="en-US" sz="4800" b="1" i="1" dirty="0">
                  <a:solidFill>
                    <a:srgbClr val="02B935"/>
                  </a:solidFill>
                  <a:latin typeface="思源黑体 CN Regular" panose="020B0500000000000000" pitchFamily="34" charset="-122"/>
                  <a:ea typeface="思源黑体 CN Regular" panose="020B0500000000000000" pitchFamily="34" charset="-122"/>
                </a:rPr>
                <a:t>绿</a:t>
              </a:r>
              <a:r>
                <a:rPr lang="zh-CN" altLang="en-US" sz="4800" b="1" i="1" dirty="0">
                  <a:solidFill>
                    <a:schemeClr val="bg1">
                      <a:lumMod val="95000"/>
                    </a:schemeClr>
                  </a:solidFill>
                  <a:latin typeface="思源黑体 CN Regular" panose="020B0500000000000000" pitchFamily="34" charset="-122"/>
                  <a:ea typeface="思源黑体 CN Regular" panose="020B0500000000000000" pitchFamily="34" charset="-122"/>
                </a:rPr>
                <a:t>撞色</a:t>
              </a:r>
              <a:endParaRPr lang="zh-CN" altLang="en-US" sz="4800" b="1" i="1" dirty="0">
                <a:solidFill>
                  <a:schemeClr val="bg1">
                    <a:lumMod val="95000"/>
                  </a:schemeClr>
                </a:solidFill>
                <a:latin typeface="思源黑体 CN Regular" panose="020B0500000000000000" pitchFamily="34" charset="-122"/>
                <a:ea typeface="思源黑体 CN Regular" panose="020B0500000000000000" pitchFamily="34" charset="-122"/>
              </a:endParaRPr>
            </a:p>
          </p:txBody>
        </p:sp>
        <p:grpSp>
          <p:nvGrpSpPr>
            <p:cNvPr id="5" name="组合 4"/>
            <p:cNvGrpSpPr/>
            <p:nvPr/>
          </p:nvGrpSpPr>
          <p:grpSpPr>
            <a:xfrm>
              <a:off x="2812386" y="1033841"/>
              <a:ext cx="1500500" cy="922488"/>
              <a:chOff x="3313770" y="729088"/>
              <a:chExt cx="1974959" cy="1214179"/>
            </a:xfrm>
          </p:grpSpPr>
          <p:sp>
            <p:nvSpPr>
              <p:cNvPr id="2" name="弧形 1"/>
              <p:cNvSpPr/>
              <p:nvPr/>
            </p:nvSpPr>
            <p:spPr>
              <a:xfrm>
                <a:off x="3313770" y="927604"/>
                <a:ext cx="1974959" cy="1015663"/>
              </a:xfrm>
              <a:prstGeom prst="arc">
                <a:avLst>
                  <a:gd name="adj1" fmla="val 11850442"/>
                  <a:gd name="adj2" fmla="val 3621070"/>
                </a:avLst>
              </a:prstGeom>
              <a:ln w="1905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 name="星形: 四角 2"/>
              <p:cNvSpPr/>
              <p:nvPr/>
            </p:nvSpPr>
            <p:spPr>
              <a:xfrm>
                <a:off x="4733531" y="845215"/>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星形: 四角 20"/>
              <p:cNvSpPr/>
              <p:nvPr/>
            </p:nvSpPr>
            <p:spPr>
              <a:xfrm>
                <a:off x="5052514" y="729088"/>
                <a:ext cx="191414" cy="191414"/>
              </a:xfrm>
              <a:prstGeom prst="star4">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sp>
        <p:nvSpPr>
          <p:cNvPr id="24" name="星形: 四角 23"/>
          <p:cNvSpPr/>
          <p:nvPr/>
        </p:nvSpPr>
        <p:spPr>
          <a:xfrm>
            <a:off x="6873438" y="509756"/>
            <a:ext cx="97092" cy="97092"/>
          </a:xfrm>
          <a:prstGeom prst="star4">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星形: 四角 26"/>
          <p:cNvSpPr/>
          <p:nvPr/>
        </p:nvSpPr>
        <p:spPr>
          <a:xfrm>
            <a:off x="8933165" y="1269365"/>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星形: 四角 27"/>
          <p:cNvSpPr/>
          <p:nvPr/>
        </p:nvSpPr>
        <p:spPr>
          <a:xfrm>
            <a:off x="9668061" y="1773025"/>
            <a:ext cx="94625" cy="94625"/>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星形: 四角 28"/>
          <p:cNvSpPr/>
          <p:nvPr/>
        </p:nvSpPr>
        <p:spPr>
          <a:xfrm>
            <a:off x="11467829" y="800525"/>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矩形: 圆角 31"/>
          <p:cNvSpPr/>
          <p:nvPr/>
        </p:nvSpPr>
        <p:spPr>
          <a:xfrm>
            <a:off x="975971" y="827922"/>
            <a:ext cx="1665186" cy="32068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Heavy" panose="020B0A00000000000000" pitchFamily="34" charset="-122"/>
              <a:ea typeface="思源黑体 Heavy" panose="020B0A00000000000000" pitchFamily="34" charset="-122"/>
              <a:sym typeface="思源黑体 CN Regular" panose="020B0500000000000000" pitchFamily="34" charset="-122"/>
            </a:endParaRPr>
          </a:p>
        </p:txBody>
      </p:sp>
      <p:sp>
        <p:nvSpPr>
          <p:cNvPr id="33" name="文本框 32"/>
          <p:cNvSpPr txBox="1"/>
          <p:nvPr/>
        </p:nvSpPr>
        <p:spPr>
          <a:xfrm>
            <a:off x="955733" y="818985"/>
            <a:ext cx="1705663" cy="338554"/>
          </a:xfrm>
          <a:prstGeom prst="rect">
            <a:avLst/>
          </a:prstGeom>
          <a:noFill/>
        </p:spPr>
        <p:txBody>
          <a:bodyPr wrap="square" rtlCol="0">
            <a:spAutoFit/>
          </a:bodyPr>
          <a:lstStyle/>
          <a:p>
            <a:pPr algn="dist"/>
            <a:r>
              <a:rPr lang="en-US" altLang="zh-CN" sz="1600" dirty="0">
                <a:solidFill>
                  <a:schemeClr val="bg1"/>
                </a:solidFill>
                <a:latin typeface="思源黑体 Heavy" panose="020B0A00000000000000" pitchFamily="34" charset="-122"/>
                <a:ea typeface="思源黑体 Heavy" panose="020B0A00000000000000" pitchFamily="34" charset="-122"/>
              </a:rPr>
              <a:t> YOUR LOGO </a:t>
            </a:r>
            <a:endParaRPr lang="zh-CN" altLang="en-US" sz="1600" dirty="0">
              <a:solidFill>
                <a:schemeClr val="bg1"/>
              </a:solidFill>
              <a:latin typeface="思源黑体 Heavy" panose="020B0A00000000000000" pitchFamily="34" charset="-122"/>
              <a:ea typeface="思源黑体 Heavy" panose="020B0A00000000000000"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cxnSp>
        <p:nvCxnSpPr>
          <p:cNvPr id="4" name="直接连接符 3"/>
          <p:cNvCxnSpPr/>
          <p:nvPr/>
        </p:nvCxnSpPr>
        <p:spPr>
          <a:xfrm>
            <a:off x="3556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556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556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椭圆 11"/>
          <p:cNvSpPr/>
          <p:nvPr/>
        </p:nvSpPr>
        <p:spPr>
          <a:xfrm flipH="1">
            <a:off x="70254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70254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7306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7306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4358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4358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61409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61409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8461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8461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43" name="泪滴形 42"/>
          <p:cNvSpPr/>
          <p:nvPr/>
        </p:nvSpPr>
        <p:spPr>
          <a:xfrm rot="8072304">
            <a:off x="1239233" y="1866327"/>
            <a:ext cx="1389489" cy="1389489"/>
          </a:xfrm>
          <a:prstGeom prst="teardrop">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椭圆 41"/>
          <p:cNvSpPr/>
          <p:nvPr/>
        </p:nvSpPr>
        <p:spPr>
          <a:xfrm rot="8072304">
            <a:off x="1425983" y="2053077"/>
            <a:ext cx="1015990" cy="101599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0" name="图形 59" descr="主页 纯色填充"/>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629928" y="2231622"/>
            <a:ext cx="608101" cy="608101"/>
          </a:xfrm>
          <a:prstGeom prst="rect">
            <a:avLst/>
          </a:prstGeom>
        </p:spPr>
      </p:pic>
      <p:sp>
        <p:nvSpPr>
          <p:cNvPr id="63" name="矩形: 圆角 62"/>
          <p:cNvSpPr/>
          <p:nvPr/>
        </p:nvSpPr>
        <p:spPr>
          <a:xfrm>
            <a:off x="999625" y="3960052"/>
            <a:ext cx="1868704" cy="548448"/>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文本框 66"/>
          <p:cNvSpPr txBox="1"/>
          <p:nvPr/>
        </p:nvSpPr>
        <p:spPr>
          <a:xfrm>
            <a:off x="951491" y="3972666"/>
            <a:ext cx="196497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评 价 分 析</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77" name="文本框 76"/>
          <p:cNvSpPr txBox="1"/>
          <p:nvPr/>
        </p:nvSpPr>
        <p:spPr>
          <a:xfrm>
            <a:off x="770414" y="4886895"/>
            <a:ext cx="232712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请在此输入文字请在此输入文字请在此处</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7" name="泪滴形 46"/>
          <p:cNvSpPr/>
          <p:nvPr/>
        </p:nvSpPr>
        <p:spPr>
          <a:xfrm rot="8072304">
            <a:off x="3884405" y="1866327"/>
            <a:ext cx="1389489" cy="1389489"/>
          </a:xfrm>
          <a:prstGeom prst="teardrop">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椭圆 47"/>
          <p:cNvSpPr/>
          <p:nvPr/>
        </p:nvSpPr>
        <p:spPr>
          <a:xfrm rot="8072304">
            <a:off x="4071155" y="2053077"/>
            <a:ext cx="1015990" cy="10159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2" name="图形 61" descr="灯泡和齿轮 纯色填充"/>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75100" y="2231622"/>
            <a:ext cx="608101" cy="608101"/>
          </a:xfrm>
          <a:prstGeom prst="rect">
            <a:avLst/>
          </a:prstGeom>
        </p:spPr>
      </p:pic>
      <p:sp>
        <p:nvSpPr>
          <p:cNvPr id="68" name="矩形: 圆角 67"/>
          <p:cNvSpPr/>
          <p:nvPr/>
        </p:nvSpPr>
        <p:spPr>
          <a:xfrm>
            <a:off x="3644797" y="3960052"/>
            <a:ext cx="1868704" cy="548448"/>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9" name="文本框 68"/>
          <p:cNvSpPr txBox="1"/>
          <p:nvPr/>
        </p:nvSpPr>
        <p:spPr>
          <a:xfrm>
            <a:off x="3530610" y="3972666"/>
            <a:ext cx="2097078"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评 价 分 析</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78" name="文本框 77"/>
          <p:cNvSpPr txBox="1"/>
          <p:nvPr/>
        </p:nvSpPr>
        <p:spPr>
          <a:xfrm>
            <a:off x="3415586" y="4886895"/>
            <a:ext cx="232712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a:t>
            </a:r>
            <a:r>
              <a:rPr lang="zh-CN" altLang="en-US" b="1" dirty="0">
                <a:solidFill>
                  <a:srgbClr val="01BC3B"/>
                </a:solidFill>
                <a:latin typeface="思源黑体 CN Regular" panose="020B0500000000000000" pitchFamily="34" charset="-122"/>
                <a:ea typeface="思源黑体 CN Regular" panose="020B0500000000000000" pitchFamily="34" charset="-122"/>
              </a:rPr>
              <a:t>输入文字</a:t>
            </a: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请在此输入文字请在此处</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0" name="泪滴形 49"/>
          <p:cNvSpPr/>
          <p:nvPr/>
        </p:nvSpPr>
        <p:spPr>
          <a:xfrm rot="8072304">
            <a:off x="6529577" y="1866327"/>
            <a:ext cx="1389489" cy="1389489"/>
          </a:xfrm>
          <a:prstGeom prst="teardrop">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1" name="椭圆 50"/>
          <p:cNvSpPr/>
          <p:nvPr/>
        </p:nvSpPr>
        <p:spPr>
          <a:xfrm rot="8072304">
            <a:off x="6716327" y="2053077"/>
            <a:ext cx="1015990" cy="101599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58" name="图形 57" descr="日程表 纯色填充"/>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20272" y="2231622"/>
            <a:ext cx="608101" cy="608101"/>
          </a:xfrm>
          <a:prstGeom prst="rect">
            <a:avLst/>
          </a:prstGeom>
        </p:spPr>
      </p:pic>
      <p:sp>
        <p:nvSpPr>
          <p:cNvPr id="72" name="矩形: 圆角 71"/>
          <p:cNvSpPr/>
          <p:nvPr/>
        </p:nvSpPr>
        <p:spPr>
          <a:xfrm>
            <a:off x="6289969" y="3960052"/>
            <a:ext cx="1868704" cy="548448"/>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文本框 72"/>
          <p:cNvSpPr txBox="1"/>
          <p:nvPr/>
        </p:nvSpPr>
        <p:spPr>
          <a:xfrm>
            <a:off x="6241835" y="3972666"/>
            <a:ext cx="196497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评 价 分 析</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79" name="文本框 78"/>
          <p:cNvSpPr txBox="1"/>
          <p:nvPr/>
        </p:nvSpPr>
        <p:spPr>
          <a:xfrm>
            <a:off x="6060758" y="4886895"/>
            <a:ext cx="232712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请在此输入文字请在此输入文字请在此处</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3" name="泪滴形 52"/>
          <p:cNvSpPr/>
          <p:nvPr/>
        </p:nvSpPr>
        <p:spPr>
          <a:xfrm rot="8072304">
            <a:off x="9174748" y="1866327"/>
            <a:ext cx="1389489" cy="1389489"/>
          </a:xfrm>
          <a:prstGeom prst="teardrop">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椭圆 53"/>
          <p:cNvSpPr/>
          <p:nvPr/>
        </p:nvSpPr>
        <p:spPr>
          <a:xfrm rot="8072304">
            <a:off x="9361498" y="2053077"/>
            <a:ext cx="1015990" cy="101599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56" name="图形 55" descr="剪贴板 纯色填充"/>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565443" y="2231622"/>
            <a:ext cx="608101" cy="608101"/>
          </a:xfrm>
          <a:prstGeom prst="rect">
            <a:avLst/>
          </a:prstGeom>
        </p:spPr>
      </p:pic>
      <p:sp>
        <p:nvSpPr>
          <p:cNvPr id="75" name="矩形: 圆角 74"/>
          <p:cNvSpPr/>
          <p:nvPr/>
        </p:nvSpPr>
        <p:spPr>
          <a:xfrm>
            <a:off x="8935140" y="3960052"/>
            <a:ext cx="1868704" cy="548448"/>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6" name="文本框 75"/>
          <p:cNvSpPr txBox="1"/>
          <p:nvPr/>
        </p:nvSpPr>
        <p:spPr>
          <a:xfrm>
            <a:off x="8887006" y="3972666"/>
            <a:ext cx="196497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评 价 分 析</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80" name="文本框 79"/>
          <p:cNvSpPr txBox="1"/>
          <p:nvPr/>
        </p:nvSpPr>
        <p:spPr>
          <a:xfrm>
            <a:off x="8705929" y="4886895"/>
            <a:ext cx="232712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请在此输入文字请在此输入文字请在此处</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cxnSp>
        <p:nvCxnSpPr>
          <p:cNvPr id="82" name="直接连接符 81"/>
          <p:cNvCxnSpPr/>
          <p:nvPr/>
        </p:nvCxnSpPr>
        <p:spPr>
          <a:xfrm>
            <a:off x="331555" y="6384586"/>
            <a:ext cx="4819650" cy="0"/>
          </a:xfrm>
          <a:prstGeom prst="line">
            <a:avLst/>
          </a:prstGeom>
          <a:ln w="3175">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10563728" y="4848005"/>
            <a:ext cx="813508" cy="524578"/>
            <a:chOff x="10596386" y="4428905"/>
            <a:chExt cx="813508" cy="524578"/>
          </a:xfrm>
        </p:grpSpPr>
        <p:sp>
          <p:nvSpPr>
            <p:cNvPr id="99" name="弧形 98"/>
            <p:cNvSpPr/>
            <p:nvPr/>
          </p:nvSpPr>
          <p:spPr>
            <a:xfrm rot="19869324">
              <a:off x="10596386" y="4428905"/>
              <a:ext cx="541147" cy="524578"/>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0" name="星形: 四角 99"/>
            <p:cNvSpPr/>
            <p:nvPr/>
          </p:nvSpPr>
          <p:spPr>
            <a:xfrm rot="1188052">
              <a:off x="10972734" y="4440216"/>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1" name="星形: 四角 100"/>
            <p:cNvSpPr/>
            <p:nvPr/>
          </p:nvSpPr>
          <p:spPr>
            <a:xfrm rot="1188052">
              <a:off x="11247622" y="4685572"/>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04" name="组合 103"/>
          <p:cNvGrpSpPr/>
          <p:nvPr/>
        </p:nvGrpSpPr>
        <p:grpSpPr>
          <a:xfrm>
            <a:off x="7904721" y="4848005"/>
            <a:ext cx="813508" cy="524578"/>
            <a:chOff x="10596386" y="4428905"/>
            <a:chExt cx="813508" cy="524578"/>
          </a:xfrm>
        </p:grpSpPr>
        <p:sp>
          <p:nvSpPr>
            <p:cNvPr id="105" name="弧形 104"/>
            <p:cNvSpPr/>
            <p:nvPr/>
          </p:nvSpPr>
          <p:spPr>
            <a:xfrm rot="19869324">
              <a:off x="10596386" y="4428905"/>
              <a:ext cx="541147" cy="524578"/>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6" name="星形: 四角 105"/>
            <p:cNvSpPr/>
            <p:nvPr/>
          </p:nvSpPr>
          <p:spPr>
            <a:xfrm rot="1188052">
              <a:off x="10972734" y="4440216"/>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7" name="星形: 四角 106"/>
            <p:cNvSpPr/>
            <p:nvPr/>
          </p:nvSpPr>
          <p:spPr>
            <a:xfrm rot="1188052">
              <a:off x="11247622" y="4685572"/>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08" name="组合 107"/>
          <p:cNvGrpSpPr/>
          <p:nvPr/>
        </p:nvGrpSpPr>
        <p:grpSpPr>
          <a:xfrm>
            <a:off x="5245714" y="4848005"/>
            <a:ext cx="813508" cy="524578"/>
            <a:chOff x="10596386" y="4428905"/>
            <a:chExt cx="813508" cy="524578"/>
          </a:xfrm>
        </p:grpSpPr>
        <p:sp>
          <p:nvSpPr>
            <p:cNvPr id="109" name="弧形 108"/>
            <p:cNvSpPr/>
            <p:nvPr/>
          </p:nvSpPr>
          <p:spPr>
            <a:xfrm rot="19869324">
              <a:off x="10596386" y="4428905"/>
              <a:ext cx="541147" cy="524578"/>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0" name="星形: 四角 109"/>
            <p:cNvSpPr/>
            <p:nvPr/>
          </p:nvSpPr>
          <p:spPr>
            <a:xfrm rot="1188052">
              <a:off x="10972734" y="4440216"/>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1" name="星形: 四角 110"/>
            <p:cNvSpPr/>
            <p:nvPr/>
          </p:nvSpPr>
          <p:spPr>
            <a:xfrm rot="1188052">
              <a:off x="11247622" y="4685572"/>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2" name="组合 111"/>
          <p:cNvGrpSpPr/>
          <p:nvPr/>
        </p:nvGrpSpPr>
        <p:grpSpPr>
          <a:xfrm>
            <a:off x="2586707" y="4848005"/>
            <a:ext cx="813508" cy="524578"/>
            <a:chOff x="10596386" y="4428905"/>
            <a:chExt cx="813508" cy="524578"/>
          </a:xfrm>
        </p:grpSpPr>
        <p:sp>
          <p:nvSpPr>
            <p:cNvPr id="113" name="弧形 112"/>
            <p:cNvSpPr/>
            <p:nvPr/>
          </p:nvSpPr>
          <p:spPr>
            <a:xfrm rot="19869324">
              <a:off x="10596386" y="4428905"/>
              <a:ext cx="541147" cy="524578"/>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4" name="星形: 四角 113"/>
            <p:cNvSpPr/>
            <p:nvPr/>
          </p:nvSpPr>
          <p:spPr>
            <a:xfrm rot="1188052">
              <a:off x="10972734" y="4440216"/>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5" name="星形: 四角 114"/>
            <p:cNvSpPr/>
            <p:nvPr/>
          </p:nvSpPr>
          <p:spPr>
            <a:xfrm rot="1188052">
              <a:off x="11247622" y="4685572"/>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66" name="组合 65"/>
          <p:cNvGrpSpPr/>
          <p:nvPr/>
        </p:nvGrpSpPr>
        <p:grpSpPr>
          <a:xfrm>
            <a:off x="1102385" y="280689"/>
            <a:ext cx="4348836" cy="890625"/>
            <a:chOff x="1102385" y="280689"/>
            <a:chExt cx="4348836" cy="890625"/>
          </a:xfrm>
        </p:grpSpPr>
        <p:sp>
          <p:nvSpPr>
            <p:cNvPr id="70" name="矩形: 圆角 69"/>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1" name="文本框 70"/>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自 我 </a:t>
              </a:r>
              <a:r>
                <a:rPr lang="zh-CN" altLang="en-US" sz="4000" dirty="0">
                  <a:solidFill>
                    <a:schemeClr val="bg1"/>
                  </a:solidFill>
                  <a:latin typeface="思源黑体 Heavy" panose="020B0A00000000000000" pitchFamily="34" charset="-122"/>
                  <a:ea typeface="思源黑体 Heavy" panose="020B0A00000000000000" pitchFamily="34" charset="-122"/>
                </a:rPr>
                <a:t>评 价 分 析</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74" name="弧形 73"/>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1" name="星形: 四角 80"/>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星形: 四角 82"/>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alphaModFix amt="35000"/>
            <a:duotone>
              <a:prstClr val="black"/>
              <a:schemeClr val="tx1">
                <a:lumMod val="95000"/>
                <a:lumOff val="5000"/>
                <a:tint val="45000"/>
                <a:satMod val="400000"/>
              </a:schemeClr>
            </a:duotone>
          </a:blip>
          <a:stretch>
            <a:fillRect/>
          </a:stretch>
        </p:blipFill>
        <p:spPr>
          <a:xfrm>
            <a:off x="7239000" y="421606"/>
            <a:ext cx="4952999" cy="6436394"/>
          </a:xfrm>
          <a:prstGeom prst="rect">
            <a:avLst/>
          </a:prstGeom>
        </p:spPr>
      </p:pic>
      <p:sp>
        <p:nvSpPr>
          <p:cNvPr id="8" name="文本框 7"/>
          <p:cNvSpPr txBox="1"/>
          <p:nvPr/>
        </p:nvSpPr>
        <p:spPr>
          <a:xfrm>
            <a:off x="-203200" y="1655856"/>
            <a:ext cx="3612043" cy="2646878"/>
          </a:xfrm>
          <a:prstGeom prst="rect">
            <a:avLst/>
          </a:prstGeom>
          <a:noFill/>
        </p:spPr>
        <p:txBody>
          <a:bodyPr wrap="square" rtlCol="0">
            <a:spAutoFit/>
          </a:bodyPr>
          <a:lstStyle/>
          <a:p>
            <a:pPr algn="ctr"/>
            <a:r>
              <a:rPr lang="en-US" altLang="zh-CN" sz="16600" dirty="0">
                <a:ln w="15875">
                  <a:noFill/>
                </a:ln>
                <a:solidFill>
                  <a:schemeClr val="bg1"/>
                </a:solidFill>
                <a:latin typeface="思源黑体 Heavy" panose="020B0A00000000000000" pitchFamily="34" charset="-122"/>
                <a:ea typeface="思源黑体 Heavy" panose="020B0A00000000000000" pitchFamily="34" charset="-122"/>
              </a:rPr>
              <a:t>0</a:t>
            </a:r>
            <a:r>
              <a:rPr lang="en-US" altLang="zh-CN" sz="16600" dirty="0">
                <a:ln w="15875">
                  <a:noFill/>
                </a:ln>
                <a:solidFill>
                  <a:srgbClr val="01BC3B"/>
                </a:solidFill>
                <a:latin typeface="思源黑体 Heavy" panose="020B0A00000000000000" pitchFamily="34" charset="-122"/>
                <a:ea typeface="思源黑体 Heavy" panose="020B0A00000000000000" pitchFamily="34" charset="-122"/>
              </a:rPr>
              <a:t>3</a:t>
            </a:r>
            <a:endParaRPr lang="zh-CN" altLang="en-US" sz="16600" dirty="0">
              <a:ln w="15875">
                <a:noFill/>
              </a:ln>
              <a:solidFill>
                <a:srgbClr val="01BC3B"/>
              </a:solidFill>
              <a:latin typeface="思源黑体 Heavy" panose="020B0A00000000000000" pitchFamily="34" charset="-122"/>
              <a:ea typeface="思源黑体 Heavy" panose="020B0A00000000000000" pitchFamily="34" charset="-122"/>
            </a:endParaRPr>
          </a:p>
        </p:txBody>
      </p:sp>
      <p:sp>
        <p:nvSpPr>
          <p:cNvPr id="9" name="文本框 8"/>
          <p:cNvSpPr txBox="1"/>
          <p:nvPr/>
        </p:nvSpPr>
        <p:spPr>
          <a:xfrm>
            <a:off x="2760783" y="2598003"/>
            <a:ext cx="5278318" cy="830997"/>
          </a:xfrm>
          <a:prstGeom prst="rect">
            <a:avLst/>
          </a:prstGeom>
          <a:noFill/>
        </p:spPr>
        <p:txBody>
          <a:bodyPr wrap="square" rtlCol="0">
            <a:spAutoFit/>
          </a:bodyPr>
          <a:lstStyle/>
          <a:p>
            <a:pPr algn="ctr"/>
            <a:r>
              <a:rPr lang="zh-CN" altLang="en-US" sz="4800" b="1" dirty="0">
                <a:solidFill>
                  <a:srgbClr val="01BC3B"/>
                </a:solidFill>
                <a:latin typeface="思源黑体 CN Regular" panose="020B0500000000000000" pitchFamily="34" charset="-122"/>
                <a:ea typeface="思源黑体 CN Regular" panose="020B0500000000000000" pitchFamily="34" charset="-122"/>
              </a:rPr>
              <a:t>工 作 </a:t>
            </a:r>
            <a:r>
              <a:rPr lang="zh-CN" altLang="en-US" sz="4800" b="1" dirty="0">
                <a:solidFill>
                  <a:schemeClr val="bg1"/>
                </a:solidFill>
                <a:latin typeface="思源黑体 CN Regular" panose="020B0500000000000000" pitchFamily="34" charset="-122"/>
                <a:ea typeface="思源黑体 CN Regular" panose="020B0500000000000000" pitchFamily="34" charset="-122"/>
              </a:rPr>
              <a:t>方 面 体 会</a:t>
            </a:r>
            <a:endParaRPr lang="zh-CN" altLang="en-US" sz="4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10" name="弧形 9"/>
          <p:cNvSpPr/>
          <p:nvPr/>
        </p:nvSpPr>
        <p:spPr>
          <a:xfrm>
            <a:off x="1854200" y="1887597"/>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星形: 四角 10"/>
          <p:cNvSpPr/>
          <p:nvPr/>
        </p:nvSpPr>
        <p:spPr>
          <a:xfrm>
            <a:off x="2498702" y="1787686"/>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星形: 四角 11"/>
          <p:cNvSpPr/>
          <p:nvPr/>
        </p:nvSpPr>
        <p:spPr>
          <a:xfrm>
            <a:off x="2834846" y="2035646"/>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p:cNvSpPr txBox="1"/>
          <p:nvPr/>
        </p:nvSpPr>
        <p:spPr>
          <a:xfrm>
            <a:off x="3153259" y="3448870"/>
            <a:ext cx="4555641" cy="396959"/>
          </a:xfrm>
          <a:prstGeom prst="rect">
            <a:avLst/>
          </a:prstGeom>
          <a:noFill/>
        </p:spPr>
        <p:txBody>
          <a:bodyPr wrap="square" rtlCol="0">
            <a:spAutoFit/>
          </a:bodyPr>
          <a:lstStyle/>
          <a:p>
            <a:pPr algn="dist"/>
            <a:r>
              <a:rPr lang="en-US" altLang="zh-CN" sz="2000" b="1" dirty="0">
                <a:solidFill>
                  <a:schemeClr val="bg1"/>
                </a:solidFill>
                <a:latin typeface="思源黑体 CN Regular" panose="020B0500000000000000" pitchFamily="34" charset="-122"/>
                <a:ea typeface="思源黑体 CN Regular" panose="020B0500000000000000" pitchFamily="34" charset="-122"/>
              </a:rPr>
              <a:t>M A R K E T    </a:t>
            </a:r>
            <a:r>
              <a:rPr lang="en-US" altLang="zh-CN" sz="2000" b="1" dirty="0">
                <a:solidFill>
                  <a:srgbClr val="02B935"/>
                </a:solidFill>
                <a:latin typeface="思源黑体 CN Regular" panose="020B0500000000000000" pitchFamily="34" charset="-122"/>
                <a:ea typeface="思源黑体 CN Regular" panose="020B0500000000000000" pitchFamily="34" charset="-122"/>
              </a:rPr>
              <a:t>W O R K    R E P O R T</a:t>
            </a:r>
            <a:endParaRPr lang="zh-CN" altLang="en-US" sz="2000" b="1" dirty="0">
              <a:solidFill>
                <a:srgbClr val="02B935"/>
              </a:solidFill>
              <a:latin typeface="思源黑体 CN Regular" panose="020B0500000000000000" pitchFamily="34" charset="-122"/>
              <a:ea typeface="思源黑体 CN Regular" panose="020B0500000000000000" pitchFamily="34" charset="-122"/>
            </a:endParaRPr>
          </a:p>
        </p:txBody>
      </p:sp>
      <p:grpSp>
        <p:nvGrpSpPr>
          <p:cNvPr id="15" name="组合 14"/>
          <p:cNvGrpSpPr/>
          <p:nvPr/>
        </p:nvGrpSpPr>
        <p:grpSpPr>
          <a:xfrm>
            <a:off x="514081" y="5608544"/>
            <a:ext cx="1251219" cy="732844"/>
            <a:chOff x="10629900" y="309841"/>
            <a:chExt cx="1251219" cy="732844"/>
          </a:xfrm>
        </p:grpSpPr>
        <p:sp>
          <p:nvSpPr>
            <p:cNvPr id="16" name="椭圆 15"/>
            <p:cNvSpPr/>
            <p:nvPr/>
          </p:nvSpPr>
          <p:spPr>
            <a:xfrm flipH="1">
              <a:off x="11809119" y="30984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11809119" y="64026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11809119" y="970685"/>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11514315" y="30984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11514315" y="64026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11514315" y="970685"/>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p:cNvSpPr/>
            <p:nvPr/>
          </p:nvSpPr>
          <p:spPr>
            <a:xfrm flipH="1">
              <a:off x="11219510" y="30984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椭圆 22"/>
            <p:cNvSpPr/>
            <p:nvPr/>
          </p:nvSpPr>
          <p:spPr>
            <a:xfrm flipH="1">
              <a:off x="11219510" y="64026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椭圆 23"/>
            <p:cNvSpPr/>
            <p:nvPr/>
          </p:nvSpPr>
          <p:spPr>
            <a:xfrm flipH="1">
              <a:off x="11219510" y="970685"/>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椭圆 24"/>
            <p:cNvSpPr/>
            <p:nvPr/>
          </p:nvSpPr>
          <p:spPr>
            <a:xfrm flipH="1">
              <a:off x="10924705" y="30984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椭圆 25"/>
            <p:cNvSpPr/>
            <p:nvPr/>
          </p:nvSpPr>
          <p:spPr>
            <a:xfrm flipH="1">
              <a:off x="10924705" y="64026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椭圆 26"/>
            <p:cNvSpPr/>
            <p:nvPr/>
          </p:nvSpPr>
          <p:spPr>
            <a:xfrm flipH="1">
              <a:off x="10924705" y="970685"/>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椭圆 27"/>
            <p:cNvSpPr/>
            <p:nvPr/>
          </p:nvSpPr>
          <p:spPr>
            <a:xfrm flipH="1">
              <a:off x="10629900" y="30984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椭圆 28"/>
            <p:cNvSpPr/>
            <p:nvPr/>
          </p:nvSpPr>
          <p:spPr>
            <a:xfrm flipH="1">
              <a:off x="10629900" y="64026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椭圆 29"/>
            <p:cNvSpPr/>
            <p:nvPr/>
          </p:nvSpPr>
          <p:spPr>
            <a:xfrm flipH="1">
              <a:off x="10629900" y="970685"/>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2" name="星形: 四角 31"/>
          <p:cNvSpPr/>
          <p:nvPr/>
        </p:nvSpPr>
        <p:spPr>
          <a:xfrm>
            <a:off x="3444710" y="715708"/>
            <a:ext cx="97092" cy="9709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p:cNvSpPr/>
          <p:nvPr/>
        </p:nvSpPr>
        <p:spPr>
          <a:xfrm>
            <a:off x="5504437" y="1475317"/>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星形: 四角 36"/>
          <p:cNvSpPr/>
          <p:nvPr/>
        </p:nvSpPr>
        <p:spPr>
          <a:xfrm>
            <a:off x="6239333" y="1978977"/>
            <a:ext cx="191414" cy="191414"/>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文本框 39"/>
          <p:cNvSpPr txBox="1"/>
          <p:nvPr/>
        </p:nvSpPr>
        <p:spPr>
          <a:xfrm>
            <a:off x="1981997" y="6251584"/>
            <a:ext cx="8228006" cy="381964"/>
          </a:xfrm>
          <a:prstGeom prst="rect">
            <a:avLst/>
          </a:prstGeom>
          <a:noFill/>
        </p:spPr>
        <p:txBody>
          <a:bodyPr wrap="square" rtlCol="0">
            <a:spAutoFit/>
          </a:bodyPr>
          <a:lstStyle/>
          <a:p>
            <a:pPr algn="ct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amet, consectetuer adipiscing elit. Maecenas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congue</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massa. </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41" name="星形: 四角 40"/>
          <p:cNvSpPr/>
          <p:nvPr/>
        </p:nvSpPr>
        <p:spPr>
          <a:xfrm>
            <a:off x="8039101" y="1006477"/>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星形: 四角 41"/>
          <p:cNvSpPr/>
          <p:nvPr/>
        </p:nvSpPr>
        <p:spPr>
          <a:xfrm>
            <a:off x="10557800" y="907122"/>
            <a:ext cx="191414" cy="191414"/>
          </a:xfrm>
          <a:prstGeom prst="star4">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p:cNvSpPr/>
          <p:nvPr/>
        </p:nvSpPr>
        <p:spPr>
          <a:xfrm>
            <a:off x="11697450" y="1978977"/>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cxnSp>
        <p:nvCxnSpPr>
          <p:cNvPr id="4" name="直接连接符 3"/>
          <p:cNvCxnSpPr/>
          <p:nvPr/>
        </p:nvCxnSpPr>
        <p:spPr>
          <a:xfrm>
            <a:off x="3556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556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556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椭圆 11"/>
          <p:cNvSpPr/>
          <p:nvPr/>
        </p:nvSpPr>
        <p:spPr>
          <a:xfrm flipH="1">
            <a:off x="70254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70254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7306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7306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4358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4358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61409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61409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8461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8461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84" name="矩形: 圆角 83"/>
          <p:cNvSpPr/>
          <p:nvPr/>
        </p:nvSpPr>
        <p:spPr>
          <a:xfrm>
            <a:off x="6011358" y="2267032"/>
            <a:ext cx="380065" cy="87535"/>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9" name="文本框 38"/>
          <p:cNvSpPr txBox="1"/>
          <p:nvPr/>
        </p:nvSpPr>
        <p:spPr>
          <a:xfrm>
            <a:off x="5866275" y="1696124"/>
            <a:ext cx="993520" cy="830997"/>
          </a:xfrm>
          <a:prstGeom prst="rect">
            <a:avLst/>
          </a:prstGeom>
          <a:noFill/>
        </p:spPr>
        <p:txBody>
          <a:bodyPr wrap="square" rtlCol="0">
            <a:spAutoFit/>
          </a:bodyPr>
          <a:lstStyle/>
          <a:p>
            <a:pPr algn="ctr"/>
            <a:r>
              <a:rPr lang="en-US" altLang="zh-CN" sz="4800" dirty="0">
                <a:ln w="15875">
                  <a:noFill/>
                </a:ln>
                <a:solidFill>
                  <a:schemeClr val="bg1"/>
                </a:solidFill>
                <a:latin typeface="思源黑体 Heavy" panose="020B0A00000000000000" pitchFamily="34" charset="-122"/>
                <a:ea typeface="思源黑体 Heavy" panose="020B0A00000000000000" pitchFamily="34" charset="-122"/>
              </a:rPr>
              <a:t>01</a:t>
            </a:r>
            <a:endParaRPr lang="zh-CN" altLang="en-US" sz="4800" dirty="0">
              <a:ln w="15875">
                <a:noFill/>
              </a:ln>
              <a:solidFill>
                <a:schemeClr val="bg1"/>
              </a:solidFill>
              <a:latin typeface="思源黑体 Heavy" panose="020B0A00000000000000" pitchFamily="34" charset="-122"/>
              <a:ea typeface="思源黑体 Heavy" panose="020B0A00000000000000" pitchFamily="34" charset="-122"/>
            </a:endParaRPr>
          </a:p>
        </p:txBody>
      </p:sp>
      <p:sp>
        <p:nvSpPr>
          <p:cNvPr id="41" name="文本框 40"/>
          <p:cNvSpPr txBox="1"/>
          <p:nvPr/>
        </p:nvSpPr>
        <p:spPr>
          <a:xfrm>
            <a:off x="7259393" y="2062442"/>
            <a:ext cx="4027663"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2" name="文本框 41"/>
          <p:cNvSpPr txBox="1"/>
          <p:nvPr/>
        </p:nvSpPr>
        <p:spPr>
          <a:xfrm>
            <a:off x="7259394" y="1583234"/>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43" name="弧形 42"/>
          <p:cNvSpPr/>
          <p:nvPr/>
        </p:nvSpPr>
        <p:spPr>
          <a:xfrm>
            <a:off x="9159245" y="1426939"/>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p:cNvSpPr/>
          <p:nvPr/>
        </p:nvSpPr>
        <p:spPr>
          <a:xfrm>
            <a:off x="9470562" y="1307867"/>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星形: 四角 44"/>
          <p:cNvSpPr/>
          <p:nvPr/>
        </p:nvSpPr>
        <p:spPr>
          <a:xfrm>
            <a:off x="9788984" y="1253003"/>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矩形: 圆角 82"/>
          <p:cNvSpPr/>
          <p:nvPr/>
        </p:nvSpPr>
        <p:spPr>
          <a:xfrm>
            <a:off x="6011358" y="3771392"/>
            <a:ext cx="380065" cy="87535"/>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文本框 57"/>
          <p:cNvSpPr txBox="1"/>
          <p:nvPr/>
        </p:nvSpPr>
        <p:spPr>
          <a:xfrm>
            <a:off x="5866275" y="3196634"/>
            <a:ext cx="993520" cy="830997"/>
          </a:xfrm>
          <a:prstGeom prst="rect">
            <a:avLst/>
          </a:prstGeom>
          <a:noFill/>
        </p:spPr>
        <p:txBody>
          <a:bodyPr wrap="square" rtlCol="0">
            <a:spAutoFit/>
          </a:bodyPr>
          <a:lstStyle/>
          <a:p>
            <a:pPr algn="ctr"/>
            <a:r>
              <a:rPr lang="en-US" altLang="zh-CN" sz="4800" dirty="0">
                <a:ln w="15875">
                  <a:noFill/>
                </a:ln>
                <a:solidFill>
                  <a:schemeClr val="bg1"/>
                </a:solidFill>
                <a:latin typeface="思源黑体 Heavy" panose="020B0A00000000000000" pitchFamily="34" charset="-122"/>
                <a:ea typeface="思源黑体 Heavy" panose="020B0A00000000000000" pitchFamily="34" charset="-122"/>
              </a:rPr>
              <a:t>02</a:t>
            </a:r>
            <a:endParaRPr lang="zh-CN" altLang="en-US" sz="4800" dirty="0">
              <a:ln w="15875">
                <a:noFill/>
              </a:ln>
              <a:solidFill>
                <a:schemeClr val="bg1"/>
              </a:solidFill>
              <a:latin typeface="思源黑体 Heavy" panose="020B0A00000000000000" pitchFamily="34" charset="-122"/>
              <a:ea typeface="思源黑体 Heavy" panose="020B0A00000000000000" pitchFamily="34" charset="-122"/>
            </a:endParaRPr>
          </a:p>
        </p:txBody>
      </p:sp>
      <p:sp>
        <p:nvSpPr>
          <p:cNvPr id="67" name="文本框 66"/>
          <p:cNvSpPr txBox="1"/>
          <p:nvPr/>
        </p:nvSpPr>
        <p:spPr>
          <a:xfrm>
            <a:off x="7259393" y="3562952"/>
            <a:ext cx="4027663"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68" name="文本框 67"/>
          <p:cNvSpPr txBox="1"/>
          <p:nvPr/>
        </p:nvSpPr>
        <p:spPr>
          <a:xfrm>
            <a:off x="7259394" y="3083744"/>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69" name="弧形 68"/>
          <p:cNvSpPr/>
          <p:nvPr/>
        </p:nvSpPr>
        <p:spPr>
          <a:xfrm>
            <a:off x="9159245" y="2927449"/>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0" name="星形: 四角 69"/>
          <p:cNvSpPr/>
          <p:nvPr/>
        </p:nvSpPr>
        <p:spPr>
          <a:xfrm>
            <a:off x="9470562" y="2808377"/>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1" name="星形: 四角 70"/>
          <p:cNvSpPr/>
          <p:nvPr/>
        </p:nvSpPr>
        <p:spPr>
          <a:xfrm>
            <a:off x="9788984" y="2753513"/>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矩形: 圆角 60"/>
          <p:cNvSpPr/>
          <p:nvPr/>
        </p:nvSpPr>
        <p:spPr>
          <a:xfrm>
            <a:off x="6011358" y="5275600"/>
            <a:ext cx="380065" cy="87535"/>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文本框 62"/>
          <p:cNvSpPr txBox="1"/>
          <p:nvPr/>
        </p:nvSpPr>
        <p:spPr>
          <a:xfrm>
            <a:off x="5866275" y="4697144"/>
            <a:ext cx="993520" cy="830997"/>
          </a:xfrm>
          <a:prstGeom prst="rect">
            <a:avLst/>
          </a:prstGeom>
          <a:noFill/>
        </p:spPr>
        <p:txBody>
          <a:bodyPr wrap="square" rtlCol="0">
            <a:spAutoFit/>
          </a:bodyPr>
          <a:lstStyle/>
          <a:p>
            <a:pPr algn="ctr"/>
            <a:r>
              <a:rPr lang="en-US" altLang="zh-CN" sz="4800" dirty="0">
                <a:ln w="15875">
                  <a:noFill/>
                </a:ln>
                <a:solidFill>
                  <a:schemeClr val="bg1"/>
                </a:solidFill>
                <a:latin typeface="思源黑体 Heavy" panose="020B0A00000000000000" pitchFamily="34" charset="-122"/>
                <a:ea typeface="思源黑体 Heavy" panose="020B0A00000000000000" pitchFamily="34" charset="-122"/>
              </a:rPr>
              <a:t>03</a:t>
            </a:r>
            <a:endParaRPr lang="zh-CN" altLang="en-US" sz="4800" dirty="0">
              <a:ln w="15875">
                <a:noFill/>
              </a:ln>
              <a:solidFill>
                <a:schemeClr val="bg1"/>
              </a:solidFill>
              <a:latin typeface="思源黑体 Heavy" panose="020B0A00000000000000" pitchFamily="34" charset="-122"/>
              <a:ea typeface="思源黑体 Heavy" panose="020B0A00000000000000" pitchFamily="34" charset="-122"/>
            </a:endParaRPr>
          </a:p>
        </p:txBody>
      </p:sp>
      <p:sp>
        <p:nvSpPr>
          <p:cNvPr id="73" name="文本框 72"/>
          <p:cNvSpPr txBox="1"/>
          <p:nvPr/>
        </p:nvSpPr>
        <p:spPr>
          <a:xfrm>
            <a:off x="7259393" y="5063462"/>
            <a:ext cx="4027663"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74" name="文本框 73"/>
          <p:cNvSpPr txBox="1"/>
          <p:nvPr/>
        </p:nvSpPr>
        <p:spPr>
          <a:xfrm>
            <a:off x="7259394" y="4584254"/>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75" name="弧形 74"/>
          <p:cNvSpPr/>
          <p:nvPr/>
        </p:nvSpPr>
        <p:spPr>
          <a:xfrm>
            <a:off x="9159245" y="4427959"/>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6" name="星形: 四角 75"/>
          <p:cNvSpPr/>
          <p:nvPr/>
        </p:nvSpPr>
        <p:spPr>
          <a:xfrm>
            <a:off x="9470562" y="4308887"/>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7" name="星形: 四角 76"/>
          <p:cNvSpPr/>
          <p:nvPr/>
        </p:nvSpPr>
        <p:spPr>
          <a:xfrm>
            <a:off x="9788984" y="4254023"/>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aphicFrame>
        <p:nvGraphicFramePr>
          <p:cNvPr id="28" name="图表 27"/>
          <p:cNvGraphicFramePr/>
          <p:nvPr/>
        </p:nvGraphicFramePr>
        <p:xfrm>
          <a:off x="384629" y="2184033"/>
          <a:ext cx="5340350" cy="3560234"/>
        </p:xfrm>
        <a:graphic>
          <a:graphicData uri="http://schemas.openxmlformats.org/drawingml/2006/chart">
            <c:chart xmlns:c="http://schemas.openxmlformats.org/drawingml/2006/chart" xmlns:r="http://schemas.openxmlformats.org/officeDocument/2006/relationships" r:id="rId1"/>
          </a:graphicData>
        </a:graphic>
      </p:graphicFrame>
      <p:sp>
        <p:nvSpPr>
          <p:cNvPr id="29" name="文本框 28"/>
          <p:cNvSpPr txBox="1"/>
          <p:nvPr/>
        </p:nvSpPr>
        <p:spPr>
          <a:xfrm>
            <a:off x="2179993" y="3579430"/>
            <a:ext cx="1749623" cy="769441"/>
          </a:xfrm>
          <a:prstGeom prst="rect">
            <a:avLst/>
          </a:prstGeom>
          <a:noFill/>
        </p:spPr>
        <p:txBody>
          <a:bodyPr wrap="square" rtlCol="0">
            <a:spAutoFit/>
          </a:bodyPr>
          <a:lstStyle/>
          <a:p>
            <a:pPr algn="ctr"/>
            <a:r>
              <a:rPr lang="en-US" altLang="zh-CN" sz="4400" b="1" dirty="0">
                <a:solidFill>
                  <a:schemeClr val="bg1"/>
                </a:solidFill>
                <a:latin typeface="思源黑体 CN Regular" panose="020B0500000000000000" pitchFamily="34" charset="-122"/>
                <a:ea typeface="思源黑体 CN Regular" panose="020B0500000000000000" pitchFamily="34" charset="-122"/>
              </a:rPr>
              <a:t>56</a:t>
            </a:r>
            <a:r>
              <a:rPr lang="en-US" altLang="zh-CN" sz="24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400" b="1" dirty="0">
              <a:solidFill>
                <a:schemeClr val="bg1"/>
              </a:solidFill>
              <a:latin typeface="思源黑体 CN Regular" panose="020B0500000000000000" pitchFamily="34" charset="-122"/>
              <a:ea typeface="思源黑体 CN Regular" panose="020B0500000000000000" pitchFamily="34" charset="-122"/>
            </a:endParaRPr>
          </a:p>
        </p:txBody>
      </p:sp>
      <p:pic>
        <p:nvPicPr>
          <p:cNvPr id="31" name="图形 30" descr="云计算 纯色填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740858" y="4804012"/>
            <a:ext cx="627892" cy="627892"/>
          </a:xfrm>
          <a:prstGeom prst="rect">
            <a:avLst/>
          </a:prstGeom>
        </p:spPr>
      </p:pic>
      <p:pic>
        <p:nvPicPr>
          <p:cNvPr id="33" name="图形 32" descr="客户评价 纯色填充"/>
          <p:cNvPicPr>
            <a:picLocks noChangeAspect="1"/>
          </p:cNvPicPr>
          <p:nvPr/>
        </p:nvPicPr>
        <p:blipFill>
          <a:blip r:embed="rId4"/>
          <a:stretch>
            <a:fillRect/>
          </a:stretch>
        </p:blipFill>
        <p:spPr>
          <a:xfrm>
            <a:off x="1674763" y="3194442"/>
            <a:ext cx="627892" cy="627892"/>
          </a:xfrm>
          <a:prstGeom prst="rect">
            <a:avLst/>
          </a:prstGeom>
        </p:spPr>
      </p:pic>
      <p:pic>
        <p:nvPicPr>
          <p:cNvPr id="35" name="图形 34" descr="合上的书 纯色填充"/>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01639" y="3194442"/>
            <a:ext cx="627892" cy="627892"/>
          </a:xfrm>
          <a:prstGeom prst="rect">
            <a:avLst/>
          </a:prstGeom>
        </p:spPr>
      </p:pic>
      <p:sp>
        <p:nvSpPr>
          <p:cNvPr id="36" name="椭圆 35"/>
          <p:cNvSpPr/>
          <p:nvPr/>
        </p:nvSpPr>
        <p:spPr>
          <a:xfrm>
            <a:off x="2404988" y="3314334"/>
            <a:ext cx="1299632" cy="1299632"/>
          </a:xfrm>
          <a:prstGeom prst="ellipse">
            <a:avLst/>
          </a:prstGeom>
          <a:noFill/>
          <a:ln w="15875">
            <a:gradFill>
              <a:gsLst>
                <a:gs pos="33000">
                  <a:srgbClr val="01BC3B"/>
                </a:gs>
                <a:gs pos="100000">
                  <a:schemeClr val="bg1"/>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文本框 86"/>
          <p:cNvSpPr txBox="1"/>
          <p:nvPr/>
        </p:nvSpPr>
        <p:spPr>
          <a:xfrm>
            <a:off x="1093070" y="1570510"/>
            <a:ext cx="3923468" cy="523220"/>
          </a:xfrm>
          <a:prstGeom prst="rect">
            <a:avLst/>
          </a:prstGeom>
          <a:noFill/>
        </p:spPr>
        <p:txBody>
          <a:bodyPr wrap="square" rtlCol="0">
            <a:spAutoFit/>
          </a:bodyPr>
          <a:lstStyle/>
          <a:p>
            <a:pPr algn="ctr"/>
            <a:r>
              <a:rPr lang="en-US" altLang="zh-CN" sz="2800" b="1" dirty="0">
                <a:solidFill>
                  <a:srgbClr val="01BC3B"/>
                </a:solidFill>
                <a:latin typeface="思源黑体 CN Regular" panose="020B0500000000000000" pitchFamily="34" charset="-122"/>
                <a:ea typeface="思源黑体 CN Regular" panose="020B0500000000000000" pitchFamily="34" charset="-122"/>
              </a:rPr>
              <a:t>YOUR   </a:t>
            </a:r>
            <a:r>
              <a:rPr lang="en-US" altLang="zh-CN" sz="2800" b="1" dirty="0">
                <a:solidFill>
                  <a:schemeClr val="bg1"/>
                </a:solidFill>
                <a:latin typeface="思源黑体 CN Regular" panose="020B0500000000000000" pitchFamily="34" charset="-122"/>
                <a:ea typeface="思源黑体 CN Regular" panose="020B0500000000000000" pitchFamily="34" charset="-122"/>
              </a:rPr>
              <a:t>TITLE   HERE</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cxnSp>
        <p:nvCxnSpPr>
          <p:cNvPr id="88" name="直接连接符 87"/>
          <p:cNvCxnSpPr/>
          <p:nvPr/>
        </p:nvCxnSpPr>
        <p:spPr>
          <a:xfrm>
            <a:off x="331555" y="6384586"/>
            <a:ext cx="4819650" cy="0"/>
          </a:xfrm>
          <a:prstGeom prst="line">
            <a:avLst/>
          </a:prstGeom>
          <a:ln w="3175">
            <a:solidFill>
              <a:srgbClr val="01BC3B"/>
            </a:solidFill>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a:off x="4177312" y="5851139"/>
            <a:ext cx="6671734" cy="381964"/>
          </a:xfrm>
          <a:prstGeom prst="rect">
            <a:avLst/>
          </a:prstGeom>
          <a:noFill/>
        </p:spPr>
        <p:txBody>
          <a:bodyPr wrap="square" rtlCol="0">
            <a:spAutoFit/>
          </a:bodyPr>
          <a:lstStyle/>
          <a:p>
            <a:pP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amet</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consectetuer</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adipiscing</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elit</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grpSp>
        <p:nvGrpSpPr>
          <p:cNvPr id="55" name="组合 54"/>
          <p:cNvGrpSpPr/>
          <p:nvPr/>
        </p:nvGrpSpPr>
        <p:grpSpPr>
          <a:xfrm>
            <a:off x="1102385" y="280689"/>
            <a:ext cx="4348836" cy="890625"/>
            <a:chOff x="1102385" y="280689"/>
            <a:chExt cx="4348836" cy="890625"/>
          </a:xfrm>
        </p:grpSpPr>
        <p:sp>
          <p:nvSpPr>
            <p:cNvPr id="56" name="矩形: 圆角 55"/>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文本框 56"/>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方 面 体 会</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59" name="弧形 58"/>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星形: 四角 59"/>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星形: 四角 61"/>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组合 2"/>
          <p:cNvGrpSpPr/>
          <p:nvPr/>
        </p:nvGrpSpPr>
        <p:grpSpPr>
          <a:xfrm>
            <a:off x="355600" y="500012"/>
            <a:ext cx="378460" cy="218440"/>
            <a:chOff x="419100" y="500012"/>
            <a:chExt cx="378460" cy="218440"/>
          </a:xfrm>
        </p:grpSpPr>
        <p:cxnSp>
          <p:nvCxnSpPr>
            <p:cNvPr id="4" name="直接连接符 3"/>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11" name="组合 10"/>
          <p:cNvGrpSpPr/>
          <p:nvPr/>
        </p:nvGrpSpPr>
        <p:grpSpPr>
          <a:xfrm>
            <a:off x="5846192" y="408021"/>
            <a:ext cx="1251219" cy="402422"/>
            <a:chOff x="5630292" y="408021"/>
            <a:chExt cx="1251219" cy="402422"/>
          </a:xfrm>
        </p:grpSpPr>
        <p:sp>
          <p:nvSpPr>
            <p:cNvPr id="12" name="椭圆 11"/>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28" name="矩形: 圆角 27"/>
          <p:cNvSpPr/>
          <p:nvPr/>
        </p:nvSpPr>
        <p:spPr>
          <a:xfrm>
            <a:off x="1695723" y="2233541"/>
            <a:ext cx="3995609" cy="1213742"/>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矩形: 圆角 28"/>
          <p:cNvSpPr/>
          <p:nvPr/>
        </p:nvSpPr>
        <p:spPr>
          <a:xfrm>
            <a:off x="1080917" y="1730458"/>
            <a:ext cx="1002430" cy="706618"/>
          </a:xfrm>
          <a:prstGeom prst="roundRect">
            <a:avLst>
              <a:gd name="adj" fmla="val 7976"/>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思源黑体 Heavy" panose="020B0A00000000000000" pitchFamily="34" charset="-122"/>
                <a:ea typeface="思源黑体 Heavy" panose="020B0A00000000000000" pitchFamily="34" charset="-122"/>
              </a:rPr>
              <a:t>01</a:t>
            </a:r>
            <a:endParaRPr lang="zh-CN" altLang="en-US" sz="3600" b="1" dirty="0">
              <a:latin typeface="思源黑体 Heavy" panose="020B0A00000000000000" pitchFamily="34" charset="-122"/>
              <a:ea typeface="思源黑体 Heavy" panose="020B0A00000000000000" pitchFamily="34" charset="-122"/>
            </a:endParaRPr>
          </a:p>
        </p:txBody>
      </p:sp>
      <p:sp>
        <p:nvSpPr>
          <p:cNvPr id="30" name="文本框 29"/>
          <p:cNvSpPr txBox="1"/>
          <p:nvPr/>
        </p:nvSpPr>
        <p:spPr>
          <a:xfrm>
            <a:off x="2044749" y="2847677"/>
            <a:ext cx="3480579"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31" name="文本框 30"/>
          <p:cNvSpPr txBox="1"/>
          <p:nvPr/>
        </p:nvSpPr>
        <p:spPr>
          <a:xfrm>
            <a:off x="2044749" y="2368469"/>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2" name="星形: 四角 31"/>
          <p:cNvSpPr/>
          <p:nvPr/>
        </p:nvSpPr>
        <p:spPr>
          <a:xfrm>
            <a:off x="5491640" y="2161817"/>
            <a:ext cx="298412" cy="298410"/>
          </a:xfrm>
          <a:prstGeom prst="star4">
            <a:avLst>
              <a:gd name="adj" fmla="val 16163"/>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p:cNvSpPr/>
          <p:nvPr/>
        </p:nvSpPr>
        <p:spPr>
          <a:xfrm>
            <a:off x="5159737" y="2416836"/>
            <a:ext cx="180000" cy="180000"/>
          </a:xfrm>
          <a:prstGeom prst="star4">
            <a:avLst>
              <a:gd name="adj" fmla="val 18197"/>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矩形: 圆角 44"/>
          <p:cNvSpPr/>
          <p:nvPr/>
        </p:nvSpPr>
        <p:spPr>
          <a:xfrm>
            <a:off x="1695723" y="4322359"/>
            <a:ext cx="3995609" cy="1213742"/>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矩形: 圆角 45"/>
          <p:cNvSpPr/>
          <p:nvPr/>
        </p:nvSpPr>
        <p:spPr>
          <a:xfrm>
            <a:off x="1080917" y="3819276"/>
            <a:ext cx="1002430" cy="706618"/>
          </a:xfrm>
          <a:prstGeom prst="roundRect">
            <a:avLst>
              <a:gd name="adj" fmla="val 7976"/>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思源黑体 Heavy" panose="020B0A00000000000000" pitchFamily="34" charset="-122"/>
                <a:ea typeface="思源黑体 Heavy" panose="020B0A00000000000000" pitchFamily="34" charset="-122"/>
              </a:rPr>
              <a:t>03</a:t>
            </a:r>
            <a:endParaRPr lang="zh-CN" altLang="en-US" sz="3600" b="1" dirty="0">
              <a:latin typeface="思源黑体 Heavy" panose="020B0A00000000000000" pitchFamily="34" charset="-122"/>
              <a:ea typeface="思源黑体 Heavy" panose="020B0A00000000000000" pitchFamily="34" charset="-122"/>
            </a:endParaRPr>
          </a:p>
        </p:txBody>
      </p:sp>
      <p:sp>
        <p:nvSpPr>
          <p:cNvPr id="47" name="文本框 46"/>
          <p:cNvSpPr txBox="1"/>
          <p:nvPr/>
        </p:nvSpPr>
        <p:spPr>
          <a:xfrm>
            <a:off x="2044749" y="4936495"/>
            <a:ext cx="3480579"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8" name="文本框 47"/>
          <p:cNvSpPr txBox="1"/>
          <p:nvPr/>
        </p:nvSpPr>
        <p:spPr>
          <a:xfrm>
            <a:off x="2044749" y="4457287"/>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0" name="星形: 四角 49"/>
          <p:cNvSpPr/>
          <p:nvPr/>
        </p:nvSpPr>
        <p:spPr>
          <a:xfrm>
            <a:off x="5159737" y="4505654"/>
            <a:ext cx="180000" cy="180000"/>
          </a:xfrm>
          <a:prstGeom prst="star4">
            <a:avLst>
              <a:gd name="adj" fmla="val 18197"/>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星形: 四角 59"/>
          <p:cNvSpPr/>
          <p:nvPr/>
        </p:nvSpPr>
        <p:spPr>
          <a:xfrm>
            <a:off x="5491640" y="4237418"/>
            <a:ext cx="298412" cy="298410"/>
          </a:xfrm>
          <a:prstGeom prst="star4">
            <a:avLst>
              <a:gd name="adj" fmla="val 16163"/>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矩形: 圆角 51"/>
          <p:cNvSpPr/>
          <p:nvPr/>
        </p:nvSpPr>
        <p:spPr>
          <a:xfrm>
            <a:off x="6960301" y="4322359"/>
            <a:ext cx="3995609" cy="1213742"/>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矩形: 圆角 52"/>
          <p:cNvSpPr/>
          <p:nvPr/>
        </p:nvSpPr>
        <p:spPr>
          <a:xfrm>
            <a:off x="6345495" y="3819276"/>
            <a:ext cx="1002430" cy="706618"/>
          </a:xfrm>
          <a:prstGeom prst="roundRect">
            <a:avLst>
              <a:gd name="adj" fmla="val 7976"/>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思源黑体 Heavy" panose="020B0A00000000000000" pitchFamily="34" charset="-122"/>
                <a:ea typeface="思源黑体 Heavy" panose="020B0A00000000000000" pitchFamily="34" charset="-122"/>
              </a:rPr>
              <a:t>04</a:t>
            </a:r>
            <a:endParaRPr lang="zh-CN" altLang="en-US" sz="3600" b="1" dirty="0">
              <a:latin typeface="思源黑体 Heavy" panose="020B0A00000000000000" pitchFamily="34" charset="-122"/>
              <a:ea typeface="思源黑体 Heavy" panose="020B0A00000000000000" pitchFamily="34" charset="-122"/>
            </a:endParaRPr>
          </a:p>
        </p:txBody>
      </p:sp>
      <p:sp>
        <p:nvSpPr>
          <p:cNvPr id="54" name="文本框 53"/>
          <p:cNvSpPr txBox="1"/>
          <p:nvPr/>
        </p:nvSpPr>
        <p:spPr>
          <a:xfrm>
            <a:off x="7309327" y="4936495"/>
            <a:ext cx="3480579"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5" name="文本框 54"/>
          <p:cNvSpPr txBox="1"/>
          <p:nvPr/>
        </p:nvSpPr>
        <p:spPr>
          <a:xfrm>
            <a:off x="7309327" y="4457287"/>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7" name="星形: 四角 56"/>
          <p:cNvSpPr/>
          <p:nvPr/>
        </p:nvSpPr>
        <p:spPr>
          <a:xfrm>
            <a:off x="10424315" y="4505654"/>
            <a:ext cx="180000" cy="180000"/>
          </a:xfrm>
          <a:prstGeom prst="star4">
            <a:avLst>
              <a:gd name="adj" fmla="val 18197"/>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星形: 四角 60"/>
          <p:cNvSpPr/>
          <p:nvPr/>
        </p:nvSpPr>
        <p:spPr>
          <a:xfrm>
            <a:off x="10756218" y="4237418"/>
            <a:ext cx="298412" cy="298410"/>
          </a:xfrm>
          <a:prstGeom prst="star4">
            <a:avLst>
              <a:gd name="adj" fmla="val 16163"/>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矩形: 圆角 37"/>
          <p:cNvSpPr/>
          <p:nvPr/>
        </p:nvSpPr>
        <p:spPr>
          <a:xfrm>
            <a:off x="6960301" y="2233541"/>
            <a:ext cx="3995609" cy="1213742"/>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9" name="矩形: 圆角 38"/>
          <p:cNvSpPr/>
          <p:nvPr/>
        </p:nvSpPr>
        <p:spPr>
          <a:xfrm>
            <a:off x="6345495" y="1730458"/>
            <a:ext cx="1002430" cy="706618"/>
          </a:xfrm>
          <a:prstGeom prst="roundRect">
            <a:avLst>
              <a:gd name="adj" fmla="val 7976"/>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思源黑体 Heavy" panose="020B0A00000000000000" pitchFamily="34" charset="-122"/>
                <a:ea typeface="思源黑体 Heavy" panose="020B0A00000000000000" pitchFamily="34" charset="-122"/>
              </a:rPr>
              <a:t>02</a:t>
            </a:r>
            <a:endParaRPr lang="zh-CN" altLang="en-US" sz="3600" b="1" dirty="0">
              <a:latin typeface="思源黑体 Heavy" panose="020B0A00000000000000" pitchFamily="34" charset="-122"/>
              <a:ea typeface="思源黑体 Heavy" panose="020B0A00000000000000" pitchFamily="34" charset="-122"/>
            </a:endParaRPr>
          </a:p>
        </p:txBody>
      </p:sp>
      <p:sp>
        <p:nvSpPr>
          <p:cNvPr id="40" name="文本框 39"/>
          <p:cNvSpPr txBox="1"/>
          <p:nvPr/>
        </p:nvSpPr>
        <p:spPr>
          <a:xfrm>
            <a:off x="7309327" y="2847677"/>
            <a:ext cx="3480579"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1" name="文本框 40"/>
          <p:cNvSpPr txBox="1"/>
          <p:nvPr/>
        </p:nvSpPr>
        <p:spPr>
          <a:xfrm>
            <a:off x="7309327" y="2368469"/>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43" name="星形: 四角 42"/>
          <p:cNvSpPr/>
          <p:nvPr/>
        </p:nvSpPr>
        <p:spPr>
          <a:xfrm>
            <a:off x="10424315" y="2416836"/>
            <a:ext cx="180000" cy="180000"/>
          </a:xfrm>
          <a:prstGeom prst="star4">
            <a:avLst>
              <a:gd name="adj" fmla="val 18197"/>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星形: 四角 64"/>
          <p:cNvSpPr/>
          <p:nvPr/>
        </p:nvSpPr>
        <p:spPr>
          <a:xfrm>
            <a:off x="10756218" y="2163440"/>
            <a:ext cx="298412" cy="298410"/>
          </a:xfrm>
          <a:prstGeom prst="star4">
            <a:avLst>
              <a:gd name="adj" fmla="val 16163"/>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70" name="直接连接符 69"/>
          <p:cNvCxnSpPr/>
          <p:nvPr/>
        </p:nvCxnSpPr>
        <p:spPr>
          <a:xfrm>
            <a:off x="331555" y="6384586"/>
            <a:ext cx="4819650" cy="0"/>
          </a:xfrm>
          <a:prstGeom prst="line">
            <a:avLst/>
          </a:prstGeom>
          <a:ln w="3175">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1102385" y="280689"/>
            <a:ext cx="4348836" cy="890625"/>
            <a:chOff x="1102385" y="280689"/>
            <a:chExt cx="4348836" cy="890625"/>
          </a:xfrm>
        </p:grpSpPr>
        <p:sp>
          <p:nvSpPr>
            <p:cNvPr id="58" name="矩形: 圆角 57"/>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文本框 58"/>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方 面 体 会</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62" name="弧形 61"/>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星形: 四角 62"/>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4" name="星形: 四角 63"/>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cxnSp>
        <p:nvCxnSpPr>
          <p:cNvPr id="45" name="直接连接符 44"/>
          <p:cNvCxnSpPr/>
          <p:nvPr/>
        </p:nvCxnSpPr>
        <p:spPr>
          <a:xfrm>
            <a:off x="7097411" y="3530600"/>
            <a:ext cx="581987" cy="163415"/>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55600" y="500012"/>
            <a:ext cx="378460" cy="218440"/>
            <a:chOff x="419100" y="500012"/>
            <a:chExt cx="378460" cy="218440"/>
          </a:xfrm>
        </p:grpSpPr>
        <p:cxnSp>
          <p:nvCxnSpPr>
            <p:cNvPr id="4" name="直接连接符 3"/>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1033056" y="6460786"/>
            <a:ext cx="778934" cy="152400"/>
            <a:chOff x="11033056" y="6460786"/>
            <a:chExt cx="778934" cy="152400"/>
          </a:xfrm>
        </p:grpSpPr>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p:cNvGrpSpPr/>
          <p:nvPr/>
        </p:nvGrpSpPr>
        <p:grpSpPr>
          <a:xfrm>
            <a:off x="5846192" y="408021"/>
            <a:ext cx="1251219" cy="402422"/>
            <a:chOff x="5630292" y="408021"/>
            <a:chExt cx="1251219" cy="402422"/>
          </a:xfrm>
        </p:grpSpPr>
        <p:sp>
          <p:nvSpPr>
            <p:cNvPr id="12" name="椭圆 11"/>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1724990" y="4232284"/>
            <a:ext cx="1660515" cy="1660515"/>
          </a:xfrm>
          <a:prstGeom prst="ellipse">
            <a:avLst/>
          </a:prstGeom>
          <a:blipFill dpi="0" rotWithShape="1">
            <a:blip r:embed="rId1">
              <a:extLst>
                <a:ext uri="{BEBA8EAE-BF5A-486C-A8C5-ECC9F3942E4B}">
                  <a14:imgProps xmlns:a14="http://schemas.microsoft.com/office/drawing/2010/main">
                    <a14:imgLayer r:embed="rId2">
                      <a14:imgEffect>
                        <a14:saturation sat="0"/>
                      </a14:imgEffect>
                    </a14:imgLayer>
                  </a14:imgProps>
                </a:ext>
              </a:extLst>
            </a:blip>
            <a:srcRect/>
            <a:tile tx="0" ty="-2921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椭圆 31"/>
          <p:cNvSpPr/>
          <p:nvPr/>
        </p:nvSpPr>
        <p:spPr>
          <a:xfrm>
            <a:off x="4324894" y="1684343"/>
            <a:ext cx="2547941" cy="2547941"/>
          </a:xfrm>
          <a:prstGeom prst="ellipse">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527050" ty="-2921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椭圆 33"/>
          <p:cNvSpPr/>
          <p:nvPr/>
        </p:nvSpPr>
        <p:spPr>
          <a:xfrm>
            <a:off x="7870255" y="2655952"/>
            <a:ext cx="3309527" cy="3309527"/>
          </a:xfrm>
          <a:prstGeom prst="ellipse">
            <a:avLst/>
          </a:prstGeom>
          <a:blipFill dpi="0" rotWithShape="1">
            <a:blip r:embed="rId5"/>
            <a:srcRect/>
            <a:tile tx="-984250" ty="0" sx="100000" sy="100000" flip="none" algn="tl"/>
          </a:blip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椭圆 35"/>
          <p:cNvSpPr/>
          <p:nvPr/>
        </p:nvSpPr>
        <p:spPr>
          <a:xfrm>
            <a:off x="7679398" y="2465096"/>
            <a:ext cx="3691240" cy="3691238"/>
          </a:xfrm>
          <a:prstGeom prst="ellipse">
            <a:avLst/>
          </a:prstGeom>
          <a:noFill/>
          <a:ln w="3175">
            <a:solidFill>
              <a:schemeClr val="bg1">
                <a:lumMod val="9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椭圆 40"/>
          <p:cNvSpPr/>
          <p:nvPr/>
        </p:nvSpPr>
        <p:spPr>
          <a:xfrm>
            <a:off x="4135054" y="1494503"/>
            <a:ext cx="2927620" cy="2927620"/>
          </a:xfrm>
          <a:prstGeom prst="ellipse">
            <a:avLst/>
          </a:prstGeom>
          <a:noFill/>
          <a:ln>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椭圆 43"/>
          <p:cNvSpPr/>
          <p:nvPr/>
        </p:nvSpPr>
        <p:spPr>
          <a:xfrm>
            <a:off x="1592164" y="4099458"/>
            <a:ext cx="1926166" cy="1926166"/>
          </a:xfrm>
          <a:prstGeom prst="ellipse">
            <a:avLst/>
          </a:prstGeom>
          <a:noFill/>
          <a:ln>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50" name="直接连接符 49"/>
          <p:cNvCxnSpPr/>
          <p:nvPr/>
        </p:nvCxnSpPr>
        <p:spPr>
          <a:xfrm flipV="1">
            <a:off x="3518330" y="3952566"/>
            <a:ext cx="632547" cy="440021"/>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7952143" y="1180937"/>
            <a:ext cx="912948" cy="912948"/>
            <a:chOff x="594119" y="1951184"/>
            <a:chExt cx="912948" cy="912948"/>
          </a:xfrm>
        </p:grpSpPr>
        <p:sp>
          <p:nvSpPr>
            <p:cNvPr id="30" name="椭圆 29"/>
            <p:cNvSpPr/>
            <p:nvPr/>
          </p:nvSpPr>
          <p:spPr>
            <a:xfrm>
              <a:off x="682651" y="2039716"/>
              <a:ext cx="735884" cy="735884"/>
            </a:xfrm>
            <a:prstGeom prst="ellipse">
              <a:avLst/>
            </a:prstGeom>
            <a:blipFill dpi="0" rotWithShape="1">
              <a:blip r:embed="rId6">
                <a:extLst>
                  <a:ext uri="{BEBA8EAE-BF5A-486C-A8C5-ECC9F3942E4B}">
                    <a14:imgProps xmlns:a14="http://schemas.microsoft.com/office/drawing/2010/main">
                      <a14:imgLayer r:embed="rId7">
                        <a14:imgEffect>
                          <a14:saturation sat="0"/>
                        </a14:imgEffect>
                      </a14:imgLayer>
                    </a14:imgProps>
                  </a:ext>
                </a:extLst>
              </a:blip>
              <a:srcRect/>
              <a:tile tx="0" ty="-2921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nvSpPr>
          <p:spPr>
            <a:xfrm>
              <a:off x="594119" y="1951184"/>
              <a:ext cx="912948" cy="912948"/>
            </a:xfrm>
            <a:prstGeom prst="ellipse">
              <a:avLst/>
            </a:prstGeom>
            <a:noFill/>
            <a:ln>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58" name="直接连接符 57"/>
          <p:cNvCxnSpPr/>
          <p:nvPr/>
        </p:nvCxnSpPr>
        <p:spPr>
          <a:xfrm>
            <a:off x="1382026" y="2996958"/>
            <a:ext cx="551951" cy="924694"/>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3665768" y="5587837"/>
            <a:ext cx="3888494"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请在此输入文字请在此输入文字请在此输入文输入文</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64" name="文本框 63"/>
          <p:cNvSpPr txBox="1"/>
          <p:nvPr/>
        </p:nvSpPr>
        <p:spPr>
          <a:xfrm>
            <a:off x="4330242" y="5057829"/>
            <a:ext cx="2559545"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65" name="弧形 64"/>
          <p:cNvSpPr/>
          <p:nvPr/>
        </p:nvSpPr>
        <p:spPr>
          <a:xfrm>
            <a:off x="6238158" y="4910928"/>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星形: 四角 65"/>
          <p:cNvSpPr/>
          <p:nvPr/>
        </p:nvSpPr>
        <p:spPr>
          <a:xfrm>
            <a:off x="6549475" y="4791856"/>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星形: 四角 66"/>
          <p:cNvSpPr/>
          <p:nvPr/>
        </p:nvSpPr>
        <p:spPr>
          <a:xfrm>
            <a:off x="6867897" y="4736992"/>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70" name="图形 69" descr="灯泡 纯色填充"/>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921582" y="4938046"/>
            <a:ext cx="647700" cy="647700"/>
          </a:xfrm>
          <a:prstGeom prst="rect">
            <a:avLst/>
          </a:prstGeom>
        </p:spPr>
      </p:pic>
      <p:sp>
        <p:nvSpPr>
          <p:cNvPr id="71" name="文本框 70"/>
          <p:cNvSpPr txBox="1"/>
          <p:nvPr/>
        </p:nvSpPr>
        <p:spPr>
          <a:xfrm>
            <a:off x="438706" y="2408967"/>
            <a:ext cx="3100882"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72" name="文本框 71"/>
          <p:cNvSpPr txBox="1"/>
          <p:nvPr/>
        </p:nvSpPr>
        <p:spPr>
          <a:xfrm>
            <a:off x="722131" y="1851643"/>
            <a:ext cx="2559545"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73" name="弧形 72"/>
          <p:cNvSpPr/>
          <p:nvPr/>
        </p:nvSpPr>
        <p:spPr>
          <a:xfrm>
            <a:off x="2630047" y="1704742"/>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星形: 四角 73"/>
          <p:cNvSpPr/>
          <p:nvPr/>
        </p:nvSpPr>
        <p:spPr>
          <a:xfrm>
            <a:off x="2941364" y="1585670"/>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星形: 四角 74"/>
          <p:cNvSpPr/>
          <p:nvPr/>
        </p:nvSpPr>
        <p:spPr>
          <a:xfrm>
            <a:off x="3259786" y="1530806"/>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76" name="图形 75" descr="灯泡 纯色填充"/>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3471" y="1731860"/>
            <a:ext cx="647700" cy="647700"/>
          </a:xfrm>
          <a:prstGeom prst="rect">
            <a:avLst/>
          </a:prstGeom>
        </p:spPr>
      </p:pic>
      <p:grpSp>
        <p:nvGrpSpPr>
          <p:cNvPr id="52" name="组合 51"/>
          <p:cNvGrpSpPr/>
          <p:nvPr/>
        </p:nvGrpSpPr>
        <p:grpSpPr>
          <a:xfrm>
            <a:off x="1102385" y="280689"/>
            <a:ext cx="4348836" cy="890625"/>
            <a:chOff x="1102385" y="280689"/>
            <a:chExt cx="4348836" cy="890625"/>
          </a:xfrm>
        </p:grpSpPr>
        <p:sp>
          <p:nvSpPr>
            <p:cNvPr id="53" name="矩形: 圆角 52"/>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文本框 53"/>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方 面 体 会</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55" name="弧形 54"/>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星形: 四角 55"/>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星形: 四角 58"/>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组合 2"/>
          <p:cNvGrpSpPr/>
          <p:nvPr/>
        </p:nvGrpSpPr>
        <p:grpSpPr>
          <a:xfrm>
            <a:off x="355600" y="500012"/>
            <a:ext cx="378460" cy="218440"/>
            <a:chOff x="419100" y="500012"/>
            <a:chExt cx="378460" cy="218440"/>
          </a:xfrm>
        </p:grpSpPr>
        <p:cxnSp>
          <p:nvCxnSpPr>
            <p:cNvPr id="4" name="直接连接符 3"/>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1033056" y="6460786"/>
            <a:ext cx="778934" cy="152400"/>
            <a:chOff x="11033056" y="6460786"/>
            <a:chExt cx="778934" cy="152400"/>
          </a:xfrm>
        </p:grpSpPr>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p:cNvGrpSpPr/>
          <p:nvPr/>
        </p:nvGrpSpPr>
        <p:grpSpPr>
          <a:xfrm>
            <a:off x="5846192" y="408021"/>
            <a:ext cx="1251219" cy="402422"/>
            <a:chOff x="5630292" y="408021"/>
            <a:chExt cx="1251219" cy="402422"/>
          </a:xfrm>
        </p:grpSpPr>
        <p:sp>
          <p:nvSpPr>
            <p:cNvPr id="12" name="椭圆 11"/>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32" name="矩形: 圆角 31"/>
          <p:cNvSpPr/>
          <p:nvPr/>
        </p:nvSpPr>
        <p:spPr>
          <a:xfrm>
            <a:off x="607272" y="1474005"/>
            <a:ext cx="4656598" cy="4799598"/>
          </a:xfrm>
          <a:prstGeom prst="roundRect">
            <a:avLst/>
          </a:prstGeom>
          <a:solidFill>
            <a:srgbClr val="262626">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aphicFrame>
        <p:nvGraphicFramePr>
          <p:cNvPr id="31" name="图表 30"/>
          <p:cNvGraphicFramePr/>
          <p:nvPr/>
        </p:nvGraphicFramePr>
        <p:xfrm>
          <a:off x="754269" y="2620574"/>
          <a:ext cx="4362605" cy="3087048"/>
        </p:xfrm>
        <a:graphic>
          <a:graphicData uri="http://schemas.openxmlformats.org/drawingml/2006/chart">
            <c:chart xmlns:c="http://schemas.openxmlformats.org/drawingml/2006/chart" xmlns:r="http://schemas.openxmlformats.org/officeDocument/2006/relationships" r:id="rId1"/>
          </a:graphicData>
        </a:graphic>
      </p:graphicFrame>
      <p:grpSp>
        <p:nvGrpSpPr>
          <p:cNvPr id="76" name="组合 75"/>
          <p:cNvGrpSpPr/>
          <p:nvPr/>
        </p:nvGrpSpPr>
        <p:grpSpPr>
          <a:xfrm>
            <a:off x="3208806" y="2748272"/>
            <a:ext cx="718646" cy="458232"/>
            <a:chOff x="3208806" y="2913372"/>
            <a:chExt cx="718646" cy="458232"/>
          </a:xfrm>
        </p:grpSpPr>
        <p:sp>
          <p:nvSpPr>
            <p:cNvPr id="33" name="对话气泡: 圆角矩形 32"/>
            <p:cNvSpPr/>
            <p:nvPr/>
          </p:nvSpPr>
          <p:spPr>
            <a:xfrm>
              <a:off x="3226165" y="2913372"/>
              <a:ext cx="683929" cy="458232"/>
            </a:xfrm>
            <a:prstGeom prst="wedgeRoundRectCallout">
              <a:avLst>
                <a:gd name="adj1" fmla="val -17119"/>
                <a:gd name="adj2" fmla="val 65272"/>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文本框 33"/>
            <p:cNvSpPr txBox="1"/>
            <p:nvPr/>
          </p:nvSpPr>
          <p:spPr>
            <a:xfrm>
              <a:off x="3208806" y="2942433"/>
              <a:ext cx="718646" cy="400110"/>
            </a:xfrm>
            <a:prstGeom prst="rect">
              <a:avLst/>
            </a:prstGeom>
            <a:noFill/>
          </p:spPr>
          <p:txBody>
            <a:bodyPr wrap="square" rtlCol="0">
              <a:spAutoFit/>
            </a:bodyPr>
            <a:lstStyle/>
            <a:p>
              <a:pPr algn="ctr"/>
              <a:r>
                <a:rPr lang="en-US" altLang="zh-CN" sz="2000" b="1" dirty="0">
                  <a:solidFill>
                    <a:srgbClr val="01BC3B"/>
                  </a:solidFill>
                  <a:latin typeface="思源黑体 Heavy" panose="020B0A00000000000000" pitchFamily="34" charset="-122"/>
                  <a:ea typeface="思源黑体 Heavy" panose="020B0A00000000000000" pitchFamily="34" charset="-122"/>
                </a:rPr>
                <a:t>78</a:t>
              </a:r>
              <a:r>
                <a:rPr lang="en-US" altLang="zh-CN" sz="1100" b="1" dirty="0">
                  <a:solidFill>
                    <a:srgbClr val="01BC3B"/>
                  </a:solidFill>
                  <a:latin typeface="思源黑体 CN Regular" panose="020B0500000000000000" pitchFamily="34" charset="-122"/>
                  <a:ea typeface="思源黑体 CN Regular" panose="020B0500000000000000" pitchFamily="34" charset="-122"/>
                </a:rPr>
                <a:t>%</a:t>
              </a:r>
              <a:endParaRPr lang="zh-CN" altLang="en-US" sz="1100" b="1" dirty="0">
                <a:solidFill>
                  <a:srgbClr val="01BC3B"/>
                </a:solidFill>
                <a:latin typeface="思源黑体 CN Regular" panose="020B0500000000000000" pitchFamily="34" charset="-122"/>
                <a:ea typeface="思源黑体 CN Regular" panose="020B0500000000000000" pitchFamily="34" charset="-122"/>
              </a:endParaRPr>
            </a:p>
          </p:txBody>
        </p:sp>
      </p:grpSp>
      <p:grpSp>
        <p:nvGrpSpPr>
          <p:cNvPr id="68" name="组合 67"/>
          <p:cNvGrpSpPr/>
          <p:nvPr/>
        </p:nvGrpSpPr>
        <p:grpSpPr>
          <a:xfrm>
            <a:off x="1494306" y="3556447"/>
            <a:ext cx="718646" cy="458232"/>
            <a:chOff x="1621306" y="3683447"/>
            <a:chExt cx="718646" cy="458232"/>
          </a:xfrm>
        </p:grpSpPr>
        <p:sp>
          <p:nvSpPr>
            <p:cNvPr id="37" name="对话气泡: 圆角矩形 36"/>
            <p:cNvSpPr/>
            <p:nvPr/>
          </p:nvSpPr>
          <p:spPr>
            <a:xfrm>
              <a:off x="1638665" y="3683447"/>
              <a:ext cx="683929" cy="458232"/>
            </a:xfrm>
            <a:prstGeom prst="wedgeRoundRectCallout">
              <a:avLst>
                <a:gd name="adj1" fmla="val -17119"/>
                <a:gd name="adj2" fmla="val 65272"/>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文本框 37"/>
            <p:cNvSpPr txBox="1"/>
            <p:nvPr/>
          </p:nvSpPr>
          <p:spPr>
            <a:xfrm>
              <a:off x="1621306" y="3712508"/>
              <a:ext cx="718646" cy="400110"/>
            </a:xfrm>
            <a:prstGeom prst="rect">
              <a:avLst/>
            </a:prstGeom>
            <a:noFill/>
          </p:spPr>
          <p:txBody>
            <a:bodyPr wrap="square" rtlCol="0">
              <a:spAutoFit/>
            </a:bodyPr>
            <a:lstStyle/>
            <a:p>
              <a:pPr algn="ctr"/>
              <a:r>
                <a:rPr lang="en-US" altLang="zh-CN" sz="2000" b="1" dirty="0">
                  <a:solidFill>
                    <a:srgbClr val="01BC3B"/>
                  </a:solidFill>
                  <a:latin typeface="思源黑体 Heavy" panose="020B0A00000000000000" pitchFamily="34" charset="-122"/>
                  <a:ea typeface="思源黑体 Heavy" panose="020B0A00000000000000" pitchFamily="34" charset="-122"/>
                </a:rPr>
                <a:t>56</a:t>
              </a:r>
              <a:r>
                <a:rPr lang="en-US" altLang="zh-CN" sz="1100" b="1" dirty="0">
                  <a:solidFill>
                    <a:srgbClr val="01BC3B"/>
                  </a:solidFill>
                  <a:latin typeface="思源黑体 CN Regular" panose="020B0500000000000000" pitchFamily="34" charset="-122"/>
                  <a:ea typeface="思源黑体 CN Regular" panose="020B0500000000000000" pitchFamily="34" charset="-122"/>
                </a:rPr>
                <a:t>%</a:t>
              </a:r>
              <a:endParaRPr lang="zh-CN" altLang="en-US" sz="1100" b="1" dirty="0">
                <a:solidFill>
                  <a:srgbClr val="01BC3B"/>
                </a:solidFill>
                <a:latin typeface="思源黑体 CN Regular" panose="020B0500000000000000" pitchFamily="34" charset="-122"/>
                <a:ea typeface="思源黑体 CN Regular" panose="020B0500000000000000" pitchFamily="34" charset="-122"/>
              </a:endParaRPr>
            </a:p>
          </p:txBody>
        </p:sp>
      </p:grpSp>
      <p:sp>
        <p:nvSpPr>
          <p:cNvPr id="41" name="文本框 40"/>
          <p:cNvSpPr txBox="1"/>
          <p:nvPr/>
        </p:nvSpPr>
        <p:spPr>
          <a:xfrm>
            <a:off x="1190217" y="1965179"/>
            <a:ext cx="3490708" cy="461665"/>
          </a:xfrm>
          <a:prstGeom prst="rect">
            <a:avLst/>
          </a:prstGeom>
          <a:noFill/>
        </p:spPr>
        <p:txBody>
          <a:bodyPr wrap="square" rtlCol="0">
            <a:spAutoFit/>
          </a:bodyPr>
          <a:lstStyle/>
          <a:p>
            <a:pPr algn="ctr"/>
            <a:r>
              <a:rPr lang="zh-CN" altLang="en-US" sz="2400" b="1" dirty="0">
                <a:solidFill>
                  <a:srgbClr val="01BC3B"/>
                </a:solidFill>
                <a:latin typeface="思源黑体 CN Regular" panose="020B0500000000000000" pitchFamily="34" charset="-122"/>
                <a:ea typeface="思源黑体 CN Regular" panose="020B0500000000000000" pitchFamily="34" charset="-122"/>
              </a:rPr>
              <a:t>请 输 入 </a:t>
            </a:r>
            <a:r>
              <a:rPr lang="zh-CN" altLang="en-US" sz="2400" b="1" dirty="0">
                <a:solidFill>
                  <a:schemeClr val="bg1"/>
                </a:solidFill>
                <a:latin typeface="思源黑体 CN Regular" panose="020B0500000000000000" pitchFamily="34" charset="-122"/>
                <a:ea typeface="思源黑体 CN Regular" panose="020B0500000000000000" pitchFamily="34" charset="-122"/>
              </a:rPr>
              <a:t>图 表 标 题</a:t>
            </a:r>
            <a:endParaRPr lang="zh-CN" altLang="en-US" sz="2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43" name="弧形 42"/>
          <p:cNvSpPr/>
          <p:nvPr/>
        </p:nvSpPr>
        <p:spPr>
          <a:xfrm>
            <a:off x="4049776" y="1819194"/>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p:cNvSpPr/>
          <p:nvPr/>
        </p:nvSpPr>
        <p:spPr>
          <a:xfrm>
            <a:off x="4361093" y="1700122"/>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星形: 四角 44"/>
          <p:cNvSpPr/>
          <p:nvPr/>
        </p:nvSpPr>
        <p:spPr>
          <a:xfrm>
            <a:off x="4679515" y="1645258"/>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矩形: 圆角 46"/>
          <p:cNvSpPr/>
          <p:nvPr/>
        </p:nvSpPr>
        <p:spPr>
          <a:xfrm>
            <a:off x="6336513" y="2052192"/>
            <a:ext cx="2346840" cy="725476"/>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文本框 47"/>
          <p:cNvSpPr txBox="1"/>
          <p:nvPr/>
        </p:nvSpPr>
        <p:spPr>
          <a:xfrm>
            <a:off x="6336513" y="2153320"/>
            <a:ext cx="2346840"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 作 体 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49" name="文本框 48"/>
          <p:cNvSpPr txBox="1"/>
          <p:nvPr/>
        </p:nvSpPr>
        <p:spPr>
          <a:xfrm>
            <a:off x="8775115" y="2307211"/>
            <a:ext cx="2507707" cy="369329"/>
          </a:xfrm>
          <a:prstGeom prst="rect">
            <a:avLst/>
          </a:prstGeom>
          <a:noFill/>
        </p:spPr>
        <p:txBody>
          <a:bodyPr wrap="square" rtlCol="0">
            <a:spAutoFit/>
          </a:bodyPr>
          <a:lstStyle/>
          <a:p>
            <a:pPr algn="dist"/>
            <a:r>
              <a:rPr lang="en-US" altLang="zh-CN" b="1" dirty="0">
                <a:solidFill>
                  <a:srgbClr val="01BC3B"/>
                </a:solidFill>
                <a:latin typeface="思源黑体 CN Regular" panose="020B0500000000000000" pitchFamily="34" charset="-122"/>
                <a:ea typeface="思源黑体 CN Regular" panose="020B0500000000000000" pitchFamily="34" charset="-122"/>
              </a:rPr>
              <a:t>GONG ZUO TI HUI</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0" name="文本框 49"/>
          <p:cNvSpPr txBox="1"/>
          <p:nvPr/>
        </p:nvSpPr>
        <p:spPr>
          <a:xfrm>
            <a:off x="6225396" y="2831327"/>
            <a:ext cx="5209827"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请在此输入文字请在此输入文字请在此输入文字请在此输入文字请在此输入文字请在此输入文字</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53" name="矩形: 圆角 52"/>
          <p:cNvSpPr/>
          <p:nvPr/>
        </p:nvSpPr>
        <p:spPr>
          <a:xfrm>
            <a:off x="6336513" y="4187814"/>
            <a:ext cx="2346840" cy="725476"/>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文本框 53"/>
          <p:cNvSpPr txBox="1"/>
          <p:nvPr/>
        </p:nvSpPr>
        <p:spPr>
          <a:xfrm>
            <a:off x="6336513" y="4288942"/>
            <a:ext cx="2346840"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 作 体 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5" name="文本框 54"/>
          <p:cNvSpPr txBox="1"/>
          <p:nvPr/>
        </p:nvSpPr>
        <p:spPr>
          <a:xfrm>
            <a:off x="8775115" y="4442833"/>
            <a:ext cx="2507707" cy="369329"/>
          </a:xfrm>
          <a:prstGeom prst="rect">
            <a:avLst/>
          </a:prstGeom>
          <a:noFill/>
        </p:spPr>
        <p:txBody>
          <a:bodyPr wrap="square" rtlCol="0">
            <a:spAutoFit/>
          </a:bodyPr>
          <a:lstStyle/>
          <a:p>
            <a:pPr algn="dist"/>
            <a:r>
              <a:rPr lang="en-US" altLang="zh-CN" b="1" dirty="0">
                <a:solidFill>
                  <a:srgbClr val="01BC3B"/>
                </a:solidFill>
                <a:latin typeface="思源黑体 CN Regular" panose="020B0500000000000000" pitchFamily="34" charset="-122"/>
                <a:ea typeface="思源黑体 CN Regular" panose="020B0500000000000000" pitchFamily="34" charset="-122"/>
              </a:rPr>
              <a:t>GONG ZUO TI HUI</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6" name="文本框 55"/>
          <p:cNvSpPr txBox="1"/>
          <p:nvPr/>
        </p:nvSpPr>
        <p:spPr>
          <a:xfrm>
            <a:off x="6225396" y="4966949"/>
            <a:ext cx="5209827"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请在此输入文字请在此输入文字请在此输入文字请在此输入文字请在此输入文字请在此输入文字</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59" name="弧形 58"/>
          <p:cNvSpPr/>
          <p:nvPr/>
        </p:nvSpPr>
        <p:spPr>
          <a:xfrm>
            <a:off x="10631117" y="2074418"/>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星形: 四角 59"/>
          <p:cNvSpPr/>
          <p:nvPr/>
        </p:nvSpPr>
        <p:spPr>
          <a:xfrm>
            <a:off x="10942434" y="1955346"/>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星形: 四角 60"/>
          <p:cNvSpPr/>
          <p:nvPr/>
        </p:nvSpPr>
        <p:spPr>
          <a:xfrm>
            <a:off x="11260856" y="1900482"/>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弧形 62"/>
          <p:cNvSpPr/>
          <p:nvPr/>
        </p:nvSpPr>
        <p:spPr>
          <a:xfrm>
            <a:off x="10631117" y="4223689"/>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4" name="星形: 四角 63"/>
          <p:cNvSpPr/>
          <p:nvPr/>
        </p:nvSpPr>
        <p:spPr>
          <a:xfrm>
            <a:off x="10942434" y="4104617"/>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星形: 四角 64"/>
          <p:cNvSpPr/>
          <p:nvPr/>
        </p:nvSpPr>
        <p:spPr>
          <a:xfrm>
            <a:off x="11260856" y="4049753"/>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69" name="直接连接符 68"/>
          <p:cNvCxnSpPr/>
          <p:nvPr/>
        </p:nvCxnSpPr>
        <p:spPr>
          <a:xfrm>
            <a:off x="331555" y="6613186"/>
            <a:ext cx="4819650" cy="0"/>
          </a:xfrm>
          <a:prstGeom prst="line">
            <a:avLst/>
          </a:prstGeom>
          <a:ln w="3175">
            <a:solidFill>
              <a:srgbClr val="01BC3B"/>
            </a:solidFill>
          </a:ln>
        </p:spPr>
        <p:style>
          <a:lnRef idx="1">
            <a:schemeClr val="accent1"/>
          </a:lnRef>
          <a:fillRef idx="0">
            <a:schemeClr val="accent1"/>
          </a:fillRef>
          <a:effectRef idx="0">
            <a:schemeClr val="accent1"/>
          </a:effectRef>
          <a:fontRef idx="minor">
            <a:schemeClr val="tx1"/>
          </a:fontRef>
        </p:style>
      </p:cxnSp>
      <p:sp>
        <p:nvSpPr>
          <p:cNvPr id="71" name="星形: 四角 70"/>
          <p:cNvSpPr/>
          <p:nvPr/>
        </p:nvSpPr>
        <p:spPr>
          <a:xfrm rot="1642206">
            <a:off x="5739774" y="2725609"/>
            <a:ext cx="416879" cy="416879"/>
          </a:xfrm>
          <a:prstGeom prst="star4">
            <a:avLst>
              <a:gd name="adj" fmla="val 15481"/>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2" name="星形: 四角 71"/>
          <p:cNvSpPr/>
          <p:nvPr/>
        </p:nvSpPr>
        <p:spPr>
          <a:xfrm rot="1642206">
            <a:off x="5739774" y="4855705"/>
            <a:ext cx="416879" cy="416879"/>
          </a:xfrm>
          <a:prstGeom prst="star4">
            <a:avLst>
              <a:gd name="adj" fmla="val 15481"/>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7" name="组合 56"/>
          <p:cNvGrpSpPr/>
          <p:nvPr/>
        </p:nvGrpSpPr>
        <p:grpSpPr>
          <a:xfrm>
            <a:off x="1102385" y="280689"/>
            <a:ext cx="4348836" cy="890625"/>
            <a:chOff x="1102385" y="280689"/>
            <a:chExt cx="4348836" cy="890625"/>
          </a:xfrm>
        </p:grpSpPr>
        <p:sp>
          <p:nvSpPr>
            <p:cNvPr id="58" name="矩形: 圆角 57"/>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文本框 61"/>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方 面 体 会</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66" name="弧形 65"/>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星形: 四角 66"/>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0" name="星形: 四角 69"/>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alphaModFix amt="35000"/>
            <a:duotone>
              <a:prstClr val="black"/>
              <a:schemeClr val="tx1">
                <a:lumMod val="95000"/>
                <a:lumOff val="5000"/>
                <a:tint val="45000"/>
                <a:satMod val="400000"/>
              </a:schemeClr>
            </a:duotone>
          </a:blip>
          <a:stretch>
            <a:fillRect/>
          </a:stretch>
        </p:blipFill>
        <p:spPr>
          <a:xfrm>
            <a:off x="7239000" y="421606"/>
            <a:ext cx="4952999" cy="6436394"/>
          </a:xfrm>
          <a:prstGeom prst="rect">
            <a:avLst/>
          </a:prstGeom>
        </p:spPr>
      </p:pic>
      <p:sp>
        <p:nvSpPr>
          <p:cNvPr id="8" name="文本框 7"/>
          <p:cNvSpPr txBox="1"/>
          <p:nvPr/>
        </p:nvSpPr>
        <p:spPr>
          <a:xfrm>
            <a:off x="-203200" y="1655856"/>
            <a:ext cx="3612043" cy="2646878"/>
          </a:xfrm>
          <a:prstGeom prst="rect">
            <a:avLst/>
          </a:prstGeom>
          <a:noFill/>
        </p:spPr>
        <p:txBody>
          <a:bodyPr wrap="square" rtlCol="0">
            <a:spAutoFit/>
          </a:bodyPr>
          <a:lstStyle/>
          <a:p>
            <a:pPr algn="ctr"/>
            <a:r>
              <a:rPr lang="en-US" altLang="zh-CN" sz="16600" dirty="0">
                <a:ln w="15875">
                  <a:noFill/>
                </a:ln>
                <a:solidFill>
                  <a:schemeClr val="bg1"/>
                </a:solidFill>
                <a:latin typeface="思源黑体 Heavy" panose="020B0A00000000000000" pitchFamily="34" charset="-122"/>
                <a:ea typeface="思源黑体 Heavy" panose="020B0A00000000000000" pitchFamily="34" charset="-122"/>
              </a:rPr>
              <a:t>0</a:t>
            </a:r>
            <a:r>
              <a:rPr lang="en-US" altLang="zh-CN" sz="16600" dirty="0">
                <a:ln w="15875">
                  <a:noFill/>
                </a:ln>
                <a:solidFill>
                  <a:srgbClr val="01BC3B"/>
                </a:solidFill>
                <a:latin typeface="思源黑体 Heavy" panose="020B0A00000000000000" pitchFamily="34" charset="-122"/>
                <a:ea typeface="思源黑体 Heavy" panose="020B0A00000000000000" pitchFamily="34" charset="-122"/>
              </a:rPr>
              <a:t>4</a:t>
            </a:r>
            <a:endParaRPr lang="zh-CN" altLang="en-US" sz="16600" dirty="0">
              <a:ln w="15875">
                <a:noFill/>
              </a:ln>
              <a:solidFill>
                <a:srgbClr val="01BC3B"/>
              </a:solidFill>
              <a:latin typeface="思源黑体 Heavy" panose="020B0A00000000000000" pitchFamily="34" charset="-122"/>
              <a:ea typeface="思源黑体 Heavy" panose="020B0A00000000000000" pitchFamily="34" charset="-122"/>
            </a:endParaRPr>
          </a:p>
        </p:txBody>
      </p:sp>
      <p:sp>
        <p:nvSpPr>
          <p:cNvPr id="9" name="文本框 8"/>
          <p:cNvSpPr txBox="1"/>
          <p:nvPr/>
        </p:nvSpPr>
        <p:spPr>
          <a:xfrm>
            <a:off x="2760783" y="2598003"/>
            <a:ext cx="5278318" cy="830997"/>
          </a:xfrm>
          <a:prstGeom prst="rect">
            <a:avLst/>
          </a:prstGeom>
          <a:noFill/>
        </p:spPr>
        <p:txBody>
          <a:bodyPr wrap="square" rtlCol="0">
            <a:spAutoFit/>
          </a:bodyPr>
          <a:lstStyle/>
          <a:p>
            <a:pPr algn="ctr"/>
            <a:r>
              <a:rPr lang="zh-CN" altLang="en-US" sz="4800" b="1" dirty="0">
                <a:solidFill>
                  <a:srgbClr val="01BC3B"/>
                </a:solidFill>
                <a:latin typeface="思源黑体 CN Regular" panose="020B0500000000000000" pitchFamily="34" charset="-122"/>
                <a:ea typeface="思源黑体 CN Regular" panose="020B0500000000000000" pitchFamily="34" charset="-122"/>
              </a:rPr>
              <a:t>未 来 </a:t>
            </a:r>
            <a:r>
              <a:rPr lang="zh-CN" altLang="en-US" sz="4800" b="1" dirty="0">
                <a:solidFill>
                  <a:schemeClr val="bg1"/>
                </a:solidFill>
                <a:latin typeface="思源黑体 CN Regular" panose="020B0500000000000000" pitchFamily="34" charset="-122"/>
                <a:ea typeface="思源黑体 CN Regular" panose="020B0500000000000000" pitchFamily="34" charset="-122"/>
              </a:rPr>
              <a:t>工 作 计 划</a:t>
            </a:r>
            <a:endParaRPr lang="zh-CN" altLang="en-US" sz="4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10" name="弧形 9"/>
          <p:cNvSpPr/>
          <p:nvPr/>
        </p:nvSpPr>
        <p:spPr>
          <a:xfrm>
            <a:off x="1854200" y="1887597"/>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星形: 四角 10"/>
          <p:cNvSpPr/>
          <p:nvPr/>
        </p:nvSpPr>
        <p:spPr>
          <a:xfrm>
            <a:off x="2498702" y="1787686"/>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星形: 四角 11"/>
          <p:cNvSpPr/>
          <p:nvPr/>
        </p:nvSpPr>
        <p:spPr>
          <a:xfrm>
            <a:off x="2834846" y="2035646"/>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p:cNvSpPr txBox="1"/>
          <p:nvPr/>
        </p:nvSpPr>
        <p:spPr>
          <a:xfrm>
            <a:off x="3153259" y="3448870"/>
            <a:ext cx="4555641" cy="396959"/>
          </a:xfrm>
          <a:prstGeom prst="rect">
            <a:avLst/>
          </a:prstGeom>
          <a:noFill/>
        </p:spPr>
        <p:txBody>
          <a:bodyPr wrap="square" rtlCol="0">
            <a:spAutoFit/>
          </a:bodyPr>
          <a:lstStyle/>
          <a:p>
            <a:pPr algn="dist"/>
            <a:r>
              <a:rPr lang="en-US" altLang="zh-CN" sz="2000" b="1" dirty="0">
                <a:solidFill>
                  <a:schemeClr val="bg1"/>
                </a:solidFill>
                <a:latin typeface="思源黑体 CN Regular" panose="020B0500000000000000" pitchFamily="34" charset="-122"/>
                <a:ea typeface="思源黑体 CN Regular" panose="020B0500000000000000" pitchFamily="34" charset="-122"/>
              </a:rPr>
              <a:t>M A R K E T    </a:t>
            </a:r>
            <a:r>
              <a:rPr lang="en-US" altLang="zh-CN" sz="2000" b="1" dirty="0">
                <a:solidFill>
                  <a:srgbClr val="02B935"/>
                </a:solidFill>
                <a:latin typeface="思源黑体 CN Regular" panose="020B0500000000000000" pitchFamily="34" charset="-122"/>
                <a:ea typeface="思源黑体 CN Regular" panose="020B0500000000000000" pitchFamily="34" charset="-122"/>
              </a:rPr>
              <a:t>W O R K    R E P O R T</a:t>
            </a:r>
            <a:endParaRPr lang="zh-CN" altLang="en-US" sz="2000" b="1" dirty="0">
              <a:solidFill>
                <a:srgbClr val="02B935"/>
              </a:solidFill>
              <a:latin typeface="思源黑体 CN Regular" panose="020B0500000000000000" pitchFamily="34" charset="-122"/>
              <a:ea typeface="思源黑体 CN Regular" panose="020B0500000000000000" pitchFamily="34" charset="-122"/>
            </a:endParaRPr>
          </a:p>
        </p:txBody>
      </p:sp>
      <p:grpSp>
        <p:nvGrpSpPr>
          <p:cNvPr id="15" name="组合 14"/>
          <p:cNvGrpSpPr/>
          <p:nvPr/>
        </p:nvGrpSpPr>
        <p:grpSpPr>
          <a:xfrm>
            <a:off x="514081" y="5608544"/>
            <a:ext cx="1251219" cy="732844"/>
            <a:chOff x="10629900" y="309841"/>
            <a:chExt cx="1251219" cy="732844"/>
          </a:xfrm>
        </p:grpSpPr>
        <p:sp>
          <p:nvSpPr>
            <p:cNvPr id="16" name="椭圆 15"/>
            <p:cNvSpPr/>
            <p:nvPr/>
          </p:nvSpPr>
          <p:spPr>
            <a:xfrm flipH="1">
              <a:off x="11809119" y="30984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11809119" y="64026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11809119" y="970685"/>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11514315" y="30984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11514315" y="64026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11514315" y="970685"/>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p:cNvSpPr/>
            <p:nvPr/>
          </p:nvSpPr>
          <p:spPr>
            <a:xfrm flipH="1">
              <a:off x="11219510" y="30984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椭圆 22"/>
            <p:cNvSpPr/>
            <p:nvPr/>
          </p:nvSpPr>
          <p:spPr>
            <a:xfrm flipH="1">
              <a:off x="11219510" y="64026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椭圆 23"/>
            <p:cNvSpPr/>
            <p:nvPr/>
          </p:nvSpPr>
          <p:spPr>
            <a:xfrm flipH="1">
              <a:off x="11219510" y="970685"/>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椭圆 24"/>
            <p:cNvSpPr/>
            <p:nvPr/>
          </p:nvSpPr>
          <p:spPr>
            <a:xfrm flipH="1">
              <a:off x="10924705" y="30984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椭圆 25"/>
            <p:cNvSpPr/>
            <p:nvPr/>
          </p:nvSpPr>
          <p:spPr>
            <a:xfrm flipH="1">
              <a:off x="10924705" y="64026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椭圆 26"/>
            <p:cNvSpPr/>
            <p:nvPr/>
          </p:nvSpPr>
          <p:spPr>
            <a:xfrm flipH="1">
              <a:off x="10924705" y="970685"/>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椭圆 27"/>
            <p:cNvSpPr/>
            <p:nvPr/>
          </p:nvSpPr>
          <p:spPr>
            <a:xfrm flipH="1">
              <a:off x="10629900" y="30984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椭圆 28"/>
            <p:cNvSpPr/>
            <p:nvPr/>
          </p:nvSpPr>
          <p:spPr>
            <a:xfrm flipH="1">
              <a:off x="10629900" y="64026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椭圆 29"/>
            <p:cNvSpPr/>
            <p:nvPr/>
          </p:nvSpPr>
          <p:spPr>
            <a:xfrm flipH="1">
              <a:off x="10629900" y="970685"/>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2" name="星形: 四角 31"/>
          <p:cNvSpPr/>
          <p:nvPr/>
        </p:nvSpPr>
        <p:spPr>
          <a:xfrm>
            <a:off x="3444710" y="715708"/>
            <a:ext cx="97092" cy="9709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p:cNvSpPr/>
          <p:nvPr/>
        </p:nvSpPr>
        <p:spPr>
          <a:xfrm>
            <a:off x="5504437" y="1475317"/>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星形: 四角 36"/>
          <p:cNvSpPr/>
          <p:nvPr/>
        </p:nvSpPr>
        <p:spPr>
          <a:xfrm>
            <a:off x="6239333" y="1978977"/>
            <a:ext cx="191414" cy="191414"/>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文本框 39"/>
          <p:cNvSpPr txBox="1"/>
          <p:nvPr/>
        </p:nvSpPr>
        <p:spPr>
          <a:xfrm>
            <a:off x="1981997" y="6251584"/>
            <a:ext cx="8228006" cy="381964"/>
          </a:xfrm>
          <a:prstGeom prst="rect">
            <a:avLst/>
          </a:prstGeom>
          <a:noFill/>
        </p:spPr>
        <p:txBody>
          <a:bodyPr wrap="square" rtlCol="0">
            <a:spAutoFit/>
          </a:bodyPr>
          <a:lstStyle/>
          <a:p>
            <a:pPr algn="ct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amet, consectetuer adipiscing elit. Maecenas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congue</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massa. </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41" name="星形: 四角 40"/>
          <p:cNvSpPr/>
          <p:nvPr/>
        </p:nvSpPr>
        <p:spPr>
          <a:xfrm>
            <a:off x="8039101" y="1006477"/>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星形: 四角 41"/>
          <p:cNvSpPr/>
          <p:nvPr/>
        </p:nvSpPr>
        <p:spPr>
          <a:xfrm>
            <a:off x="10557800" y="907122"/>
            <a:ext cx="191414" cy="191414"/>
          </a:xfrm>
          <a:prstGeom prst="star4">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p:cNvSpPr/>
          <p:nvPr/>
        </p:nvSpPr>
        <p:spPr>
          <a:xfrm>
            <a:off x="11697450" y="1978977"/>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组合 2"/>
          <p:cNvGrpSpPr/>
          <p:nvPr/>
        </p:nvGrpSpPr>
        <p:grpSpPr>
          <a:xfrm>
            <a:off x="355600" y="500012"/>
            <a:ext cx="378460" cy="218440"/>
            <a:chOff x="419100" y="500012"/>
            <a:chExt cx="378460" cy="218440"/>
          </a:xfrm>
        </p:grpSpPr>
        <p:cxnSp>
          <p:nvCxnSpPr>
            <p:cNvPr id="4" name="直接连接符 3"/>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1033056" y="6460786"/>
            <a:ext cx="778934" cy="152400"/>
            <a:chOff x="11033056" y="6460786"/>
            <a:chExt cx="778934" cy="152400"/>
          </a:xfrm>
        </p:grpSpPr>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p:cNvGrpSpPr/>
          <p:nvPr/>
        </p:nvGrpSpPr>
        <p:grpSpPr>
          <a:xfrm>
            <a:off x="5846192" y="408021"/>
            <a:ext cx="1251219" cy="402422"/>
            <a:chOff x="5630292" y="408021"/>
            <a:chExt cx="1251219" cy="402422"/>
          </a:xfrm>
        </p:grpSpPr>
        <p:sp>
          <p:nvSpPr>
            <p:cNvPr id="12" name="椭圆 11"/>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3493960" y="1341460"/>
            <a:ext cx="4720738" cy="3086024"/>
          </a:xfrm>
          <a:prstGeom prst="rect">
            <a:avLst/>
          </a:prstGeom>
          <a:noFill/>
          <a:ln>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76" name="图片 75"/>
          <p:cNvPicPr>
            <a:picLocks noChangeAspect="1"/>
          </p:cNvPicPr>
          <p:nvPr/>
        </p:nvPicPr>
        <p:blipFill>
          <a:blip r:embed="rId1" cstate="screen"/>
          <a:stretch>
            <a:fillRect/>
          </a:stretch>
        </p:blipFill>
        <p:spPr>
          <a:xfrm>
            <a:off x="3621686" y="1164291"/>
            <a:ext cx="4720739" cy="3147159"/>
          </a:xfrm>
          <a:prstGeom prst="rect">
            <a:avLst/>
          </a:prstGeom>
        </p:spPr>
      </p:pic>
      <p:sp>
        <p:nvSpPr>
          <p:cNvPr id="78" name="矩形 77"/>
          <p:cNvSpPr/>
          <p:nvPr/>
        </p:nvSpPr>
        <p:spPr>
          <a:xfrm>
            <a:off x="3557823" y="4659422"/>
            <a:ext cx="4720738" cy="1491632"/>
          </a:xfrm>
          <a:prstGeom prst="rect">
            <a:avLst/>
          </a:prstGeom>
          <a:solidFill>
            <a:schemeClr val="bg2">
              <a:lumMod val="2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9" name="文本框 78"/>
          <p:cNvSpPr txBox="1"/>
          <p:nvPr/>
        </p:nvSpPr>
        <p:spPr>
          <a:xfrm>
            <a:off x="4466852" y="5478551"/>
            <a:ext cx="3100882" cy="464679"/>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80" name="文本框 79"/>
          <p:cNvSpPr txBox="1"/>
          <p:nvPr/>
        </p:nvSpPr>
        <p:spPr>
          <a:xfrm>
            <a:off x="4737521" y="4959327"/>
            <a:ext cx="2559545"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未来</a:t>
            </a:r>
            <a:r>
              <a:rPr lang="zh-CN" altLang="en-US" sz="2800" b="1" dirty="0">
                <a:solidFill>
                  <a:schemeClr val="bg1"/>
                </a:solidFill>
                <a:latin typeface="思源黑体 CN Regular" panose="020B0500000000000000" pitchFamily="34" charset="-122"/>
                <a:ea typeface="思源黑体 CN Regular" panose="020B0500000000000000" pitchFamily="34" charset="-122"/>
              </a:rPr>
              <a:t>工作计划</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112" name="组合 111"/>
          <p:cNvGrpSpPr/>
          <p:nvPr/>
        </p:nvGrpSpPr>
        <p:grpSpPr>
          <a:xfrm>
            <a:off x="6791540" y="4879061"/>
            <a:ext cx="674213" cy="558308"/>
            <a:chOff x="6677240" y="4879061"/>
            <a:chExt cx="674213" cy="558308"/>
          </a:xfrm>
        </p:grpSpPr>
        <p:sp>
          <p:nvSpPr>
            <p:cNvPr id="83" name="弧形 82"/>
            <p:cNvSpPr/>
            <p:nvPr/>
          </p:nvSpPr>
          <p:spPr>
            <a:xfrm rot="1010728">
              <a:off x="6677240" y="4879061"/>
              <a:ext cx="617864" cy="558308"/>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4" name="星形: 四角 83"/>
            <p:cNvSpPr/>
            <p:nvPr/>
          </p:nvSpPr>
          <p:spPr>
            <a:xfrm rot="1010728">
              <a:off x="7089379" y="4879079"/>
              <a:ext cx="222470" cy="222471"/>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5" name="星形: 四角 84"/>
            <p:cNvSpPr/>
            <p:nvPr/>
          </p:nvSpPr>
          <p:spPr>
            <a:xfrm rot="1010728">
              <a:off x="7246233" y="5048607"/>
              <a:ext cx="105220" cy="105220"/>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pic>
        <p:nvPicPr>
          <p:cNvPr id="87" name="图形 86" descr="时钟 纯色填充"/>
          <p:cNvPicPr>
            <a:picLocks noChangeAspect="1"/>
          </p:cNvPicPr>
          <p:nvPr/>
        </p:nvPicPr>
        <p:blipFill>
          <a:blip r:embed="rId2"/>
          <a:stretch>
            <a:fillRect/>
          </a:stretch>
        </p:blipFill>
        <p:spPr>
          <a:xfrm>
            <a:off x="4158827" y="4860633"/>
            <a:ext cx="690504" cy="690504"/>
          </a:xfrm>
          <a:prstGeom prst="rect">
            <a:avLst/>
          </a:prstGeom>
        </p:spPr>
      </p:pic>
      <p:sp>
        <p:nvSpPr>
          <p:cNvPr id="89" name="矩形: 圆角 88"/>
          <p:cNvSpPr/>
          <p:nvPr/>
        </p:nvSpPr>
        <p:spPr>
          <a:xfrm>
            <a:off x="8594883" y="1358789"/>
            <a:ext cx="2288456" cy="4792265"/>
          </a:xfrm>
          <a:prstGeom prst="roundRect">
            <a:avLst>
              <a:gd name="adj" fmla="val 7233"/>
            </a:avLst>
          </a:prstGeom>
          <a:solidFill>
            <a:srgbClr val="25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1" name="矩形: 圆角 90"/>
          <p:cNvSpPr/>
          <p:nvPr/>
        </p:nvSpPr>
        <p:spPr>
          <a:xfrm>
            <a:off x="953045" y="1358789"/>
            <a:ext cx="2288456" cy="4792265"/>
          </a:xfrm>
          <a:prstGeom prst="roundRect">
            <a:avLst>
              <a:gd name="adj" fmla="val 5568"/>
            </a:avLst>
          </a:prstGeom>
          <a:solidFill>
            <a:srgbClr val="25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3" name="矩形 92"/>
          <p:cNvSpPr/>
          <p:nvPr/>
        </p:nvSpPr>
        <p:spPr>
          <a:xfrm>
            <a:off x="8306138" y="1341460"/>
            <a:ext cx="63861" cy="1757334"/>
          </a:xfrm>
          <a:prstGeom prst="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4" name="矩形 93"/>
          <p:cNvSpPr/>
          <p:nvPr/>
        </p:nvSpPr>
        <p:spPr>
          <a:xfrm rot="5400000">
            <a:off x="7518340" y="756445"/>
            <a:ext cx="156329" cy="841587"/>
          </a:xfrm>
          <a:prstGeom prst="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5" name="文本框 94"/>
          <p:cNvSpPr txBox="1"/>
          <p:nvPr/>
        </p:nvSpPr>
        <p:spPr>
          <a:xfrm>
            <a:off x="8743153" y="3848232"/>
            <a:ext cx="199191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96" name="文本框 95"/>
          <p:cNvSpPr txBox="1"/>
          <p:nvPr/>
        </p:nvSpPr>
        <p:spPr>
          <a:xfrm>
            <a:off x="8743153" y="3083410"/>
            <a:ext cx="1991916"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计划</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pic>
        <p:nvPicPr>
          <p:cNvPr id="100" name="图形 99" descr="Internet 纯色填充"/>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16584" y="2134970"/>
            <a:ext cx="845054" cy="845054"/>
          </a:xfrm>
          <a:prstGeom prst="rect">
            <a:avLst/>
          </a:prstGeom>
        </p:spPr>
      </p:pic>
      <p:cxnSp>
        <p:nvCxnSpPr>
          <p:cNvPr id="101" name="直接连接符 100"/>
          <p:cNvCxnSpPr/>
          <p:nvPr/>
        </p:nvCxnSpPr>
        <p:spPr>
          <a:xfrm>
            <a:off x="8963965" y="3733794"/>
            <a:ext cx="1550292"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pic>
        <p:nvPicPr>
          <p:cNvPr id="98" name="图形 97" descr="日程表 纯色填充"/>
          <p:cNvPicPr>
            <a:picLocks noChangeAspect="1"/>
          </p:cNvPicPr>
          <p:nvPr/>
        </p:nvPicPr>
        <p:blipFill>
          <a:blip r:embed="rId5"/>
          <a:stretch>
            <a:fillRect/>
          </a:stretch>
        </p:blipFill>
        <p:spPr>
          <a:xfrm>
            <a:off x="1674746" y="2134970"/>
            <a:ext cx="845054" cy="845054"/>
          </a:xfrm>
          <a:prstGeom prst="rect">
            <a:avLst/>
          </a:prstGeom>
        </p:spPr>
      </p:pic>
      <p:sp>
        <p:nvSpPr>
          <p:cNvPr id="106" name="文本框 105"/>
          <p:cNvSpPr txBox="1"/>
          <p:nvPr/>
        </p:nvSpPr>
        <p:spPr>
          <a:xfrm>
            <a:off x="1101315" y="3848232"/>
            <a:ext cx="199191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107" name="文本框 106"/>
          <p:cNvSpPr txBox="1"/>
          <p:nvPr/>
        </p:nvSpPr>
        <p:spPr>
          <a:xfrm>
            <a:off x="1101315" y="3083410"/>
            <a:ext cx="1991916"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计划</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cxnSp>
        <p:nvCxnSpPr>
          <p:cNvPr id="108" name="直接连接符 107"/>
          <p:cNvCxnSpPr/>
          <p:nvPr/>
        </p:nvCxnSpPr>
        <p:spPr>
          <a:xfrm>
            <a:off x="1322127" y="3733794"/>
            <a:ext cx="1550292"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rot="19834718">
            <a:off x="10105306" y="2915146"/>
            <a:ext cx="674213" cy="558308"/>
            <a:chOff x="6677240" y="4879061"/>
            <a:chExt cx="674213" cy="558308"/>
          </a:xfrm>
        </p:grpSpPr>
        <p:sp>
          <p:nvSpPr>
            <p:cNvPr id="114" name="弧形 113"/>
            <p:cNvSpPr/>
            <p:nvPr/>
          </p:nvSpPr>
          <p:spPr>
            <a:xfrm rot="1010728">
              <a:off x="6677240" y="4879061"/>
              <a:ext cx="617864" cy="558308"/>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5" name="星形: 四角 114"/>
            <p:cNvSpPr/>
            <p:nvPr/>
          </p:nvSpPr>
          <p:spPr>
            <a:xfrm rot="1010728">
              <a:off x="7089379" y="4879079"/>
              <a:ext cx="222470" cy="222471"/>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6" name="星形: 四角 115"/>
            <p:cNvSpPr/>
            <p:nvPr/>
          </p:nvSpPr>
          <p:spPr>
            <a:xfrm rot="1010728">
              <a:off x="7246233" y="5048607"/>
              <a:ext cx="105220" cy="105220"/>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7" name="组合 116"/>
          <p:cNvGrpSpPr/>
          <p:nvPr/>
        </p:nvGrpSpPr>
        <p:grpSpPr>
          <a:xfrm rot="19834718">
            <a:off x="2378997" y="2915146"/>
            <a:ext cx="674213" cy="558308"/>
            <a:chOff x="6677240" y="4879061"/>
            <a:chExt cx="674213" cy="558308"/>
          </a:xfrm>
        </p:grpSpPr>
        <p:sp>
          <p:nvSpPr>
            <p:cNvPr id="118" name="弧形 117"/>
            <p:cNvSpPr/>
            <p:nvPr/>
          </p:nvSpPr>
          <p:spPr>
            <a:xfrm rot="1010728">
              <a:off x="6677240" y="4879061"/>
              <a:ext cx="617864" cy="558308"/>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9" name="星形: 四角 118"/>
            <p:cNvSpPr/>
            <p:nvPr/>
          </p:nvSpPr>
          <p:spPr>
            <a:xfrm rot="1010728">
              <a:off x="7089379" y="4879079"/>
              <a:ext cx="222470" cy="222471"/>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0" name="星形: 四角 119"/>
            <p:cNvSpPr/>
            <p:nvPr/>
          </p:nvSpPr>
          <p:spPr>
            <a:xfrm rot="1010728">
              <a:off x="7246233" y="5048607"/>
              <a:ext cx="105220" cy="105220"/>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9" name="矩形: 圆角 58"/>
          <p:cNvSpPr/>
          <p:nvPr/>
        </p:nvSpPr>
        <p:spPr>
          <a:xfrm>
            <a:off x="2789521" y="72517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文本框 59"/>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未 来 </a:t>
            </a:r>
            <a:r>
              <a:rPr lang="zh-CN" altLang="en-US" sz="4000" dirty="0">
                <a:solidFill>
                  <a:schemeClr val="bg1"/>
                </a:solidFill>
                <a:latin typeface="思源黑体 Heavy" panose="020B0A00000000000000" pitchFamily="34" charset="-122"/>
                <a:ea typeface="思源黑体 Heavy" panose="020B0A00000000000000" pitchFamily="34" charset="-122"/>
              </a:rPr>
              <a:t>工 作 计 划</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61" name="弧形 60"/>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星形: 四角 61"/>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星形: 四角 62"/>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0" name="矩形: 圆角 69"/>
          <p:cNvSpPr/>
          <p:nvPr/>
        </p:nvSpPr>
        <p:spPr>
          <a:xfrm>
            <a:off x="2789521" y="72517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 name="直接连接符 3"/>
          <p:cNvCxnSpPr/>
          <p:nvPr/>
        </p:nvCxnSpPr>
        <p:spPr>
          <a:xfrm>
            <a:off x="3556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556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556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椭圆 11"/>
          <p:cNvSpPr/>
          <p:nvPr/>
        </p:nvSpPr>
        <p:spPr>
          <a:xfrm flipH="1">
            <a:off x="70254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70254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7306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7306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4358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4358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61409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61409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8461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8461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28" name="矩形: 圆角 27"/>
          <p:cNvSpPr/>
          <p:nvPr/>
        </p:nvSpPr>
        <p:spPr>
          <a:xfrm>
            <a:off x="1161777" y="1828800"/>
            <a:ext cx="2910700" cy="3873500"/>
          </a:xfrm>
          <a:prstGeom prst="roundRect">
            <a:avLst>
              <a:gd name="adj" fmla="val 8772"/>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矩形: 圆角 28"/>
          <p:cNvSpPr/>
          <p:nvPr/>
        </p:nvSpPr>
        <p:spPr>
          <a:xfrm>
            <a:off x="4640651" y="1828800"/>
            <a:ext cx="2910700" cy="3873500"/>
          </a:xfrm>
          <a:prstGeom prst="roundRect">
            <a:avLst>
              <a:gd name="adj" fmla="val 8772"/>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矩形: 圆角 29"/>
          <p:cNvSpPr/>
          <p:nvPr/>
        </p:nvSpPr>
        <p:spPr>
          <a:xfrm>
            <a:off x="8119523" y="1828800"/>
            <a:ext cx="2910700" cy="3873500"/>
          </a:xfrm>
          <a:prstGeom prst="roundRect">
            <a:avLst>
              <a:gd name="adj" fmla="val 8772"/>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矩形: 圆角 32"/>
          <p:cNvSpPr/>
          <p:nvPr/>
        </p:nvSpPr>
        <p:spPr>
          <a:xfrm>
            <a:off x="1622449" y="2761780"/>
            <a:ext cx="1989356" cy="52164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矩形: 圆角 33"/>
          <p:cNvSpPr/>
          <p:nvPr/>
        </p:nvSpPr>
        <p:spPr>
          <a:xfrm>
            <a:off x="1622449" y="2760990"/>
            <a:ext cx="1249632" cy="521640"/>
          </a:xfrm>
          <a:prstGeom prst="roundRect">
            <a:avLst>
              <a:gd name="adj" fmla="val 50000"/>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文本框 40"/>
          <p:cNvSpPr txBox="1"/>
          <p:nvPr/>
        </p:nvSpPr>
        <p:spPr>
          <a:xfrm>
            <a:off x="1706985" y="2760200"/>
            <a:ext cx="1071156" cy="523220"/>
          </a:xfrm>
          <a:prstGeom prst="rect">
            <a:avLst/>
          </a:prstGeom>
          <a:noFill/>
        </p:spPr>
        <p:txBody>
          <a:bodyPr wrap="square" rtlCol="0">
            <a:spAutoFit/>
          </a:bodyPr>
          <a:lstStyle/>
          <a:p>
            <a:pPr algn="ctr"/>
            <a:r>
              <a:rPr lang="en-US" altLang="zh-CN" sz="2800" b="1" dirty="0">
                <a:solidFill>
                  <a:schemeClr val="bg1"/>
                </a:solidFill>
                <a:latin typeface="思源黑体 CN Regular" panose="020B0500000000000000" pitchFamily="34" charset="-122"/>
                <a:ea typeface="思源黑体 CN Regular" panose="020B0500000000000000" pitchFamily="34" charset="-122"/>
              </a:rPr>
              <a:t>78</a:t>
            </a:r>
            <a:r>
              <a:rPr lang="en-US" altLang="zh-CN" sz="20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7" name="矩形: 圆角 36"/>
          <p:cNvSpPr/>
          <p:nvPr/>
        </p:nvSpPr>
        <p:spPr>
          <a:xfrm>
            <a:off x="8580195" y="2761780"/>
            <a:ext cx="1989356" cy="52164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矩形: 圆角 37"/>
          <p:cNvSpPr/>
          <p:nvPr/>
        </p:nvSpPr>
        <p:spPr>
          <a:xfrm>
            <a:off x="8580194" y="2761780"/>
            <a:ext cx="1573455" cy="521640"/>
          </a:xfrm>
          <a:prstGeom prst="roundRect">
            <a:avLst>
              <a:gd name="adj" fmla="val 50000"/>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文本框 42"/>
          <p:cNvSpPr txBox="1"/>
          <p:nvPr/>
        </p:nvSpPr>
        <p:spPr>
          <a:xfrm>
            <a:off x="8669433" y="2760200"/>
            <a:ext cx="1071156" cy="523220"/>
          </a:xfrm>
          <a:prstGeom prst="rect">
            <a:avLst/>
          </a:prstGeom>
          <a:noFill/>
        </p:spPr>
        <p:txBody>
          <a:bodyPr wrap="square" rtlCol="0">
            <a:spAutoFit/>
          </a:bodyPr>
          <a:lstStyle/>
          <a:p>
            <a:pPr algn="ctr"/>
            <a:r>
              <a:rPr lang="en-US" altLang="zh-CN" sz="2800" b="1" dirty="0">
                <a:solidFill>
                  <a:schemeClr val="bg1"/>
                </a:solidFill>
                <a:latin typeface="思源黑体 CN Regular" panose="020B0500000000000000" pitchFamily="34" charset="-122"/>
                <a:ea typeface="思源黑体 CN Regular" panose="020B0500000000000000" pitchFamily="34" charset="-122"/>
              </a:rPr>
              <a:t>96</a:t>
            </a:r>
            <a:r>
              <a:rPr lang="en-US" altLang="zh-CN" sz="20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9" name="矩形: 圆角 38"/>
          <p:cNvSpPr/>
          <p:nvPr/>
        </p:nvSpPr>
        <p:spPr>
          <a:xfrm>
            <a:off x="5101323" y="2760990"/>
            <a:ext cx="1989356" cy="52164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文本框 43"/>
          <p:cNvSpPr txBox="1"/>
          <p:nvPr/>
        </p:nvSpPr>
        <p:spPr>
          <a:xfrm>
            <a:off x="4977052" y="2760200"/>
            <a:ext cx="2237898"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工 作 计 划</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5" name="文本框 44"/>
          <p:cNvSpPr txBox="1"/>
          <p:nvPr/>
        </p:nvSpPr>
        <p:spPr>
          <a:xfrm>
            <a:off x="1088616" y="2040636"/>
            <a:ext cx="3057022" cy="523220"/>
          </a:xfrm>
          <a:prstGeom prst="rect">
            <a:avLst/>
          </a:prstGeom>
          <a:noFill/>
        </p:spPr>
        <p:txBody>
          <a:bodyPr wrap="square" rtlCol="0">
            <a:spAutoFit/>
          </a:bodyPr>
          <a:lstStyle/>
          <a:p>
            <a:pPr algn="ctr"/>
            <a:r>
              <a:rPr lang="en-US" altLang="zh-CN" sz="2800" b="1" dirty="0">
                <a:solidFill>
                  <a:srgbClr val="01BC3B"/>
                </a:solidFill>
                <a:latin typeface="思源黑体 CN Regular" panose="020B0500000000000000" pitchFamily="34" charset="-122"/>
                <a:ea typeface="思源黑体 CN Regular" panose="020B0500000000000000" pitchFamily="34" charset="-122"/>
              </a:rPr>
              <a:t>YOUER  TITLE</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8" name="文本框 47"/>
          <p:cNvSpPr txBox="1"/>
          <p:nvPr/>
        </p:nvSpPr>
        <p:spPr>
          <a:xfrm>
            <a:off x="4567489" y="2040636"/>
            <a:ext cx="3057022" cy="523220"/>
          </a:xfrm>
          <a:prstGeom prst="rect">
            <a:avLst/>
          </a:prstGeom>
          <a:noFill/>
        </p:spPr>
        <p:txBody>
          <a:bodyPr wrap="square" rtlCol="0">
            <a:spAutoFit/>
          </a:bodyPr>
          <a:lstStyle/>
          <a:p>
            <a:pPr algn="ctr"/>
            <a:r>
              <a:rPr lang="en-US" altLang="zh-CN" sz="2800" b="1" dirty="0">
                <a:solidFill>
                  <a:schemeClr val="bg1"/>
                </a:solidFill>
                <a:latin typeface="思源黑体 CN Regular" panose="020B0500000000000000" pitchFamily="34" charset="-122"/>
                <a:ea typeface="思源黑体 CN Regular" panose="020B0500000000000000" pitchFamily="34" charset="-122"/>
              </a:rPr>
              <a:t>YOUER  TITLE</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49" name="文本框 48"/>
          <p:cNvSpPr txBox="1"/>
          <p:nvPr/>
        </p:nvSpPr>
        <p:spPr>
          <a:xfrm>
            <a:off x="8046362" y="2040636"/>
            <a:ext cx="3057022" cy="523220"/>
          </a:xfrm>
          <a:prstGeom prst="rect">
            <a:avLst/>
          </a:prstGeom>
          <a:noFill/>
        </p:spPr>
        <p:txBody>
          <a:bodyPr wrap="square" rtlCol="0">
            <a:spAutoFit/>
          </a:bodyPr>
          <a:lstStyle/>
          <a:p>
            <a:pPr algn="ctr"/>
            <a:r>
              <a:rPr lang="en-US" altLang="zh-CN" sz="2800" b="1" dirty="0">
                <a:solidFill>
                  <a:srgbClr val="01BC3B"/>
                </a:solidFill>
                <a:latin typeface="思源黑体 CN Regular" panose="020B0500000000000000" pitchFamily="34" charset="-122"/>
                <a:ea typeface="思源黑体 CN Regular" panose="020B0500000000000000" pitchFamily="34" charset="-122"/>
              </a:rPr>
              <a:t>YOUER  TITLE</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1" name="文本框 50"/>
          <p:cNvSpPr txBox="1"/>
          <p:nvPr/>
        </p:nvSpPr>
        <p:spPr>
          <a:xfrm>
            <a:off x="1371138" y="3577555"/>
            <a:ext cx="2487746" cy="1295676"/>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52" name="文本框 51"/>
          <p:cNvSpPr txBox="1"/>
          <p:nvPr/>
        </p:nvSpPr>
        <p:spPr>
          <a:xfrm>
            <a:off x="4852127" y="3577555"/>
            <a:ext cx="2487746" cy="1295676"/>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53" name="文本框 52"/>
          <p:cNvSpPr txBox="1"/>
          <p:nvPr/>
        </p:nvSpPr>
        <p:spPr>
          <a:xfrm>
            <a:off x="8331000" y="3577555"/>
            <a:ext cx="2487746" cy="1295676"/>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cxnSp>
        <p:nvCxnSpPr>
          <p:cNvPr id="54" name="直接连接符 53"/>
          <p:cNvCxnSpPr/>
          <p:nvPr/>
        </p:nvCxnSpPr>
        <p:spPr>
          <a:xfrm>
            <a:off x="407421" y="6422318"/>
            <a:ext cx="2729479"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57" name="弧形 56"/>
          <p:cNvSpPr/>
          <p:nvPr/>
        </p:nvSpPr>
        <p:spPr>
          <a:xfrm rot="6317554">
            <a:off x="2786750" y="4263880"/>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星形: 四角 57"/>
          <p:cNvSpPr/>
          <p:nvPr/>
        </p:nvSpPr>
        <p:spPr>
          <a:xfrm rot="6317554">
            <a:off x="3462298" y="4951043"/>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星形: 四角 58"/>
          <p:cNvSpPr/>
          <p:nvPr/>
        </p:nvSpPr>
        <p:spPr>
          <a:xfrm rot="6317554">
            <a:off x="3372113" y="5241791"/>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弧形 62"/>
          <p:cNvSpPr/>
          <p:nvPr/>
        </p:nvSpPr>
        <p:spPr>
          <a:xfrm rot="6317554">
            <a:off x="6255873" y="4263880"/>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4" name="星形: 四角 63"/>
          <p:cNvSpPr/>
          <p:nvPr/>
        </p:nvSpPr>
        <p:spPr>
          <a:xfrm rot="6317554">
            <a:off x="6931421" y="4951043"/>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星形: 四角 64"/>
          <p:cNvSpPr/>
          <p:nvPr/>
        </p:nvSpPr>
        <p:spPr>
          <a:xfrm rot="6317554">
            <a:off x="6841236" y="5241791"/>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弧形 66"/>
          <p:cNvSpPr/>
          <p:nvPr/>
        </p:nvSpPr>
        <p:spPr>
          <a:xfrm rot="6317554">
            <a:off x="9724997" y="4263881"/>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星形: 四角 67"/>
          <p:cNvSpPr/>
          <p:nvPr/>
        </p:nvSpPr>
        <p:spPr>
          <a:xfrm rot="6317554">
            <a:off x="10400545" y="4951044"/>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9" name="星形: 四角 68"/>
          <p:cNvSpPr/>
          <p:nvPr/>
        </p:nvSpPr>
        <p:spPr>
          <a:xfrm rot="6317554">
            <a:off x="10310360" y="52417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文本框 59"/>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未 来 </a:t>
            </a:r>
            <a:r>
              <a:rPr lang="zh-CN" altLang="en-US" sz="4000" dirty="0">
                <a:solidFill>
                  <a:schemeClr val="bg1"/>
                </a:solidFill>
                <a:latin typeface="思源黑体 Heavy" panose="020B0A00000000000000" pitchFamily="34" charset="-122"/>
                <a:ea typeface="思源黑体 Heavy" panose="020B0A00000000000000" pitchFamily="34" charset="-122"/>
              </a:rPr>
              <a:t>工 作 计 划</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61" name="弧形 60"/>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星形: 四角 61"/>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星形: 四角 65"/>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9" name="矩形: 圆角 58"/>
          <p:cNvSpPr/>
          <p:nvPr/>
        </p:nvSpPr>
        <p:spPr>
          <a:xfrm>
            <a:off x="2789521" y="72517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3" name="组合 2"/>
          <p:cNvGrpSpPr/>
          <p:nvPr/>
        </p:nvGrpSpPr>
        <p:grpSpPr>
          <a:xfrm>
            <a:off x="355600" y="500012"/>
            <a:ext cx="378460" cy="218440"/>
            <a:chOff x="419100" y="500012"/>
            <a:chExt cx="378460" cy="218440"/>
          </a:xfrm>
        </p:grpSpPr>
        <p:cxnSp>
          <p:nvCxnSpPr>
            <p:cNvPr id="4" name="直接连接符 3"/>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1033056" y="6460786"/>
            <a:ext cx="778934" cy="152400"/>
            <a:chOff x="11033056" y="6460786"/>
            <a:chExt cx="778934" cy="152400"/>
          </a:xfrm>
        </p:grpSpPr>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p:cNvGrpSpPr/>
          <p:nvPr/>
        </p:nvGrpSpPr>
        <p:grpSpPr>
          <a:xfrm>
            <a:off x="5846192" y="408021"/>
            <a:ext cx="1251219" cy="402422"/>
            <a:chOff x="5630292" y="408021"/>
            <a:chExt cx="1251219" cy="402422"/>
          </a:xfrm>
        </p:grpSpPr>
        <p:sp>
          <p:nvSpPr>
            <p:cNvPr id="12" name="椭圆 11"/>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1471616" y="1397981"/>
            <a:ext cx="8749152" cy="4790560"/>
            <a:chOff x="897647" y="1454542"/>
            <a:chExt cx="8749152" cy="4790560"/>
          </a:xfrm>
        </p:grpSpPr>
        <p:sp>
          <p:nvSpPr>
            <p:cNvPr id="37" name="矩形: 圆角 36"/>
            <p:cNvSpPr/>
            <p:nvPr/>
          </p:nvSpPr>
          <p:spPr>
            <a:xfrm>
              <a:off x="897647" y="4016262"/>
              <a:ext cx="2999354" cy="1999856"/>
            </a:xfrm>
            <a:prstGeom prst="roundRect">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矩形: 圆角 35"/>
            <p:cNvSpPr/>
            <p:nvPr/>
          </p:nvSpPr>
          <p:spPr>
            <a:xfrm>
              <a:off x="897647" y="1454542"/>
              <a:ext cx="2999354" cy="1999856"/>
            </a:xfrm>
            <a:prstGeom prst="roundRect">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矩形: 圆角 31"/>
            <p:cNvSpPr/>
            <p:nvPr/>
          </p:nvSpPr>
          <p:spPr>
            <a:xfrm>
              <a:off x="996598" y="1739548"/>
              <a:ext cx="8650201" cy="1942366"/>
            </a:xfrm>
            <a:prstGeom prst="roundRect">
              <a:avLst>
                <a:gd name="adj" fmla="val 8772"/>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29" name="图片 28"/>
            <p:cNvPicPr>
              <a:picLocks noChangeAspect="1"/>
            </p:cNvPicPr>
            <p:nvPr/>
          </p:nvPicPr>
          <p:blipFill>
            <a:blip r:embed="rId1" cstate="screen">
              <a:alphaModFix amt="85000"/>
              <a:extLst>
                <a:ext uri="{BEBA8EAE-BF5A-486C-A8C5-ECC9F3942E4B}">
                  <a14:imgProps xmlns:a14="http://schemas.microsoft.com/office/drawing/2010/main">
                    <a14:imgLayer r:embed="rId2">
                      <a14:imgEffect>
                        <a14:colorTemperature colorTemp="5300"/>
                      </a14:imgEffect>
                      <a14:imgEffect>
                        <a14:saturation sat="0"/>
                      </a14:imgEffect>
                    </a14:imgLayer>
                  </a14:imgProps>
                </a:ext>
              </a:extLst>
            </a:blip>
            <a:stretch>
              <a:fillRect/>
            </a:stretch>
          </p:blipFill>
          <p:spPr>
            <a:xfrm>
              <a:off x="1096548" y="1573640"/>
              <a:ext cx="2914324" cy="1942366"/>
            </a:xfrm>
            <a:prstGeom prst="flowChartAlternateProcess">
              <a:avLst/>
            </a:prstGeom>
          </p:spPr>
        </p:pic>
        <p:sp>
          <p:nvSpPr>
            <p:cNvPr id="33" name="矩形: 圆角 32"/>
            <p:cNvSpPr/>
            <p:nvPr/>
          </p:nvSpPr>
          <p:spPr>
            <a:xfrm>
              <a:off x="996598" y="4302736"/>
              <a:ext cx="8650201" cy="1942366"/>
            </a:xfrm>
            <a:prstGeom prst="roundRect">
              <a:avLst>
                <a:gd name="adj" fmla="val 8772"/>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31" name="图片 30"/>
            <p:cNvPicPr>
              <a:picLocks noChangeAspect="1"/>
            </p:cNvPicPr>
            <p:nvPr/>
          </p:nvPicPr>
          <p:blipFill>
            <a:blip r:embed="rId3" cstate="screen">
              <a:alphaModFix amt="70000"/>
            </a:blip>
            <a:stretch>
              <a:fillRect/>
            </a:stretch>
          </p:blipFill>
          <p:spPr>
            <a:xfrm>
              <a:off x="1096548" y="4133482"/>
              <a:ext cx="2914324" cy="1942366"/>
            </a:xfrm>
            <a:prstGeom prst="flowChartAlternateProcess">
              <a:avLst/>
            </a:prstGeom>
          </p:spPr>
        </p:pic>
        <p:sp>
          <p:nvSpPr>
            <p:cNvPr id="39" name="矩形 38"/>
            <p:cNvSpPr/>
            <p:nvPr/>
          </p:nvSpPr>
          <p:spPr>
            <a:xfrm rot="5400000">
              <a:off x="8127056" y="943121"/>
              <a:ext cx="154716" cy="1591241"/>
            </a:xfrm>
            <a:prstGeom prst="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矩形 39"/>
            <p:cNvSpPr/>
            <p:nvPr/>
          </p:nvSpPr>
          <p:spPr>
            <a:xfrm rot="5400000">
              <a:off x="8127056" y="3507116"/>
              <a:ext cx="154716" cy="1591241"/>
            </a:xfrm>
            <a:prstGeom prst="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48" name="组合 47"/>
            <p:cNvGrpSpPr/>
            <p:nvPr/>
          </p:nvGrpSpPr>
          <p:grpSpPr>
            <a:xfrm>
              <a:off x="5027066" y="4480336"/>
              <a:ext cx="4466223" cy="1587167"/>
              <a:chOff x="4849266" y="4423253"/>
              <a:chExt cx="4466223" cy="1587167"/>
            </a:xfrm>
          </p:grpSpPr>
          <p:sp>
            <p:nvSpPr>
              <p:cNvPr id="41" name="文本框 40"/>
              <p:cNvSpPr txBox="1"/>
              <p:nvPr/>
            </p:nvSpPr>
            <p:spPr>
              <a:xfrm>
                <a:off x="4849266" y="5130243"/>
                <a:ext cx="4466223"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请在此输入文字请在此输入文字请在此输入文字请在此输入文字请在此输入文字请</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42" name="文本框 41"/>
              <p:cNvSpPr txBox="1"/>
              <p:nvPr/>
            </p:nvSpPr>
            <p:spPr>
              <a:xfrm>
                <a:off x="4849266" y="4611019"/>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未来</a:t>
                </a:r>
                <a:r>
                  <a:rPr lang="zh-CN" altLang="en-US" sz="2800" b="1" dirty="0">
                    <a:solidFill>
                      <a:schemeClr val="bg1"/>
                    </a:solidFill>
                    <a:latin typeface="思源黑体 CN Regular" panose="020B0500000000000000" pitchFamily="34" charset="-122"/>
                    <a:ea typeface="思源黑体 CN Regular" panose="020B0500000000000000" pitchFamily="34" charset="-122"/>
                  </a:rPr>
                  <a:t>工作计划</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46" name="组合 45"/>
              <p:cNvGrpSpPr/>
              <p:nvPr/>
            </p:nvGrpSpPr>
            <p:grpSpPr>
              <a:xfrm rot="15638934">
                <a:off x="6584011" y="4347240"/>
                <a:ext cx="790220" cy="942246"/>
                <a:chOff x="2840921" y="4209709"/>
                <a:chExt cx="1026091" cy="1223496"/>
              </a:xfrm>
            </p:grpSpPr>
            <p:sp>
              <p:nvSpPr>
                <p:cNvPr id="43" name="弧形 42"/>
                <p:cNvSpPr/>
                <p:nvPr/>
              </p:nvSpPr>
              <p:spPr>
                <a:xfrm rot="6317554">
                  <a:off x="2786750" y="4263880"/>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p:cNvSpPr/>
                <p:nvPr/>
              </p:nvSpPr>
              <p:spPr>
                <a:xfrm rot="6317554">
                  <a:off x="3462298" y="4951043"/>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星形: 四角 44"/>
                <p:cNvSpPr/>
                <p:nvPr/>
              </p:nvSpPr>
              <p:spPr>
                <a:xfrm rot="6317554">
                  <a:off x="3372113" y="5241791"/>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pic>
          <p:nvPicPr>
            <p:cNvPr id="47" name="图形 46" descr="时钟 纯色填充"/>
            <p:cNvPicPr>
              <a:picLocks noChangeAspect="1"/>
            </p:cNvPicPr>
            <p:nvPr/>
          </p:nvPicPr>
          <p:blipFill>
            <a:blip r:embed="rId4"/>
            <a:stretch>
              <a:fillRect/>
            </a:stretch>
          </p:blipFill>
          <p:spPr>
            <a:xfrm>
              <a:off x="4273127" y="4928667"/>
              <a:ext cx="690504" cy="690504"/>
            </a:xfrm>
            <a:prstGeom prst="rect">
              <a:avLst/>
            </a:prstGeom>
          </p:spPr>
        </p:pic>
        <p:grpSp>
          <p:nvGrpSpPr>
            <p:cNvPr id="60" name="组合 59"/>
            <p:cNvGrpSpPr/>
            <p:nvPr/>
          </p:nvGrpSpPr>
          <p:grpSpPr>
            <a:xfrm>
              <a:off x="5027066" y="1917148"/>
              <a:ext cx="4466223" cy="1587167"/>
              <a:chOff x="4849266" y="4423253"/>
              <a:chExt cx="4466223" cy="1587167"/>
            </a:xfrm>
          </p:grpSpPr>
          <p:sp>
            <p:nvSpPr>
              <p:cNvPr id="62" name="文本框 61"/>
              <p:cNvSpPr txBox="1"/>
              <p:nvPr/>
            </p:nvSpPr>
            <p:spPr>
              <a:xfrm>
                <a:off x="4849266" y="5130243"/>
                <a:ext cx="4466223"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请在此输入文字请在此输入文字请在此输入文字请在此输入文字请在此输入文字请</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63" name="文本框 62"/>
              <p:cNvSpPr txBox="1"/>
              <p:nvPr/>
            </p:nvSpPr>
            <p:spPr>
              <a:xfrm>
                <a:off x="4849266" y="4611019"/>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未来</a:t>
                </a:r>
                <a:r>
                  <a:rPr lang="zh-CN" altLang="en-US" sz="2800" b="1" dirty="0">
                    <a:solidFill>
                      <a:schemeClr val="bg1"/>
                    </a:solidFill>
                    <a:latin typeface="思源黑体 CN Regular" panose="020B0500000000000000" pitchFamily="34" charset="-122"/>
                    <a:ea typeface="思源黑体 CN Regular" panose="020B0500000000000000" pitchFamily="34" charset="-122"/>
                  </a:rPr>
                  <a:t>工作计划</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64" name="组合 63"/>
              <p:cNvGrpSpPr/>
              <p:nvPr/>
            </p:nvGrpSpPr>
            <p:grpSpPr>
              <a:xfrm rot="15638934">
                <a:off x="6584011" y="4347240"/>
                <a:ext cx="790220" cy="942246"/>
                <a:chOff x="2840921" y="4209709"/>
                <a:chExt cx="1026091" cy="1223496"/>
              </a:xfrm>
            </p:grpSpPr>
            <p:sp>
              <p:nvSpPr>
                <p:cNvPr id="65" name="弧形 64"/>
                <p:cNvSpPr/>
                <p:nvPr/>
              </p:nvSpPr>
              <p:spPr>
                <a:xfrm rot="6317554">
                  <a:off x="2786750" y="4263880"/>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星形: 四角 65"/>
                <p:cNvSpPr/>
                <p:nvPr/>
              </p:nvSpPr>
              <p:spPr>
                <a:xfrm rot="6317554">
                  <a:off x="3462298" y="4951043"/>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星形: 四角 66"/>
                <p:cNvSpPr/>
                <p:nvPr/>
              </p:nvSpPr>
              <p:spPr>
                <a:xfrm rot="6317554">
                  <a:off x="3372113" y="5241791"/>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pic>
          <p:nvPicPr>
            <p:cNvPr id="61" name="图形 60" descr="时钟 纯色填充"/>
            <p:cNvPicPr>
              <a:picLocks noChangeAspect="1"/>
            </p:cNvPicPr>
            <p:nvPr/>
          </p:nvPicPr>
          <p:blipFill>
            <a:blip r:embed="rId4"/>
            <a:stretch>
              <a:fillRect/>
            </a:stretch>
          </p:blipFill>
          <p:spPr>
            <a:xfrm>
              <a:off x="4273127" y="2365479"/>
              <a:ext cx="690504" cy="690504"/>
            </a:xfrm>
            <a:prstGeom prst="rect">
              <a:avLst/>
            </a:prstGeom>
          </p:spPr>
        </p:pic>
      </p:grpSp>
      <p:sp>
        <p:nvSpPr>
          <p:cNvPr id="55" name="文本框 54"/>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未 来 </a:t>
            </a:r>
            <a:r>
              <a:rPr lang="zh-CN" altLang="en-US" sz="4000" dirty="0">
                <a:solidFill>
                  <a:schemeClr val="bg1"/>
                </a:solidFill>
                <a:latin typeface="思源黑体 Heavy" panose="020B0A00000000000000" pitchFamily="34" charset="-122"/>
                <a:ea typeface="思源黑体 Heavy" panose="020B0A00000000000000" pitchFamily="34" charset="-122"/>
              </a:rPr>
              <a:t>工 作 计 划</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56" name="弧形 55"/>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星形: 四角 56"/>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星形: 四角 57"/>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 name="矩形: 圆角 17"/>
          <p:cNvSpPr/>
          <p:nvPr/>
        </p:nvSpPr>
        <p:spPr>
          <a:xfrm>
            <a:off x="1562100" y="1657182"/>
            <a:ext cx="9067800" cy="4328745"/>
          </a:xfrm>
          <a:prstGeom prst="roundRect">
            <a:avLst/>
          </a:prstGeom>
          <a:noFill/>
          <a:ln w="19050">
            <a:gradFill>
              <a:gsLst>
                <a:gs pos="0">
                  <a:srgbClr val="01BC3B">
                    <a:alpha val="42000"/>
                  </a:srgbClr>
                </a:gs>
                <a:gs pos="57000">
                  <a:schemeClr val="bg1">
                    <a:alpha val="32000"/>
                  </a:schemeClr>
                </a:gs>
                <a:gs pos="100000">
                  <a:srgbClr val="01BC3B">
                    <a:alpha val="32000"/>
                  </a:srgbClr>
                </a:gs>
              </a:gsLst>
              <a:lin ang="2400000" scaled="0"/>
            </a:gradFill>
          </a:ln>
          <a:effectLst>
            <a:innerShdw blurRad="1143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p:cNvSpPr txBox="1"/>
          <p:nvPr/>
        </p:nvSpPr>
        <p:spPr>
          <a:xfrm>
            <a:off x="175632" y="4778506"/>
            <a:ext cx="11840736" cy="2646878"/>
          </a:xfrm>
          <a:prstGeom prst="rect">
            <a:avLst/>
          </a:prstGeom>
          <a:noFill/>
        </p:spPr>
        <p:txBody>
          <a:bodyPr wrap="square" rtlCol="0">
            <a:spAutoFit/>
          </a:bodyPr>
          <a:lstStyle/>
          <a:p>
            <a:pPr algn="dist"/>
            <a:r>
              <a:rPr lang="en-US" altLang="zh-CN" sz="16600" dirty="0">
                <a:ln w="3175">
                  <a:gradFill>
                    <a:gsLst>
                      <a:gs pos="47000">
                        <a:srgbClr val="01BC3B">
                          <a:alpha val="25000"/>
                        </a:srgbClr>
                      </a:gs>
                      <a:gs pos="64000">
                        <a:srgbClr val="01BC3B">
                          <a:alpha val="59000"/>
                        </a:srgbClr>
                      </a:gs>
                    </a:gsLst>
                    <a:lin ang="5400000" scaled="1"/>
                  </a:gradFill>
                </a:ln>
                <a:noFill/>
                <a:latin typeface="思源黑体 Heavy" panose="020B0A00000000000000" pitchFamily="34" charset="-122"/>
                <a:ea typeface="思源黑体 Heavy" panose="020B0A00000000000000" pitchFamily="34" charset="-122"/>
              </a:rPr>
              <a:t>R E P O R T</a:t>
            </a:r>
            <a:endParaRPr lang="zh-CN" altLang="en-US" sz="16600" dirty="0">
              <a:ln w="3175">
                <a:gradFill>
                  <a:gsLst>
                    <a:gs pos="47000">
                      <a:srgbClr val="01BC3B">
                        <a:alpha val="25000"/>
                      </a:srgbClr>
                    </a:gs>
                    <a:gs pos="64000">
                      <a:srgbClr val="01BC3B">
                        <a:alpha val="59000"/>
                      </a:srgbClr>
                    </a:gs>
                  </a:gsLst>
                  <a:lin ang="5400000" scaled="1"/>
                </a:gradFill>
              </a:ln>
              <a:noFill/>
              <a:latin typeface="思源黑体 Heavy" panose="020B0A00000000000000" pitchFamily="34" charset="-122"/>
              <a:ea typeface="思源黑体 Heavy" panose="020B0A00000000000000" pitchFamily="34" charset="-122"/>
            </a:endParaRPr>
          </a:p>
        </p:txBody>
      </p:sp>
      <p:sp>
        <p:nvSpPr>
          <p:cNvPr id="3" name="文本框 2"/>
          <p:cNvSpPr txBox="1"/>
          <p:nvPr/>
        </p:nvSpPr>
        <p:spPr>
          <a:xfrm>
            <a:off x="75982" y="175038"/>
            <a:ext cx="2667218" cy="1107996"/>
          </a:xfrm>
          <a:prstGeom prst="rect">
            <a:avLst/>
          </a:prstGeom>
          <a:noFill/>
        </p:spPr>
        <p:txBody>
          <a:bodyPr wrap="square" rtlCol="0">
            <a:spAutoFit/>
          </a:bodyPr>
          <a:lstStyle/>
          <a:p>
            <a:pPr algn="ctr"/>
            <a:r>
              <a:rPr lang="zh-CN" altLang="en-US" sz="6600" dirty="0">
                <a:solidFill>
                  <a:schemeClr val="bg1"/>
                </a:solidFill>
                <a:latin typeface="思源黑体 Heavy" panose="020B0A00000000000000" pitchFamily="34" charset="-122"/>
                <a:ea typeface="思源黑体 Heavy" panose="020B0A00000000000000" pitchFamily="34" charset="-122"/>
              </a:rPr>
              <a:t>目 录</a:t>
            </a:r>
            <a:endParaRPr lang="zh-CN" altLang="en-US" sz="6600" dirty="0">
              <a:solidFill>
                <a:schemeClr val="bg1"/>
              </a:solidFill>
              <a:latin typeface="思源黑体 Heavy" panose="020B0A00000000000000" pitchFamily="34" charset="-122"/>
              <a:ea typeface="思源黑体 Heavy" panose="020B0A00000000000000" pitchFamily="34" charset="-122"/>
            </a:endParaRPr>
          </a:p>
        </p:txBody>
      </p:sp>
      <p:sp>
        <p:nvSpPr>
          <p:cNvPr id="4" name="文本框 3"/>
          <p:cNvSpPr txBox="1"/>
          <p:nvPr/>
        </p:nvSpPr>
        <p:spPr>
          <a:xfrm>
            <a:off x="2549782" y="471316"/>
            <a:ext cx="3340295" cy="769441"/>
          </a:xfrm>
          <a:prstGeom prst="rect">
            <a:avLst/>
          </a:prstGeom>
          <a:noFill/>
        </p:spPr>
        <p:txBody>
          <a:bodyPr wrap="square" rtlCol="0">
            <a:spAutoFit/>
          </a:bodyPr>
          <a:lstStyle/>
          <a:p>
            <a:r>
              <a:rPr lang="en-US" altLang="zh-CN" sz="4400" b="1" dirty="0">
                <a:solidFill>
                  <a:srgbClr val="01BC3B"/>
                </a:solidFill>
                <a:latin typeface="思源黑体 CN Regular" panose="020B0500000000000000" pitchFamily="34" charset="-122"/>
                <a:ea typeface="思源黑体 CN Regular" panose="020B0500000000000000" pitchFamily="34" charset="-122"/>
              </a:rPr>
              <a:t>CON</a:t>
            </a:r>
            <a:r>
              <a:rPr lang="en-US" altLang="zh-CN" sz="4400" b="1" dirty="0">
                <a:solidFill>
                  <a:schemeClr val="bg1"/>
                </a:solidFill>
                <a:latin typeface="思源黑体 CN Regular" panose="020B0500000000000000" pitchFamily="34" charset="-122"/>
                <a:ea typeface="思源黑体 CN Regular" panose="020B0500000000000000" pitchFamily="34" charset="-122"/>
              </a:rPr>
              <a:t>TENTS</a:t>
            </a:r>
            <a:endParaRPr lang="zh-CN" altLang="en-US" sz="4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 name="弧形 4"/>
          <p:cNvSpPr/>
          <p:nvPr/>
        </p:nvSpPr>
        <p:spPr>
          <a:xfrm>
            <a:off x="4747098" y="298700"/>
            <a:ext cx="1554827" cy="1015663"/>
          </a:xfrm>
          <a:prstGeom prst="arc">
            <a:avLst>
              <a:gd name="adj1" fmla="val 13264736"/>
              <a:gd name="adj2" fmla="val 5117041"/>
            </a:avLst>
          </a:prstGeom>
          <a:ln w="1905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星形: 四角 5"/>
          <p:cNvSpPr/>
          <p:nvPr/>
        </p:nvSpPr>
        <p:spPr>
          <a:xfrm>
            <a:off x="5737202" y="195353"/>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 name="星形: 四角 6"/>
          <p:cNvSpPr/>
          <p:nvPr/>
        </p:nvSpPr>
        <p:spPr>
          <a:xfrm>
            <a:off x="6073346" y="443313"/>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圆角 9"/>
          <p:cNvSpPr/>
          <p:nvPr/>
        </p:nvSpPr>
        <p:spPr>
          <a:xfrm>
            <a:off x="6289278" y="2301194"/>
            <a:ext cx="3854174" cy="1329132"/>
          </a:xfrm>
          <a:prstGeom prst="roundRect">
            <a:avLst/>
          </a:prstGeom>
          <a:solidFill>
            <a:srgbClr val="01BC3B"/>
          </a:solidFill>
          <a:ln>
            <a:noFill/>
          </a:ln>
          <a:effectLst>
            <a:innerShdw blurRad="1143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矩形: 圆角 11"/>
          <p:cNvSpPr/>
          <p:nvPr/>
        </p:nvSpPr>
        <p:spPr>
          <a:xfrm>
            <a:off x="2048548" y="2301194"/>
            <a:ext cx="3854174" cy="1329132"/>
          </a:xfrm>
          <a:prstGeom prst="roundRect">
            <a:avLst/>
          </a:prstGeom>
          <a:solidFill>
            <a:schemeClr val="tx1">
              <a:lumMod val="85000"/>
              <a:lumOff val="15000"/>
            </a:schemeClr>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文本框 21"/>
          <p:cNvSpPr txBox="1"/>
          <p:nvPr/>
        </p:nvSpPr>
        <p:spPr>
          <a:xfrm>
            <a:off x="2204557" y="2411761"/>
            <a:ext cx="1344759" cy="1107996"/>
          </a:xfrm>
          <a:prstGeom prst="rect">
            <a:avLst/>
          </a:prstGeom>
          <a:noFill/>
        </p:spPr>
        <p:txBody>
          <a:bodyPr wrap="square" rtlCol="0">
            <a:spAutoFit/>
          </a:bodyPr>
          <a:lstStyle/>
          <a:p>
            <a:r>
              <a:rPr lang="en-US" altLang="zh-CN" sz="6600" b="1" dirty="0">
                <a:ln w="15875">
                  <a:solidFill>
                    <a:schemeClr val="bg1"/>
                  </a:solidFill>
                </a:ln>
                <a:latin typeface="思源黑体 Heavy" panose="020B0A00000000000000" pitchFamily="34" charset="-122"/>
                <a:ea typeface="思源黑体 Heavy" panose="020B0A00000000000000" pitchFamily="34" charset="-122"/>
              </a:rPr>
              <a:t>01</a:t>
            </a:r>
            <a:endParaRPr lang="zh-CN" altLang="en-US" sz="6600" b="1" dirty="0">
              <a:ln w="15875">
                <a:solidFill>
                  <a:schemeClr val="bg1"/>
                </a:solidFill>
              </a:ln>
              <a:latin typeface="思源黑体 Heavy" panose="020B0A00000000000000" pitchFamily="34" charset="-122"/>
              <a:ea typeface="思源黑体 Heavy" panose="020B0A00000000000000" pitchFamily="34" charset="-122"/>
            </a:endParaRPr>
          </a:p>
        </p:txBody>
      </p:sp>
      <p:sp>
        <p:nvSpPr>
          <p:cNvPr id="23" name="文本框 22"/>
          <p:cNvSpPr txBox="1"/>
          <p:nvPr/>
        </p:nvSpPr>
        <p:spPr>
          <a:xfrm>
            <a:off x="3319583" y="2704149"/>
            <a:ext cx="2477779"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工作内容回顾</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24" name="文本框 23"/>
          <p:cNvSpPr txBox="1"/>
          <p:nvPr/>
        </p:nvSpPr>
        <p:spPr>
          <a:xfrm>
            <a:off x="6456564" y="2411761"/>
            <a:ext cx="1344759" cy="1107996"/>
          </a:xfrm>
          <a:prstGeom prst="rect">
            <a:avLst/>
          </a:prstGeom>
          <a:noFill/>
        </p:spPr>
        <p:txBody>
          <a:bodyPr wrap="square" rtlCol="0">
            <a:spAutoFit/>
          </a:bodyPr>
          <a:lstStyle/>
          <a:p>
            <a:r>
              <a:rPr lang="en-US" altLang="zh-CN" sz="6600" b="1" dirty="0">
                <a:ln w="15875">
                  <a:solidFill>
                    <a:schemeClr val="bg1"/>
                  </a:solidFill>
                </a:ln>
                <a:noFill/>
                <a:latin typeface="思源黑体 Heavy" panose="020B0A00000000000000" pitchFamily="34" charset="-122"/>
                <a:ea typeface="思源黑体 Heavy" panose="020B0A00000000000000" pitchFamily="34" charset="-122"/>
              </a:rPr>
              <a:t>02</a:t>
            </a:r>
            <a:endParaRPr lang="zh-CN" altLang="en-US" sz="6600" b="1" dirty="0">
              <a:ln w="15875">
                <a:solidFill>
                  <a:schemeClr val="bg1"/>
                </a:solidFill>
              </a:ln>
              <a:noFill/>
              <a:latin typeface="思源黑体 Heavy" panose="020B0A00000000000000" pitchFamily="34" charset="-122"/>
              <a:ea typeface="思源黑体 Heavy" panose="020B0A00000000000000" pitchFamily="34" charset="-122"/>
            </a:endParaRPr>
          </a:p>
        </p:txBody>
      </p:sp>
      <p:sp>
        <p:nvSpPr>
          <p:cNvPr id="25" name="文本框 24"/>
          <p:cNvSpPr txBox="1"/>
          <p:nvPr/>
        </p:nvSpPr>
        <p:spPr>
          <a:xfrm>
            <a:off x="7597848" y="2704149"/>
            <a:ext cx="2477779"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自我评价分析</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1" name="弧形 30"/>
          <p:cNvSpPr/>
          <p:nvPr/>
        </p:nvSpPr>
        <p:spPr>
          <a:xfrm>
            <a:off x="5034302" y="2884412"/>
            <a:ext cx="780889" cy="457543"/>
          </a:xfrm>
          <a:prstGeom prst="arc">
            <a:avLst>
              <a:gd name="adj1" fmla="val 19368577"/>
              <a:gd name="adj2" fmla="val 928607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星形: 四角 31"/>
          <p:cNvSpPr/>
          <p:nvPr/>
        </p:nvSpPr>
        <p:spPr>
          <a:xfrm>
            <a:off x="5329039" y="328452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p:cNvSpPr/>
          <p:nvPr/>
        </p:nvSpPr>
        <p:spPr>
          <a:xfrm>
            <a:off x="5495956" y="3235936"/>
            <a:ext cx="97451" cy="97451"/>
          </a:xfrm>
          <a:prstGeom prst="star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9" name="弧形 38"/>
          <p:cNvSpPr/>
          <p:nvPr/>
        </p:nvSpPr>
        <p:spPr>
          <a:xfrm>
            <a:off x="9285011" y="2868046"/>
            <a:ext cx="780889" cy="457543"/>
          </a:xfrm>
          <a:prstGeom prst="arc">
            <a:avLst>
              <a:gd name="adj1" fmla="val 19368577"/>
              <a:gd name="adj2" fmla="val 928607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星形: 四角 39"/>
          <p:cNvSpPr/>
          <p:nvPr/>
        </p:nvSpPr>
        <p:spPr>
          <a:xfrm>
            <a:off x="9579748" y="3268156"/>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星形: 四角 40"/>
          <p:cNvSpPr/>
          <p:nvPr/>
        </p:nvSpPr>
        <p:spPr>
          <a:xfrm>
            <a:off x="9746665" y="3219570"/>
            <a:ext cx="97451" cy="97451"/>
          </a:xfrm>
          <a:prstGeom prst="star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7" name="直接连接符 46"/>
          <p:cNvCxnSpPr/>
          <p:nvPr/>
        </p:nvCxnSpPr>
        <p:spPr>
          <a:xfrm>
            <a:off x="3549316" y="3208187"/>
            <a:ext cx="13274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798765" y="3208187"/>
            <a:ext cx="13274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圆角 8"/>
          <p:cNvSpPr/>
          <p:nvPr/>
        </p:nvSpPr>
        <p:spPr>
          <a:xfrm>
            <a:off x="2048548" y="4012782"/>
            <a:ext cx="3854174" cy="1329132"/>
          </a:xfrm>
          <a:prstGeom prst="roundRect">
            <a:avLst/>
          </a:prstGeom>
          <a:solidFill>
            <a:srgbClr val="01BC3B"/>
          </a:solidFill>
          <a:ln>
            <a:noFill/>
          </a:ln>
          <a:effectLst>
            <a:innerShdw blurRad="1143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圆角 12"/>
          <p:cNvSpPr/>
          <p:nvPr/>
        </p:nvSpPr>
        <p:spPr>
          <a:xfrm>
            <a:off x="6289278" y="4012782"/>
            <a:ext cx="3854174" cy="1329132"/>
          </a:xfrm>
          <a:prstGeom prst="roundRect">
            <a:avLst/>
          </a:prstGeom>
          <a:solidFill>
            <a:schemeClr val="tx1">
              <a:lumMod val="85000"/>
              <a:lumOff val="15000"/>
            </a:schemeClr>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p:cNvSpPr txBox="1"/>
          <p:nvPr/>
        </p:nvSpPr>
        <p:spPr>
          <a:xfrm>
            <a:off x="2204557" y="4123349"/>
            <a:ext cx="1344759" cy="1107996"/>
          </a:xfrm>
          <a:prstGeom prst="rect">
            <a:avLst/>
          </a:prstGeom>
          <a:noFill/>
        </p:spPr>
        <p:txBody>
          <a:bodyPr wrap="square" rtlCol="0">
            <a:spAutoFit/>
          </a:bodyPr>
          <a:lstStyle/>
          <a:p>
            <a:r>
              <a:rPr lang="en-US" altLang="zh-CN" sz="6600" b="1" dirty="0">
                <a:ln w="15875">
                  <a:solidFill>
                    <a:schemeClr val="bg1"/>
                  </a:solidFill>
                </a:ln>
                <a:noFill/>
                <a:latin typeface="思源黑体 Heavy" panose="020B0A00000000000000" pitchFamily="34" charset="-122"/>
                <a:ea typeface="思源黑体 Heavy" panose="020B0A00000000000000" pitchFamily="34" charset="-122"/>
              </a:rPr>
              <a:t>03</a:t>
            </a:r>
            <a:endParaRPr lang="zh-CN" altLang="en-US" sz="6600" b="1" dirty="0">
              <a:ln w="15875">
                <a:solidFill>
                  <a:schemeClr val="bg1"/>
                </a:solidFill>
              </a:ln>
              <a:noFill/>
              <a:latin typeface="思源黑体 Heavy" panose="020B0A00000000000000" pitchFamily="34" charset="-122"/>
              <a:ea typeface="思源黑体 Heavy" panose="020B0A00000000000000" pitchFamily="34" charset="-122"/>
            </a:endParaRPr>
          </a:p>
        </p:txBody>
      </p:sp>
      <p:sp>
        <p:nvSpPr>
          <p:cNvPr id="27" name="文本框 26"/>
          <p:cNvSpPr txBox="1"/>
          <p:nvPr/>
        </p:nvSpPr>
        <p:spPr>
          <a:xfrm>
            <a:off x="3319583" y="4415737"/>
            <a:ext cx="2477779"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工作方面体会</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29" name="文本框 28"/>
          <p:cNvSpPr txBox="1"/>
          <p:nvPr/>
        </p:nvSpPr>
        <p:spPr>
          <a:xfrm>
            <a:off x="6454006" y="4123349"/>
            <a:ext cx="1344759" cy="1107996"/>
          </a:xfrm>
          <a:prstGeom prst="rect">
            <a:avLst/>
          </a:prstGeom>
          <a:noFill/>
        </p:spPr>
        <p:txBody>
          <a:bodyPr wrap="square" rtlCol="0">
            <a:spAutoFit/>
          </a:bodyPr>
          <a:lstStyle/>
          <a:p>
            <a:r>
              <a:rPr lang="en-US" altLang="zh-CN" sz="6600" b="1" dirty="0">
                <a:ln w="15875">
                  <a:solidFill>
                    <a:schemeClr val="bg1"/>
                  </a:solidFill>
                </a:ln>
                <a:latin typeface="思源黑体 Heavy" panose="020B0A00000000000000" pitchFamily="34" charset="-122"/>
                <a:ea typeface="思源黑体 Heavy" panose="020B0A00000000000000" pitchFamily="34" charset="-122"/>
              </a:rPr>
              <a:t>04</a:t>
            </a:r>
            <a:endParaRPr lang="zh-CN" altLang="en-US" sz="6600" b="1" dirty="0">
              <a:ln w="15875">
                <a:solidFill>
                  <a:schemeClr val="bg1"/>
                </a:solidFill>
              </a:ln>
              <a:latin typeface="思源黑体 Heavy" panose="020B0A00000000000000" pitchFamily="34" charset="-122"/>
              <a:ea typeface="思源黑体 Heavy" panose="020B0A00000000000000" pitchFamily="34" charset="-122"/>
            </a:endParaRPr>
          </a:p>
        </p:txBody>
      </p:sp>
      <p:sp>
        <p:nvSpPr>
          <p:cNvPr id="30" name="文本框 29"/>
          <p:cNvSpPr txBox="1"/>
          <p:nvPr/>
        </p:nvSpPr>
        <p:spPr>
          <a:xfrm>
            <a:off x="7597848" y="4415737"/>
            <a:ext cx="2477779"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未来工作计划</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6" name="弧形 35"/>
          <p:cNvSpPr/>
          <p:nvPr/>
        </p:nvSpPr>
        <p:spPr>
          <a:xfrm>
            <a:off x="9292513" y="4597245"/>
            <a:ext cx="780889" cy="457543"/>
          </a:xfrm>
          <a:prstGeom prst="arc">
            <a:avLst>
              <a:gd name="adj1" fmla="val 19368577"/>
              <a:gd name="adj2" fmla="val 928607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星形: 四角 36"/>
          <p:cNvSpPr/>
          <p:nvPr/>
        </p:nvSpPr>
        <p:spPr>
          <a:xfrm>
            <a:off x="9587250" y="4997355"/>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星形: 四角 37"/>
          <p:cNvSpPr/>
          <p:nvPr/>
        </p:nvSpPr>
        <p:spPr>
          <a:xfrm>
            <a:off x="9754167" y="4948769"/>
            <a:ext cx="97451" cy="97451"/>
          </a:xfrm>
          <a:prstGeom prst="star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弧形 42"/>
          <p:cNvSpPr/>
          <p:nvPr/>
        </p:nvSpPr>
        <p:spPr>
          <a:xfrm>
            <a:off x="5034302" y="4594581"/>
            <a:ext cx="780889" cy="457543"/>
          </a:xfrm>
          <a:prstGeom prst="arc">
            <a:avLst>
              <a:gd name="adj1" fmla="val 19368577"/>
              <a:gd name="adj2" fmla="val 928607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p:cNvSpPr/>
          <p:nvPr/>
        </p:nvSpPr>
        <p:spPr>
          <a:xfrm>
            <a:off x="5329039" y="4994691"/>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星形: 四角 44"/>
          <p:cNvSpPr/>
          <p:nvPr/>
        </p:nvSpPr>
        <p:spPr>
          <a:xfrm>
            <a:off x="5495956" y="4946105"/>
            <a:ext cx="97451" cy="97451"/>
          </a:xfrm>
          <a:prstGeom prst="star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51" name="直接连接符 50"/>
          <p:cNvCxnSpPr/>
          <p:nvPr/>
        </p:nvCxnSpPr>
        <p:spPr>
          <a:xfrm>
            <a:off x="3549316" y="4917185"/>
            <a:ext cx="13274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798765" y="4917185"/>
            <a:ext cx="13274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629900" y="309841"/>
            <a:ext cx="1251219" cy="732844"/>
            <a:chOff x="10629900" y="309841"/>
            <a:chExt cx="1251219" cy="732844"/>
          </a:xfrm>
        </p:grpSpPr>
        <p:sp>
          <p:nvSpPr>
            <p:cNvPr id="53" name="椭圆 52"/>
            <p:cNvSpPr/>
            <p:nvPr/>
          </p:nvSpPr>
          <p:spPr>
            <a:xfrm flipH="1">
              <a:off x="11809119" y="30984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椭圆 53"/>
            <p:cNvSpPr/>
            <p:nvPr/>
          </p:nvSpPr>
          <p:spPr>
            <a:xfrm flipH="1">
              <a:off x="11809119" y="64026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5" name="椭圆 54"/>
            <p:cNvSpPr/>
            <p:nvPr/>
          </p:nvSpPr>
          <p:spPr>
            <a:xfrm flipH="1">
              <a:off x="11809119" y="970685"/>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椭圆 66"/>
            <p:cNvSpPr/>
            <p:nvPr/>
          </p:nvSpPr>
          <p:spPr>
            <a:xfrm flipH="1">
              <a:off x="11514315" y="30984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椭圆 67"/>
            <p:cNvSpPr/>
            <p:nvPr/>
          </p:nvSpPr>
          <p:spPr>
            <a:xfrm flipH="1">
              <a:off x="11514315" y="64026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9" name="椭圆 68"/>
            <p:cNvSpPr/>
            <p:nvPr/>
          </p:nvSpPr>
          <p:spPr>
            <a:xfrm flipH="1">
              <a:off x="11514315" y="970685"/>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1" name="椭圆 70"/>
            <p:cNvSpPr/>
            <p:nvPr/>
          </p:nvSpPr>
          <p:spPr>
            <a:xfrm flipH="1">
              <a:off x="11219510" y="30984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2" name="椭圆 71"/>
            <p:cNvSpPr/>
            <p:nvPr/>
          </p:nvSpPr>
          <p:spPr>
            <a:xfrm flipH="1">
              <a:off x="11219510" y="64026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椭圆 72"/>
            <p:cNvSpPr/>
            <p:nvPr/>
          </p:nvSpPr>
          <p:spPr>
            <a:xfrm flipH="1">
              <a:off x="11219510" y="970685"/>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6" name="椭圆 75"/>
            <p:cNvSpPr/>
            <p:nvPr/>
          </p:nvSpPr>
          <p:spPr>
            <a:xfrm flipH="1">
              <a:off x="10924705" y="30984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7" name="椭圆 76"/>
            <p:cNvSpPr/>
            <p:nvPr/>
          </p:nvSpPr>
          <p:spPr>
            <a:xfrm flipH="1">
              <a:off x="10924705" y="64026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椭圆 77"/>
            <p:cNvSpPr/>
            <p:nvPr/>
          </p:nvSpPr>
          <p:spPr>
            <a:xfrm flipH="1">
              <a:off x="10924705" y="970685"/>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9" name="椭圆 78"/>
            <p:cNvSpPr/>
            <p:nvPr/>
          </p:nvSpPr>
          <p:spPr>
            <a:xfrm flipH="1">
              <a:off x="10629900" y="30984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0" name="椭圆 79"/>
            <p:cNvSpPr/>
            <p:nvPr/>
          </p:nvSpPr>
          <p:spPr>
            <a:xfrm flipH="1">
              <a:off x="10629900" y="64026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1" name="椭圆 80"/>
            <p:cNvSpPr/>
            <p:nvPr/>
          </p:nvSpPr>
          <p:spPr>
            <a:xfrm flipH="1">
              <a:off x="10629900" y="970685"/>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5" name="Picture 10"/>
          <p:cNvPicPr>
            <a:picLocks noChangeAspect="1"/>
          </p:cNvPicPr>
          <p:nvPr/>
        </p:nvPicPr>
        <p:blipFill>
          <a:blip r:embed="rId1"/>
          <a:stretch>
            <a:fillRect/>
          </a:stretch>
        </p:blipFill>
        <p:spPr>
          <a:xfrm>
            <a:off x="6746184" y="0"/>
            <a:ext cx="5449824" cy="6858000"/>
          </a:xfrm>
          <a:prstGeom prst="rect">
            <a:avLst/>
          </a:prstGeom>
        </p:spPr>
      </p:pic>
      <p:sp>
        <p:nvSpPr>
          <p:cNvPr id="31" name="文本框 30"/>
          <p:cNvSpPr txBox="1"/>
          <p:nvPr/>
        </p:nvSpPr>
        <p:spPr>
          <a:xfrm>
            <a:off x="175632" y="4771751"/>
            <a:ext cx="11840736" cy="2646878"/>
          </a:xfrm>
          <a:prstGeom prst="rect">
            <a:avLst/>
          </a:prstGeom>
          <a:noFill/>
        </p:spPr>
        <p:txBody>
          <a:bodyPr wrap="square" rtlCol="0">
            <a:spAutoFit/>
          </a:bodyPr>
          <a:lstStyle/>
          <a:p>
            <a:pPr algn="dist"/>
            <a:r>
              <a:rPr lang="en-US" altLang="zh-CN" sz="16600" dirty="0">
                <a:ln w="3175">
                  <a:gradFill>
                    <a:gsLst>
                      <a:gs pos="22000">
                        <a:srgbClr val="01BC3B">
                          <a:alpha val="25000"/>
                        </a:srgbClr>
                      </a:gs>
                      <a:gs pos="59000">
                        <a:srgbClr val="01BC3B">
                          <a:alpha val="59000"/>
                        </a:srgbClr>
                      </a:gs>
                    </a:gsLst>
                    <a:lin ang="5400000" scaled="1"/>
                  </a:gradFill>
                </a:ln>
                <a:noFill/>
                <a:latin typeface="思源黑体 Heavy" panose="020B0A00000000000000" pitchFamily="34" charset="-122"/>
                <a:ea typeface="思源黑体 Heavy" panose="020B0A00000000000000" pitchFamily="34" charset="-122"/>
              </a:rPr>
              <a:t>R E P O R T</a:t>
            </a:r>
            <a:endParaRPr lang="zh-CN" altLang="en-US" sz="16600" dirty="0">
              <a:ln w="3175">
                <a:gradFill>
                  <a:gsLst>
                    <a:gs pos="22000">
                      <a:srgbClr val="01BC3B">
                        <a:alpha val="25000"/>
                      </a:srgbClr>
                    </a:gs>
                    <a:gs pos="59000">
                      <a:srgbClr val="01BC3B">
                        <a:alpha val="59000"/>
                      </a:srgbClr>
                    </a:gs>
                  </a:gsLst>
                  <a:lin ang="5400000" scaled="1"/>
                </a:gradFill>
              </a:ln>
              <a:noFill/>
              <a:latin typeface="思源黑体 Heavy" panose="020B0A00000000000000" pitchFamily="34" charset="-122"/>
              <a:ea typeface="思源黑体 Heavy" panose="020B0A00000000000000" pitchFamily="34" charset="-122"/>
            </a:endParaRPr>
          </a:p>
        </p:txBody>
      </p:sp>
      <p:sp>
        <p:nvSpPr>
          <p:cNvPr id="24" name="星形: 四角 23"/>
          <p:cNvSpPr/>
          <p:nvPr/>
        </p:nvSpPr>
        <p:spPr>
          <a:xfrm>
            <a:off x="6873438" y="509756"/>
            <a:ext cx="97092" cy="9709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星形: 四角 26"/>
          <p:cNvSpPr/>
          <p:nvPr/>
        </p:nvSpPr>
        <p:spPr>
          <a:xfrm>
            <a:off x="8933165" y="1269365"/>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星形: 四角 27"/>
          <p:cNvSpPr/>
          <p:nvPr/>
        </p:nvSpPr>
        <p:spPr>
          <a:xfrm>
            <a:off x="9668061" y="1773025"/>
            <a:ext cx="94625" cy="94625"/>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星形: 四角 28"/>
          <p:cNvSpPr/>
          <p:nvPr/>
        </p:nvSpPr>
        <p:spPr>
          <a:xfrm>
            <a:off x="11467829" y="800525"/>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文本框 21"/>
          <p:cNvSpPr txBox="1"/>
          <p:nvPr/>
        </p:nvSpPr>
        <p:spPr>
          <a:xfrm>
            <a:off x="774485" y="2359352"/>
            <a:ext cx="5380242" cy="1200329"/>
          </a:xfrm>
          <a:prstGeom prst="rect">
            <a:avLst/>
          </a:prstGeom>
          <a:noFill/>
        </p:spPr>
        <p:txBody>
          <a:bodyPr wrap="square" rtlCol="0">
            <a:spAutoFit/>
          </a:bodyPr>
          <a:lstStyle/>
          <a:p>
            <a:pPr algn="dist"/>
            <a:r>
              <a:rPr lang="zh-CN" altLang="en-US" sz="7200" dirty="0">
                <a:solidFill>
                  <a:schemeClr val="bg1"/>
                </a:solidFill>
                <a:latin typeface="思源黑体 Heavy" panose="020B0A00000000000000" pitchFamily="34" charset="-122"/>
                <a:ea typeface="思源黑体 Heavy" panose="020B0A00000000000000" pitchFamily="34" charset="-122"/>
              </a:rPr>
              <a:t>感谢观看</a:t>
            </a:r>
            <a:endParaRPr lang="zh-CN" altLang="en-US" sz="7200" dirty="0">
              <a:solidFill>
                <a:schemeClr val="bg1"/>
              </a:solidFill>
              <a:latin typeface="思源黑体 Heavy" panose="020B0A00000000000000" pitchFamily="34" charset="-122"/>
              <a:ea typeface="思源黑体 Heavy" panose="020B0A00000000000000" pitchFamily="34" charset="-122"/>
            </a:endParaRPr>
          </a:p>
        </p:txBody>
      </p:sp>
      <p:sp>
        <p:nvSpPr>
          <p:cNvPr id="23" name="矩形: 圆角 22"/>
          <p:cNvSpPr/>
          <p:nvPr/>
        </p:nvSpPr>
        <p:spPr>
          <a:xfrm>
            <a:off x="981132" y="4479798"/>
            <a:ext cx="2052354" cy="461664"/>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p:cNvSpPr txBox="1"/>
          <p:nvPr/>
        </p:nvSpPr>
        <p:spPr>
          <a:xfrm>
            <a:off x="975689" y="4510574"/>
            <a:ext cx="2063240" cy="400110"/>
          </a:xfrm>
          <a:prstGeom prst="rect">
            <a:avLst/>
          </a:prstGeom>
          <a:noFill/>
        </p:spPr>
        <p:txBody>
          <a:bodyPr wrap="square" rtlCol="0">
            <a:spAutoFit/>
          </a:bodyPr>
          <a:lstStyle/>
          <a:p>
            <a:pPr algn="ctr"/>
            <a:r>
              <a:rPr lang="zh-CN" altLang="en-US" sz="2000" b="1" dirty="0">
                <a:solidFill>
                  <a:schemeClr val="bg1"/>
                </a:solidFill>
                <a:latin typeface="思源黑体 CN Regular" panose="020B0500000000000000" pitchFamily="34" charset="-122"/>
                <a:ea typeface="思源黑体 CN Regular" panose="020B0500000000000000" pitchFamily="34" charset="-122"/>
              </a:rPr>
              <a:t>汇报人</a:t>
            </a:r>
            <a:r>
              <a:rPr lang="zh-CN" altLang="en-US" sz="2000" dirty="0">
                <a:solidFill>
                  <a:schemeClr val="bg1"/>
                </a:solidFill>
                <a:latin typeface="思源黑体 CN Regular" panose="020B0500000000000000" pitchFamily="34" charset="-122"/>
                <a:ea typeface="思源黑体 CN Regular" panose="020B0500000000000000" pitchFamily="34" charset="-122"/>
              </a:rPr>
              <a:t>：</a:t>
            </a:r>
            <a:r>
              <a:rPr lang="en-US" altLang="zh-CN" sz="2000" b="1" dirty="0">
                <a:solidFill>
                  <a:schemeClr val="bg1"/>
                </a:solidFill>
                <a:latin typeface="思源黑体 CN Regular" panose="020B0500000000000000" pitchFamily="34" charset="-122"/>
                <a:ea typeface="思源黑体 CN Regular" panose="020B0500000000000000" pitchFamily="34" charset="-122"/>
              </a:rPr>
              <a:t>Y </a:t>
            </a:r>
            <a:r>
              <a:rPr lang="en-US" altLang="zh-CN" sz="2000" b="1" dirty="0" err="1">
                <a:solidFill>
                  <a:schemeClr val="bg1"/>
                </a:solidFill>
                <a:latin typeface="思源黑体 CN Regular" panose="020B0500000000000000" pitchFamily="34" charset="-122"/>
                <a:ea typeface="思源黑体 CN Regular" panose="020B0500000000000000" pitchFamily="34" charset="-122"/>
              </a:rPr>
              <a:t>Y</a:t>
            </a:r>
            <a:r>
              <a:rPr lang="en-US" altLang="zh-CN" sz="2000" b="1" dirty="0">
                <a:solidFill>
                  <a:schemeClr val="bg1"/>
                </a:solidFill>
                <a:latin typeface="思源黑体 CN Regular" panose="020B0500000000000000" pitchFamily="34" charset="-122"/>
                <a:ea typeface="思源黑体 CN Regular" panose="020B0500000000000000" pitchFamily="34" charset="-122"/>
              </a:rPr>
              <a:t> u e</a:t>
            </a:r>
            <a:endParaRPr lang="zh-CN" altLang="en-US" sz="20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0" name="文本框 29"/>
          <p:cNvSpPr txBox="1"/>
          <p:nvPr/>
        </p:nvSpPr>
        <p:spPr>
          <a:xfrm>
            <a:off x="811893" y="3405327"/>
            <a:ext cx="4763407" cy="369332"/>
          </a:xfrm>
          <a:prstGeom prst="rect">
            <a:avLst/>
          </a:prstGeom>
          <a:noFill/>
        </p:spPr>
        <p:txBody>
          <a:bodyPr wrap="square" rtlCol="0">
            <a:spAutoFit/>
          </a:bodyPr>
          <a:lstStyle/>
          <a:p>
            <a:pPr algn="dist"/>
            <a:r>
              <a:rPr lang="en-US" altLang="zh-CN" b="1" dirty="0">
                <a:solidFill>
                  <a:srgbClr val="02B935"/>
                </a:solidFill>
                <a:latin typeface="思源黑体 CN Regular" panose="020B0500000000000000" pitchFamily="34" charset="-122"/>
                <a:ea typeface="思源黑体 CN Regular" panose="020B0500000000000000" pitchFamily="34" charset="-122"/>
              </a:rPr>
              <a:t>THANK  </a:t>
            </a:r>
            <a:r>
              <a:rPr lang="en-US" altLang="zh-CN" b="1" dirty="0">
                <a:solidFill>
                  <a:schemeClr val="bg1"/>
                </a:solidFill>
                <a:latin typeface="思源黑体 CN Regular" panose="020B0500000000000000" pitchFamily="34" charset="-122"/>
                <a:ea typeface="思源黑体 CN Regular" panose="020B0500000000000000" pitchFamily="34" charset="-122"/>
              </a:rPr>
              <a:t>YOU  FOR   WATCHING</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32" name="矩形: 圆角 31"/>
          <p:cNvSpPr/>
          <p:nvPr/>
        </p:nvSpPr>
        <p:spPr>
          <a:xfrm>
            <a:off x="3360056" y="4479798"/>
            <a:ext cx="2794671" cy="461664"/>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文本框 32"/>
          <p:cNvSpPr txBox="1"/>
          <p:nvPr/>
        </p:nvSpPr>
        <p:spPr>
          <a:xfrm>
            <a:off x="3410856" y="4510574"/>
            <a:ext cx="2794671" cy="400110"/>
          </a:xfrm>
          <a:prstGeom prst="rect">
            <a:avLst/>
          </a:prstGeom>
          <a:noFill/>
        </p:spPr>
        <p:txBody>
          <a:bodyPr wrap="square" rtlCol="0">
            <a:spAutoFit/>
          </a:bodyPr>
          <a:lstStyle/>
          <a:p>
            <a:r>
              <a:rPr lang="zh-CN" altLang="en-US" sz="2000" b="1" dirty="0">
                <a:solidFill>
                  <a:schemeClr val="bg1"/>
                </a:solidFill>
                <a:latin typeface="思源黑体 CN Regular" panose="020B0500000000000000" pitchFamily="34" charset="-122"/>
                <a:ea typeface="思源黑体 CN Regular" panose="020B0500000000000000" pitchFamily="34" charset="-122"/>
              </a:rPr>
              <a:t>汇报时间</a:t>
            </a:r>
            <a:r>
              <a:rPr lang="zh-CN" altLang="en-US" sz="2000" dirty="0">
                <a:solidFill>
                  <a:schemeClr val="bg1"/>
                </a:solidFill>
                <a:latin typeface="思源黑体 CN Regular" panose="020B0500000000000000" pitchFamily="34" charset="-122"/>
                <a:ea typeface="思源黑体 CN Regular" panose="020B0500000000000000" pitchFamily="34" charset="-122"/>
              </a:rPr>
              <a:t>：</a:t>
            </a:r>
            <a:r>
              <a:rPr lang="en-US" altLang="zh-CN" sz="2000" b="1" dirty="0">
                <a:solidFill>
                  <a:schemeClr val="bg1"/>
                </a:solidFill>
                <a:latin typeface="思源黑体 CN Regular" panose="020B0500000000000000" pitchFamily="34" charset="-122"/>
                <a:ea typeface="思源黑体 CN Regular" panose="020B0500000000000000" pitchFamily="34" charset="-122"/>
              </a:rPr>
              <a:t>20XX</a:t>
            </a:r>
            <a:r>
              <a:rPr lang="zh-CN" altLang="en-US" sz="2000" b="1" dirty="0">
                <a:solidFill>
                  <a:schemeClr val="bg1"/>
                </a:solidFill>
                <a:latin typeface="思源黑体 CN Regular" panose="020B0500000000000000" pitchFamily="34" charset="-122"/>
                <a:ea typeface="思源黑体 CN Regular" panose="020B0500000000000000" pitchFamily="34" charset="-122"/>
              </a:rPr>
              <a:t>年</a:t>
            </a:r>
            <a:endParaRPr lang="zh-CN" altLang="en-US" sz="20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4" name="文本框 33"/>
          <p:cNvSpPr txBox="1"/>
          <p:nvPr/>
        </p:nvSpPr>
        <p:spPr>
          <a:xfrm>
            <a:off x="899788" y="5031790"/>
            <a:ext cx="7393312" cy="423321"/>
          </a:xfrm>
          <a:prstGeom prst="rect">
            <a:avLst/>
          </a:prstGeom>
          <a:noFill/>
        </p:spPr>
        <p:txBody>
          <a:bodyPr wrap="square" rtlCol="0">
            <a:spAutoFit/>
          </a:bodyPr>
          <a:lstStyle/>
          <a:p>
            <a:pPr algn="dist">
              <a:lnSpc>
                <a:spcPct val="150000"/>
              </a:lnSpc>
            </a:pP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Lorem ipsum dolor sit amet, consectetuer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adipiscing</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congue</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massa</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endParaRPr lang="zh-CN" altLang="en-US" sz="1600" b="1" dirty="0">
              <a:solidFill>
                <a:schemeClr val="bg1">
                  <a:lumMod val="50000"/>
                </a:schemeClr>
              </a:solidFill>
              <a:latin typeface="思源黑体 CN Regular" panose="020B0500000000000000" pitchFamily="34" charset="-122"/>
              <a:ea typeface="思源黑体 CN Regular" panose="020B0500000000000000" pitchFamily="34" charset="-122"/>
            </a:endParaRPr>
          </a:p>
        </p:txBody>
      </p:sp>
      <p:sp>
        <p:nvSpPr>
          <p:cNvPr id="36" name="矩形: 圆角 35"/>
          <p:cNvSpPr/>
          <p:nvPr/>
        </p:nvSpPr>
        <p:spPr>
          <a:xfrm>
            <a:off x="2365180" y="2049084"/>
            <a:ext cx="1678039" cy="19304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文本框 36"/>
          <p:cNvSpPr txBox="1"/>
          <p:nvPr/>
        </p:nvSpPr>
        <p:spPr>
          <a:xfrm>
            <a:off x="774481" y="1565481"/>
            <a:ext cx="3205198" cy="830997"/>
          </a:xfrm>
          <a:prstGeom prst="rect">
            <a:avLst/>
          </a:prstGeom>
          <a:noFill/>
        </p:spPr>
        <p:txBody>
          <a:bodyPr wrap="square" rtlCol="0">
            <a:spAutoFit/>
          </a:bodyPr>
          <a:lstStyle/>
          <a:p>
            <a:pPr algn="dist"/>
            <a:r>
              <a:rPr lang="zh-CN" altLang="en-US" sz="4800" b="1" i="1" dirty="0">
                <a:solidFill>
                  <a:schemeClr val="bg1">
                    <a:lumMod val="95000"/>
                  </a:schemeClr>
                </a:solidFill>
                <a:latin typeface="思源黑体 CN Regular" panose="020B0500000000000000" pitchFamily="34" charset="-122"/>
                <a:ea typeface="思源黑体 CN Regular" panose="020B0500000000000000" pitchFamily="34" charset="-122"/>
              </a:rPr>
              <a:t>黑</a:t>
            </a:r>
            <a:r>
              <a:rPr lang="zh-CN" altLang="en-US" sz="4800" b="1" i="1" dirty="0">
                <a:solidFill>
                  <a:srgbClr val="02B935"/>
                </a:solidFill>
                <a:latin typeface="思源黑体 CN Regular" panose="020B0500000000000000" pitchFamily="34" charset="-122"/>
                <a:ea typeface="思源黑体 CN Regular" panose="020B0500000000000000" pitchFamily="34" charset="-122"/>
              </a:rPr>
              <a:t>绿</a:t>
            </a:r>
            <a:r>
              <a:rPr lang="zh-CN" altLang="en-US" sz="4800" b="1" i="1" dirty="0">
                <a:solidFill>
                  <a:schemeClr val="bg1">
                    <a:lumMod val="95000"/>
                  </a:schemeClr>
                </a:solidFill>
                <a:latin typeface="思源黑体 CN Regular" panose="020B0500000000000000" pitchFamily="34" charset="-122"/>
                <a:ea typeface="思源黑体 CN Regular" panose="020B0500000000000000" pitchFamily="34" charset="-122"/>
              </a:rPr>
              <a:t>撞色</a:t>
            </a:r>
            <a:endParaRPr lang="zh-CN" altLang="en-US" sz="4800" b="1" i="1" dirty="0">
              <a:solidFill>
                <a:schemeClr val="bg1">
                  <a:lumMod val="95000"/>
                </a:schemeClr>
              </a:solidFill>
              <a:latin typeface="思源黑体 CN Regular" panose="020B0500000000000000" pitchFamily="34" charset="-122"/>
              <a:ea typeface="思源黑体 CN Regular" panose="020B0500000000000000" pitchFamily="34" charset="-122"/>
            </a:endParaRPr>
          </a:p>
        </p:txBody>
      </p:sp>
      <p:sp>
        <p:nvSpPr>
          <p:cNvPr id="39" name="弧形 38"/>
          <p:cNvSpPr/>
          <p:nvPr/>
        </p:nvSpPr>
        <p:spPr>
          <a:xfrm>
            <a:off x="3224236" y="1387003"/>
            <a:ext cx="1436664" cy="771663"/>
          </a:xfrm>
          <a:prstGeom prst="arc">
            <a:avLst>
              <a:gd name="adj1" fmla="val 11850442"/>
              <a:gd name="adj2" fmla="val 3621070"/>
            </a:avLst>
          </a:prstGeom>
          <a:ln w="1905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星形: 四角 39"/>
          <p:cNvSpPr/>
          <p:nvPr/>
        </p:nvSpPr>
        <p:spPr>
          <a:xfrm>
            <a:off x="4257027" y="1324407"/>
            <a:ext cx="294405" cy="307487"/>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星形: 四角 40"/>
          <p:cNvSpPr/>
          <p:nvPr/>
        </p:nvSpPr>
        <p:spPr>
          <a:xfrm>
            <a:off x="4489068" y="1236178"/>
            <a:ext cx="139242" cy="145429"/>
          </a:xfrm>
          <a:prstGeom prst="star4">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矩形: 圆角 41"/>
          <p:cNvSpPr/>
          <p:nvPr/>
        </p:nvSpPr>
        <p:spPr>
          <a:xfrm>
            <a:off x="919727" y="827922"/>
            <a:ext cx="1665186" cy="32068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Heavy" panose="020B0A00000000000000" pitchFamily="34" charset="-122"/>
              <a:ea typeface="思源黑体 Heavy" panose="020B0A00000000000000" pitchFamily="34" charset="-122"/>
              <a:sym typeface="思源黑体 CN Regular" panose="020B0500000000000000" pitchFamily="34" charset="-122"/>
            </a:endParaRPr>
          </a:p>
        </p:txBody>
      </p:sp>
      <p:sp>
        <p:nvSpPr>
          <p:cNvPr id="43" name="文本框 42"/>
          <p:cNvSpPr txBox="1"/>
          <p:nvPr/>
        </p:nvSpPr>
        <p:spPr>
          <a:xfrm>
            <a:off x="899489" y="818985"/>
            <a:ext cx="1705663" cy="338554"/>
          </a:xfrm>
          <a:prstGeom prst="rect">
            <a:avLst/>
          </a:prstGeom>
          <a:noFill/>
        </p:spPr>
        <p:txBody>
          <a:bodyPr wrap="square" rtlCol="0">
            <a:spAutoFit/>
          </a:bodyPr>
          <a:lstStyle/>
          <a:p>
            <a:pPr algn="dist"/>
            <a:r>
              <a:rPr lang="en-US" altLang="zh-CN" sz="1600" dirty="0">
                <a:solidFill>
                  <a:schemeClr val="bg1"/>
                </a:solidFill>
                <a:latin typeface="思源黑体 Heavy" panose="020B0A00000000000000" pitchFamily="34" charset="-122"/>
                <a:ea typeface="思源黑体 Heavy" panose="020B0A00000000000000" pitchFamily="34" charset="-122"/>
              </a:rPr>
              <a:t> YOUR LOGO </a:t>
            </a:r>
            <a:endParaRPr lang="zh-CN" altLang="en-US" sz="1600" dirty="0">
              <a:solidFill>
                <a:schemeClr val="bg1"/>
              </a:solidFill>
              <a:latin typeface="思源黑体 Heavy" panose="020B0A00000000000000" pitchFamily="34" charset="-122"/>
              <a:ea typeface="思源黑体 Heavy" panose="020B0A00000000000000"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p:cNvCxnSpPr/>
          <p:nvPr/>
        </p:nvCxnSpPr>
        <p:spPr>
          <a:xfrm flipH="1">
            <a:off x="6839082" y="1029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p:cNvGrpSpPr/>
          <p:nvPr/>
        </p:nvGrpSpPr>
        <p:grpSpPr>
          <a:xfrm>
            <a:off x="5695413" y="1476003"/>
            <a:ext cx="138195" cy="138195"/>
            <a:chOff x="5695413" y="1320428"/>
            <a:chExt cx="138195" cy="138195"/>
          </a:xfrm>
        </p:grpSpPr>
        <p:sp>
          <p:nvSpPr>
            <p:cNvPr id="8" name="Teardrop 15"/>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9" name="Oval 16"/>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184" name="组合 183"/>
          <p:cNvGrpSpPr/>
          <p:nvPr/>
        </p:nvGrpSpPr>
        <p:grpSpPr>
          <a:xfrm>
            <a:off x="5695413" y="1863097"/>
            <a:ext cx="138195" cy="138195"/>
            <a:chOff x="5695413" y="1701172"/>
            <a:chExt cx="138195" cy="138195"/>
          </a:xfrm>
        </p:grpSpPr>
        <p:sp>
          <p:nvSpPr>
            <p:cNvPr id="11" name="Teardrop 15"/>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2" name="Oval 16"/>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185" name="组合 184"/>
          <p:cNvGrpSpPr/>
          <p:nvPr/>
        </p:nvGrpSpPr>
        <p:grpSpPr>
          <a:xfrm>
            <a:off x="5695413" y="2250191"/>
            <a:ext cx="138195" cy="138195"/>
            <a:chOff x="5695413" y="2081916"/>
            <a:chExt cx="138195" cy="138195"/>
          </a:xfrm>
        </p:grpSpPr>
        <p:sp>
          <p:nvSpPr>
            <p:cNvPr id="14" name="Teardrop 15"/>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5" name="Oval 16"/>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19" name="组合 18"/>
          <p:cNvGrpSpPr/>
          <p:nvPr/>
        </p:nvGrpSpPr>
        <p:grpSpPr>
          <a:xfrm>
            <a:off x="-107358" y="5627230"/>
            <a:ext cx="5023430" cy="263942"/>
            <a:chOff x="-193197" y="5968476"/>
            <a:chExt cx="4166408" cy="218912"/>
          </a:xfrm>
        </p:grpSpPr>
        <p:sp>
          <p:nvSpPr>
            <p:cNvPr id="20"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p:cNvPicPr>
            <a:picLocks noChangeAspect="1"/>
          </p:cNvPicPr>
          <p:nvPr/>
        </p:nvPicPr>
        <p:blipFill>
          <a:blip r:embed="rId1" cstate="screen"/>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65" name="组合 164"/>
          <p:cNvGrpSpPr/>
          <p:nvPr/>
        </p:nvGrpSpPr>
        <p:grpSpPr>
          <a:xfrm>
            <a:off x="2906867" y="3508800"/>
            <a:ext cx="2009205" cy="1986058"/>
            <a:chOff x="2906867" y="3508800"/>
            <a:chExt cx="2009205" cy="1986058"/>
          </a:xfrm>
        </p:grpSpPr>
        <p:cxnSp>
          <p:nvCxnSpPr>
            <p:cNvPr id="35" name="直接连接符 34"/>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flipH="1">
              <a:off x="4745571" y="3508800"/>
              <a:ext cx="170501" cy="170501"/>
              <a:chOff x="2968869" y="10878820"/>
              <a:chExt cx="276484" cy="276484"/>
            </a:xfrm>
          </p:grpSpPr>
          <p:cxnSp>
            <p:nvCxnSpPr>
              <p:cNvPr id="33" name="直接连接符 32"/>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flipV="1">
              <a:off x="4745571" y="5324357"/>
              <a:ext cx="170501" cy="170501"/>
              <a:chOff x="2968869" y="10878820"/>
              <a:chExt cx="276484" cy="276484"/>
            </a:xfrm>
          </p:grpSpPr>
          <p:cxnSp>
            <p:nvCxnSpPr>
              <p:cNvPr id="31" name="直接连接符 30"/>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V="1">
              <a:off x="2906867" y="5324357"/>
              <a:ext cx="170501" cy="170501"/>
              <a:chOff x="2968869" y="10878820"/>
              <a:chExt cx="276484" cy="276484"/>
            </a:xfrm>
          </p:grpSpPr>
          <p:cxnSp>
            <p:nvCxnSpPr>
              <p:cNvPr id="29" name="直接连接符 28"/>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p:cNvGrpSpPr/>
          <p:nvPr/>
        </p:nvGrpSpPr>
        <p:grpSpPr>
          <a:xfrm>
            <a:off x="5687024" y="3513604"/>
            <a:ext cx="2986750" cy="533098"/>
            <a:chOff x="4966041" y="1707044"/>
            <a:chExt cx="3859333" cy="688843"/>
          </a:xfrm>
          <a:solidFill>
            <a:srgbClr val="00FFFF"/>
          </a:solidFill>
        </p:grpSpPr>
        <p:sp>
          <p:nvSpPr>
            <p:cNvPr id="38" name="文本框 37"/>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p:cNvGrpSpPr/>
            <p:nvPr/>
          </p:nvGrpSpPr>
          <p:grpSpPr>
            <a:xfrm>
              <a:off x="4980705" y="2314286"/>
              <a:ext cx="3813754" cy="81601"/>
              <a:chOff x="3955432" y="5643520"/>
              <a:chExt cx="3026445" cy="86703"/>
            </a:xfrm>
            <a:grpFill/>
          </p:grpSpPr>
          <p:sp>
            <p:nvSpPr>
              <p:cNvPr id="41"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2"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3"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4"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5"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6"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7"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8"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9"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0"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1"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2"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3"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4"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5"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6"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7"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8"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9"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0"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1"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2"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3"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4"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5"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6"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7"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8"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9"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0"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1"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2"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3"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4"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5"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6"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7"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8"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9"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0"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1"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2"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3"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4"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5"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6"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7"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8"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9"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0"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1"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2"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3"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4"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5"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6"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7"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8"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9"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0"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1"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2"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3"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4"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5"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6"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7"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8"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9"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0"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1"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2"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3"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4"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5"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6"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7"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8"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grpSp>
        <p:cxnSp>
          <p:nvCxnSpPr>
            <p:cNvPr id="40" name="直接连接符 39"/>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cxnSp>
        <p:nvCxnSpPr>
          <p:cNvPr id="129" name="直接连接符 128"/>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p:cNvSpPr txBox="1"/>
          <p:nvPr/>
        </p:nvSpPr>
        <p:spPr>
          <a:xfrm>
            <a:off x="5587308" y="780700"/>
            <a:ext cx="1274600"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YYue</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p:cNvSpPr txBox="1"/>
          <p:nvPr/>
        </p:nvSpPr>
        <p:spPr>
          <a:xfrm>
            <a:off x="6922691" y="980748"/>
            <a:ext cx="1866500" cy="261610"/>
          </a:xfrm>
          <a:prstGeom prst="rect">
            <a:avLst/>
          </a:prstGeom>
          <a:noFill/>
        </p:spPr>
        <p:txBody>
          <a:bodyPr wrap="square" rtlCol="0">
            <a:spAutoFit/>
          </a:bodyPr>
          <a:lstStyle/>
          <a:p>
            <a:r>
              <a:rPr lang="en-US" altLang="zh-CN" sz="1100" spc="600" dirty="0">
                <a:solidFill>
                  <a:srgbClr val="FFFED8">
                    <a:alpha val="22000"/>
                  </a:srgbClr>
                </a:solidFill>
              </a:rPr>
              <a:t>Yue  </a:t>
            </a:r>
            <a:r>
              <a:rPr lang="en-US" altLang="zh-CN" sz="1100" spc="600" dirty="0" err="1">
                <a:solidFill>
                  <a:srgbClr val="FFFED8">
                    <a:alpha val="22000"/>
                  </a:srgbClr>
                </a:solidFill>
              </a:rPr>
              <a:t>yue</a:t>
            </a:r>
            <a:endParaRPr lang="zh-CN" altLang="en-US" sz="1100" spc="600" dirty="0">
              <a:solidFill>
                <a:srgbClr val="FFFED8">
                  <a:alpha val="22000"/>
                </a:srgbClr>
              </a:solidFill>
            </a:endParaRPr>
          </a:p>
        </p:txBody>
      </p:sp>
      <p:sp>
        <p:nvSpPr>
          <p:cNvPr id="135" name="文本框 134"/>
          <p:cNvSpPr txBox="1"/>
          <p:nvPr/>
        </p:nvSpPr>
        <p:spPr>
          <a:xfrm>
            <a:off x="5918615" y="1354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WPS</a:t>
            </a:r>
            <a:r>
              <a:rPr lang="zh-CN" altLang="en-US" spc="100" dirty="0">
                <a:gradFill>
                  <a:gsLst>
                    <a:gs pos="0">
                      <a:schemeClr val="bg1"/>
                    </a:gs>
                    <a:gs pos="100000">
                      <a:srgbClr val="00FFFF"/>
                    </a:gs>
                  </a:gsLst>
                  <a:lin ang="2700000" scaled="1"/>
                </a:gradFill>
              </a:rPr>
              <a:t>签约设计师</a:t>
            </a:r>
            <a:endParaRPr lang="zh-CN" altLang="en-US" spc="100" dirty="0">
              <a:gradFill>
                <a:gsLst>
                  <a:gs pos="0">
                    <a:schemeClr val="bg1"/>
                  </a:gs>
                  <a:gs pos="100000">
                    <a:srgbClr val="00FFFF"/>
                  </a:gs>
                </a:gsLst>
                <a:lin ang="2700000" scaled="1"/>
              </a:gradFill>
            </a:endParaRPr>
          </a:p>
        </p:txBody>
      </p:sp>
      <p:sp>
        <p:nvSpPr>
          <p:cNvPr id="136" name="文本框 135"/>
          <p:cNvSpPr txBox="1"/>
          <p:nvPr/>
        </p:nvSpPr>
        <p:spPr>
          <a:xfrm>
            <a:off x="5918615" y="173803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模板设计师</a:t>
            </a:r>
            <a:endParaRPr lang="zh-CN" altLang="en-US" spc="100" dirty="0">
              <a:gradFill>
                <a:gsLst>
                  <a:gs pos="0">
                    <a:schemeClr val="bg1"/>
                  </a:gs>
                  <a:gs pos="100000">
                    <a:srgbClr val="00FFFF"/>
                  </a:gs>
                </a:gsLst>
                <a:lin ang="2700000" scaled="1"/>
              </a:gradFill>
            </a:endParaRPr>
          </a:p>
        </p:txBody>
      </p:sp>
      <p:sp>
        <p:nvSpPr>
          <p:cNvPr id="137" name="文本框 136"/>
          <p:cNvSpPr txBox="1"/>
          <p:nvPr/>
        </p:nvSpPr>
        <p:spPr>
          <a:xfrm>
            <a:off x="5918615" y="212205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endParaRPr lang="zh-CN" altLang="en-US" spc="100" dirty="0">
              <a:gradFill>
                <a:gsLst>
                  <a:gs pos="0">
                    <a:schemeClr val="bg1"/>
                  </a:gs>
                  <a:gs pos="100000">
                    <a:srgbClr val="00FFFF"/>
                  </a:gs>
                </a:gsLst>
                <a:lin ang="2700000" scaled="1"/>
              </a:gradFill>
            </a:endParaRPr>
          </a:p>
        </p:txBody>
      </p:sp>
      <p:sp>
        <p:nvSpPr>
          <p:cNvPr id="139" name="文本框 138"/>
          <p:cNvSpPr txBox="1"/>
          <p:nvPr/>
        </p:nvSpPr>
        <p:spPr>
          <a:xfrm>
            <a:off x="2815989" y="2670287"/>
            <a:ext cx="2812700"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mint-choco09</a:t>
            </a:r>
            <a:endParaRPr lang="zh-CN" altLang="en-US" sz="1400" spc="100" dirty="0">
              <a:solidFill>
                <a:srgbClr val="00FFFF"/>
              </a:solidFill>
              <a:latin typeface="+mj-ea"/>
              <a:ea typeface="+mj-ea"/>
            </a:endParaRPr>
          </a:p>
        </p:txBody>
      </p:sp>
      <p:grpSp>
        <p:nvGrpSpPr>
          <p:cNvPr id="166" name="组合 165"/>
          <p:cNvGrpSpPr/>
          <p:nvPr/>
        </p:nvGrpSpPr>
        <p:grpSpPr>
          <a:xfrm>
            <a:off x="2906867" y="619427"/>
            <a:ext cx="2009205" cy="1986058"/>
            <a:chOff x="2906867" y="3508800"/>
            <a:chExt cx="2009205" cy="1986058"/>
          </a:xfrm>
        </p:grpSpPr>
        <p:cxnSp>
          <p:nvCxnSpPr>
            <p:cNvPr id="167" name="直接连接符 166"/>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p:cNvGrpSpPr/>
            <p:nvPr/>
          </p:nvGrpSpPr>
          <p:grpSpPr>
            <a:xfrm flipH="1">
              <a:off x="4745571" y="3508800"/>
              <a:ext cx="170501" cy="170501"/>
              <a:chOff x="2968869" y="10878820"/>
              <a:chExt cx="276484" cy="276484"/>
            </a:xfrm>
          </p:grpSpPr>
          <p:cxnSp>
            <p:nvCxnSpPr>
              <p:cNvPr id="176" name="直接连接符 17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flipH="1" flipV="1">
              <a:off x="4745571" y="5324357"/>
              <a:ext cx="170501" cy="170501"/>
              <a:chOff x="2968869" y="10878820"/>
              <a:chExt cx="276484" cy="276484"/>
            </a:xfrm>
          </p:grpSpPr>
          <p:cxnSp>
            <p:nvCxnSpPr>
              <p:cNvPr id="174" name="直接连接符 173"/>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flipV="1">
              <a:off x="2906867" y="5324357"/>
              <a:ext cx="170501" cy="170501"/>
              <a:chOff x="2968869" y="10878820"/>
              <a:chExt cx="276484" cy="276484"/>
            </a:xfrm>
          </p:grpSpPr>
          <p:cxnSp>
            <p:nvCxnSpPr>
              <p:cNvPr id="172" name="直接连接符 17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pic>
        <p:nvPicPr>
          <p:cNvPr id="3" name="图片 2"/>
          <p:cNvPicPr>
            <a:picLocks noChangeAspect="1"/>
          </p:cNvPicPr>
          <p:nvPr/>
        </p:nvPicPr>
        <p:blipFill>
          <a:blip r:embed="rId2" cstate="screen"/>
          <a:stretch>
            <a:fillRect/>
          </a:stretch>
        </p:blipFill>
        <p:spPr>
          <a:xfrm>
            <a:off x="3001356" y="700342"/>
            <a:ext cx="1820223" cy="1821910"/>
          </a:xfrm>
          <a:prstGeom prst="rect">
            <a:avLst/>
          </a:prstGeom>
          <a:noFill/>
          <a:ln w="38100" cap="sq">
            <a:gradFill>
              <a:gsLst>
                <a:gs pos="0">
                  <a:srgbClr val="00FFFF"/>
                </a:gs>
                <a:gs pos="100000">
                  <a:srgbClr val="00FFFF"/>
                </a:gs>
              </a:gsLst>
              <a:lin ang="5400000" scaled="1"/>
            </a:grad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95325" y="5110052"/>
            <a:ext cx="3820277"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Yyue</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1"/>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2" cstate="email"/>
          <a:stretch>
            <a:fillRect/>
          </a:stretch>
        </p:blipFill>
        <p:spPr>
          <a:xfrm>
            <a:off x="809507" y="4610550"/>
            <a:ext cx="1572527" cy="36012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alphaModFix amt="35000"/>
            <a:duotone>
              <a:prstClr val="black"/>
              <a:schemeClr val="tx1">
                <a:lumMod val="95000"/>
                <a:lumOff val="5000"/>
                <a:tint val="45000"/>
                <a:satMod val="400000"/>
              </a:schemeClr>
            </a:duotone>
          </a:blip>
          <a:stretch>
            <a:fillRect/>
          </a:stretch>
        </p:blipFill>
        <p:spPr>
          <a:xfrm>
            <a:off x="7239000" y="421606"/>
            <a:ext cx="4952999" cy="6436394"/>
          </a:xfrm>
          <a:prstGeom prst="rect">
            <a:avLst/>
          </a:prstGeom>
        </p:spPr>
      </p:pic>
      <p:sp>
        <p:nvSpPr>
          <p:cNvPr id="8" name="文本框 7"/>
          <p:cNvSpPr txBox="1"/>
          <p:nvPr/>
        </p:nvSpPr>
        <p:spPr>
          <a:xfrm>
            <a:off x="-203200" y="1655856"/>
            <a:ext cx="3612043" cy="2646878"/>
          </a:xfrm>
          <a:prstGeom prst="rect">
            <a:avLst/>
          </a:prstGeom>
          <a:noFill/>
        </p:spPr>
        <p:txBody>
          <a:bodyPr wrap="square" rtlCol="0">
            <a:spAutoFit/>
          </a:bodyPr>
          <a:lstStyle/>
          <a:p>
            <a:pPr algn="ctr"/>
            <a:r>
              <a:rPr lang="en-US" altLang="zh-CN" sz="16600" dirty="0">
                <a:ln w="15875">
                  <a:noFill/>
                </a:ln>
                <a:solidFill>
                  <a:schemeClr val="bg1"/>
                </a:solidFill>
                <a:latin typeface="思源黑体 Heavy" panose="020B0A00000000000000" pitchFamily="34" charset="-122"/>
                <a:ea typeface="思源黑体 Heavy" panose="020B0A00000000000000" pitchFamily="34" charset="-122"/>
              </a:rPr>
              <a:t>0</a:t>
            </a:r>
            <a:r>
              <a:rPr lang="en-US" altLang="zh-CN" sz="16600" dirty="0">
                <a:ln w="15875">
                  <a:noFill/>
                </a:ln>
                <a:solidFill>
                  <a:srgbClr val="01BC3B"/>
                </a:solidFill>
                <a:latin typeface="思源黑体 Heavy" panose="020B0A00000000000000" pitchFamily="34" charset="-122"/>
                <a:ea typeface="思源黑体 Heavy" panose="020B0A00000000000000" pitchFamily="34" charset="-122"/>
              </a:rPr>
              <a:t>1</a:t>
            </a:r>
            <a:endParaRPr lang="zh-CN" altLang="en-US" sz="16600" dirty="0">
              <a:ln w="15875">
                <a:noFill/>
              </a:ln>
              <a:solidFill>
                <a:srgbClr val="01BC3B"/>
              </a:solidFill>
              <a:latin typeface="思源黑体 Heavy" panose="020B0A00000000000000" pitchFamily="34" charset="-122"/>
              <a:ea typeface="思源黑体 Heavy" panose="020B0A00000000000000" pitchFamily="34" charset="-122"/>
            </a:endParaRPr>
          </a:p>
        </p:txBody>
      </p:sp>
      <p:sp>
        <p:nvSpPr>
          <p:cNvPr id="9" name="文本框 8"/>
          <p:cNvSpPr txBox="1"/>
          <p:nvPr/>
        </p:nvSpPr>
        <p:spPr>
          <a:xfrm>
            <a:off x="2760783" y="2627296"/>
            <a:ext cx="5278318" cy="830997"/>
          </a:xfrm>
          <a:prstGeom prst="rect">
            <a:avLst/>
          </a:prstGeom>
          <a:noFill/>
        </p:spPr>
        <p:txBody>
          <a:bodyPr wrap="square" rtlCol="0">
            <a:spAutoFit/>
          </a:bodyPr>
          <a:lstStyle/>
          <a:p>
            <a:pPr algn="ctr"/>
            <a:r>
              <a:rPr lang="zh-CN" altLang="en-US" sz="4800" b="1" dirty="0">
                <a:solidFill>
                  <a:srgbClr val="01BC3B"/>
                </a:solidFill>
                <a:latin typeface="思源黑体 CN Regular" panose="020B0500000000000000" pitchFamily="34" charset="-122"/>
                <a:ea typeface="思源黑体 CN Regular" panose="020B0500000000000000" pitchFamily="34" charset="-122"/>
              </a:rPr>
              <a:t>工 作 </a:t>
            </a:r>
            <a:r>
              <a:rPr lang="zh-CN" altLang="en-US" sz="4800" b="1" dirty="0">
                <a:solidFill>
                  <a:schemeClr val="bg1"/>
                </a:solidFill>
                <a:latin typeface="思源黑体 CN Regular" panose="020B0500000000000000" pitchFamily="34" charset="-122"/>
                <a:ea typeface="思源黑体 CN Regular" panose="020B0500000000000000" pitchFamily="34" charset="-122"/>
              </a:rPr>
              <a:t>内 容 回 顾</a:t>
            </a:r>
            <a:endParaRPr lang="zh-CN" altLang="en-US" sz="4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10" name="弧形 9"/>
          <p:cNvSpPr/>
          <p:nvPr/>
        </p:nvSpPr>
        <p:spPr>
          <a:xfrm>
            <a:off x="1854200" y="1887597"/>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星形: 四角 10"/>
          <p:cNvSpPr/>
          <p:nvPr/>
        </p:nvSpPr>
        <p:spPr>
          <a:xfrm>
            <a:off x="2498702" y="1787686"/>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星形: 四角 11"/>
          <p:cNvSpPr/>
          <p:nvPr/>
        </p:nvSpPr>
        <p:spPr>
          <a:xfrm>
            <a:off x="2834846" y="2035646"/>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p:cNvSpPr txBox="1"/>
          <p:nvPr/>
        </p:nvSpPr>
        <p:spPr>
          <a:xfrm>
            <a:off x="3153259" y="3448870"/>
            <a:ext cx="4555641" cy="396959"/>
          </a:xfrm>
          <a:prstGeom prst="rect">
            <a:avLst/>
          </a:prstGeom>
          <a:noFill/>
        </p:spPr>
        <p:txBody>
          <a:bodyPr wrap="square" rtlCol="0">
            <a:spAutoFit/>
          </a:bodyPr>
          <a:lstStyle/>
          <a:p>
            <a:pPr algn="dist"/>
            <a:r>
              <a:rPr lang="en-US" altLang="zh-CN" sz="2000" b="1" dirty="0">
                <a:solidFill>
                  <a:schemeClr val="bg1"/>
                </a:solidFill>
                <a:latin typeface="思源黑体 CN Regular" panose="020B0500000000000000" pitchFamily="34" charset="-122"/>
                <a:ea typeface="思源黑体 CN Regular" panose="020B0500000000000000" pitchFamily="34" charset="-122"/>
              </a:rPr>
              <a:t>M A R K E T    </a:t>
            </a:r>
            <a:r>
              <a:rPr lang="en-US" altLang="zh-CN" sz="2000" b="1" dirty="0">
                <a:solidFill>
                  <a:srgbClr val="02B935"/>
                </a:solidFill>
                <a:latin typeface="思源黑体 CN Regular" panose="020B0500000000000000" pitchFamily="34" charset="-122"/>
                <a:ea typeface="思源黑体 CN Regular" panose="020B0500000000000000" pitchFamily="34" charset="-122"/>
              </a:rPr>
              <a:t>W O R K    R E P O R T</a:t>
            </a:r>
            <a:endParaRPr lang="zh-CN" altLang="en-US" sz="2000" b="1" dirty="0">
              <a:solidFill>
                <a:srgbClr val="02B935"/>
              </a:solidFill>
              <a:latin typeface="思源黑体 CN Regular" panose="020B0500000000000000" pitchFamily="34" charset="-122"/>
              <a:ea typeface="思源黑体 CN Regular" panose="020B0500000000000000" pitchFamily="34" charset="-122"/>
            </a:endParaRPr>
          </a:p>
        </p:txBody>
      </p:sp>
      <p:grpSp>
        <p:nvGrpSpPr>
          <p:cNvPr id="15" name="组合 14"/>
          <p:cNvGrpSpPr/>
          <p:nvPr/>
        </p:nvGrpSpPr>
        <p:grpSpPr>
          <a:xfrm>
            <a:off x="514081" y="5608544"/>
            <a:ext cx="1251219" cy="732844"/>
            <a:chOff x="10629900" y="309841"/>
            <a:chExt cx="1251219" cy="732844"/>
          </a:xfrm>
        </p:grpSpPr>
        <p:sp>
          <p:nvSpPr>
            <p:cNvPr id="16" name="椭圆 15"/>
            <p:cNvSpPr/>
            <p:nvPr/>
          </p:nvSpPr>
          <p:spPr>
            <a:xfrm flipH="1">
              <a:off x="11809119" y="30984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11809119" y="64026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11809119" y="970685"/>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11514315" y="30984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11514315" y="64026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11514315" y="970685"/>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p:cNvSpPr/>
            <p:nvPr/>
          </p:nvSpPr>
          <p:spPr>
            <a:xfrm flipH="1">
              <a:off x="11219510" y="30984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椭圆 22"/>
            <p:cNvSpPr/>
            <p:nvPr/>
          </p:nvSpPr>
          <p:spPr>
            <a:xfrm flipH="1">
              <a:off x="11219510" y="64026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椭圆 23"/>
            <p:cNvSpPr/>
            <p:nvPr/>
          </p:nvSpPr>
          <p:spPr>
            <a:xfrm flipH="1">
              <a:off x="11219510" y="970685"/>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椭圆 24"/>
            <p:cNvSpPr/>
            <p:nvPr/>
          </p:nvSpPr>
          <p:spPr>
            <a:xfrm flipH="1">
              <a:off x="10924705" y="30984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椭圆 25"/>
            <p:cNvSpPr/>
            <p:nvPr/>
          </p:nvSpPr>
          <p:spPr>
            <a:xfrm flipH="1">
              <a:off x="10924705" y="64026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椭圆 26"/>
            <p:cNvSpPr/>
            <p:nvPr/>
          </p:nvSpPr>
          <p:spPr>
            <a:xfrm flipH="1">
              <a:off x="10924705" y="970685"/>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椭圆 27"/>
            <p:cNvSpPr/>
            <p:nvPr/>
          </p:nvSpPr>
          <p:spPr>
            <a:xfrm flipH="1">
              <a:off x="10629900" y="30984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椭圆 28"/>
            <p:cNvSpPr/>
            <p:nvPr/>
          </p:nvSpPr>
          <p:spPr>
            <a:xfrm flipH="1">
              <a:off x="10629900" y="64026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椭圆 29"/>
            <p:cNvSpPr/>
            <p:nvPr/>
          </p:nvSpPr>
          <p:spPr>
            <a:xfrm flipH="1">
              <a:off x="10629900" y="970685"/>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2" name="星形: 四角 31"/>
          <p:cNvSpPr/>
          <p:nvPr/>
        </p:nvSpPr>
        <p:spPr>
          <a:xfrm>
            <a:off x="3444710" y="715708"/>
            <a:ext cx="97092" cy="9709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p:cNvSpPr/>
          <p:nvPr/>
        </p:nvSpPr>
        <p:spPr>
          <a:xfrm>
            <a:off x="5504437" y="1475317"/>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星形: 四角 36"/>
          <p:cNvSpPr/>
          <p:nvPr/>
        </p:nvSpPr>
        <p:spPr>
          <a:xfrm>
            <a:off x="6239333" y="1978977"/>
            <a:ext cx="191414" cy="191414"/>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文本框 39"/>
          <p:cNvSpPr txBox="1"/>
          <p:nvPr/>
        </p:nvSpPr>
        <p:spPr>
          <a:xfrm>
            <a:off x="1981997" y="6251584"/>
            <a:ext cx="8228006" cy="381964"/>
          </a:xfrm>
          <a:prstGeom prst="rect">
            <a:avLst/>
          </a:prstGeom>
          <a:noFill/>
        </p:spPr>
        <p:txBody>
          <a:bodyPr wrap="square" rtlCol="0">
            <a:spAutoFit/>
          </a:bodyPr>
          <a:lstStyle/>
          <a:p>
            <a:pPr algn="ct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amet, consectetuer adipiscing elit. Maecenas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congue</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massa. </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41" name="星形: 四角 40"/>
          <p:cNvSpPr/>
          <p:nvPr/>
        </p:nvSpPr>
        <p:spPr>
          <a:xfrm>
            <a:off x="8039101" y="1006477"/>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星形: 四角 41"/>
          <p:cNvSpPr/>
          <p:nvPr/>
        </p:nvSpPr>
        <p:spPr>
          <a:xfrm>
            <a:off x="10557800" y="907122"/>
            <a:ext cx="191414" cy="191414"/>
          </a:xfrm>
          <a:prstGeom prst="star4">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p:cNvSpPr/>
          <p:nvPr/>
        </p:nvSpPr>
        <p:spPr>
          <a:xfrm>
            <a:off x="11697450" y="1978977"/>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组合 2"/>
          <p:cNvGrpSpPr/>
          <p:nvPr/>
        </p:nvGrpSpPr>
        <p:grpSpPr>
          <a:xfrm>
            <a:off x="355600" y="500012"/>
            <a:ext cx="378460" cy="218440"/>
            <a:chOff x="419100" y="500012"/>
            <a:chExt cx="378460" cy="218440"/>
          </a:xfrm>
        </p:grpSpPr>
        <p:cxnSp>
          <p:nvCxnSpPr>
            <p:cNvPr id="4" name="直接连接符 3"/>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11" name="组合 10"/>
          <p:cNvGrpSpPr/>
          <p:nvPr/>
        </p:nvGrpSpPr>
        <p:grpSpPr>
          <a:xfrm>
            <a:off x="5846192" y="408021"/>
            <a:ext cx="1251219" cy="402422"/>
            <a:chOff x="5630292" y="408021"/>
            <a:chExt cx="1251219" cy="402422"/>
          </a:xfrm>
        </p:grpSpPr>
        <p:sp>
          <p:nvSpPr>
            <p:cNvPr id="12" name="椭圆 11"/>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31" name="组合 30"/>
          <p:cNvGrpSpPr/>
          <p:nvPr/>
        </p:nvGrpSpPr>
        <p:grpSpPr>
          <a:xfrm>
            <a:off x="1102385" y="255289"/>
            <a:ext cx="4348836" cy="903325"/>
            <a:chOff x="1102385" y="191789"/>
            <a:chExt cx="4348836" cy="903325"/>
          </a:xfrm>
        </p:grpSpPr>
        <p:sp>
          <p:nvSpPr>
            <p:cNvPr id="2" name="矩形: 圆角 1"/>
            <p:cNvSpPr/>
            <p:nvPr/>
          </p:nvSpPr>
          <p:spPr>
            <a:xfrm>
              <a:off x="2833971" y="6553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文本框 21"/>
            <p:cNvSpPr txBox="1"/>
            <p:nvPr/>
          </p:nvSpPr>
          <p:spPr>
            <a:xfrm>
              <a:off x="1352123" y="1917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内 容 回 顾</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23" name="弧形 22"/>
            <p:cNvSpPr/>
            <p:nvPr/>
          </p:nvSpPr>
          <p:spPr>
            <a:xfrm rot="14711812">
              <a:off x="1182014" y="2957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星形: 四角 23"/>
            <p:cNvSpPr/>
            <p:nvPr/>
          </p:nvSpPr>
          <p:spPr>
            <a:xfrm rot="13469663">
              <a:off x="1267651" y="7592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星形: 四角 24"/>
            <p:cNvSpPr/>
            <p:nvPr/>
          </p:nvSpPr>
          <p:spPr>
            <a:xfrm rot="13469663">
              <a:off x="1102385" y="5073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68956" y="3860432"/>
            <a:ext cx="991804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83187" y="2362805"/>
            <a:ext cx="723915" cy="708778"/>
            <a:chOff x="859502" y="1995510"/>
            <a:chExt cx="1477076" cy="1446190"/>
          </a:xfrm>
        </p:grpSpPr>
        <p:sp>
          <p:nvSpPr>
            <p:cNvPr id="42" name="任意多边形: 形状 41"/>
            <p:cNvSpPr/>
            <p:nvPr/>
          </p:nvSpPr>
          <p:spPr>
            <a:xfrm rot="10800000">
              <a:off x="966849" y="1995510"/>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noFill/>
            <a:ln>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任意多边形: 形状 31"/>
            <p:cNvSpPr/>
            <p:nvPr/>
          </p:nvSpPr>
          <p:spPr>
            <a:xfrm rot="10800000">
              <a:off x="859502" y="2071972"/>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29" name="组合 28"/>
          <p:cNvGrpSpPr/>
          <p:nvPr/>
        </p:nvGrpSpPr>
        <p:grpSpPr>
          <a:xfrm>
            <a:off x="7081907" y="2362805"/>
            <a:ext cx="731863" cy="708779"/>
            <a:chOff x="6258221" y="1995510"/>
            <a:chExt cx="1493291" cy="1446191"/>
          </a:xfrm>
        </p:grpSpPr>
        <p:sp>
          <p:nvSpPr>
            <p:cNvPr id="43" name="任意多边形: 形状 42"/>
            <p:cNvSpPr/>
            <p:nvPr/>
          </p:nvSpPr>
          <p:spPr>
            <a:xfrm rot="10800000">
              <a:off x="6381783" y="1995510"/>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noFill/>
            <a:ln>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任意多边形: 形状 32"/>
            <p:cNvSpPr/>
            <p:nvPr/>
          </p:nvSpPr>
          <p:spPr>
            <a:xfrm rot="10800000">
              <a:off x="6258221" y="2071973"/>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30" name="组合 29"/>
          <p:cNvGrpSpPr/>
          <p:nvPr/>
        </p:nvGrpSpPr>
        <p:grpSpPr>
          <a:xfrm>
            <a:off x="4026947" y="4718401"/>
            <a:ext cx="730110" cy="711483"/>
            <a:chOff x="3203262" y="4348292"/>
            <a:chExt cx="1489716" cy="1451710"/>
          </a:xfrm>
        </p:grpSpPr>
        <p:sp>
          <p:nvSpPr>
            <p:cNvPr id="44" name="任意多边形: 形状 43"/>
            <p:cNvSpPr/>
            <p:nvPr/>
          </p:nvSpPr>
          <p:spPr>
            <a:xfrm rot="10800000">
              <a:off x="3323249" y="4348292"/>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noFill/>
            <a:ln>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任意多边形: 形状 34"/>
            <p:cNvSpPr/>
            <p:nvPr/>
          </p:nvSpPr>
          <p:spPr>
            <a:xfrm rot="10800000">
              <a:off x="3203262" y="4430274"/>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69" name="组合 68"/>
          <p:cNvGrpSpPr/>
          <p:nvPr/>
        </p:nvGrpSpPr>
        <p:grpSpPr>
          <a:xfrm>
            <a:off x="8081279" y="1794029"/>
            <a:ext cx="3141119" cy="1699576"/>
            <a:chOff x="8081279" y="1781329"/>
            <a:chExt cx="3141119" cy="1699576"/>
          </a:xfrm>
        </p:grpSpPr>
        <p:sp>
          <p:nvSpPr>
            <p:cNvPr id="45" name="文本框 44"/>
            <p:cNvSpPr txBox="1"/>
            <p:nvPr/>
          </p:nvSpPr>
          <p:spPr>
            <a:xfrm>
              <a:off x="8081279" y="2087558"/>
              <a:ext cx="2529386"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工作</a:t>
              </a:r>
              <a:r>
                <a:rPr lang="zh-CN" altLang="en-US" sz="2800" b="1" dirty="0">
                  <a:solidFill>
                    <a:srgbClr val="01BC3B"/>
                  </a:solidFill>
                  <a:latin typeface="思源黑体 CN Regular" panose="020B0500000000000000" pitchFamily="34" charset="-122"/>
                  <a:ea typeface="思源黑体 CN Regular" panose="020B0500000000000000" pitchFamily="34" charset="-122"/>
                </a:rPr>
                <a:t>内容回顾</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6" name="文本框 45"/>
            <p:cNvSpPr txBox="1"/>
            <p:nvPr/>
          </p:nvSpPr>
          <p:spPr>
            <a:xfrm>
              <a:off x="8081279" y="2600728"/>
              <a:ext cx="3141119"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8" name="弧形 47"/>
            <p:cNvSpPr/>
            <p:nvPr/>
          </p:nvSpPr>
          <p:spPr>
            <a:xfrm>
              <a:off x="10030960" y="1902525"/>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9" name="星形: 四角 48"/>
            <p:cNvSpPr/>
            <p:nvPr/>
          </p:nvSpPr>
          <p:spPr>
            <a:xfrm rot="836118">
              <a:off x="10406043" y="1781329"/>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0" name="星形: 四角 49"/>
            <p:cNvSpPr/>
            <p:nvPr/>
          </p:nvSpPr>
          <p:spPr>
            <a:xfrm>
              <a:off x="10674015" y="1961287"/>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68" name="组合 67"/>
          <p:cNvGrpSpPr/>
          <p:nvPr/>
        </p:nvGrpSpPr>
        <p:grpSpPr>
          <a:xfrm>
            <a:off x="2645483" y="1794029"/>
            <a:ext cx="3141119" cy="1699576"/>
            <a:chOff x="2645483" y="1781329"/>
            <a:chExt cx="3141119" cy="1699576"/>
          </a:xfrm>
        </p:grpSpPr>
        <p:sp>
          <p:nvSpPr>
            <p:cNvPr id="54" name="文本框 53"/>
            <p:cNvSpPr txBox="1"/>
            <p:nvPr/>
          </p:nvSpPr>
          <p:spPr>
            <a:xfrm>
              <a:off x="2645483" y="2087558"/>
              <a:ext cx="2529386"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工作</a:t>
              </a:r>
              <a:r>
                <a:rPr lang="zh-CN" altLang="en-US" sz="2800" b="1" dirty="0">
                  <a:solidFill>
                    <a:srgbClr val="01BC3B"/>
                  </a:solidFill>
                  <a:latin typeface="思源黑体 CN Regular" panose="020B0500000000000000" pitchFamily="34" charset="-122"/>
                  <a:ea typeface="思源黑体 CN Regular" panose="020B0500000000000000" pitchFamily="34" charset="-122"/>
                </a:rPr>
                <a:t>内容回顾</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5" name="文本框 54"/>
            <p:cNvSpPr txBox="1"/>
            <p:nvPr/>
          </p:nvSpPr>
          <p:spPr>
            <a:xfrm>
              <a:off x="2645483" y="2600728"/>
              <a:ext cx="3141119"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7" name="弧形 56"/>
            <p:cNvSpPr/>
            <p:nvPr/>
          </p:nvSpPr>
          <p:spPr>
            <a:xfrm>
              <a:off x="4595164" y="1902525"/>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星形: 四角 57"/>
            <p:cNvSpPr/>
            <p:nvPr/>
          </p:nvSpPr>
          <p:spPr>
            <a:xfrm rot="836118">
              <a:off x="4970247" y="1781329"/>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星形: 四角 58"/>
            <p:cNvSpPr/>
            <p:nvPr/>
          </p:nvSpPr>
          <p:spPr>
            <a:xfrm>
              <a:off x="5238219" y="1961287"/>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70" name="组合 69"/>
          <p:cNvGrpSpPr/>
          <p:nvPr/>
        </p:nvGrpSpPr>
        <p:grpSpPr>
          <a:xfrm>
            <a:off x="5100802" y="4160152"/>
            <a:ext cx="3141119" cy="1699576"/>
            <a:chOff x="5735802" y="3982352"/>
            <a:chExt cx="3141119" cy="1699576"/>
          </a:xfrm>
        </p:grpSpPr>
        <p:sp>
          <p:nvSpPr>
            <p:cNvPr id="61" name="文本框 60"/>
            <p:cNvSpPr txBox="1"/>
            <p:nvPr/>
          </p:nvSpPr>
          <p:spPr>
            <a:xfrm>
              <a:off x="5735802" y="4288581"/>
              <a:ext cx="2529386"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工作</a:t>
              </a:r>
              <a:r>
                <a:rPr lang="zh-CN" altLang="en-US" sz="2800" b="1" dirty="0">
                  <a:solidFill>
                    <a:srgbClr val="01BC3B"/>
                  </a:solidFill>
                  <a:latin typeface="思源黑体 CN Regular" panose="020B0500000000000000" pitchFamily="34" charset="-122"/>
                  <a:ea typeface="思源黑体 CN Regular" panose="020B0500000000000000" pitchFamily="34" charset="-122"/>
                </a:rPr>
                <a:t>内容回顾</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62" name="文本框 61"/>
            <p:cNvSpPr txBox="1"/>
            <p:nvPr/>
          </p:nvSpPr>
          <p:spPr>
            <a:xfrm>
              <a:off x="5735802" y="4801751"/>
              <a:ext cx="3141119"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64" name="弧形 63"/>
            <p:cNvSpPr/>
            <p:nvPr/>
          </p:nvSpPr>
          <p:spPr>
            <a:xfrm>
              <a:off x="7685483" y="4103548"/>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星形: 四角 64"/>
            <p:cNvSpPr/>
            <p:nvPr/>
          </p:nvSpPr>
          <p:spPr>
            <a:xfrm rot="836118">
              <a:off x="8060566" y="3982352"/>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星形: 四角 65"/>
            <p:cNvSpPr/>
            <p:nvPr/>
          </p:nvSpPr>
          <p:spPr>
            <a:xfrm>
              <a:off x="8328538" y="4162310"/>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7" name="文本框 66"/>
          <p:cNvSpPr txBox="1"/>
          <p:nvPr/>
        </p:nvSpPr>
        <p:spPr>
          <a:xfrm>
            <a:off x="1810172" y="2330449"/>
            <a:ext cx="1074369" cy="923330"/>
          </a:xfrm>
          <a:prstGeom prst="rect">
            <a:avLst/>
          </a:prstGeom>
          <a:noFill/>
        </p:spPr>
        <p:txBody>
          <a:bodyPr wrap="square" rtlCol="0">
            <a:spAutoFit/>
          </a:bodyPr>
          <a:lstStyle/>
          <a:p>
            <a:pPr algn="ctr"/>
            <a:r>
              <a:rPr lang="en-US" altLang="zh-CN" sz="5400" b="1" dirty="0">
                <a:solidFill>
                  <a:schemeClr val="bg1"/>
                </a:solidFill>
                <a:latin typeface="思源黑体 CN Regular" panose="020B0500000000000000" pitchFamily="34" charset="-122"/>
                <a:ea typeface="思源黑体 CN Regular" panose="020B0500000000000000" pitchFamily="34" charset="-122"/>
              </a:rPr>
              <a:t>01</a:t>
            </a:r>
            <a:endParaRPr lang="zh-CN" altLang="en-US" sz="54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71" name="文本框 70"/>
          <p:cNvSpPr txBox="1"/>
          <p:nvPr/>
        </p:nvSpPr>
        <p:spPr>
          <a:xfrm>
            <a:off x="7194255" y="2330449"/>
            <a:ext cx="1074369" cy="923330"/>
          </a:xfrm>
          <a:prstGeom prst="rect">
            <a:avLst/>
          </a:prstGeom>
          <a:noFill/>
        </p:spPr>
        <p:txBody>
          <a:bodyPr wrap="square" rtlCol="0">
            <a:spAutoFit/>
          </a:bodyPr>
          <a:lstStyle/>
          <a:p>
            <a:pPr algn="ctr"/>
            <a:r>
              <a:rPr lang="en-US" altLang="zh-CN" sz="5400" b="1" dirty="0">
                <a:solidFill>
                  <a:schemeClr val="bg1"/>
                </a:solidFill>
                <a:latin typeface="思源黑体 CN Regular" panose="020B0500000000000000" pitchFamily="34" charset="-122"/>
                <a:ea typeface="思源黑体 CN Regular" panose="020B0500000000000000" pitchFamily="34" charset="-122"/>
              </a:rPr>
              <a:t>02</a:t>
            </a:r>
            <a:endParaRPr lang="zh-CN" altLang="en-US" sz="54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72" name="文本框 71"/>
          <p:cNvSpPr txBox="1"/>
          <p:nvPr/>
        </p:nvSpPr>
        <p:spPr>
          <a:xfrm>
            <a:off x="4148677" y="4691446"/>
            <a:ext cx="1074369" cy="923330"/>
          </a:xfrm>
          <a:prstGeom prst="rect">
            <a:avLst/>
          </a:prstGeom>
          <a:noFill/>
        </p:spPr>
        <p:txBody>
          <a:bodyPr wrap="square" rtlCol="0">
            <a:spAutoFit/>
          </a:bodyPr>
          <a:lstStyle/>
          <a:p>
            <a:pPr algn="ctr"/>
            <a:r>
              <a:rPr lang="en-US" altLang="zh-CN" sz="5400" b="1" dirty="0">
                <a:solidFill>
                  <a:schemeClr val="bg1"/>
                </a:solidFill>
                <a:latin typeface="思源黑体 CN Regular" panose="020B0500000000000000" pitchFamily="34" charset="-122"/>
                <a:ea typeface="思源黑体 CN Regular" panose="020B0500000000000000" pitchFamily="34" charset="-122"/>
              </a:rPr>
              <a:t>03</a:t>
            </a:r>
            <a:endParaRPr lang="zh-CN" altLang="en-US" sz="5400" b="1" dirty="0">
              <a:solidFill>
                <a:srgbClr val="01BC3B"/>
              </a:solidFill>
              <a:latin typeface="思源黑体 CN Regular" panose="020B0500000000000000" pitchFamily="34" charset="-122"/>
              <a:ea typeface="思源黑体 CN Regular" panose="020B0500000000000000" pitchFamily="34" charset="-122"/>
            </a:endParaRPr>
          </a:p>
        </p:txBody>
      </p:sp>
      <p:cxnSp>
        <p:nvCxnSpPr>
          <p:cNvPr id="60" name="直接连接符 59"/>
          <p:cNvCxnSpPr/>
          <p:nvPr/>
        </p:nvCxnSpPr>
        <p:spPr>
          <a:xfrm>
            <a:off x="338421" y="6536618"/>
            <a:ext cx="4819650" cy="0"/>
          </a:xfrm>
          <a:prstGeom prst="line">
            <a:avLst/>
          </a:prstGeom>
          <a:ln w="0">
            <a:solidFill>
              <a:srgbClr val="01BC3B"/>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6" name="图片 85"/>
          <p:cNvPicPr>
            <a:picLocks noChangeAspect="1"/>
          </p:cNvPicPr>
          <p:nvPr/>
        </p:nvPicPr>
        <p:blipFill>
          <a:blip r:embed="rId1" cstate="screen">
            <a:alphaModFix amt="20000"/>
            <a:duotone>
              <a:prstClr val="black"/>
              <a:schemeClr val="bg2">
                <a:lumMod val="10000"/>
                <a:tint val="45000"/>
                <a:satMod val="400000"/>
              </a:schemeClr>
            </a:duotone>
          </a:blip>
          <a:stretch>
            <a:fillRect/>
          </a:stretch>
        </p:blipFill>
        <p:spPr>
          <a:xfrm>
            <a:off x="72000" y="1783357"/>
            <a:ext cx="12120000" cy="5074643"/>
          </a:xfrm>
          <a:prstGeom prst="rect">
            <a:avLst/>
          </a:prstGeom>
        </p:spPr>
      </p:pic>
      <p:grpSp>
        <p:nvGrpSpPr>
          <p:cNvPr id="33" name="组合 32"/>
          <p:cNvGrpSpPr/>
          <p:nvPr/>
        </p:nvGrpSpPr>
        <p:grpSpPr>
          <a:xfrm>
            <a:off x="355600" y="500012"/>
            <a:ext cx="378460" cy="218440"/>
            <a:chOff x="419100" y="500012"/>
            <a:chExt cx="378460" cy="218440"/>
          </a:xfrm>
        </p:grpSpPr>
        <p:cxnSp>
          <p:nvCxnSpPr>
            <p:cNvPr id="5" name="直接连接符 4"/>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sp>
        <p:nvSpPr>
          <p:cNvPr id="9" name="椭圆 8"/>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椭圆 10"/>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32" name="组合 31"/>
          <p:cNvGrpSpPr/>
          <p:nvPr/>
        </p:nvGrpSpPr>
        <p:grpSpPr>
          <a:xfrm>
            <a:off x="5846192" y="408021"/>
            <a:ext cx="1251219" cy="402422"/>
            <a:chOff x="5630292" y="408021"/>
            <a:chExt cx="1251219" cy="402422"/>
          </a:xfrm>
        </p:grpSpPr>
        <p:sp>
          <p:nvSpPr>
            <p:cNvPr id="15" name="椭圆 14"/>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椭圆 23"/>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椭圆 24"/>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椭圆 26"/>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椭圆 27"/>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43" name="直接连接符 42"/>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56" name="任意多边形: 形状 55"/>
          <p:cNvSpPr/>
          <p:nvPr/>
        </p:nvSpPr>
        <p:spPr>
          <a:xfrm rot="5400000">
            <a:off x="992270" y="1579751"/>
            <a:ext cx="758048" cy="1294060"/>
          </a:xfrm>
          <a:custGeom>
            <a:avLst/>
            <a:gdLst>
              <a:gd name="connsiteX0" fmla="*/ 0 w 878899"/>
              <a:gd name="connsiteY0" fmla="*/ 2023605 h 2023605"/>
              <a:gd name="connsiteX1" fmla="*/ 0 w 878899"/>
              <a:gd name="connsiteY1" fmla="*/ 652415 h 2023605"/>
              <a:gd name="connsiteX2" fmla="*/ 0 w 878899"/>
              <a:gd name="connsiteY2" fmla="*/ 651252 h 2023605"/>
              <a:gd name="connsiteX3" fmla="*/ 784 w 878899"/>
              <a:gd name="connsiteY3" fmla="*/ 651252 h 2023605"/>
              <a:gd name="connsiteX4" fmla="*/ 439450 w 878899"/>
              <a:gd name="connsiteY4" fmla="*/ 0 h 2023605"/>
              <a:gd name="connsiteX5" fmla="*/ 878116 w 878899"/>
              <a:gd name="connsiteY5" fmla="*/ 651252 h 2023605"/>
              <a:gd name="connsiteX6" fmla="*/ 878899 w 878899"/>
              <a:gd name="connsiteY6" fmla="*/ 651252 h 2023605"/>
              <a:gd name="connsiteX7" fmla="*/ 878899 w 878899"/>
              <a:gd name="connsiteY7" fmla="*/ 652415 h 2023605"/>
              <a:gd name="connsiteX8" fmla="*/ 878899 w 878899"/>
              <a:gd name="connsiteY8" fmla="*/ 2023605 h 2023605"/>
              <a:gd name="connsiteX9" fmla="*/ 878613 w 878899"/>
              <a:gd name="connsiteY9" fmla="*/ 2023605 h 2023605"/>
              <a:gd name="connsiteX10" fmla="*/ 439450 w 878899"/>
              <a:gd name="connsiteY10" fmla="*/ 1371615 h 2023605"/>
              <a:gd name="connsiteX11" fmla="*/ 286 w 878899"/>
              <a:gd name="connsiteY11" fmla="*/ 2023605 h 20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8899" h="2023605">
                <a:moveTo>
                  <a:pt x="0" y="2023605"/>
                </a:moveTo>
                <a:lnTo>
                  <a:pt x="0" y="652415"/>
                </a:lnTo>
                <a:lnTo>
                  <a:pt x="0" y="651252"/>
                </a:lnTo>
                <a:lnTo>
                  <a:pt x="784" y="651252"/>
                </a:lnTo>
                <a:lnTo>
                  <a:pt x="439450" y="0"/>
                </a:lnTo>
                <a:lnTo>
                  <a:pt x="878116" y="651252"/>
                </a:lnTo>
                <a:lnTo>
                  <a:pt x="878899" y="651252"/>
                </a:lnTo>
                <a:lnTo>
                  <a:pt x="878899" y="652415"/>
                </a:lnTo>
                <a:lnTo>
                  <a:pt x="878899" y="2023605"/>
                </a:lnTo>
                <a:lnTo>
                  <a:pt x="878613" y="2023605"/>
                </a:lnTo>
                <a:lnTo>
                  <a:pt x="439450" y="1371615"/>
                </a:lnTo>
                <a:lnTo>
                  <a:pt x="286" y="2023605"/>
                </a:lnTo>
                <a:close/>
              </a:path>
            </a:pathLst>
          </a:cu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0" name="图形 59" descr="日程表 纯色填充"/>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1169135" y="1952255"/>
            <a:ext cx="549050" cy="549050"/>
          </a:xfrm>
          <a:prstGeom prst="rect">
            <a:avLst/>
          </a:prstGeom>
        </p:spPr>
      </p:pic>
      <p:sp>
        <p:nvSpPr>
          <p:cNvPr id="65" name="文本框 64"/>
          <p:cNvSpPr txBox="1"/>
          <p:nvPr/>
        </p:nvSpPr>
        <p:spPr>
          <a:xfrm>
            <a:off x="2388703" y="1587258"/>
            <a:ext cx="3052818"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 作 </a:t>
            </a:r>
            <a:r>
              <a:rPr lang="zh-CN" altLang="en-US" sz="2800" b="1" dirty="0">
                <a:solidFill>
                  <a:srgbClr val="01BC3B"/>
                </a:solidFill>
                <a:latin typeface="思源黑体 CN Regular" panose="020B0500000000000000" pitchFamily="34" charset="-122"/>
                <a:ea typeface="思源黑体 CN Regular" panose="020B0500000000000000" pitchFamily="34" charset="-122"/>
              </a:rPr>
              <a:t>内 容 回 顾</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66" name="文本框 65"/>
          <p:cNvSpPr txBox="1"/>
          <p:nvPr/>
        </p:nvSpPr>
        <p:spPr>
          <a:xfrm>
            <a:off x="2388703" y="1986128"/>
            <a:ext cx="4353846"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grpSp>
        <p:nvGrpSpPr>
          <p:cNvPr id="92" name="组合 91"/>
          <p:cNvGrpSpPr/>
          <p:nvPr/>
        </p:nvGrpSpPr>
        <p:grpSpPr>
          <a:xfrm>
            <a:off x="4820984" y="1281029"/>
            <a:ext cx="763733" cy="702887"/>
            <a:chOff x="4820984" y="1154029"/>
            <a:chExt cx="763733" cy="702887"/>
          </a:xfrm>
        </p:grpSpPr>
        <p:sp>
          <p:nvSpPr>
            <p:cNvPr id="87" name="弧形 86"/>
            <p:cNvSpPr/>
            <p:nvPr/>
          </p:nvSpPr>
          <p:spPr>
            <a:xfrm>
              <a:off x="4820984" y="1275225"/>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星形: 四角 87"/>
            <p:cNvSpPr/>
            <p:nvPr/>
          </p:nvSpPr>
          <p:spPr>
            <a:xfrm rot="836118">
              <a:off x="5196067" y="1154029"/>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星形: 四角 88"/>
            <p:cNvSpPr/>
            <p:nvPr/>
          </p:nvSpPr>
          <p:spPr>
            <a:xfrm>
              <a:off x="5464039" y="1333987"/>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4" name="组合 113"/>
          <p:cNvGrpSpPr/>
          <p:nvPr/>
        </p:nvGrpSpPr>
        <p:grpSpPr>
          <a:xfrm>
            <a:off x="3011686" y="2924239"/>
            <a:ext cx="6018285" cy="1557637"/>
            <a:chOff x="3011686" y="2888466"/>
            <a:chExt cx="6018285" cy="1557637"/>
          </a:xfrm>
        </p:grpSpPr>
        <p:sp>
          <p:nvSpPr>
            <p:cNvPr id="57" name="任意多边形: 形状 56"/>
            <p:cNvSpPr/>
            <p:nvPr/>
          </p:nvSpPr>
          <p:spPr>
            <a:xfrm rot="5400000">
              <a:off x="3279692" y="3159549"/>
              <a:ext cx="758048" cy="1294060"/>
            </a:xfrm>
            <a:custGeom>
              <a:avLst/>
              <a:gdLst>
                <a:gd name="connsiteX0" fmla="*/ 0 w 878899"/>
                <a:gd name="connsiteY0" fmla="*/ 2023605 h 2023605"/>
                <a:gd name="connsiteX1" fmla="*/ 0 w 878899"/>
                <a:gd name="connsiteY1" fmla="*/ 652415 h 2023605"/>
                <a:gd name="connsiteX2" fmla="*/ 0 w 878899"/>
                <a:gd name="connsiteY2" fmla="*/ 651252 h 2023605"/>
                <a:gd name="connsiteX3" fmla="*/ 784 w 878899"/>
                <a:gd name="connsiteY3" fmla="*/ 651252 h 2023605"/>
                <a:gd name="connsiteX4" fmla="*/ 439450 w 878899"/>
                <a:gd name="connsiteY4" fmla="*/ 0 h 2023605"/>
                <a:gd name="connsiteX5" fmla="*/ 878116 w 878899"/>
                <a:gd name="connsiteY5" fmla="*/ 651252 h 2023605"/>
                <a:gd name="connsiteX6" fmla="*/ 878899 w 878899"/>
                <a:gd name="connsiteY6" fmla="*/ 651252 h 2023605"/>
                <a:gd name="connsiteX7" fmla="*/ 878899 w 878899"/>
                <a:gd name="connsiteY7" fmla="*/ 652415 h 2023605"/>
                <a:gd name="connsiteX8" fmla="*/ 878899 w 878899"/>
                <a:gd name="connsiteY8" fmla="*/ 2023605 h 2023605"/>
                <a:gd name="connsiteX9" fmla="*/ 878613 w 878899"/>
                <a:gd name="connsiteY9" fmla="*/ 2023605 h 2023605"/>
                <a:gd name="connsiteX10" fmla="*/ 439450 w 878899"/>
                <a:gd name="connsiteY10" fmla="*/ 1371615 h 2023605"/>
                <a:gd name="connsiteX11" fmla="*/ 286 w 878899"/>
                <a:gd name="connsiteY11" fmla="*/ 2023605 h 20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8899" h="2023605">
                  <a:moveTo>
                    <a:pt x="0" y="2023605"/>
                  </a:moveTo>
                  <a:lnTo>
                    <a:pt x="0" y="652415"/>
                  </a:lnTo>
                  <a:lnTo>
                    <a:pt x="0" y="651252"/>
                  </a:lnTo>
                  <a:lnTo>
                    <a:pt x="784" y="651252"/>
                  </a:lnTo>
                  <a:lnTo>
                    <a:pt x="439450" y="0"/>
                  </a:lnTo>
                  <a:lnTo>
                    <a:pt x="878116" y="651252"/>
                  </a:lnTo>
                  <a:lnTo>
                    <a:pt x="878899" y="651252"/>
                  </a:lnTo>
                  <a:lnTo>
                    <a:pt x="878899" y="652415"/>
                  </a:lnTo>
                  <a:lnTo>
                    <a:pt x="878899" y="2023605"/>
                  </a:lnTo>
                  <a:lnTo>
                    <a:pt x="878613" y="2023605"/>
                  </a:lnTo>
                  <a:lnTo>
                    <a:pt x="439450" y="1371615"/>
                  </a:lnTo>
                  <a:lnTo>
                    <a:pt x="286" y="2023605"/>
                  </a:lnTo>
                  <a:close/>
                </a:path>
              </a:pathLst>
            </a:cu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2" name="图形 61" descr="文档 纯色填充"/>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3456557" y="3532195"/>
              <a:ext cx="549050" cy="549050"/>
            </a:xfrm>
            <a:prstGeom prst="rect">
              <a:avLst/>
            </a:prstGeom>
          </p:spPr>
        </p:pic>
        <p:sp>
          <p:nvSpPr>
            <p:cNvPr id="70" name="文本框 69"/>
            <p:cNvSpPr txBox="1"/>
            <p:nvPr/>
          </p:nvSpPr>
          <p:spPr>
            <a:xfrm>
              <a:off x="4676125" y="3167056"/>
              <a:ext cx="3052818"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 作 </a:t>
              </a:r>
              <a:r>
                <a:rPr lang="zh-CN" altLang="en-US" sz="2800" b="1" dirty="0">
                  <a:solidFill>
                    <a:schemeClr val="bg1"/>
                  </a:solidFill>
                  <a:latin typeface="思源黑体 CN Regular" panose="020B0500000000000000" pitchFamily="34" charset="-122"/>
                  <a:ea typeface="思源黑体 CN Regular" panose="020B0500000000000000" pitchFamily="34" charset="-122"/>
                </a:rPr>
                <a:t>内 容</a:t>
              </a:r>
              <a:r>
                <a:rPr lang="zh-CN" altLang="en-US" sz="2800" b="1" dirty="0">
                  <a:solidFill>
                    <a:srgbClr val="01BC3B"/>
                  </a:solidFill>
                  <a:latin typeface="思源黑体 CN Regular" panose="020B0500000000000000" pitchFamily="34" charset="-122"/>
                  <a:ea typeface="思源黑体 CN Regular" panose="020B0500000000000000" pitchFamily="34" charset="-122"/>
                </a:rPr>
                <a:t> 回 顾</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71" name="文本框 70"/>
            <p:cNvSpPr txBox="1"/>
            <p:nvPr/>
          </p:nvSpPr>
          <p:spPr>
            <a:xfrm>
              <a:off x="4676125" y="3565926"/>
              <a:ext cx="4353846"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grpSp>
          <p:nvGrpSpPr>
            <p:cNvPr id="93" name="组合 92"/>
            <p:cNvGrpSpPr/>
            <p:nvPr/>
          </p:nvGrpSpPr>
          <p:grpSpPr>
            <a:xfrm>
              <a:off x="7097411" y="2888466"/>
              <a:ext cx="763733" cy="702887"/>
              <a:chOff x="4820984" y="1154029"/>
              <a:chExt cx="763733" cy="702887"/>
            </a:xfrm>
          </p:grpSpPr>
          <p:sp>
            <p:nvSpPr>
              <p:cNvPr id="94" name="弧形 93"/>
              <p:cNvSpPr/>
              <p:nvPr/>
            </p:nvSpPr>
            <p:spPr>
              <a:xfrm>
                <a:off x="4820984" y="1275225"/>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5" name="星形: 四角 94"/>
              <p:cNvSpPr/>
              <p:nvPr/>
            </p:nvSpPr>
            <p:spPr>
              <a:xfrm rot="836118">
                <a:off x="5196067" y="1154029"/>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6" name="星形: 四角 95"/>
              <p:cNvSpPr/>
              <p:nvPr/>
            </p:nvSpPr>
            <p:spPr>
              <a:xfrm>
                <a:off x="5464039" y="1333987"/>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sp>
        <p:nvSpPr>
          <p:cNvPr id="58" name="任意多边形: 形状 57"/>
          <p:cNvSpPr/>
          <p:nvPr/>
        </p:nvSpPr>
        <p:spPr>
          <a:xfrm rot="5400000">
            <a:off x="5567114" y="4840946"/>
            <a:ext cx="758048" cy="1294060"/>
          </a:xfrm>
          <a:custGeom>
            <a:avLst/>
            <a:gdLst>
              <a:gd name="connsiteX0" fmla="*/ 0 w 878899"/>
              <a:gd name="connsiteY0" fmla="*/ 2023605 h 2023605"/>
              <a:gd name="connsiteX1" fmla="*/ 0 w 878899"/>
              <a:gd name="connsiteY1" fmla="*/ 652415 h 2023605"/>
              <a:gd name="connsiteX2" fmla="*/ 0 w 878899"/>
              <a:gd name="connsiteY2" fmla="*/ 651252 h 2023605"/>
              <a:gd name="connsiteX3" fmla="*/ 784 w 878899"/>
              <a:gd name="connsiteY3" fmla="*/ 651252 h 2023605"/>
              <a:gd name="connsiteX4" fmla="*/ 439450 w 878899"/>
              <a:gd name="connsiteY4" fmla="*/ 0 h 2023605"/>
              <a:gd name="connsiteX5" fmla="*/ 878116 w 878899"/>
              <a:gd name="connsiteY5" fmla="*/ 651252 h 2023605"/>
              <a:gd name="connsiteX6" fmla="*/ 878899 w 878899"/>
              <a:gd name="connsiteY6" fmla="*/ 651252 h 2023605"/>
              <a:gd name="connsiteX7" fmla="*/ 878899 w 878899"/>
              <a:gd name="connsiteY7" fmla="*/ 652415 h 2023605"/>
              <a:gd name="connsiteX8" fmla="*/ 878899 w 878899"/>
              <a:gd name="connsiteY8" fmla="*/ 2023605 h 2023605"/>
              <a:gd name="connsiteX9" fmla="*/ 878613 w 878899"/>
              <a:gd name="connsiteY9" fmla="*/ 2023605 h 2023605"/>
              <a:gd name="connsiteX10" fmla="*/ 439450 w 878899"/>
              <a:gd name="connsiteY10" fmla="*/ 1371615 h 2023605"/>
              <a:gd name="connsiteX11" fmla="*/ 286 w 878899"/>
              <a:gd name="connsiteY11" fmla="*/ 2023605 h 20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8899" h="2023605">
                <a:moveTo>
                  <a:pt x="0" y="2023605"/>
                </a:moveTo>
                <a:lnTo>
                  <a:pt x="0" y="652415"/>
                </a:lnTo>
                <a:lnTo>
                  <a:pt x="0" y="651252"/>
                </a:lnTo>
                <a:lnTo>
                  <a:pt x="784" y="651252"/>
                </a:lnTo>
                <a:lnTo>
                  <a:pt x="439450" y="0"/>
                </a:lnTo>
                <a:lnTo>
                  <a:pt x="878116" y="651252"/>
                </a:lnTo>
                <a:lnTo>
                  <a:pt x="878899" y="651252"/>
                </a:lnTo>
                <a:lnTo>
                  <a:pt x="878899" y="652415"/>
                </a:lnTo>
                <a:lnTo>
                  <a:pt x="878899" y="2023605"/>
                </a:lnTo>
                <a:lnTo>
                  <a:pt x="878613" y="2023605"/>
                </a:lnTo>
                <a:lnTo>
                  <a:pt x="439450" y="1371615"/>
                </a:lnTo>
                <a:lnTo>
                  <a:pt x="286" y="20236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4" name="图形 63" descr="灯泡 纯色填充"/>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5743979" y="5213450"/>
            <a:ext cx="549050" cy="549050"/>
          </a:xfrm>
          <a:prstGeom prst="rect">
            <a:avLst/>
          </a:prstGeom>
        </p:spPr>
      </p:pic>
      <p:sp>
        <p:nvSpPr>
          <p:cNvPr id="74" name="文本框 73"/>
          <p:cNvSpPr txBox="1"/>
          <p:nvPr/>
        </p:nvSpPr>
        <p:spPr>
          <a:xfrm>
            <a:off x="6963547" y="4848453"/>
            <a:ext cx="3052818"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 作 内 容 </a:t>
            </a:r>
            <a:r>
              <a:rPr lang="zh-CN" altLang="en-US" sz="2800" b="1" dirty="0">
                <a:solidFill>
                  <a:schemeClr val="bg1"/>
                </a:solidFill>
                <a:latin typeface="思源黑体 CN Regular" panose="020B0500000000000000" pitchFamily="34" charset="-122"/>
                <a:ea typeface="思源黑体 CN Regular" panose="020B0500000000000000" pitchFamily="34" charset="-122"/>
              </a:rPr>
              <a:t>回 顾</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75" name="文本框 74"/>
          <p:cNvSpPr txBox="1"/>
          <p:nvPr/>
        </p:nvSpPr>
        <p:spPr>
          <a:xfrm>
            <a:off x="6963547" y="5247323"/>
            <a:ext cx="4353846"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grpSp>
        <p:nvGrpSpPr>
          <p:cNvPr id="97" name="组合 96"/>
          <p:cNvGrpSpPr/>
          <p:nvPr/>
        </p:nvGrpSpPr>
        <p:grpSpPr>
          <a:xfrm>
            <a:off x="9375187" y="4539810"/>
            <a:ext cx="763733" cy="702887"/>
            <a:chOff x="4820984" y="1154029"/>
            <a:chExt cx="763733" cy="702887"/>
          </a:xfrm>
        </p:grpSpPr>
        <p:sp>
          <p:nvSpPr>
            <p:cNvPr id="98" name="弧形 97"/>
            <p:cNvSpPr/>
            <p:nvPr/>
          </p:nvSpPr>
          <p:spPr>
            <a:xfrm>
              <a:off x="4820984" y="1275225"/>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9" name="星形: 四角 98"/>
            <p:cNvSpPr/>
            <p:nvPr/>
          </p:nvSpPr>
          <p:spPr>
            <a:xfrm rot="836118">
              <a:off x="5196067" y="1154029"/>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0" name="星形: 四角 99"/>
            <p:cNvSpPr/>
            <p:nvPr/>
          </p:nvSpPr>
          <p:spPr>
            <a:xfrm>
              <a:off x="5464039" y="1333987"/>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05" name="星形: 四角 104"/>
          <p:cNvSpPr/>
          <p:nvPr/>
        </p:nvSpPr>
        <p:spPr>
          <a:xfrm>
            <a:off x="9085856" y="1340446"/>
            <a:ext cx="135025" cy="135025"/>
          </a:xfrm>
          <a:prstGeom prst="star4">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8" name="星形: 四角 107"/>
          <p:cNvSpPr/>
          <p:nvPr/>
        </p:nvSpPr>
        <p:spPr>
          <a:xfrm>
            <a:off x="796339" y="5898520"/>
            <a:ext cx="197479" cy="197479"/>
          </a:xfrm>
          <a:prstGeom prst="star4">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9" name="星形: 四角 108"/>
          <p:cNvSpPr/>
          <p:nvPr/>
        </p:nvSpPr>
        <p:spPr>
          <a:xfrm>
            <a:off x="7339606" y="1396902"/>
            <a:ext cx="78569" cy="78569"/>
          </a:xfrm>
          <a:prstGeom prst="star4">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0" name="星形: 四角 109"/>
          <p:cNvSpPr/>
          <p:nvPr/>
        </p:nvSpPr>
        <p:spPr>
          <a:xfrm>
            <a:off x="7160644" y="1774028"/>
            <a:ext cx="156534" cy="156534"/>
          </a:xfrm>
          <a:prstGeom prst="star4">
            <a:avLst/>
          </a:prstGeom>
          <a:solidFill>
            <a:schemeClr val="bg1">
              <a:lumMod val="5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2" name="星形: 四角 111"/>
          <p:cNvSpPr/>
          <p:nvPr/>
        </p:nvSpPr>
        <p:spPr>
          <a:xfrm>
            <a:off x="1123214" y="4551985"/>
            <a:ext cx="97092" cy="97092"/>
          </a:xfrm>
          <a:prstGeom prst="star4">
            <a:avLst/>
          </a:prstGeom>
          <a:gradFill flip="none" rotWithShape="1">
            <a:gsLst>
              <a:gs pos="19000">
                <a:schemeClr val="bg1">
                  <a:alpha val="44000"/>
                </a:schemeClr>
              </a:gs>
              <a:gs pos="97000">
                <a:schemeClr val="bg1">
                  <a:alpha val="46000"/>
                </a:schemeClr>
              </a:gs>
              <a:gs pos="58000">
                <a:schemeClr val="bg1">
                  <a:alpha val="36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6" name="星形: 四角 115"/>
          <p:cNvSpPr/>
          <p:nvPr/>
        </p:nvSpPr>
        <p:spPr>
          <a:xfrm>
            <a:off x="1920814" y="4667386"/>
            <a:ext cx="154547" cy="154547"/>
          </a:xfrm>
          <a:prstGeom prst="star4">
            <a:avLst/>
          </a:prstGeom>
          <a:solidFill>
            <a:schemeClr val="bg1">
              <a:lumMod val="7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63" name="组合 62"/>
          <p:cNvGrpSpPr/>
          <p:nvPr/>
        </p:nvGrpSpPr>
        <p:grpSpPr>
          <a:xfrm>
            <a:off x="1102385" y="255289"/>
            <a:ext cx="4348836" cy="903325"/>
            <a:chOff x="1102385" y="191789"/>
            <a:chExt cx="4348836" cy="903325"/>
          </a:xfrm>
        </p:grpSpPr>
        <p:sp>
          <p:nvSpPr>
            <p:cNvPr id="67" name="矩形: 圆角 66"/>
            <p:cNvSpPr/>
            <p:nvPr/>
          </p:nvSpPr>
          <p:spPr>
            <a:xfrm>
              <a:off x="2833971" y="6553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文本框 67"/>
            <p:cNvSpPr txBox="1"/>
            <p:nvPr/>
          </p:nvSpPr>
          <p:spPr>
            <a:xfrm>
              <a:off x="1352123" y="1917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内 容 回 顾</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69" name="弧形 68"/>
            <p:cNvSpPr/>
            <p:nvPr/>
          </p:nvSpPr>
          <p:spPr>
            <a:xfrm rot="14711812">
              <a:off x="1182014" y="2957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2" name="星形: 四角 71"/>
            <p:cNvSpPr/>
            <p:nvPr/>
          </p:nvSpPr>
          <p:spPr>
            <a:xfrm rot="13469663">
              <a:off x="1267651" y="7592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星形: 四角 72"/>
            <p:cNvSpPr/>
            <p:nvPr/>
          </p:nvSpPr>
          <p:spPr>
            <a:xfrm rot="13469663">
              <a:off x="1102385" y="5073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4" name="组合 3"/>
          <p:cNvGrpSpPr/>
          <p:nvPr/>
        </p:nvGrpSpPr>
        <p:grpSpPr>
          <a:xfrm>
            <a:off x="355600" y="500012"/>
            <a:ext cx="378460" cy="218440"/>
            <a:chOff x="419100" y="500012"/>
            <a:chExt cx="378460" cy="218440"/>
          </a:xfrm>
        </p:grpSpPr>
        <p:cxnSp>
          <p:nvCxnSpPr>
            <p:cNvPr id="5" name="直接连接符 4"/>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sp>
        <p:nvSpPr>
          <p:cNvPr id="9" name="椭圆 8"/>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椭圆 10"/>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12" name="组合 11"/>
          <p:cNvGrpSpPr/>
          <p:nvPr/>
        </p:nvGrpSpPr>
        <p:grpSpPr>
          <a:xfrm>
            <a:off x="5846192" y="408021"/>
            <a:ext cx="1251219" cy="402422"/>
            <a:chOff x="5630292" y="408021"/>
            <a:chExt cx="1251219" cy="402422"/>
          </a:xfrm>
        </p:grpSpPr>
        <p:sp>
          <p:nvSpPr>
            <p:cNvPr id="13" name="椭圆 12"/>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7" name="直接连接符 26"/>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graphicFrame>
        <p:nvGraphicFramePr>
          <p:cNvPr id="31" name="图表 30"/>
          <p:cNvGraphicFramePr/>
          <p:nvPr/>
        </p:nvGraphicFramePr>
        <p:xfrm>
          <a:off x="710209" y="1579587"/>
          <a:ext cx="3115951" cy="207730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2" name="图表 31"/>
          <p:cNvGraphicFramePr/>
          <p:nvPr/>
        </p:nvGraphicFramePr>
        <p:xfrm>
          <a:off x="4316095" y="1579587"/>
          <a:ext cx="3115951" cy="20773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3" name="图表 32"/>
          <p:cNvGraphicFramePr/>
          <p:nvPr/>
        </p:nvGraphicFramePr>
        <p:xfrm>
          <a:off x="7921980" y="1579587"/>
          <a:ext cx="3115951" cy="2077300"/>
        </p:xfrm>
        <a:graphic>
          <a:graphicData uri="http://schemas.openxmlformats.org/drawingml/2006/chart">
            <c:chart xmlns:c="http://schemas.openxmlformats.org/drawingml/2006/chart" xmlns:r="http://schemas.openxmlformats.org/officeDocument/2006/relationships" r:id="rId3"/>
          </a:graphicData>
        </a:graphic>
      </p:graphicFrame>
      <p:pic>
        <p:nvPicPr>
          <p:cNvPr id="36" name="图形 35" descr="书籍 纯色填充"/>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5624679" y="2043011"/>
            <a:ext cx="498782" cy="498782"/>
          </a:xfrm>
          <a:prstGeom prst="rect">
            <a:avLst/>
          </a:prstGeom>
        </p:spPr>
      </p:pic>
      <p:pic>
        <p:nvPicPr>
          <p:cNvPr id="38" name="图形 37" descr="书架上的书籍 纯色填充"/>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2018793" y="2043011"/>
            <a:ext cx="498782" cy="498782"/>
          </a:xfrm>
          <a:prstGeom prst="rect">
            <a:avLst/>
          </a:prstGeom>
        </p:spPr>
      </p:pic>
      <p:pic>
        <p:nvPicPr>
          <p:cNvPr id="40" name="图形 39" descr="客户评价 纯色填充"/>
          <p:cNvPicPr>
            <a:picLocks noChangeAspect="1"/>
          </p:cNvPicPr>
          <p:nvPr/>
        </p:nvPicPr>
        <p:blipFill>
          <a:blip r:embed="rId8" cstate="screen">
            <a:extLst>
              <a:ext uri="{96DAC541-7B7A-43D3-8B79-37D633B846F1}">
                <asvg:svgBlip xmlns:asvg="http://schemas.microsoft.com/office/drawing/2016/SVG/main" r:embed="rId9"/>
              </a:ext>
            </a:extLst>
          </a:blip>
          <a:stretch>
            <a:fillRect/>
          </a:stretch>
        </p:blipFill>
        <p:spPr>
          <a:xfrm>
            <a:off x="9230564" y="2043011"/>
            <a:ext cx="498782" cy="498782"/>
          </a:xfrm>
          <a:prstGeom prst="rect">
            <a:avLst/>
          </a:prstGeom>
        </p:spPr>
      </p:pic>
      <p:sp>
        <p:nvSpPr>
          <p:cNvPr id="41" name="文本框 40"/>
          <p:cNvSpPr txBox="1"/>
          <p:nvPr/>
        </p:nvSpPr>
        <p:spPr>
          <a:xfrm>
            <a:off x="1714556" y="2583597"/>
            <a:ext cx="1107257" cy="584775"/>
          </a:xfrm>
          <a:prstGeom prst="rect">
            <a:avLst/>
          </a:prstGeom>
          <a:noFill/>
        </p:spPr>
        <p:txBody>
          <a:bodyPr wrap="square" rtlCol="0">
            <a:spAutoFit/>
          </a:bodyPr>
          <a:lstStyle/>
          <a:p>
            <a:pPr algn="ctr"/>
            <a:r>
              <a:rPr lang="en-US" altLang="zh-CN" sz="3200" b="1" dirty="0">
                <a:solidFill>
                  <a:schemeClr val="bg1"/>
                </a:solidFill>
                <a:latin typeface="思源黑体 CN Regular" panose="020B0500000000000000" pitchFamily="34" charset="-122"/>
                <a:ea typeface="思源黑体 CN Regular" panose="020B0500000000000000" pitchFamily="34" charset="-122"/>
              </a:rPr>
              <a:t>39</a:t>
            </a:r>
            <a:r>
              <a:rPr lang="en-US" altLang="zh-CN" sz="28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2" name="文本框 41"/>
          <p:cNvSpPr txBox="1"/>
          <p:nvPr/>
        </p:nvSpPr>
        <p:spPr>
          <a:xfrm>
            <a:off x="5320442" y="2583597"/>
            <a:ext cx="1107257" cy="584775"/>
          </a:xfrm>
          <a:prstGeom prst="rect">
            <a:avLst/>
          </a:prstGeom>
          <a:noFill/>
        </p:spPr>
        <p:txBody>
          <a:bodyPr wrap="square" rtlCol="0">
            <a:spAutoFit/>
          </a:bodyPr>
          <a:lstStyle/>
          <a:p>
            <a:pPr algn="ctr"/>
            <a:r>
              <a:rPr lang="en-US" altLang="zh-CN" sz="3200" b="1" dirty="0">
                <a:solidFill>
                  <a:schemeClr val="bg1"/>
                </a:solidFill>
                <a:latin typeface="思源黑体 CN Regular" panose="020B0500000000000000" pitchFamily="34" charset="-122"/>
                <a:ea typeface="思源黑体 CN Regular" panose="020B0500000000000000" pitchFamily="34" charset="-122"/>
              </a:rPr>
              <a:t>56</a:t>
            </a:r>
            <a:r>
              <a:rPr lang="en-US" altLang="zh-CN" sz="28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3" name="文本框 42"/>
          <p:cNvSpPr txBox="1"/>
          <p:nvPr/>
        </p:nvSpPr>
        <p:spPr>
          <a:xfrm>
            <a:off x="8926327" y="2583597"/>
            <a:ext cx="1107257" cy="584775"/>
          </a:xfrm>
          <a:prstGeom prst="rect">
            <a:avLst/>
          </a:prstGeom>
          <a:noFill/>
        </p:spPr>
        <p:txBody>
          <a:bodyPr wrap="square" rtlCol="0">
            <a:spAutoFit/>
          </a:bodyPr>
          <a:lstStyle/>
          <a:p>
            <a:pPr algn="ctr"/>
            <a:r>
              <a:rPr lang="en-US" altLang="zh-CN" sz="3200" b="1" dirty="0">
                <a:solidFill>
                  <a:schemeClr val="bg1"/>
                </a:solidFill>
                <a:latin typeface="思源黑体 CN Regular" panose="020B0500000000000000" pitchFamily="34" charset="-122"/>
                <a:ea typeface="思源黑体 CN Regular" panose="020B0500000000000000" pitchFamily="34" charset="-122"/>
              </a:rPr>
              <a:t>78</a:t>
            </a:r>
            <a:r>
              <a:rPr lang="en-US" altLang="zh-CN" sz="28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4" name="文本框 43"/>
          <p:cNvSpPr txBox="1"/>
          <p:nvPr/>
        </p:nvSpPr>
        <p:spPr>
          <a:xfrm>
            <a:off x="1635790" y="4047516"/>
            <a:ext cx="2127652"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内 容 </a:t>
            </a:r>
            <a:r>
              <a:rPr lang="zh-CN" altLang="en-US" sz="2800" b="1" dirty="0">
                <a:solidFill>
                  <a:schemeClr val="bg1"/>
                </a:solidFill>
                <a:latin typeface="思源黑体 CN Regular" panose="020B0500000000000000" pitchFamily="34" charset="-122"/>
                <a:ea typeface="思源黑体 CN Regular" panose="020B0500000000000000" pitchFamily="34" charset="-122"/>
              </a:rPr>
              <a:t>回 顾</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45" name="文本框 44"/>
          <p:cNvSpPr txBox="1"/>
          <p:nvPr/>
        </p:nvSpPr>
        <p:spPr>
          <a:xfrm>
            <a:off x="838592" y="4560686"/>
            <a:ext cx="2851170"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8" name="弧形 47"/>
          <p:cNvSpPr/>
          <p:nvPr/>
        </p:nvSpPr>
        <p:spPr>
          <a:xfrm rot="4763537">
            <a:off x="3273346" y="5066960"/>
            <a:ext cx="614514"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9" name="星形: 四角 48"/>
          <p:cNvSpPr/>
          <p:nvPr/>
        </p:nvSpPr>
        <p:spPr>
          <a:xfrm rot="2931487">
            <a:off x="3742513" y="5230637"/>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0" name="星形: 四角 49"/>
          <p:cNvSpPr/>
          <p:nvPr/>
        </p:nvSpPr>
        <p:spPr>
          <a:xfrm rot="4763537">
            <a:off x="3735910" y="5515928"/>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nvSpPr>
        <p:spPr>
          <a:xfrm>
            <a:off x="5091730" y="4047516"/>
            <a:ext cx="2127652"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内 容 </a:t>
            </a:r>
            <a:r>
              <a:rPr lang="zh-CN" altLang="en-US" sz="2800" b="1" dirty="0">
                <a:solidFill>
                  <a:schemeClr val="bg1"/>
                </a:solidFill>
                <a:latin typeface="思源黑体 CN Regular" panose="020B0500000000000000" pitchFamily="34" charset="-122"/>
                <a:ea typeface="思源黑体 CN Regular" panose="020B0500000000000000" pitchFamily="34" charset="-122"/>
              </a:rPr>
              <a:t>回 顾</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4" name="文本框 53"/>
          <p:cNvSpPr txBox="1"/>
          <p:nvPr/>
        </p:nvSpPr>
        <p:spPr>
          <a:xfrm>
            <a:off x="4294532" y="4560686"/>
            <a:ext cx="2851170"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5" name="弧形 54"/>
          <p:cNvSpPr/>
          <p:nvPr/>
        </p:nvSpPr>
        <p:spPr>
          <a:xfrm rot="4763537">
            <a:off x="6729286" y="5066960"/>
            <a:ext cx="614514"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星形: 四角 55"/>
          <p:cNvSpPr/>
          <p:nvPr/>
        </p:nvSpPr>
        <p:spPr>
          <a:xfrm rot="2931487">
            <a:off x="7198453" y="5230637"/>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星形: 四角 56"/>
          <p:cNvSpPr/>
          <p:nvPr/>
        </p:nvSpPr>
        <p:spPr>
          <a:xfrm rot="4763537">
            <a:off x="7191850" y="5515928"/>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文本框 58"/>
          <p:cNvSpPr txBox="1"/>
          <p:nvPr/>
        </p:nvSpPr>
        <p:spPr>
          <a:xfrm>
            <a:off x="8697615" y="4047516"/>
            <a:ext cx="2127652"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内 容 </a:t>
            </a:r>
            <a:r>
              <a:rPr lang="zh-CN" altLang="en-US" sz="2800" b="1" dirty="0">
                <a:solidFill>
                  <a:schemeClr val="bg1"/>
                </a:solidFill>
                <a:latin typeface="思源黑体 CN Regular" panose="020B0500000000000000" pitchFamily="34" charset="-122"/>
                <a:ea typeface="思源黑体 CN Regular" panose="020B0500000000000000" pitchFamily="34" charset="-122"/>
              </a:rPr>
              <a:t>回 顾</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60" name="文本框 59"/>
          <p:cNvSpPr txBox="1"/>
          <p:nvPr/>
        </p:nvSpPr>
        <p:spPr>
          <a:xfrm>
            <a:off x="7900417" y="4560686"/>
            <a:ext cx="2851170"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61" name="弧形 60"/>
          <p:cNvSpPr/>
          <p:nvPr/>
        </p:nvSpPr>
        <p:spPr>
          <a:xfrm rot="4763537">
            <a:off x="10335171" y="5066960"/>
            <a:ext cx="614514"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星形: 四角 61"/>
          <p:cNvSpPr/>
          <p:nvPr/>
        </p:nvSpPr>
        <p:spPr>
          <a:xfrm rot="2931487">
            <a:off x="10804338" y="5230637"/>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星形: 四角 62"/>
          <p:cNvSpPr/>
          <p:nvPr/>
        </p:nvSpPr>
        <p:spPr>
          <a:xfrm rot="4763537">
            <a:off x="10797735" y="5515928"/>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4" name="文本框 63"/>
          <p:cNvSpPr txBox="1"/>
          <p:nvPr/>
        </p:nvSpPr>
        <p:spPr>
          <a:xfrm>
            <a:off x="836136" y="3834761"/>
            <a:ext cx="1037168" cy="830997"/>
          </a:xfrm>
          <a:prstGeom prst="rect">
            <a:avLst/>
          </a:prstGeom>
          <a:noFill/>
        </p:spPr>
        <p:txBody>
          <a:bodyPr wrap="square" rtlCol="0">
            <a:spAutoFit/>
          </a:bodyPr>
          <a:lstStyle/>
          <a:p>
            <a:pPr algn="ctr"/>
            <a:r>
              <a:rPr lang="en-US" altLang="zh-CN" sz="4800" dirty="0">
                <a:solidFill>
                  <a:schemeClr val="bg1"/>
                </a:solidFill>
                <a:latin typeface="思源黑体 CN Regular" panose="020B0500000000000000" pitchFamily="34" charset="-122"/>
                <a:ea typeface="思源黑体 CN Regular" panose="020B0500000000000000" pitchFamily="34" charset="-122"/>
              </a:rPr>
              <a:t>01</a:t>
            </a:r>
            <a:endParaRPr lang="zh-CN" altLang="en-US" sz="4800" dirty="0">
              <a:solidFill>
                <a:schemeClr val="bg1"/>
              </a:solidFill>
              <a:latin typeface="思源黑体 CN Regular" panose="020B0500000000000000" pitchFamily="34" charset="-122"/>
              <a:ea typeface="思源黑体 CN Regular" panose="020B0500000000000000" pitchFamily="34" charset="-122"/>
            </a:endParaRPr>
          </a:p>
        </p:txBody>
      </p:sp>
      <p:sp>
        <p:nvSpPr>
          <p:cNvPr id="65" name="文本框 64"/>
          <p:cNvSpPr txBox="1"/>
          <p:nvPr/>
        </p:nvSpPr>
        <p:spPr>
          <a:xfrm>
            <a:off x="4255519" y="3834761"/>
            <a:ext cx="1037168" cy="830997"/>
          </a:xfrm>
          <a:prstGeom prst="rect">
            <a:avLst/>
          </a:prstGeom>
          <a:noFill/>
        </p:spPr>
        <p:txBody>
          <a:bodyPr wrap="square" rtlCol="0">
            <a:spAutoFit/>
          </a:bodyPr>
          <a:lstStyle/>
          <a:p>
            <a:pPr algn="ctr"/>
            <a:r>
              <a:rPr lang="en-US" altLang="zh-CN" sz="4800" dirty="0">
                <a:solidFill>
                  <a:schemeClr val="bg1"/>
                </a:solidFill>
                <a:latin typeface="思源黑体 CN Regular" panose="020B0500000000000000" pitchFamily="34" charset="-122"/>
                <a:ea typeface="思源黑体 CN Regular" panose="020B0500000000000000" pitchFamily="34" charset="-122"/>
              </a:rPr>
              <a:t>02</a:t>
            </a:r>
            <a:endParaRPr lang="zh-CN" altLang="en-US" sz="4800" dirty="0">
              <a:solidFill>
                <a:schemeClr val="bg1"/>
              </a:solidFill>
              <a:latin typeface="思源黑体 CN Regular" panose="020B0500000000000000" pitchFamily="34" charset="-122"/>
              <a:ea typeface="思源黑体 CN Regular" panose="020B0500000000000000" pitchFamily="34" charset="-122"/>
            </a:endParaRPr>
          </a:p>
        </p:txBody>
      </p:sp>
      <p:sp>
        <p:nvSpPr>
          <p:cNvPr id="66" name="文本框 65"/>
          <p:cNvSpPr txBox="1"/>
          <p:nvPr/>
        </p:nvSpPr>
        <p:spPr>
          <a:xfrm>
            <a:off x="7874023" y="3834761"/>
            <a:ext cx="1037168" cy="830997"/>
          </a:xfrm>
          <a:prstGeom prst="rect">
            <a:avLst/>
          </a:prstGeom>
          <a:noFill/>
        </p:spPr>
        <p:txBody>
          <a:bodyPr wrap="square" rtlCol="0">
            <a:spAutoFit/>
          </a:bodyPr>
          <a:lstStyle/>
          <a:p>
            <a:pPr algn="ctr"/>
            <a:r>
              <a:rPr lang="en-US" altLang="zh-CN" sz="4800" dirty="0">
                <a:solidFill>
                  <a:schemeClr val="bg1"/>
                </a:solidFill>
                <a:latin typeface="思源黑体 CN Regular" panose="020B0500000000000000" pitchFamily="34" charset="-122"/>
                <a:ea typeface="思源黑体 CN Regular" panose="020B0500000000000000" pitchFamily="34" charset="-122"/>
              </a:rPr>
              <a:t>03</a:t>
            </a:r>
            <a:endParaRPr lang="zh-CN" altLang="en-US" sz="4800" dirty="0">
              <a:solidFill>
                <a:schemeClr val="bg1"/>
              </a:solidFill>
              <a:latin typeface="思源黑体 CN Regular" panose="020B0500000000000000" pitchFamily="34" charset="-122"/>
              <a:ea typeface="思源黑体 CN Regular" panose="020B0500000000000000" pitchFamily="34" charset="-122"/>
            </a:endParaRPr>
          </a:p>
        </p:txBody>
      </p:sp>
      <p:sp>
        <p:nvSpPr>
          <p:cNvPr id="67" name="星形: 四角 66"/>
          <p:cNvSpPr/>
          <p:nvPr/>
        </p:nvSpPr>
        <p:spPr>
          <a:xfrm>
            <a:off x="8037002" y="3944938"/>
            <a:ext cx="205156" cy="205156"/>
          </a:xfrm>
          <a:prstGeom prst="star4">
            <a:avLst>
              <a:gd name="adj" fmla="val 18878"/>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星形: 四角 67"/>
          <p:cNvSpPr/>
          <p:nvPr/>
        </p:nvSpPr>
        <p:spPr>
          <a:xfrm>
            <a:off x="4418083" y="3944938"/>
            <a:ext cx="205156" cy="205156"/>
          </a:xfrm>
          <a:prstGeom prst="star4">
            <a:avLst>
              <a:gd name="adj" fmla="val 18878"/>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9" name="星形: 四角 68"/>
          <p:cNvSpPr/>
          <p:nvPr/>
        </p:nvSpPr>
        <p:spPr>
          <a:xfrm>
            <a:off x="997169" y="3944938"/>
            <a:ext cx="205156" cy="205156"/>
          </a:xfrm>
          <a:prstGeom prst="star4">
            <a:avLst>
              <a:gd name="adj" fmla="val 18878"/>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70" name="直接连接符 69"/>
          <p:cNvCxnSpPr/>
          <p:nvPr/>
        </p:nvCxnSpPr>
        <p:spPr>
          <a:xfrm>
            <a:off x="338421" y="6536618"/>
            <a:ext cx="4819650" cy="0"/>
          </a:xfrm>
          <a:prstGeom prst="line">
            <a:avLst/>
          </a:prstGeom>
          <a:ln w="0">
            <a:solidFill>
              <a:srgbClr val="01BC3B"/>
            </a:solidFill>
          </a:ln>
        </p:spPr>
        <p:style>
          <a:lnRef idx="1">
            <a:schemeClr val="accent1"/>
          </a:lnRef>
          <a:fillRef idx="0">
            <a:schemeClr val="accent1"/>
          </a:fillRef>
          <a:effectRef idx="0">
            <a:schemeClr val="accent1"/>
          </a:effectRef>
          <a:fontRef idx="minor">
            <a:schemeClr val="tx1"/>
          </a:fontRef>
        </p:style>
      </p:cxnSp>
      <p:sp>
        <p:nvSpPr>
          <p:cNvPr id="76" name="星形: 四角 75"/>
          <p:cNvSpPr/>
          <p:nvPr/>
        </p:nvSpPr>
        <p:spPr>
          <a:xfrm>
            <a:off x="1123214" y="4551985"/>
            <a:ext cx="97092" cy="97092"/>
          </a:xfrm>
          <a:prstGeom prst="star4">
            <a:avLst/>
          </a:prstGeom>
          <a:gradFill flip="none" rotWithShape="1">
            <a:gsLst>
              <a:gs pos="19000">
                <a:schemeClr val="bg1">
                  <a:alpha val="44000"/>
                </a:schemeClr>
              </a:gs>
              <a:gs pos="97000">
                <a:schemeClr val="bg1">
                  <a:alpha val="46000"/>
                </a:schemeClr>
              </a:gs>
              <a:gs pos="58000">
                <a:schemeClr val="bg1">
                  <a:alpha val="36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4" name="星形: 四角 83"/>
          <p:cNvSpPr/>
          <p:nvPr/>
        </p:nvSpPr>
        <p:spPr>
          <a:xfrm>
            <a:off x="10760982" y="3529077"/>
            <a:ext cx="97092" cy="97092"/>
          </a:xfrm>
          <a:prstGeom prst="star4">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72" name="组合 71"/>
          <p:cNvGrpSpPr/>
          <p:nvPr/>
        </p:nvGrpSpPr>
        <p:grpSpPr>
          <a:xfrm>
            <a:off x="1102385" y="255289"/>
            <a:ext cx="4348836" cy="903325"/>
            <a:chOff x="1102385" y="191789"/>
            <a:chExt cx="4348836" cy="903325"/>
          </a:xfrm>
        </p:grpSpPr>
        <p:sp>
          <p:nvSpPr>
            <p:cNvPr id="73" name="矩形: 圆角 72"/>
            <p:cNvSpPr/>
            <p:nvPr/>
          </p:nvSpPr>
          <p:spPr>
            <a:xfrm>
              <a:off x="2833971" y="6553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文本框 73"/>
            <p:cNvSpPr txBox="1"/>
            <p:nvPr/>
          </p:nvSpPr>
          <p:spPr>
            <a:xfrm>
              <a:off x="1352123" y="1917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内 容 回 顾</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75" name="弧形 74"/>
            <p:cNvSpPr/>
            <p:nvPr/>
          </p:nvSpPr>
          <p:spPr>
            <a:xfrm rot="14711812">
              <a:off x="1182014" y="2957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7" name="星形: 四角 76"/>
            <p:cNvSpPr/>
            <p:nvPr/>
          </p:nvSpPr>
          <p:spPr>
            <a:xfrm rot="13469663">
              <a:off x="1267651" y="7592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星形: 四角 77"/>
            <p:cNvSpPr/>
            <p:nvPr/>
          </p:nvSpPr>
          <p:spPr>
            <a:xfrm rot="13469663">
              <a:off x="1102385" y="5073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alphaModFix amt="35000"/>
            <a:duotone>
              <a:prstClr val="black"/>
              <a:schemeClr val="tx1">
                <a:lumMod val="95000"/>
                <a:lumOff val="5000"/>
                <a:tint val="45000"/>
                <a:satMod val="400000"/>
              </a:schemeClr>
            </a:duotone>
          </a:blip>
          <a:stretch>
            <a:fillRect/>
          </a:stretch>
        </p:blipFill>
        <p:spPr>
          <a:xfrm>
            <a:off x="7239000" y="421606"/>
            <a:ext cx="4952999" cy="6436394"/>
          </a:xfrm>
          <a:prstGeom prst="rect">
            <a:avLst/>
          </a:prstGeom>
        </p:spPr>
      </p:pic>
      <p:sp>
        <p:nvSpPr>
          <p:cNvPr id="8" name="文本框 7"/>
          <p:cNvSpPr txBox="1"/>
          <p:nvPr/>
        </p:nvSpPr>
        <p:spPr>
          <a:xfrm>
            <a:off x="-203200" y="1655856"/>
            <a:ext cx="3612043" cy="2646878"/>
          </a:xfrm>
          <a:prstGeom prst="rect">
            <a:avLst/>
          </a:prstGeom>
          <a:noFill/>
        </p:spPr>
        <p:txBody>
          <a:bodyPr wrap="square" rtlCol="0">
            <a:spAutoFit/>
          </a:bodyPr>
          <a:lstStyle/>
          <a:p>
            <a:pPr algn="ctr"/>
            <a:r>
              <a:rPr lang="en-US" altLang="zh-CN" sz="16600" dirty="0">
                <a:ln w="15875">
                  <a:noFill/>
                </a:ln>
                <a:solidFill>
                  <a:schemeClr val="bg1"/>
                </a:solidFill>
                <a:latin typeface="思源黑体 Heavy" panose="020B0A00000000000000" pitchFamily="34" charset="-122"/>
                <a:ea typeface="思源黑体 Heavy" panose="020B0A00000000000000" pitchFamily="34" charset="-122"/>
              </a:rPr>
              <a:t>0</a:t>
            </a:r>
            <a:r>
              <a:rPr lang="en-US" altLang="zh-CN" sz="16600" dirty="0">
                <a:ln w="15875">
                  <a:noFill/>
                </a:ln>
                <a:solidFill>
                  <a:srgbClr val="01BC3B"/>
                </a:solidFill>
                <a:latin typeface="思源黑体 Heavy" panose="020B0A00000000000000" pitchFamily="34" charset="-122"/>
                <a:ea typeface="思源黑体 Heavy" panose="020B0A00000000000000" pitchFamily="34" charset="-122"/>
              </a:rPr>
              <a:t>2</a:t>
            </a:r>
            <a:endParaRPr lang="zh-CN" altLang="en-US" sz="16600" dirty="0">
              <a:ln w="15875">
                <a:noFill/>
              </a:ln>
              <a:solidFill>
                <a:srgbClr val="01BC3B"/>
              </a:solidFill>
              <a:latin typeface="思源黑体 Heavy" panose="020B0A00000000000000" pitchFamily="34" charset="-122"/>
              <a:ea typeface="思源黑体 Heavy" panose="020B0A00000000000000" pitchFamily="34" charset="-122"/>
            </a:endParaRPr>
          </a:p>
        </p:txBody>
      </p:sp>
      <p:sp>
        <p:nvSpPr>
          <p:cNvPr id="9" name="文本框 8"/>
          <p:cNvSpPr txBox="1"/>
          <p:nvPr/>
        </p:nvSpPr>
        <p:spPr>
          <a:xfrm>
            <a:off x="2760783" y="2598003"/>
            <a:ext cx="5278318" cy="830997"/>
          </a:xfrm>
          <a:prstGeom prst="rect">
            <a:avLst/>
          </a:prstGeom>
          <a:noFill/>
        </p:spPr>
        <p:txBody>
          <a:bodyPr wrap="square" rtlCol="0">
            <a:spAutoFit/>
          </a:bodyPr>
          <a:lstStyle/>
          <a:p>
            <a:pPr algn="ctr"/>
            <a:r>
              <a:rPr lang="zh-CN" altLang="en-US" sz="4800" b="1" dirty="0">
                <a:solidFill>
                  <a:srgbClr val="01BC3B"/>
                </a:solidFill>
                <a:latin typeface="思源黑体 CN Regular" panose="020B0500000000000000" pitchFamily="34" charset="-122"/>
                <a:ea typeface="思源黑体 CN Regular" panose="020B0500000000000000" pitchFamily="34" charset="-122"/>
              </a:rPr>
              <a:t>自 我 </a:t>
            </a:r>
            <a:r>
              <a:rPr lang="zh-CN" altLang="en-US" sz="4800" b="1" dirty="0">
                <a:solidFill>
                  <a:schemeClr val="bg1"/>
                </a:solidFill>
                <a:latin typeface="思源黑体 CN Regular" panose="020B0500000000000000" pitchFamily="34" charset="-122"/>
                <a:ea typeface="思源黑体 CN Regular" panose="020B0500000000000000" pitchFamily="34" charset="-122"/>
              </a:rPr>
              <a:t>评 价 分 析</a:t>
            </a:r>
            <a:endParaRPr lang="zh-CN" altLang="en-US" sz="4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10" name="弧形 9"/>
          <p:cNvSpPr/>
          <p:nvPr/>
        </p:nvSpPr>
        <p:spPr>
          <a:xfrm>
            <a:off x="1854200" y="1887597"/>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星形: 四角 10"/>
          <p:cNvSpPr/>
          <p:nvPr/>
        </p:nvSpPr>
        <p:spPr>
          <a:xfrm>
            <a:off x="2498702" y="1787686"/>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星形: 四角 11"/>
          <p:cNvSpPr/>
          <p:nvPr/>
        </p:nvSpPr>
        <p:spPr>
          <a:xfrm>
            <a:off x="2834846" y="2035646"/>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p:cNvSpPr txBox="1"/>
          <p:nvPr/>
        </p:nvSpPr>
        <p:spPr>
          <a:xfrm>
            <a:off x="3153259" y="3448870"/>
            <a:ext cx="4555641" cy="396959"/>
          </a:xfrm>
          <a:prstGeom prst="rect">
            <a:avLst/>
          </a:prstGeom>
          <a:noFill/>
        </p:spPr>
        <p:txBody>
          <a:bodyPr wrap="square" rtlCol="0">
            <a:spAutoFit/>
          </a:bodyPr>
          <a:lstStyle/>
          <a:p>
            <a:pPr algn="dist"/>
            <a:r>
              <a:rPr lang="en-US" altLang="zh-CN" sz="2000" b="1" dirty="0">
                <a:solidFill>
                  <a:schemeClr val="bg1"/>
                </a:solidFill>
                <a:latin typeface="思源黑体 CN Regular" panose="020B0500000000000000" pitchFamily="34" charset="-122"/>
                <a:ea typeface="思源黑体 CN Regular" panose="020B0500000000000000" pitchFamily="34" charset="-122"/>
              </a:rPr>
              <a:t>M A R K E T    </a:t>
            </a:r>
            <a:r>
              <a:rPr lang="en-US" altLang="zh-CN" sz="2000" b="1" dirty="0">
                <a:solidFill>
                  <a:srgbClr val="02B935"/>
                </a:solidFill>
                <a:latin typeface="思源黑体 CN Regular" panose="020B0500000000000000" pitchFamily="34" charset="-122"/>
                <a:ea typeface="思源黑体 CN Regular" panose="020B0500000000000000" pitchFamily="34" charset="-122"/>
              </a:rPr>
              <a:t>W O R K    R E P O R T</a:t>
            </a:r>
            <a:endParaRPr lang="zh-CN" altLang="en-US" sz="2000" b="1" dirty="0">
              <a:solidFill>
                <a:srgbClr val="02B935"/>
              </a:solidFill>
              <a:latin typeface="思源黑体 CN Regular" panose="020B0500000000000000" pitchFamily="34" charset="-122"/>
              <a:ea typeface="思源黑体 CN Regular" panose="020B0500000000000000" pitchFamily="34" charset="-122"/>
            </a:endParaRPr>
          </a:p>
        </p:txBody>
      </p:sp>
      <p:grpSp>
        <p:nvGrpSpPr>
          <p:cNvPr id="15" name="组合 14"/>
          <p:cNvGrpSpPr/>
          <p:nvPr/>
        </p:nvGrpSpPr>
        <p:grpSpPr>
          <a:xfrm>
            <a:off x="514081" y="5608544"/>
            <a:ext cx="1251219" cy="732844"/>
            <a:chOff x="10629900" y="309841"/>
            <a:chExt cx="1251219" cy="732844"/>
          </a:xfrm>
        </p:grpSpPr>
        <p:sp>
          <p:nvSpPr>
            <p:cNvPr id="16" name="椭圆 15"/>
            <p:cNvSpPr/>
            <p:nvPr/>
          </p:nvSpPr>
          <p:spPr>
            <a:xfrm flipH="1">
              <a:off x="11809119" y="30984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11809119" y="64026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11809119" y="970685"/>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11514315" y="30984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11514315" y="64026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11514315" y="970685"/>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p:cNvSpPr/>
            <p:nvPr/>
          </p:nvSpPr>
          <p:spPr>
            <a:xfrm flipH="1">
              <a:off x="11219510" y="30984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椭圆 22"/>
            <p:cNvSpPr/>
            <p:nvPr/>
          </p:nvSpPr>
          <p:spPr>
            <a:xfrm flipH="1">
              <a:off x="11219510" y="64026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椭圆 23"/>
            <p:cNvSpPr/>
            <p:nvPr/>
          </p:nvSpPr>
          <p:spPr>
            <a:xfrm flipH="1">
              <a:off x="11219510" y="970685"/>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椭圆 24"/>
            <p:cNvSpPr/>
            <p:nvPr/>
          </p:nvSpPr>
          <p:spPr>
            <a:xfrm flipH="1">
              <a:off x="10924705" y="30984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椭圆 25"/>
            <p:cNvSpPr/>
            <p:nvPr/>
          </p:nvSpPr>
          <p:spPr>
            <a:xfrm flipH="1">
              <a:off x="10924705" y="64026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椭圆 26"/>
            <p:cNvSpPr/>
            <p:nvPr/>
          </p:nvSpPr>
          <p:spPr>
            <a:xfrm flipH="1">
              <a:off x="10924705" y="970685"/>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椭圆 27"/>
            <p:cNvSpPr/>
            <p:nvPr/>
          </p:nvSpPr>
          <p:spPr>
            <a:xfrm flipH="1">
              <a:off x="10629900" y="30984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椭圆 28"/>
            <p:cNvSpPr/>
            <p:nvPr/>
          </p:nvSpPr>
          <p:spPr>
            <a:xfrm flipH="1">
              <a:off x="10629900" y="64026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椭圆 29"/>
            <p:cNvSpPr/>
            <p:nvPr/>
          </p:nvSpPr>
          <p:spPr>
            <a:xfrm flipH="1">
              <a:off x="10629900" y="970685"/>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2" name="星形: 四角 31"/>
          <p:cNvSpPr/>
          <p:nvPr/>
        </p:nvSpPr>
        <p:spPr>
          <a:xfrm>
            <a:off x="3444710" y="715708"/>
            <a:ext cx="97092" cy="9709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p:cNvSpPr/>
          <p:nvPr/>
        </p:nvSpPr>
        <p:spPr>
          <a:xfrm>
            <a:off x="5504437" y="1475317"/>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星形: 四角 36"/>
          <p:cNvSpPr/>
          <p:nvPr/>
        </p:nvSpPr>
        <p:spPr>
          <a:xfrm>
            <a:off x="6239333" y="1978977"/>
            <a:ext cx="191414" cy="191414"/>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文本框 39"/>
          <p:cNvSpPr txBox="1"/>
          <p:nvPr/>
        </p:nvSpPr>
        <p:spPr>
          <a:xfrm>
            <a:off x="1981997" y="6251584"/>
            <a:ext cx="8228006" cy="381964"/>
          </a:xfrm>
          <a:prstGeom prst="rect">
            <a:avLst/>
          </a:prstGeom>
          <a:noFill/>
        </p:spPr>
        <p:txBody>
          <a:bodyPr wrap="square" rtlCol="0">
            <a:spAutoFit/>
          </a:bodyPr>
          <a:lstStyle/>
          <a:p>
            <a:pPr algn="ct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amet, consectetuer adipiscing elit. Maecenas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congue</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massa. </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41" name="星形: 四角 40"/>
          <p:cNvSpPr/>
          <p:nvPr/>
        </p:nvSpPr>
        <p:spPr>
          <a:xfrm>
            <a:off x="8039101" y="1006477"/>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星形: 四角 41"/>
          <p:cNvSpPr/>
          <p:nvPr/>
        </p:nvSpPr>
        <p:spPr>
          <a:xfrm>
            <a:off x="10557800" y="907122"/>
            <a:ext cx="191414" cy="191414"/>
          </a:xfrm>
          <a:prstGeom prst="star4">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p:cNvSpPr/>
          <p:nvPr/>
        </p:nvSpPr>
        <p:spPr>
          <a:xfrm>
            <a:off x="11697450" y="1978977"/>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组合 2"/>
          <p:cNvGrpSpPr/>
          <p:nvPr/>
        </p:nvGrpSpPr>
        <p:grpSpPr>
          <a:xfrm>
            <a:off x="355600" y="500012"/>
            <a:ext cx="378460" cy="218440"/>
            <a:chOff x="419100" y="500012"/>
            <a:chExt cx="378460" cy="218440"/>
          </a:xfrm>
        </p:grpSpPr>
        <p:cxnSp>
          <p:nvCxnSpPr>
            <p:cNvPr id="4" name="直接连接符 3"/>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1033056" y="6460786"/>
            <a:ext cx="778934" cy="152400"/>
            <a:chOff x="11033056" y="6460786"/>
            <a:chExt cx="778934" cy="152400"/>
          </a:xfrm>
        </p:grpSpPr>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p:cNvGrpSpPr/>
          <p:nvPr/>
        </p:nvGrpSpPr>
        <p:grpSpPr>
          <a:xfrm>
            <a:off x="5846192" y="408021"/>
            <a:ext cx="1251219" cy="402422"/>
            <a:chOff x="5630292" y="408021"/>
            <a:chExt cx="1251219" cy="402422"/>
          </a:xfrm>
        </p:grpSpPr>
        <p:sp>
          <p:nvSpPr>
            <p:cNvPr id="12" name="椭圆 11"/>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47" name="组合 46"/>
          <p:cNvGrpSpPr/>
          <p:nvPr/>
        </p:nvGrpSpPr>
        <p:grpSpPr>
          <a:xfrm>
            <a:off x="1102385" y="280689"/>
            <a:ext cx="4348836" cy="890625"/>
            <a:chOff x="1102385" y="280689"/>
            <a:chExt cx="4348836" cy="890625"/>
          </a:xfrm>
        </p:grpSpPr>
        <p:sp>
          <p:nvSpPr>
            <p:cNvPr id="2" name="矩形: 圆角 1"/>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文本框 21"/>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自 我 </a:t>
              </a:r>
              <a:r>
                <a:rPr lang="zh-CN" altLang="en-US" sz="4000" dirty="0">
                  <a:solidFill>
                    <a:schemeClr val="bg1"/>
                  </a:solidFill>
                  <a:latin typeface="思源黑体 Heavy" panose="020B0A00000000000000" pitchFamily="34" charset="-122"/>
                  <a:ea typeface="思源黑体 Heavy" panose="020B0A00000000000000" pitchFamily="34" charset="-122"/>
                </a:rPr>
                <a:t>评 价 分 析</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23" name="弧形 22"/>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星形: 四角 23"/>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星形: 四角 24"/>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6088643" y="1789894"/>
            <a:ext cx="2174795" cy="1489448"/>
            <a:chOff x="6241043" y="1700994"/>
            <a:chExt cx="2174795" cy="1489448"/>
          </a:xfrm>
        </p:grpSpPr>
        <p:sp>
          <p:nvSpPr>
            <p:cNvPr id="36" name="矩形: 圆角 35"/>
            <p:cNvSpPr/>
            <p:nvPr/>
          </p:nvSpPr>
          <p:spPr>
            <a:xfrm>
              <a:off x="6241043" y="1706604"/>
              <a:ext cx="2171690" cy="1483838"/>
            </a:xfrm>
            <a:prstGeom prst="roundRect">
              <a:avLst>
                <a:gd name="adj" fmla="val 7976"/>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文本框 34"/>
            <p:cNvSpPr txBox="1"/>
            <p:nvPr/>
          </p:nvSpPr>
          <p:spPr>
            <a:xfrm>
              <a:off x="6452077" y="1885965"/>
              <a:ext cx="1749623" cy="1015663"/>
            </a:xfrm>
            <a:prstGeom prst="rect">
              <a:avLst/>
            </a:prstGeom>
            <a:noFill/>
          </p:spPr>
          <p:txBody>
            <a:bodyPr wrap="square" rtlCol="0">
              <a:spAutoFit/>
            </a:bodyPr>
            <a:lstStyle/>
            <a:p>
              <a:pPr algn="ctr"/>
              <a:r>
                <a:rPr lang="en-US" altLang="zh-CN" sz="6000" b="1" dirty="0">
                  <a:solidFill>
                    <a:schemeClr val="bg1"/>
                  </a:solidFill>
                  <a:latin typeface="思源黑体 CN Regular" panose="020B0500000000000000" pitchFamily="34" charset="-122"/>
                  <a:ea typeface="思源黑体 CN Regular" panose="020B0500000000000000" pitchFamily="34" charset="-122"/>
                </a:rPr>
                <a:t>69</a:t>
              </a:r>
              <a:r>
                <a:rPr lang="en-US" altLang="zh-CN" sz="36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28" name="组合 27"/>
            <p:cNvGrpSpPr/>
            <p:nvPr/>
          </p:nvGrpSpPr>
          <p:grpSpPr>
            <a:xfrm>
              <a:off x="7945350" y="1700994"/>
              <a:ext cx="470488" cy="269899"/>
              <a:chOff x="7945350" y="2315821"/>
              <a:chExt cx="470488" cy="269899"/>
            </a:xfrm>
          </p:grpSpPr>
          <p:sp>
            <p:nvSpPr>
              <p:cNvPr id="39" name="星形: 四角 38"/>
              <p:cNvSpPr/>
              <p:nvPr/>
            </p:nvSpPr>
            <p:spPr>
              <a:xfrm>
                <a:off x="7945350" y="2315821"/>
                <a:ext cx="269899" cy="269899"/>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星形: 四角 39"/>
              <p:cNvSpPr/>
              <p:nvPr/>
            </p:nvSpPr>
            <p:spPr>
              <a:xfrm>
                <a:off x="8265101" y="2434983"/>
                <a:ext cx="150737" cy="150737"/>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44" name="矩形: 圆角 43"/>
            <p:cNvSpPr/>
            <p:nvPr/>
          </p:nvSpPr>
          <p:spPr>
            <a:xfrm>
              <a:off x="6754328" y="2955862"/>
              <a:ext cx="1447372" cy="55525"/>
            </a:xfrm>
            <a:prstGeom prst="roundRect">
              <a:avLst>
                <a:gd name="adj" fmla="val 50000"/>
              </a:avLst>
            </a:prstGeom>
            <a:solidFill>
              <a:schemeClr val="tx1">
                <a:lumMod val="75000"/>
                <a:lumOff val="2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矩形: 圆角 44"/>
            <p:cNvSpPr/>
            <p:nvPr/>
          </p:nvSpPr>
          <p:spPr>
            <a:xfrm>
              <a:off x="6452077" y="2955861"/>
              <a:ext cx="1447372" cy="5552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48" name="组合 47"/>
          <p:cNvGrpSpPr/>
          <p:nvPr/>
        </p:nvGrpSpPr>
        <p:grpSpPr>
          <a:xfrm>
            <a:off x="8594241" y="1789894"/>
            <a:ext cx="2199736" cy="1489448"/>
            <a:chOff x="8985720" y="1700994"/>
            <a:chExt cx="2199736" cy="1489448"/>
          </a:xfrm>
        </p:grpSpPr>
        <p:sp>
          <p:nvSpPr>
            <p:cNvPr id="38" name="矩形: 圆角 37"/>
            <p:cNvSpPr/>
            <p:nvPr/>
          </p:nvSpPr>
          <p:spPr>
            <a:xfrm>
              <a:off x="8985720" y="1706604"/>
              <a:ext cx="2171692" cy="1483838"/>
            </a:xfrm>
            <a:prstGeom prst="roundRect">
              <a:avLst>
                <a:gd name="adj" fmla="val 10873"/>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文本框 36"/>
            <p:cNvSpPr txBox="1"/>
            <p:nvPr/>
          </p:nvSpPr>
          <p:spPr>
            <a:xfrm>
              <a:off x="9196754" y="1885965"/>
              <a:ext cx="1749623" cy="1015663"/>
            </a:xfrm>
            <a:prstGeom prst="rect">
              <a:avLst/>
            </a:prstGeom>
            <a:noFill/>
          </p:spPr>
          <p:txBody>
            <a:bodyPr wrap="square" rtlCol="0">
              <a:spAutoFit/>
            </a:bodyPr>
            <a:lstStyle/>
            <a:p>
              <a:pPr algn="ctr"/>
              <a:r>
                <a:rPr lang="en-US" altLang="zh-CN" sz="6000" b="1" dirty="0">
                  <a:solidFill>
                    <a:schemeClr val="bg1"/>
                  </a:solidFill>
                  <a:latin typeface="思源黑体 CN Regular" panose="020B0500000000000000" pitchFamily="34" charset="-122"/>
                  <a:ea typeface="思源黑体 CN Regular" panose="020B0500000000000000" pitchFamily="34" charset="-122"/>
                </a:rPr>
                <a:t>78</a:t>
              </a:r>
              <a:r>
                <a:rPr lang="en-US" altLang="zh-CN" sz="36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41" name="组合 40"/>
            <p:cNvGrpSpPr/>
            <p:nvPr/>
          </p:nvGrpSpPr>
          <p:grpSpPr>
            <a:xfrm>
              <a:off x="10714968" y="1700994"/>
              <a:ext cx="470488" cy="269899"/>
              <a:chOff x="7945350" y="2315821"/>
              <a:chExt cx="470488" cy="269899"/>
            </a:xfrm>
          </p:grpSpPr>
          <p:sp>
            <p:nvSpPr>
              <p:cNvPr id="42" name="星形: 四角 41"/>
              <p:cNvSpPr/>
              <p:nvPr/>
            </p:nvSpPr>
            <p:spPr>
              <a:xfrm>
                <a:off x="7945350" y="2315821"/>
                <a:ext cx="269899" cy="269899"/>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星形: 四角 42"/>
              <p:cNvSpPr/>
              <p:nvPr/>
            </p:nvSpPr>
            <p:spPr>
              <a:xfrm>
                <a:off x="8265101" y="2434983"/>
                <a:ext cx="150737" cy="150737"/>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2" name="矩形: 圆角 51"/>
            <p:cNvSpPr/>
            <p:nvPr/>
          </p:nvSpPr>
          <p:spPr>
            <a:xfrm>
              <a:off x="9499005" y="2955862"/>
              <a:ext cx="1447372" cy="55525"/>
            </a:xfrm>
            <a:prstGeom prst="roundRect">
              <a:avLst>
                <a:gd name="adj" fmla="val 50000"/>
              </a:avLst>
            </a:prstGeom>
            <a:solidFill>
              <a:schemeClr val="bg1">
                <a:lumMod val="7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矩形: 圆角 52"/>
            <p:cNvSpPr/>
            <p:nvPr/>
          </p:nvSpPr>
          <p:spPr>
            <a:xfrm>
              <a:off x="9196754" y="2955861"/>
              <a:ext cx="1447372" cy="55525"/>
            </a:xfrm>
            <a:prstGeom prst="roundRect">
              <a:avLst>
                <a:gd name="adj" fmla="val 50000"/>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62" name="组合 61"/>
          <p:cNvGrpSpPr/>
          <p:nvPr/>
        </p:nvGrpSpPr>
        <p:grpSpPr>
          <a:xfrm>
            <a:off x="6088643" y="3595813"/>
            <a:ext cx="4910826" cy="1483838"/>
            <a:chOff x="6241043" y="3621213"/>
            <a:chExt cx="4910826" cy="1483838"/>
          </a:xfrm>
        </p:grpSpPr>
        <p:sp>
          <p:nvSpPr>
            <p:cNvPr id="34" name="矩形: 圆角 33"/>
            <p:cNvSpPr/>
            <p:nvPr/>
          </p:nvSpPr>
          <p:spPr>
            <a:xfrm>
              <a:off x="6241043" y="3621213"/>
              <a:ext cx="4705334" cy="1483838"/>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文本框 53"/>
            <p:cNvSpPr txBox="1"/>
            <p:nvPr/>
          </p:nvSpPr>
          <p:spPr>
            <a:xfrm>
              <a:off x="7432099" y="3872139"/>
              <a:ext cx="2814551"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自我</a:t>
              </a:r>
              <a:r>
                <a:rPr lang="zh-CN" altLang="en-US" sz="2800" b="1" dirty="0">
                  <a:solidFill>
                    <a:schemeClr val="bg1"/>
                  </a:solidFill>
                  <a:latin typeface="思源黑体 CN Regular" panose="020B0500000000000000" pitchFamily="34" charset="-122"/>
                  <a:ea typeface="思源黑体 CN Regular" panose="020B0500000000000000" pitchFamily="34" charset="-122"/>
                </a:rPr>
                <a:t>评价分析</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5" name="文本框 54"/>
            <p:cNvSpPr txBox="1"/>
            <p:nvPr/>
          </p:nvSpPr>
          <p:spPr>
            <a:xfrm>
              <a:off x="7432099" y="4389447"/>
              <a:ext cx="3719770"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pic>
          <p:nvPicPr>
            <p:cNvPr id="31" name="图形 30" descr="时钟 纯色填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454297" y="3905932"/>
              <a:ext cx="914400" cy="914400"/>
            </a:xfrm>
            <a:prstGeom prst="rect">
              <a:avLst/>
            </a:prstGeom>
          </p:spPr>
        </p:pic>
        <p:grpSp>
          <p:nvGrpSpPr>
            <p:cNvPr id="46" name="组合 45"/>
            <p:cNvGrpSpPr/>
            <p:nvPr/>
          </p:nvGrpSpPr>
          <p:grpSpPr>
            <a:xfrm>
              <a:off x="9311054" y="3629743"/>
              <a:ext cx="885356" cy="738192"/>
              <a:chOff x="9311054" y="4036143"/>
              <a:chExt cx="885356" cy="738192"/>
            </a:xfrm>
          </p:grpSpPr>
          <p:sp>
            <p:nvSpPr>
              <p:cNvPr id="57" name="弧形 56"/>
              <p:cNvSpPr/>
              <p:nvPr/>
            </p:nvSpPr>
            <p:spPr>
              <a:xfrm>
                <a:off x="9311054" y="4100273"/>
                <a:ext cx="695352" cy="674062"/>
              </a:xfrm>
              <a:prstGeom prst="arc">
                <a:avLst>
                  <a:gd name="adj1" fmla="val 13771077"/>
                  <a:gd name="adj2" fmla="val 5320139"/>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星形: 四角 57"/>
              <p:cNvSpPr/>
              <p:nvPr/>
            </p:nvSpPr>
            <p:spPr>
              <a:xfrm>
                <a:off x="9708924" y="4036143"/>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星形: 四角 58"/>
              <p:cNvSpPr/>
              <p:nvPr/>
            </p:nvSpPr>
            <p:spPr>
              <a:xfrm>
                <a:off x="10034138" y="4197403"/>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cxnSp>
        <p:nvCxnSpPr>
          <p:cNvPr id="51" name="直接连接符 50"/>
          <p:cNvCxnSpPr/>
          <p:nvPr/>
        </p:nvCxnSpPr>
        <p:spPr>
          <a:xfrm>
            <a:off x="839555" y="6536986"/>
            <a:ext cx="4819650" cy="0"/>
          </a:xfrm>
          <a:prstGeom prst="line">
            <a:avLst/>
          </a:prstGeom>
          <a:ln w="3175">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3117123" y="1527984"/>
            <a:ext cx="718646" cy="458232"/>
            <a:chOff x="3117115" y="2226556"/>
            <a:chExt cx="718646" cy="458232"/>
          </a:xfrm>
        </p:grpSpPr>
        <p:sp>
          <p:nvSpPr>
            <p:cNvPr id="29" name="对话气泡: 圆角矩形 28"/>
            <p:cNvSpPr/>
            <p:nvPr/>
          </p:nvSpPr>
          <p:spPr>
            <a:xfrm>
              <a:off x="3134474" y="2226556"/>
              <a:ext cx="683929" cy="458232"/>
            </a:xfrm>
            <a:prstGeom prst="wedgeRoundRectCallout">
              <a:avLst>
                <a:gd name="adj1" fmla="val -17119"/>
                <a:gd name="adj2" fmla="val 65272"/>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文本框 62"/>
            <p:cNvSpPr txBox="1"/>
            <p:nvPr/>
          </p:nvSpPr>
          <p:spPr>
            <a:xfrm>
              <a:off x="3117115" y="2255617"/>
              <a:ext cx="718646" cy="400110"/>
            </a:xfrm>
            <a:prstGeom prst="rect">
              <a:avLst/>
            </a:prstGeom>
            <a:noFill/>
          </p:spPr>
          <p:txBody>
            <a:bodyPr wrap="square" rtlCol="0">
              <a:spAutoFit/>
            </a:bodyPr>
            <a:lstStyle/>
            <a:p>
              <a:pPr algn="ctr"/>
              <a:r>
                <a:rPr lang="en-US" altLang="zh-CN" sz="2000" b="1" dirty="0">
                  <a:solidFill>
                    <a:srgbClr val="01BC3B"/>
                  </a:solidFill>
                  <a:latin typeface="思源黑体 CN Regular" panose="020B0500000000000000" pitchFamily="34" charset="-122"/>
                  <a:ea typeface="思源黑体 CN Regular" panose="020B0500000000000000" pitchFamily="34" charset="-122"/>
                </a:rPr>
                <a:t>45 </a:t>
              </a:r>
              <a:r>
                <a:rPr lang="en-US" altLang="zh-CN" sz="1100" b="1" dirty="0">
                  <a:solidFill>
                    <a:srgbClr val="01BC3B"/>
                  </a:solidFill>
                  <a:latin typeface="思源黑体 CN Regular" panose="020B0500000000000000" pitchFamily="34" charset="-122"/>
                  <a:ea typeface="思源黑体 CN Regular" panose="020B0500000000000000" pitchFamily="34" charset="-122"/>
                </a:rPr>
                <a:t>%</a:t>
              </a:r>
              <a:endParaRPr lang="zh-CN" altLang="en-US" sz="1100" b="1" dirty="0">
                <a:solidFill>
                  <a:srgbClr val="01BC3B"/>
                </a:solidFill>
                <a:latin typeface="思源黑体 CN Regular" panose="020B0500000000000000" pitchFamily="34" charset="-122"/>
                <a:ea typeface="思源黑体 CN Regular" panose="020B0500000000000000" pitchFamily="34" charset="-122"/>
              </a:endParaRPr>
            </a:p>
          </p:txBody>
        </p:sp>
      </p:grpSp>
      <p:grpSp>
        <p:nvGrpSpPr>
          <p:cNvPr id="30" name="组合 29"/>
          <p:cNvGrpSpPr/>
          <p:nvPr/>
        </p:nvGrpSpPr>
        <p:grpSpPr>
          <a:xfrm>
            <a:off x="1489098" y="5325396"/>
            <a:ext cx="3719770" cy="981987"/>
            <a:chOff x="1322461" y="6459783"/>
            <a:chExt cx="3719770" cy="981987"/>
          </a:xfrm>
        </p:grpSpPr>
        <p:sp>
          <p:nvSpPr>
            <p:cNvPr id="74" name="文本框 73"/>
            <p:cNvSpPr txBox="1"/>
            <p:nvPr/>
          </p:nvSpPr>
          <p:spPr>
            <a:xfrm>
              <a:off x="1322461" y="6459783"/>
              <a:ext cx="2814551"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自我</a:t>
              </a:r>
              <a:r>
                <a:rPr lang="zh-CN" altLang="en-US" sz="2800" b="1" dirty="0">
                  <a:solidFill>
                    <a:schemeClr val="bg1"/>
                  </a:solidFill>
                  <a:latin typeface="思源黑体 CN Regular" panose="020B0500000000000000" pitchFamily="34" charset="-122"/>
                  <a:ea typeface="思源黑体 CN Regular" panose="020B0500000000000000" pitchFamily="34" charset="-122"/>
                </a:rPr>
                <a:t>评价分析</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75" name="文本框 74"/>
            <p:cNvSpPr txBox="1"/>
            <p:nvPr/>
          </p:nvSpPr>
          <p:spPr>
            <a:xfrm>
              <a:off x="1322461" y="6977091"/>
              <a:ext cx="3719770"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grpSp>
      <p:grpSp>
        <p:nvGrpSpPr>
          <p:cNvPr id="76" name="组合 75"/>
          <p:cNvGrpSpPr/>
          <p:nvPr/>
        </p:nvGrpSpPr>
        <p:grpSpPr>
          <a:xfrm>
            <a:off x="3442657" y="5099059"/>
            <a:ext cx="885356" cy="738192"/>
            <a:chOff x="9311054" y="4036143"/>
            <a:chExt cx="885356" cy="738192"/>
          </a:xfrm>
        </p:grpSpPr>
        <p:sp>
          <p:nvSpPr>
            <p:cNvPr id="77" name="弧形 76"/>
            <p:cNvSpPr/>
            <p:nvPr/>
          </p:nvSpPr>
          <p:spPr>
            <a:xfrm>
              <a:off x="9311054" y="4100273"/>
              <a:ext cx="695352" cy="674062"/>
            </a:xfrm>
            <a:prstGeom prst="arc">
              <a:avLst>
                <a:gd name="adj1" fmla="val 13771077"/>
                <a:gd name="adj2" fmla="val 5320139"/>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星形: 四角 77"/>
            <p:cNvSpPr/>
            <p:nvPr/>
          </p:nvSpPr>
          <p:spPr>
            <a:xfrm>
              <a:off x="9708924" y="4036143"/>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9" name="星形: 四角 78"/>
            <p:cNvSpPr/>
            <p:nvPr/>
          </p:nvSpPr>
          <p:spPr>
            <a:xfrm>
              <a:off x="10034138" y="4197403"/>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pic>
        <p:nvPicPr>
          <p:cNvPr id="80" name="图形 79" descr="客户评价 纯色填充"/>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6397" y="5483172"/>
            <a:ext cx="635865" cy="635865"/>
          </a:xfrm>
          <a:prstGeom prst="rect">
            <a:avLst/>
          </a:prstGeom>
        </p:spPr>
      </p:pic>
      <p:graphicFrame>
        <p:nvGraphicFramePr>
          <p:cNvPr id="33" name="图表 32"/>
          <p:cNvGraphicFramePr/>
          <p:nvPr/>
        </p:nvGraphicFramePr>
        <p:xfrm>
          <a:off x="724478" y="1958482"/>
          <a:ext cx="4406844" cy="2937897"/>
        </p:xfrm>
        <a:graphic>
          <a:graphicData uri="http://schemas.openxmlformats.org/drawingml/2006/chart">
            <c:chart xmlns:c="http://schemas.openxmlformats.org/drawingml/2006/chart" xmlns:r="http://schemas.openxmlformats.org/officeDocument/2006/relationships" r:id="rId1"/>
          </a:graphicData>
        </a:graphic>
      </p:graphicFrame>
      <p:cxnSp>
        <p:nvCxnSpPr>
          <p:cNvPr id="82" name="直接连接符 81"/>
          <p:cNvCxnSpPr/>
          <p:nvPr/>
        </p:nvCxnSpPr>
        <p:spPr>
          <a:xfrm flipV="1">
            <a:off x="859602" y="2070100"/>
            <a:ext cx="0" cy="266272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6020084" y="5602254"/>
            <a:ext cx="5791906" cy="705129"/>
          </a:xfrm>
          <a:prstGeom prst="rect">
            <a:avLst/>
          </a:prstGeom>
          <a:noFill/>
        </p:spPr>
        <p:txBody>
          <a:bodyPr wrap="square" rtlCol="0">
            <a:spAutoFit/>
          </a:bodyPr>
          <a:lstStyle/>
          <a:p>
            <a:pP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amet, consectetuer adipiscing elit. Maecenas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congue</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massa. </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cxnSp>
        <p:nvCxnSpPr>
          <p:cNvPr id="4" name="直接连接符 3"/>
          <p:cNvCxnSpPr/>
          <p:nvPr/>
        </p:nvCxnSpPr>
        <p:spPr>
          <a:xfrm>
            <a:off x="3556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556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556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椭圆 11"/>
          <p:cNvSpPr/>
          <p:nvPr/>
        </p:nvSpPr>
        <p:spPr>
          <a:xfrm flipH="1">
            <a:off x="70254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p:cNvSpPr/>
          <p:nvPr/>
        </p:nvSpPr>
        <p:spPr>
          <a:xfrm flipH="1">
            <a:off x="70254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p:cNvSpPr/>
          <p:nvPr/>
        </p:nvSpPr>
        <p:spPr>
          <a:xfrm flipH="1">
            <a:off x="67306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p:cNvSpPr/>
          <p:nvPr/>
        </p:nvSpPr>
        <p:spPr>
          <a:xfrm flipH="1">
            <a:off x="67306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p:cNvSpPr/>
          <p:nvPr/>
        </p:nvSpPr>
        <p:spPr>
          <a:xfrm flipH="1">
            <a:off x="64358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p:cNvSpPr/>
          <p:nvPr/>
        </p:nvSpPr>
        <p:spPr>
          <a:xfrm flipH="1">
            <a:off x="64358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p:cNvSpPr/>
          <p:nvPr/>
        </p:nvSpPr>
        <p:spPr>
          <a:xfrm flipH="1">
            <a:off x="61409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p:cNvSpPr/>
          <p:nvPr/>
        </p:nvSpPr>
        <p:spPr>
          <a:xfrm flipH="1">
            <a:off x="61409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p:cNvSpPr/>
          <p:nvPr/>
        </p:nvSpPr>
        <p:spPr>
          <a:xfrm flipH="1">
            <a:off x="58461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p:cNvSpPr/>
          <p:nvPr/>
        </p:nvSpPr>
        <p:spPr>
          <a:xfrm flipH="1">
            <a:off x="58461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26" name="直接连接符 25"/>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4598312" y="2370232"/>
            <a:ext cx="2649090" cy="2649188"/>
            <a:chOff x="4398857" y="2170770"/>
            <a:chExt cx="3048000" cy="3048112"/>
          </a:xfrm>
        </p:grpSpPr>
        <p:sp>
          <p:nvSpPr>
            <p:cNvPr id="33" name="椭圆 32"/>
            <p:cNvSpPr/>
            <p:nvPr/>
          </p:nvSpPr>
          <p:spPr>
            <a:xfrm>
              <a:off x="4398857" y="2170770"/>
              <a:ext cx="3048000" cy="3047998"/>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椭圆 31"/>
            <p:cNvSpPr/>
            <p:nvPr/>
          </p:nvSpPr>
          <p:spPr>
            <a:xfrm>
              <a:off x="4795097" y="2567010"/>
              <a:ext cx="2255520" cy="22555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椭圆 33"/>
            <p:cNvSpPr/>
            <p:nvPr/>
          </p:nvSpPr>
          <p:spPr>
            <a:xfrm>
              <a:off x="4993446" y="2765359"/>
              <a:ext cx="1858822" cy="1858820"/>
            </a:xfrm>
            <a:prstGeom prst="ellipse">
              <a:avLst/>
            </a:prstGeom>
            <a:noFill/>
            <a:ln w="12700">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矩形 34"/>
            <p:cNvSpPr/>
            <p:nvPr/>
          </p:nvSpPr>
          <p:spPr>
            <a:xfrm>
              <a:off x="5877588" y="2170770"/>
              <a:ext cx="90538" cy="3964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矩形 35"/>
            <p:cNvSpPr/>
            <p:nvPr/>
          </p:nvSpPr>
          <p:spPr>
            <a:xfrm>
              <a:off x="5877588" y="4822413"/>
              <a:ext cx="90538" cy="3964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矩形 37"/>
            <p:cNvSpPr/>
            <p:nvPr/>
          </p:nvSpPr>
          <p:spPr>
            <a:xfrm rot="5400000">
              <a:off x="4562699" y="3488451"/>
              <a:ext cx="90538" cy="4126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42" name="图形 41" descr="靶心 纯色填充"/>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413389" y="3185301"/>
              <a:ext cx="1018936" cy="1018936"/>
            </a:xfrm>
            <a:prstGeom prst="rect">
              <a:avLst/>
            </a:prstGeom>
          </p:spPr>
        </p:pic>
      </p:grpSp>
      <p:grpSp>
        <p:nvGrpSpPr>
          <p:cNvPr id="28" name="组合 27"/>
          <p:cNvGrpSpPr/>
          <p:nvPr/>
        </p:nvGrpSpPr>
        <p:grpSpPr>
          <a:xfrm>
            <a:off x="7433251" y="1432332"/>
            <a:ext cx="4090051" cy="1849859"/>
            <a:chOff x="7433251" y="1559332"/>
            <a:chExt cx="4090051" cy="1849859"/>
          </a:xfrm>
        </p:grpSpPr>
        <p:cxnSp>
          <p:nvCxnSpPr>
            <p:cNvPr id="45" name="直接连接符 44"/>
            <p:cNvCxnSpPr/>
            <p:nvPr/>
          </p:nvCxnSpPr>
          <p:spPr>
            <a:xfrm flipV="1">
              <a:off x="8225502" y="1723924"/>
              <a:ext cx="2191348" cy="1"/>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7499624" y="1723925"/>
              <a:ext cx="730112" cy="594589"/>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flipV="1">
              <a:off x="7433251" y="2255317"/>
              <a:ext cx="132746" cy="132746"/>
            </a:xfrm>
            <a:prstGeom prst="ellipse">
              <a:avLst/>
            </a:prstGeom>
            <a:gradFill flip="none" rotWithShape="1">
              <a:gsLst>
                <a:gs pos="19000">
                  <a:schemeClr val="bg1"/>
                </a:gs>
                <a:gs pos="5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椭圆 47"/>
            <p:cNvSpPr/>
            <p:nvPr/>
          </p:nvSpPr>
          <p:spPr>
            <a:xfrm flipV="1">
              <a:off x="10252258" y="1559332"/>
              <a:ext cx="329184" cy="329184"/>
            </a:xfrm>
            <a:prstGeom prst="ellipse">
              <a:avLst/>
            </a:prstGeom>
            <a:gradFill flip="none" rotWithShape="1">
              <a:gsLst>
                <a:gs pos="19000">
                  <a:srgbClr val="01BC3B"/>
                </a:gs>
                <a:gs pos="58000">
                  <a:srgbClr val="01BC3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nvSpPr>
          <p:spPr>
            <a:xfrm>
              <a:off x="8075954" y="2529014"/>
              <a:ext cx="3100320" cy="880177"/>
            </a:xfrm>
            <a:prstGeom prst="rect">
              <a:avLst/>
            </a:prstGeom>
            <a:noFill/>
          </p:spPr>
          <p:txBody>
            <a:bodyPr wrap="square" rtlCol="0">
              <a:spAutoFit/>
            </a:bodyPr>
            <a:lstStyle/>
            <a:p>
              <a:pPr>
                <a:lnSpc>
                  <a:spcPct val="150000"/>
                </a:lnSpc>
              </a:pPr>
              <a:r>
                <a:rPr lang="zh-CN" altLang="en-US" b="1" dirty="0">
                  <a:solidFill>
                    <a:srgbClr val="01BC3B"/>
                  </a:solidFill>
                  <a:latin typeface="思源黑体 CN Regular" panose="020B0500000000000000" pitchFamily="34" charset="-122"/>
                  <a:ea typeface="思源黑体 CN Regular" panose="020B0500000000000000" pitchFamily="34" charset="-122"/>
                </a:rPr>
                <a:t>请在此</a:t>
              </a:r>
              <a:r>
                <a:rPr lang="zh-CN" altLang="en-US" b="1" dirty="0">
                  <a:solidFill>
                    <a:schemeClr val="bg1"/>
                  </a:solidFill>
                  <a:latin typeface="思源黑体 CN Regular" panose="020B0500000000000000" pitchFamily="34" charset="-122"/>
                  <a:ea typeface="思源黑体 CN Regular" panose="020B0500000000000000" pitchFamily="34" charset="-122"/>
                </a:rPr>
                <a:t>输入文字请在此输入文字请在此处输入文字请在</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64" name="文本框 63"/>
            <p:cNvSpPr txBox="1"/>
            <p:nvPr/>
          </p:nvSpPr>
          <p:spPr>
            <a:xfrm>
              <a:off x="8685554" y="2049806"/>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自我</a:t>
              </a:r>
              <a:r>
                <a:rPr lang="zh-CN" altLang="en-US" sz="2800" b="1" dirty="0">
                  <a:solidFill>
                    <a:schemeClr val="bg1"/>
                  </a:solidFill>
                  <a:latin typeface="思源黑体 CN Regular" panose="020B0500000000000000" pitchFamily="34" charset="-122"/>
                  <a:ea typeface="思源黑体 CN Regular" panose="020B0500000000000000" pitchFamily="34" charset="-122"/>
                </a:rPr>
                <a:t>评价分析</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66" name="弧形 65"/>
            <p:cNvSpPr/>
            <p:nvPr/>
          </p:nvSpPr>
          <p:spPr>
            <a:xfrm rot="19869324">
              <a:off x="10631267" y="1955047"/>
              <a:ext cx="666791" cy="646375"/>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星形: 四角 66"/>
            <p:cNvSpPr/>
            <p:nvPr/>
          </p:nvSpPr>
          <p:spPr>
            <a:xfrm rot="1188052">
              <a:off x="11086142" y="1976035"/>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星形: 四角 67"/>
            <p:cNvSpPr/>
            <p:nvPr/>
          </p:nvSpPr>
          <p:spPr>
            <a:xfrm rot="1188052">
              <a:off x="11361030" y="2221391"/>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31" name="图形 30" descr="雇员徽章 纯色填充"/>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11115" y="1926358"/>
              <a:ext cx="645766" cy="645766"/>
            </a:xfrm>
            <a:prstGeom prst="rect">
              <a:avLst/>
            </a:prstGeom>
          </p:spPr>
        </p:pic>
      </p:grpSp>
      <p:grpSp>
        <p:nvGrpSpPr>
          <p:cNvPr id="7" name="组合 6"/>
          <p:cNvGrpSpPr/>
          <p:nvPr/>
        </p:nvGrpSpPr>
        <p:grpSpPr>
          <a:xfrm>
            <a:off x="7034106" y="3776500"/>
            <a:ext cx="4489196" cy="2204284"/>
            <a:chOff x="7034106" y="3649500"/>
            <a:chExt cx="4489196" cy="2204284"/>
          </a:xfrm>
        </p:grpSpPr>
        <p:sp>
          <p:nvSpPr>
            <p:cNvPr id="37" name="矩形 36"/>
            <p:cNvSpPr/>
            <p:nvPr/>
          </p:nvSpPr>
          <p:spPr>
            <a:xfrm rot="5400000">
              <a:off x="7195155" y="3488451"/>
              <a:ext cx="90538" cy="4126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52" name="直接连接符 51"/>
            <p:cNvCxnSpPr/>
            <p:nvPr/>
          </p:nvCxnSpPr>
          <p:spPr>
            <a:xfrm>
              <a:off x="8210363" y="5689192"/>
              <a:ext cx="2196273" cy="1"/>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4288568" flipV="1">
              <a:off x="7453994" y="5141510"/>
              <a:ext cx="730112" cy="594589"/>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rot="4288568" flipV="1">
              <a:off x="7351795" y="5121748"/>
              <a:ext cx="132746" cy="132746"/>
            </a:xfrm>
            <a:prstGeom prst="ellipse">
              <a:avLst/>
            </a:prstGeom>
            <a:gradFill flip="none" rotWithShape="1">
              <a:gsLst>
                <a:gs pos="19000">
                  <a:schemeClr val="bg1"/>
                </a:gs>
                <a:gs pos="5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椭圆 53"/>
            <p:cNvSpPr/>
            <p:nvPr/>
          </p:nvSpPr>
          <p:spPr>
            <a:xfrm flipV="1">
              <a:off x="10242044" y="5524600"/>
              <a:ext cx="329184" cy="329184"/>
            </a:xfrm>
            <a:prstGeom prst="ellipse">
              <a:avLst/>
            </a:prstGeom>
            <a:gradFill flip="none" rotWithShape="1">
              <a:gsLst>
                <a:gs pos="19000">
                  <a:srgbClr val="01BC3B"/>
                </a:gs>
                <a:gs pos="58000">
                  <a:srgbClr val="01BC3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文本框 72"/>
            <p:cNvSpPr txBox="1"/>
            <p:nvPr/>
          </p:nvSpPr>
          <p:spPr>
            <a:xfrm>
              <a:off x="8075954" y="4664722"/>
              <a:ext cx="3100320"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a:t>
              </a:r>
              <a:r>
                <a:rPr lang="zh-CN" altLang="en-US" b="1" dirty="0">
                  <a:solidFill>
                    <a:schemeClr val="bg1"/>
                  </a:solidFill>
                  <a:latin typeface="思源黑体 CN Regular" panose="020B0500000000000000" pitchFamily="34" charset="-122"/>
                  <a:ea typeface="思源黑体 CN Regular" panose="020B0500000000000000" pitchFamily="34" charset="-122"/>
                </a:rPr>
                <a:t>文字请在此处输入文字请在</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79" name="文本框 78"/>
            <p:cNvSpPr txBox="1"/>
            <p:nvPr/>
          </p:nvSpPr>
          <p:spPr>
            <a:xfrm>
              <a:off x="8685554" y="4185514"/>
              <a:ext cx="2559545"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自我</a:t>
              </a:r>
              <a:r>
                <a:rPr lang="zh-CN" altLang="en-US" sz="2800" b="1" dirty="0">
                  <a:solidFill>
                    <a:srgbClr val="01BC3B"/>
                  </a:solidFill>
                  <a:latin typeface="思源黑体 CN Regular" panose="020B0500000000000000" pitchFamily="34" charset="-122"/>
                  <a:ea typeface="思源黑体 CN Regular" panose="020B0500000000000000" pitchFamily="34" charset="-122"/>
                </a:rPr>
                <a:t>评价</a:t>
              </a:r>
              <a:r>
                <a:rPr lang="zh-CN" altLang="en-US" sz="2800" b="1" dirty="0">
                  <a:solidFill>
                    <a:schemeClr val="bg1"/>
                  </a:solidFill>
                  <a:latin typeface="思源黑体 CN Regular" panose="020B0500000000000000" pitchFamily="34" charset="-122"/>
                  <a:ea typeface="思源黑体 CN Regular" panose="020B0500000000000000" pitchFamily="34" charset="-122"/>
                </a:rPr>
                <a:t>分析</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80" name="弧形 79"/>
            <p:cNvSpPr/>
            <p:nvPr/>
          </p:nvSpPr>
          <p:spPr>
            <a:xfrm rot="19869324">
              <a:off x="10631267" y="4090755"/>
              <a:ext cx="666791" cy="646375"/>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星形: 四角 81"/>
            <p:cNvSpPr/>
            <p:nvPr/>
          </p:nvSpPr>
          <p:spPr>
            <a:xfrm rot="1188052">
              <a:off x="11086142" y="4111743"/>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星形: 四角 82"/>
            <p:cNvSpPr/>
            <p:nvPr/>
          </p:nvSpPr>
          <p:spPr>
            <a:xfrm rot="1188052">
              <a:off x="11361030" y="4357099"/>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84" name="图形 83" descr="雇员徽章 纯色填充"/>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11115" y="4062066"/>
              <a:ext cx="645766" cy="645766"/>
            </a:xfrm>
            <a:prstGeom prst="rect">
              <a:avLst/>
            </a:prstGeom>
          </p:spPr>
        </p:pic>
      </p:grpSp>
      <p:grpSp>
        <p:nvGrpSpPr>
          <p:cNvPr id="3" name="组合 2"/>
          <p:cNvGrpSpPr/>
          <p:nvPr/>
        </p:nvGrpSpPr>
        <p:grpSpPr>
          <a:xfrm>
            <a:off x="296098" y="4189066"/>
            <a:ext cx="4205360" cy="1791717"/>
            <a:chOff x="296098" y="4062066"/>
            <a:chExt cx="4205360" cy="1791717"/>
          </a:xfrm>
        </p:grpSpPr>
        <p:cxnSp>
          <p:nvCxnSpPr>
            <p:cNvPr id="56" name="直接连接符 55"/>
            <p:cNvCxnSpPr/>
            <p:nvPr/>
          </p:nvCxnSpPr>
          <p:spPr>
            <a:xfrm rot="10800000" flipV="1">
              <a:off x="3811549" y="5178902"/>
              <a:ext cx="626596" cy="510288"/>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rot="10800000" flipV="1">
              <a:off x="4387533" y="5125564"/>
              <a:ext cx="113925" cy="113925"/>
            </a:xfrm>
            <a:prstGeom prst="ellipse">
              <a:avLst/>
            </a:prstGeom>
            <a:gradFill flip="none" rotWithShape="1">
              <a:gsLst>
                <a:gs pos="19000">
                  <a:schemeClr val="bg1"/>
                </a:gs>
                <a:gs pos="5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57" name="直接连接符 56"/>
            <p:cNvCxnSpPr/>
            <p:nvPr/>
          </p:nvCxnSpPr>
          <p:spPr>
            <a:xfrm rot="10800000" flipV="1">
              <a:off x="1624435" y="5689190"/>
              <a:ext cx="2191348" cy="1"/>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rot="10800000" flipV="1">
              <a:off x="1459843" y="5524599"/>
              <a:ext cx="329184" cy="329184"/>
            </a:xfrm>
            <a:prstGeom prst="ellipse">
              <a:avLst/>
            </a:prstGeom>
            <a:gradFill flip="none" rotWithShape="1">
              <a:gsLst>
                <a:gs pos="19000">
                  <a:srgbClr val="01BC3B"/>
                </a:gs>
                <a:gs pos="58000">
                  <a:srgbClr val="01BC3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0" name="文本框 89"/>
            <p:cNvSpPr txBox="1"/>
            <p:nvPr/>
          </p:nvSpPr>
          <p:spPr>
            <a:xfrm>
              <a:off x="764845" y="4664722"/>
              <a:ext cx="3100320"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a:t>
              </a:r>
              <a:r>
                <a:rPr lang="zh-CN" altLang="en-US" b="1" dirty="0">
                  <a:solidFill>
                    <a:srgbClr val="01BC3B"/>
                  </a:solidFill>
                  <a:latin typeface="思源黑体 CN Regular" panose="020B0500000000000000" pitchFamily="34" charset="-122"/>
                  <a:ea typeface="思源黑体 CN Regular" panose="020B0500000000000000" pitchFamily="34" charset="-122"/>
                </a:rPr>
                <a:t>文字请在</a:t>
              </a:r>
              <a:r>
                <a:rPr lang="zh-CN" altLang="en-US" b="1" dirty="0">
                  <a:solidFill>
                    <a:schemeClr val="bg1"/>
                  </a:solidFill>
                  <a:latin typeface="思源黑体 CN Regular" panose="020B0500000000000000" pitchFamily="34" charset="-122"/>
                  <a:ea typeface="思源黑体 CN Regular" panose="020B0500000000000000" pitchFamily="34" charset="-122"/>
                </a:rPr>
                <a:t>此输入文字请在此处输入文字请在</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93" name="文本框 92"/>
            <p:cNvSpPr txBox="1"/>
            <p:nvPr/>
          </p:nvSpPr>
          <p:spPr>
            <a:xfrm>
              <a:off x="778489" y="4185514"/>
              <a:ext cx="2559545"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自我评价</a:t>
              </a:r>
              <a:r>
                <a:rPr lang="zh-CN" altLang="en-US" sz="2800" b="1" dirty="0">
                  <a:solidFill>
                    <a:srgbClr val="01BC3B"/>
                  </a:solidFill>
                  <a:latin typeface="思源黑体 CN Regular" panose="020B0500000000000000" pitchFamily="34" charset="-122"/>
                  <a:ea typeface="思源黑体 CN Regular" panose="020B0500000000000000" pitchFamily="34" charset="-122"/>
                </a:rPr>
                <a:t>分析</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94" name="弧形 93"/>
            <p:cNvSpPr/>
            <p:nvPr/>
          </p:nvSpPr>
          <p:spPr>
            <a:xfrm rot="9689726">
              <a:off x="509227" y="4110969"/>
              <a:ext cx="666791" cy="646375"/>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5" name="星形: 四角 94"/>
            <p:cNvSpPr/>
            <p:nvPr/>
          </p:nvSpPr>
          <p:spPr>
            <a:xfrm rot="12608454">
              <a:off x="415782" y="4406197"/>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6" name="星形: 四角 95"/>
            <p:cNvSpPr/>
            <p:nvPr/>
          </p:nvSpPr>
          <p:spPr>
            <a:xfrm rot="12608454">
              <a:off x="296098" y="4243416"/>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92" name="图形 91" descr="雇员徽章 纯色填充"/>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08394" y="4062066"/>
              <a:ext cx="645766" cy="645766"/>
            </a:xfrm>
            <a:prstGeom prst="rect">
              <a:avLst/>
            </a:prstGeom>
          </p:spPr>
        </p:pic>
      </p:grpSp>
      <p:grpSp>
        <p:nvGrpSpPr>
          <p:cNvPr id="11" name="组合 10"/>
          <p:cNvGrpSpPr/>
          <p:nvPr/>
        </p:nvGrpSpPr>
        <p:grpSpPr>
          <a:xfrm>
            <a:off x="296098" y="1438932"/>
            <a:ext cx="4203241" cy="1848481"/>
            <a:chOff x="296098" y="1565932"/>
            <a:chExt cx="4203241" cy="1848481"/>
          </a:xfrm>
        </p:grpSpPr>
        <p:cxnSp>
          <p:nvCxnSpPr>
            <p:cNvPr id="74" name="直接连接符 73"/>
            <p:cNvCxnSpPr/>
            <p:nvPr/>
          </p:nvCxnSpPr>
          <p:spPr>
            <a:xfrm rot="15395841" flipV="1">
              <a:off x="3686697" y="1725137"/>
              <a:ext cx="739171" cy="592482"/>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76" name="椭圆 75"/>
            <p:cNvSpPr/>
            <p:nvPr/>
          </p:nvSpPr>
          <p:spPr>
            <a:xfrm rot="15395841" flipV="1">
              <a:off x="4366005" y="2245360"/>
              <a:ext cx="134393" cy="132275"/>
            </a:xfrm>
            <a:prstGeom prst="ellipse">
              <a:avLst/>
            </a:prstGeom>
            <a:gradFill flip="none" rotWithShape="1">
              <a:gsLst>
                <a:gs pos="19000">
                  <a:schemeClr val="bg1"/>
                </a:gs>
                <a:gs pos="5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75" name="直接连接符 74"/>
            <p:cNvCxnSpPr/>
            <p:nvPr/>
          </p:nvCxnSpPr>
          <p:spPr>
            <a:xfrm flipH="1">
              <a:off x="1624438" y="1730524"/>
              <a:ext cx="2058004" cy="0"/>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rot="10800000" flipV="1">
              <a:off x="1459843" y="1565932"/>
              <a:ext cx="329184" cy="329184"/>
            </a:xfrm>
            <a:prstGeom prst="ellipse">
              <a:avLst/>
            </a:prstGeom>
            <a:gradFill flip="none" rotWithShape="1">
              <a:gsLst>
                <a:gs pos="19000">
                  <a:srgbClr val="01BC3B"/>
                </a:gs>
                <a:gs pos="58000">
                  <a:srgbClr val="01BC3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2" name="文本框 101"/>
            <p:cNvSpPr txBox="1"/>
            <p:nvPr/>
          </p:nvSpPr>
          <p:spPr>
            <a:xfrm>
              <a:off x="764845" y="2534236"/>
              <a:ext cx="3100320"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a:t>
              </a:r>
              <a:r>
                <a:rPr lang="zh-CN" altLang="en-US" b="1" dirty="0">
                  <a:solidFill>
                    <a:srgbClr val="01BC3B"/>
                  </a:solidFill>
                  <a:latin typeface="思源黑体 CN Regular" panose="020B0500000000000000" pitchFamily="34" charset="-122"/>
                  <a:ea typeface="思源黑体 CN Regular" panose="020B0500000000000000" pitchFamily="34" charset="-122"/>
                </a:rPr>
                <a:t>输入文字</a:t>
              </a: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请在此输入文字请在此处输入文字请在</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103" name="文本框 102"/>
            <p:cNvSpPr txBox="1"/>
            <p:nvPr/>
          </p:nvSpPr>
          <p:spPr>
            <a:xfrm>
              <a:off x="778489" y="2055028"/>
              <a:ext cx="2559545"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自我</a:t>
              </a:r>
              <a:r>
                <a:rPr lang="zh-CN" altLang="en-US" sz="2800" b="1" dirty="0">
                  <a:solidFill>
                    <a:srgbClr val="01BC3B"/>
                  </a:solidFill>
                  <a:latin typeface="思源黑体 CN Regular" panose="020B0500000000000000" pitchFamily="34" charset="-122"/>
                  <a:ea typeface="思源黑体 CN Regular" panose="020B0500000000000000" pitchFamily="34" charset="-122"/>
                </a:rPr>
                <a:t>评价</a:t>
              </a:r>
              <a:r>
                <a:rPr lang="zh-CN" altLang="en-US" sz="2800" b="1" dirty="0">
                  <a:solidFill>
                    <a:schemeClr val="bg1"/>
                  </a:solidFill>
                  <a:latin typeface="思源黑体 CN Regular" panose="020B0500000000000000" pitchFamily="34" charset="-122"/>
                  <a:ea typeface="思源黑体 CN Regular" panose="020B0500000000000000" pitchFamily="34" charset="-122"/>
                </a:rPr>
                <a:t>分析</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106" name="弧形 105"/>
            <p:cNvSpPr/>
            <p:nvPr/>
          </p:nvSpPr>
          <p:spPr>
            <a:xfrm rot="9689726">
              <a:off x="509227" y="1980483"/>
              <a:ext cx="666791" cy="646375"/>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7" name="星形: 四角 106"/>
            <p:cNvSpPr/>
            <p:nvPr/>
          </p:nvSpPr>
          <p:spPr>
            <a:xfrm rot="12608454">
              <a:off x="415782" y="2275711"/>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8" name="星形: 四角 107"/>
            <p:cNvSpPr/>
            <p:nvPr/>
          </p:nvSpPr>
          <p:spPr>
            <a:xfrm rot="12608454">
              <a:off x="296098" y="2112930"/>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105" name="图形 104" descr="雇员徽章 纯色填充"/>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08394" y="1931580"/>
              <a:ext cx="645766" cy="645766"/>
            </a:xfrm>
            <a:prstGeom prst="rect">
              <a:avLst/>
            </a:prstGeom>
          </p:spPr>
        </p:pic>
      </p:grpSp>
      <p:cxnSp>
        <p:nvCxnSpPr>
          <p:cNvPr id="78" name="直接连接符 77"/>
          <p:cNvCxnSpPr/>
          <p:nvPr/>
        </p:nvCxnSpPr>
        <p:spPr>
          <a:xfrm>
            <a:off x="326515" y="6546172"/>
            <a:ext cx="4819650" cy="0"/>
          </a:xfrm>
          <a:prstGeom prst="line">
            <a:avLst/>
          </a:prstGeom>
          <a:ln w="12700">
            <a:solidFill>
              <a:srgbClr val="01BC3B">
                <a:alpha val="97000"/>
              </a:srgbClr>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1102385" y="280689"/>
            <a:ext cx="4348836" cy="890625"/>
            <a:chOff x="1102385" y="280689"/>
            <a:chExt cx="4348836" cy="890625"/>
          </a:xfrm>
        </p:grpSpPr>
        <p:sp>
          <p:nvSpPr>
            <p:cNvPr id="85" name="矩形: 圆角 84"/>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文本框 85"/>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自 我 </a:t>
              </a:r>
              <a:r>
                <a:rPr lang="zh-CN" altLang="en-US" sz="4000" dirty="0">
                  <a:solidFill>
                    <a:schemeClr val="bg1"/>
                  </a:solidFill>
                  <a:latin typeface="思源黑体 Heavy" panose="020B0A00000000000000" pitchFamily="34" charset="-122"/>
                  <a:ea typeface="思源黑体 Heavy" panose="020B0A00000000000000" pitchFamily="34" charset="-122"/>
                </a:rPr>
                <a:t>评 价 分 析</a:t>
              </a:r>
              <a:endParaRPr lang="zh-CN" altLang="en-US" sz="4000" dirty="0">
                <a:solidFill>
                  <a:schemeClr val="bg1"/>
                </a:solidFill>
                <a:latin typeface="思源黑体 Heavy" panose="020B0A00000000000000" pitchFamily="34" charset="-122"/>
                <a:ea typeface="思源黑体 Heavy" panose="020B0A00000000000000" pitchFamily="34" charset="-122"/>
              </a:endParaRPr>
            </a:p>
          </p:txBody>
        </p:sp>
        <p:sp>
          <p:nvSpPr>
            <p:cNvPr id="87" name="弧形 86"/>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星形: 四角 87"/>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星形: 四角 88"/>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cSld>
  <p:clrMapOvr>
    <a:masterClrMapping/>
  </p:clrMapOvr>
</p:sld>
</file>

<file path=ppt/tags/tag1.xml><?xml version="1.0" encoding="utf-8"?>
<p:tagLst xmlns:p="http://schemas.openxmlformats.org/presentationml/2006/main">
  <p:tag name="COMMONDATA" val="eyJoZGlkIjoiMDhmNWNhZDBjNTViNzU2ZTI5MGJjMWU2ODk1MDQ3MGMifQ=="/>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2523</Words>
  <Application>WPS 演示</Application>
  <PresentationFormat>宽屏</PresentationFormat>
  <Paragraphs>343</Paragraphs>
  <Slides>22</Slides>
  <Notes>22</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22</vt:i4>
      </vt:variant>
    </vt:vector>
  </HeadingPairs>
  <TitlesOfParts>
    <vt:vector size="43" baseType="lpstr">
      <vt:lpstr>Arial</vt:lpstr>
      <vt:lpstr>宋体</vt:lpstr>
      <vt:lpstr>Wingdings</vt:lpstr>
      <vt:lpstr>思源黑体 CN Light</vt:lpstr>
      <vt:lpstr>思源黑体 CN Bold</vt:lpstr>
      <vt:lpstr>Segoe UI Light</vt:lpstr>
      <vt:lpstr>思源黑体 CN Light</vt:lpstr>
      <vt:lpstr>思源黑体 CN Regular</vt:lpstr>
      <vt:lpstr>阿里巴巴普惠体 B</vt:lpstr>
      <vt:lpstr>思源黑体 Heavy</vt:lpstr>
      <vt:lpstr>黑体</vt:lpstr>
      <vt:lpstr>微软雅黑</vt:lpstr>
      <vt:lpstr>Arial Unicode MS</vt:lpstr>
      <vt:lpstr>Calibri</vt:lpstr>
      <vt:lpstr>等线</vt:lpstr>
      <vt:lpstr>Calibri</vt:lpstr>
      <vt:lpstr>微软雅黑 Light</vt:lpstr>
      <vt:lpstr>OPPOSans H</vt:lpstr>
      <vt:lpstr>Segoe Print</vt:lpstr>
      <vt:lpstr>汉仪雅酷黑 45W</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黑绿撞色商务风部门述职报告ppt模板</dc:title>
  <dc:creator>YYue</dc:creator>
  <cp:keywords>P界达人</cp:keywords>
  <dc:description>www.51pptmoban.com</dc:description>
  <cp:lastModifiedBy>铭</cp:lastModifiedBy>
  <cp:revision>192</cp:revision>
  <dcterms:created xsi:type="dcterms:W3CDTF">2022-05-02T07:13:00Z</dcterms:created>
  <dcterms:modified xsi:type="dcterms:W3CDTF">2022-08-02T08:52:59Z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0516B123877948D7B7572659781D3814</vt:lpwstr>
  </property>
  <property fmtid="{D5CDD505-2E9C-101B-9397-08002B2CF9AE}" pid="3" name="KSOProductBuildVer">
    <vt:lpwstr>2052-11.1.0.12116</vt:lpwstr>
  </property>
</Properties>
</file>