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458" r:id="rId3"/>
    <p:sldId id="460" r:id="rId5"/>
    <p:sldId id="461" r:id="rId6"/>
    <p:sldId id="298" r:id="rId7"/>
    <p:sldId id="384" r:id="rId8"/>
    <p:sldId id="469" r:id="rId9"/>
    <p:sldId id="475" r:id="rId10"/>
    <p:sldId id="476" r:id="rId11"/>
    <p:sldId id="466" r:id="rId12"/>
    <p:sldId id="418" r:id="rId13"/>
    <p:sldId id="423" r:id="rId14"/>
    <p:sldId id="472" r:id="rId15"/>
    <p:sldId id="474" r:id="rId16"/>
    <p:sldId id="467" r:id="rId17"/>
    <p:sldId id="471" r:id="rId18"/>
    <p:sldId id="268" r:id="rId19"/>
    <p:sldId id="465" r:id="rId20"/>
    <p:sldId id="470" r:id="rId21"/>
    <p:sldId id="468" r:id="rId22"/>
    <p:sldId id="280" r:id="rId23"/>
    <p:sldId id="335" r:id="rId24"/>
    <p:sldId id="354" r:id="rId25"/>
    <p:sldId id="473" r:id="rId26"/>
    <p:sldId id="45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B1B"/>
    <a:srgbClr val="A802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8"/>
    <p:restoredTop sz="94666"/>
  </p:normalViewPr>
  <p:slideViewPr>
    <p:cSldViewPr snapToGrid="0" snapToObjects="1">
      <p:cViewPr>
        <p:scale>
          <a:sx n="50" d="100"/>
          <a:sy n="50" d="100"/>
        </p:scale>
        <p:origin x="-324" y="-16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7FE65-5E73-0045-A27F-790AEF1DF08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AB2AA-350E-A245-82DF-DE142C2E53C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090D8-5631-EE49-A69E-0F64EB02F4A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4224F-68DF-3A47-9537-3BBBB5490CD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D090D8-5631-EE49-A69E-0F64EB02F4A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6C6F83-540D-334B-BB7A-347CE6723471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667750" y="58024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矩形 11"/>
          <p:cNvSpPr/>
          <p:nvPr userDrawn="1"/>
        </p:nvSpPr>
        <p:spPr>
          <a:xfrm rot="10800000">
            <a:off x="-19594" y="0"/>
            <a:ext cx="12211593" cy="365124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rgbClr val="DE1B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latin typeface="Source Han Sans CN Normal" panose="020B0400000000000000" pitchFamily="34" charset="-128"/>
              <a:ea typeface="Source Han Sans CN Normal" panose="020B04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F7F02-9673-4B45-90AC-0B7D8224E4A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0CE662-694F-6B48-A179-2A683578F62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svg"/><Relationship Id="rId3" Type="http://schemas.openxmlformats.org/officeDocument/2006/relationships/image" Target="../media/image21.png"/><Relationship Id="rId2" Type="http://schemas.openxmlformats.org/officeDocument/2006/relationships/image" Target="../media/image4.sv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7.svg"/><Relationship Id="rId3" Type="http://schemas.openxmlformats.org/officeDocument/2006/relationships/image" Target="../media/image23.png"/><Relationship Id="rId2" Type="http://schemas.openxmlformats.org/officeDocument/2006/relationships/image" Target="../media/image6.sv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svg"/><Relationship Id="rId3" Type="http://schemas.openxmlformats.org/officeDocument/2006/relationships/image" Target="../media/image32.png"/><Relationship Id="rId2" Type="http://schemas.openxmlformats.org/officeDocument/2006/relationships/image" Target="../media/image8.sv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sv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svg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sv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72" y="2923953"/>
            <a:ext cx="12211593" cy="3934048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567" y="31872"/>
            <a:ext cx="8791474" cy="4033520"/>
          </a:xfrm>
          <a:prstGeom prst="round2SameRect">
            <a:avLst>
              <a:gd name="adj1" fmla="val 10622"/>
              <a:gd name="adj2" fmla="val 0"/>
            </a:avLst>
          </a:prstGeom>
          <a:effectLst>
            <a:outerShdw blurRad="304800" dist="38100" dir="5400000" sx="106000" sy="106000" algn="t" rotWithShape="0">
              <a:schemeClr val="accent2">
                <a:alpha val="60000"/>
              </a:schemeClr>
            </a:outerShdw>
            <a:reflection blurRad="6350" stA="50000" endA="300" endPos="55000" dir="5400000" sy="-100000" algn="bl" rotWithShape="0"/>
          </a:effectLst>
        </p:spPr>
      </p:pic>
      <p:sp>
        <p:nvSpPr>
          <p:cNvPr id="20" name="矩形 11"/>
          <p:cNvSpPr/>
          <p:nvPr/>
        </p:nvSpPr>
        <p:spPr>
          <a:xfrm>
            <a:off x="-15113" y="3903225"/>
            <a:ext cx="12222225" cy="2829673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24400" y="5897026"/>
            <a:ext cx="260501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2"/>
                </a:solidFill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solidFill>
                  <a:schemeClr val="bg2"/>
                </a:solidFill>
                <a:cs typeface="+mn-ea"/>
                <a:sym typeface="+mn-lt"/>
              </a:rPr>
              <a:t>：</a:t>
            </a:r>
            <a:r>
              <a:rPr lang="en-US" altLang="zh-CN" sz="2000" dirty="0" smtClean="0">
                <a:solidFill>
                  <a:schemeClr val="bg2"/>
                </a:solidFill>
                <a:cs typeface="+mn-ea"/>
                <a:sym typeface="+mn-lt"/>
              </a:rPr>
              <a:t>XXX</a:t>
            </a:r>
            <a:endParaRPr lang="en-US" altLang="zh-CN" sz="2000" dirty="0" smtClean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4532" y="2382274"/>
            <a:ext cx="2717800" cy="18923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32245" y="4616531"/>
            <a:ext cx="6320935" cy="987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spc="600" dirty="0">
                <a:solidFill>
                  <a:schemeClr val="bg2"/>
                </a:solidFill>
                <a:cs typeface="+mn-ea"/>
                <a:sym typeface="+mn-lt"/>
              </a:rPr>
              <a:t>五一劳动节活动策划</a:t>
            </a:r>
            <a:endParaRPr lang="zh-CN" altLang="en-US" sz="4400" b="1" spc="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53180" y="982992"/>
            <a:ext cx="2330817" cy="379311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8960" y="3178991"/>
            <a:ext cx="12190328" cy="1604525"/>
            <a:chOff x="-8960" y="3178991"/>
            <a:chExt cx="12190328" cy="16045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729330" y="3178991"/>
              <a:ext cx="1291730" cy="1464639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8960" y="4262816"/>
              <a:ext cx="12190328" cy="5207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14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5530968" y="2917233"/>
            <a:ext cx="5096541" cy="3211032"/>
          </a:xfrm>
          <a:prstGeom prst="roundRect">
            <a:avLst>
              <a:gd name="adj" fmla="val 437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422870" y="1963715"/>
            <a:ext cx="4462131" cy="2753834"/>
          </a:xfrm>
          <a:prstGeom prst="roundRect">
            <a:avLst>
              <a:gd name="adj" fmla="val 41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9459" y="2277198"/>
            <a:ext cx="4243395" cy="2308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在这里添加你的详细小段落文本内容，与标题相关，并符合整体语言风格内容请简洁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......</a:t>
            </a: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在这里添加你的详细小段落文本内容，与标题相关，并符合整体语言风格内容请简洁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......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24827" y="3278722"/>
            <a:ext cx="3768272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在这里添加你的详细小段落文本内容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输入你的段落文本，内容请简洁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…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输入你的段落文本，内容请简洁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…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输入你的段落文本，内容请简洁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…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输入你的段落文本，内容请简洁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…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marL="342900" indent="-342900">
              <a:lnSpc>
                <a:spcPct val="200000"/>
              </a:lnSpc>
              <a:buClr>
                <a:schemeClr val="accent2"/>
              </a:buClr>
              <a:buFont typeface="+mj-lt"/>
              <a:buAutoNum type="arabicPeriod"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输入你的段落文本，内容请简洁</a:t>
            </a:r>
            <a:r>
              <a:rPr lang="en-US" altLang="zh-CN" sz="1400" dirty="0">
                <a:solidFill>
                  <a:srgbClr val="333333"/>
                </a:solidFill>
                <a:cs typeface="+mn-ea"/>
                <a:sym typeface="+mn-lt"/>
              </a:rPr>
              <a:t>…</a:t>
            </a:r>
            <a:endParaRPr lang="en-US" altLang="zh-CN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31061" y="969320"/>
            <a:ext cx="2799907" cy="584775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输入标题</a:t>
            </a:r>
            <a:endParaRPr lang="zh-CN" altLang="en-US" sz="3200" b="1" dirty="0">
              <a:cs typeface="+mn-ea"/>
              <a:sym typeface="+mn-lt"/>
            </a:endParaRPr>
          </a:p>
        </p:txBody>
      </p:sp>
      <p:grpSp>
        <p:nvGrpSpPr>
          <p:cNvPr id="5" name="îşḷîḑe"/>
          <p:cNvGrpSpPr/>
          <p:nvPr/>
        </p:nvGrpSpPr>
        <p:grpSpPr>
          <a:xfrm>
            <a:off x="1672105" y="920456"/>
            <a:ext cx="736602" cy="736602"/>
            <a:chOff x="1388653" y="1478598"/>
            <a:chExt cx="736602" cy="736602"/>
          </a:xfrm>
        </p:grpSpPr>
        <p:sp>
          <p:nvSpPr>
            <p:cNvPr id="6" name="íṩľîdé"/>
            <p:cNvSpPr/>
            <p:nvPr/>
          </p:nvSpPr>
          <p:spPr>
            <a:xfrm>
              <a:off x="1388653" y="1478598"/>
              <a:ext cx="736602" cy="736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íSľíḑé"/>
            <p:cNvSpPr/>
            <p:nvPr/>
          </p:nvSpPr>
          <p:spPr bwMode="auto">
            <a:xfrm>
              <a:off x="1579515" y="1669729"/>
              <a:ext cx="354878" cy="35434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70073" y="1708893"/>
            <a:ext cx="3757436" cy="914400"/>
            <a:chOff x="1026160" y="4742481"/>
            <a:chExt cx="3757436" cy="914400"/>
          </a:xfrm>
        </p:grpSpPr>
        <p:pic>
          <p:nvPicPr>
            <p:cNvPr id="14" name="图形 13" descr="农民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026160" y="4742481"/>
              <a:ext cx="914400" cy="914400"/>
            </a:xfrm>
            <a:prstGeom prst="rect">
              <a:avLst/>
            </a:prstGeom>
          </p:spPr>
        </p:pic>
        <p:pic>
          <p:nvPicPr>
            <p:cNvPr id="16" name="图形 15" descr="农民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962582" y="4742481"/>
              <a:ext cx="914400" cy="914400"/>
            </a:xfrm>
            <a:prstGeom prst="rect">
              <a:avLst/>
            </a:prstGeom>
          </p:spPr>
        </p:pic>
        <p:pic>
          <p:nvPicPr>
            <p:cNvPr id="17" name="图形 16" descr="农民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932774" y="4742481"/>
              <a:ext cx="914400" cy="914400"/>
            </a:xfrm>
            <a:prstGeom prst="rect">
              <a:avLst/>
            </a:prstGeom>
          </p:spPr>
        </p:pic>
        <p:pic>
          <p:nvPicPr>
            <p:cNvPr id="18" name="图形 17" descr="农民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869196" y="4742481"/>
              <a:ext cx="914400" cy="9144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64926" y="1812172"/>
            <a:ext cx="657200" cy="632988"/>
            <a:chOff x="2730530" y="0"/>
            <a:chExt cx="1184267" cy="1140638"/>
          </a:xfrm>
        </p:grpSpPr>
        <p:sp>
          <p:nvSpPr>
            <p:cNvPr id="8" name="矩形 7"/>
            <p:cNvSpPr/>
            <p:nvPr/>
          </p:nvSpPr>
          <p:spPr>
            <a:xfrm>
              <a:off x="2730530" y="0"/>
              <a:ext cx="1184267" cy="11406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pic>
          <p:nvPicPr>
            <p:cNvPr id="11" name="图形 10" descr="发送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944939" y="240710"/>
              <a:ext cx="631160" cy="63116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8615141" y="1797371"/>
            <a:ext cx="671765" cy="647017"/>
            <a:chOff x="8931350" y="0"/>
            <a:chExt cx="1184267" cy="1140638"/>
          </a:xfrm>
        </p:grpSpPr>
        <p:sp>
          <p:nvSpPr>
            <p:cNvPr id="9" name="矩形 8"/>
            <p:cNvSpPr/>
            <p:nvPr/>
          </p:nvSpPr>
          <p:spPr>
            <a:xfrm>
              <a:off x="8931350" y="0"/>
              <a:ext cx="1184267" cy="11406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pic>
          <p:nvPicPr>
            <p:cNvPr id="13" name="图形 12" descr="带标记的地图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207903" y="254739"/>
              <a:ext cx="631160" cy="631160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583911" y="3363831"/>
            <a:ext cx="32746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将你需要表达的意思表述清楚完整，控制好字数，与设计排版相符合，保持美观大方。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72013" y="3398342"/>
            <a:ext cx="32216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361950" indent="-3619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将你需要表达的意思表述清楚完整，控制好字数，与设计排版相符合，保持美观大方。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16464" y="2714794"/>
            <a:ext cx="220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30033" y="2714794"/>
            <a:ext cx="220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14" y="1797370"/>
            <a:ext cx="2401012" cy="32013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6177" y="1797370"/>
            <a:ext cx="2388964" cy="3319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373754" y="1645920"/>
            <a:ext cx="9631680" cy="816864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401313" y="2532888"/>
            <a:ext cx="6604122" cy="816864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7424929" y="3358896"/>
            <a:ext cx="3580505" cy="81686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23316" y="1857494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STEP</a:t>
            </a: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23316" y="260246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23316" y="3040250"/>
            <a:ext cx="234206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41312" y="2756654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STEP</a:t>
            </a: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02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41312" y="3501628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41312" y="3939410"/>
            <a:ext cx="234206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9308" y="3587486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STEP</a:t>
            </a:r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559308" y="4332460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59308" y="4770242"/>
            <a:ext cx="234206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10" grpId="0" animBg="1"/>
      <p:bldP spid="11" grpId="0" animBg="1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六边形 15"/>
          <p:cNvSpPr/>
          <p:nvPr/>
        </p:nvSpPr>
        <p:spPr>
          <a:xfrm rot="5400000">
            <a:off x="94985" y="2373684"/>
            <a:ext cx="3702172" cy="3191527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3526" y="2582349"/>
            <a:ext cx="2039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3527" y="3313230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148" y="3883121"/>
            <a:ext cx="2577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549491" y="3385443"/>
            <a:ext cx="935425" cy="1085093"/>
            <a:chOff x="4377279" y="3043293"/>
            <a:chExt cx="1012340" cy="1174314"/>
          </a:xfrm>
        </p:grpSpPr>
        <p:sp>
          <p:nvSpPr>
            <p:cNvPr id="17" name="六边形 16"/>
            <p:cNvSpPr/>
            <p:nvPr/>
          </p:nvSpPr>
          <p:spPr>
            <a:xfrm rot="5400000">
              <a:off x="4296292" y="3124280"/>
              <a:ext cx="1174314" cy="1012340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616652" y="3363653"/>
              <a:ext cx="533593" cy="533593"/>
            </a:xfrm>
            <a:prstGeom prst="rect">
              <a:avLst/>
            </a:prstGeom>
          </p:spPr>
        </p:pic>
      </p:grpSp>
      <p:sp>
        <p:nvSpPr>
          <p:cNvPr id="25" name="六边形 24"/>
          <p:cNvSpPr/>
          <p:nvPr/>
        </p:nvSpPr>
        <p:spPr>
          <a:xfrm rot="5400000">
            <a:off x="4229592" y="2384233"/>
            <a:ext cx="3702172" cy="3191527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78133" y="2592898"/>
            <a:ext cx="2039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78134" y="3323779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67843" y="3883121"/>
            <a:ext cx="2542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六边形 31"/>
          <p:cNvSpPr/>
          <p:nvPr/>
        </p:nvSpPr>
        <p:spPr>
          <a:xfrm rot="5400000">
            <a:off x="8356542" y="2384234"/>
            <a:ext cx="3702172" cy="3191527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05083" y="2592899"/>
            <a:ext cx="20399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accent2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205084" y="3323780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94791" y="3782073"/>
            <a:ext cx="2606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684096" y="3426900"/>
            <a:ext cx="935425" cy="1085093"/>
            <a:chOff x="6650369" y="5421006"/>
            <a:chExt cx="935425" cy="1085093"/>
          </a:xfrm>
        </p:grpSpPr>
        <p:sp>
          <p:nvSpPr>
            <p:cNvPr id="30" name="六边形 29"/>
            <p:cNvSpPr/>
            <p:nvPr/>
          </p:nvSpPr>
          <p:spPr>
            <a:xfrm rot="5400000">
              <a:off x="6575535" y="5495840"/>
              <a:ext cx="1085093" cy="93542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861997" y="5703535"/>
              <a:ext cx="512169" cy="512169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7" grpId="0"/>
      <p:bldP spid="8" grpId="0"/>
      <p:bldP spid="9" grpId="0"/>
      <p:bldP spid="25" grpId="0" animBg="1"/>
      <p:bldP spid="26" grpId="0"/>
      <p:bldP spid="27" grpId="0"/>
      <p:bldP spid="28" grpId="0"/>
      <p:bldP spid="32" grpId="0" animBg="1"/>
      <p:bldP spid="33" grpId="0"/>
      <p:bldP spid="34" grpId="0"/>
      <p:bldP spid="35" grpId="0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72" y="2923953"/>
            <a:ext cx="12211593" cy="3934048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3" name="矩形 11"/>
          <p:cNvSpPr/>
          <p:nvPr/>
        </p:nvSpPr>
        <p:spPr>
          <a:xfrm>
            <a:off x="-15113" y="3903225"/>
            <a:ext cx="12222225" cy="2829673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2404" y="599732"/>
            <a:ext cx="2790224" cy="101890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68817" y="1512989"/>
            <a:ext cx="1148080" cy="711200"/>
            <a:chOff x="4947920" y="1036320"/>
            <a:chExt cx="1148080" cy="711200"/>
          </a:xfrm>
        </p:grpSpPr>
        <p:sp>
          <p:nvSpPr>
            <p:cNvPr id="9" name="平行四边形 8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63610" y="2737201"/>
            <a:ext cx="58585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66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02" y="599732"/>
            <a:ext cx="1409700" cy="381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8649" y="1550287"/>
            <a:ext cx="3203123" cy="521708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4385744"/>
            <a:ext cx="12192000" cy="2472256"/>
            <a:chOff x="0" y="4385744"/>
            <a:chExt cx="12192000" cy="24722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921804"/>
              <a:ext cx="12192000" cy="9361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343622" y="4385744"/>
              <a:ext cx="1987982" cy="235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5236" y="3703321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45236" y="4141103"/>
            <a:ext cx="2645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645236" y="1636776"/>
            <a:ext cx="1359408" cy="1792224"/>
            <a:chOff x="1645236" y="1636776"/>
            <a:chExt cx="1359408" cy="1792224"/>
          </a:xfrm>
        </p:grpSpPr>
        <p:sp>
          <p:nvSpPr>
            <p:cNvPr id="6" name="文本框 5"/>
            <p:cNvSpPr txBox="1"/>
            <p:nvPr/>
          </p:nvSpPr>
          <p:spPr>
            <a:xfrm>
              <a:off x="1645236" y="1636776"/>
              <a:ext cx="1122348" cy="17922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kumimoji="1" lang="en-US" altLang="zh-CN" sz="11500" dirty="0">
                  <a:solidFill>
                    <a:schemeClr val="accent2"/>
                  </a:solidFill>
                  <a:cs typeface="+mn-ea"/>
                  <a:sym typeface="+mn-lt"/>
                </a:rPr>
                <a:t>1</a:t>
              </a:r>
              <a:endParaRPr kumimoji="1" lang="zh-CN" altLang="en-US" sz="115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>
              <a:off x="2755405" y="2954208"/>
              <a:ext cx="249239" cy="24923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076866" y="3703321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76866" y="4141103"/>
            <a:ext cx="2645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076866" y="1636776"/>
            <a:ext cx="1359408" cy="1792224"/>
            <a:chOff x="1645236" y="1636776"/>
            <a:chExt cx="1359408" cy="1792224"/>
          </a:xfrm>
        </p:grpSpPr>
        <p:sp>
          <p:nvSpPr>
            <p:cNvPr id="23" name="文本框 22"/>
            <p:cNvSpPr txBox="1"/>
            <p:nvPr/>
          </p:nvSpPr>
          <p:spPr>
            <a:xfrm>
              <a:off x="1645236" y="1636776"/>
              <a:ext cx="1122348" cy="17922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kumimoji="1" lang="en-US" altLang="zh-CN" sz="11500" dirty="0">
                  <a:solidFill>
                    <a:schemeClr val="accent2"/>
                  </a:solidFill>
                  <a:cs typeface="+mn-ea"/>
                  <a:sym typeface="+mn-lt"/>
                </a:rPr>
                <a:t>2</a:t>
              </a:r>
              <a:endParaRPr kumimoji="1" lang="zh-CN" altLang="en-US" sz="115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>
              <a:off x="2755405" y="2954208"/>
              <a:ext cx="249239" cy="24923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677067" y="3703321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677067" y="4141103"/>
            <a:ext cx="26456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677067" y="1636776"/>
            <a:ext cx="1359408" cy="1792224"/>
            <a:chOff x="1645236" y="1636776"/>
            <a:chExt cx="1359408" cy="1792224"/>
          </a:xfrm>
        </p:grpSpPr>
        <p:sp>
          <p:nvSpPr>
            <p:cNvPr id="28" name="文本框 27"/>
            <p:cNvSpPr txBox="1"/>
            <p:nvPr/>
          </p:nvSpPr>
          <p:spPr>
            <a:xfrm>
              <a:off x="1645236" y="1636776"/>
              <a:ext cx="1122348" cy="17922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kumimoji="1" lang="en-US" altLang="zh-CN" sz="11500" dirty="0">
                  <a:solidFill>
                    <a:schemeClr val="accent2"/>
                  </a:solidFill>
                  <a:cs typeface="+mn-ea"/>
                  <a:sym typeface="+mn-lt"/>
                </a:rPr>
                <a:t>3</a:t>
              </a:r>
              <a:endParaRPr kumimoji="1" lang="zh-CN" altLang="en-US" sz="115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9" name="直角三角形 28"/>
            <p:cNvSpPr/>
            <p:nvPr/>
          </p:nvSpPr>
          <p:spPr>
            <a:xfrm>
              <a:off x="2755405" y="2954208"/>
              <a:ext cx="249239" cy="249239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20" grpId="0"/>
      <p:bldP spid="21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-4927580" y="6607024"/>
            <a:ext cx="1498965" cy="43778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579973" y="2302747"/>
            <a:ext cx="1498965" cy="4377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0500" y="2740529"/>
            <a:ext cx="2737909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604067" y="4659911"/>
            <a:ext cx="1498965" cy="4377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0500" y="5097693"/>
            <a:ext cx="2737909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9252174" y="2319503"/>
            <a:ext cx="1498965" cy="43778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32701" y="2791510"/>
            <a:ext cx="2737909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9252174" y="4646506"/>
            <a:ext cx="1498965" cy="43778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32701" y="5097693"/>
            <a:ext cx="2737909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341976" y="2198418"/>
            <a:ext cx="3773170" cy="2899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文本框 12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/>
      <p:bldP spid="27" grpId="0" animBg="1"/>
      <p:bldP spid="30" grpId="0"/>
      <p:bldP spid="32" grpId="0" animBg="1"/>
      <p:bldP spid="34" grpId="0"/>
      <p:bldP spid="36" grpId="0" animBg="1"/>
      <p:bldP spid="38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16183" y="1938638"/>
            <a:ext cx="41357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accent3"/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</a:t>
            </a:r>
            <a:r>
              <a:rPr lang="en-US" altLang="zh-CN" sz="1200" dirty="0">
                <a:solidFill>
                  <a:schemeClr val="accent3"/>
                </a:solidFill>
                <a:cs typeface="+mn-ea"/>
                <a:sym typeface="+mn-lt"/>
              </a:rPr>
              <a:t>… …</a:t>
            </a:r>
            <a:endParaRPr lang="en-US" altLang="zh-CN" sz="1200" dirty="0">
              <a:solidFill>
                <a:schemeClr val="accent3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endParaRPr lang="zh-CN" altLang="en-US" sz="1200" dirty="0">
              <a:solidFill>
                <a:schemeClr val="accent3"/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accent3"/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</a:t>
            </a:r>
            <a:r>
              <a:rPr lang="en-US" altLang="zh-CN" sz="1200" dirty="0">
                <a:solidFill>
                  <a:schemeClr val="accent3"/>
                </a:solidFill>
                <a:cs typeface="+mn-ea"/>
                <a:sym typeface="+mn-lt"/>
              </a:rPr>
              <a:t>… …</a:t>
            </a:r>
            <a:endParaRPr lang="zh-CN" altLang="en-US" sz="12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36358" y="1938638"/>
            <a:ext cx="3197860" cy="3971962"/>
            <a:chOff x="6718300" y="764520"/>
            <a:chExt cx="4290390" cy="5328960"/>
          </a:xfrm>
        </p:grpSpPr>
        <p:sp>
          <p:nvSpPr>
            <p:cNvPr id="9" name="圆角矩形 8"/>
            <p:cNvSpPr/>
            <p:nvPr/>
          </p:nvSpPr>
          <p:spPr>
            <a:xfrm>
              <a:off x="7747330" y="764520"/>
              <a:ext cx="3261360" cy="498856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6718300" y="949204"/>
              <a:ext cx="3692820" cy="5144276"/>
            </a:xfrm>
            <a:prstGeom prst="roundRect">
              <a:avLst/>
            </a:prstGeom>
          </p:spPr>
        </p:pic>
      </p:grpSp>
      <p:sp>
        <p:nvSpPr>
          <p:cNvPr id="16" name="文本框 15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94528" y="4996200"/>
            <a:ext cx="3757436" cy="914400"/>
            <a:chOff x="1026160" y="4742481"/>
            <a:chExt cx="3757436" cy="914400"/>
          </a:xfrm>
        </p:grpSpPr>
        <p:pic>
          <p:nvPicPr>
            <p:cNvPr id="13" name="图形 12" descr="农民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026160" y="4742481"/>
              <a:ext cx="914400" cy="914400"/>
            </a:xfrm>
            <a:prstGeom prst="rect">
              <a:avLst/>
            </a:prstGeom>
          </p:spPr>
        </p:pic>
        <p:pic>
          <p:nvPicPr>
            <p:cNvPr id="18" name="图形 17" descr="农民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962582" y="4742481"/>
              <a:ext cx="914400" cy="914400"/>
            </a:xfrm>
            <a:prstGeom prst="rect">
              <a:avLst/>
            </a:prstGeom>
          </p:spPr>
        </p:pic>
        <p:pic>
          <p:nvPicPr>
            <p:cNvPr id="19" name="图形 18" descr="农民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932774" y="4742481"/>
              <a:ext cx="914400" cy="914400"/>
            </a:xfrm>
            <a:prstGeom prst="rect">
              <a:avLst/>
            </a:prstGeom>
          </p:spPr>
        </p:pic>
        <p:pic>
          <p:nvPicPr>
            <p:cNvPr id="20" name="图形 19" descr="农民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869196" y="4742481"/>
              <a:ext cx="914400" cy="9144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91991" y="1439376"/>
            <a:ext cx="3328416" cy="3364992"/>
            <a:chOff x="573024" y="1901952"/>
            <a:chExt cx="3328416" cy="3364992"/>
          </a:xfrm>
        </p:grpSpPr>
        <p:sp>
          <p:nvSpPr>
            <p:cNvPr id="3" name="椭圆 2"/>
            <p:cNvSpPr/>
            <p:nvPr/>
          </p:nvSpPr>
          <p:spPr>
            <a:xfrm>
              <a:off x="573024" y="1901952"/>
              <a:ext cx="3328416" cy="3364992"/>
            </a:xfrm>
            <a:prstGeom prst="ellipse">
              <a:avLst/>
            </a:prstGeom>
            <a:solidFill>
              <a:schemeClr val="accent4">
                <a:alpha val="59608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37768" y="2038604"/>
              <a:ext cx="2780792" cy="278079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620336" y="2312312"/>
            <a:ext cx="50611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在这里添加你的详细小段落文本内容，与标题相关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iṥlíḋé"/>
          <p:cNvSpPr txBox="1"/>
          <p:nvPr/>
        </p:nvSpPr>
        <p:spPr bwMode="auto">
          <a:xfrm>
            <a:off x="5675452" y="1748638"/>
            <a:ext cx="2132708" cy="400110"/>
          </a:xfrm>
          <a:prstGeom prst="rect">
            <a:avLst/>
          </a:prstGeom>
          <a:solidFill>
            <a:srgbClr val="DE1B1B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8878" y="4605282"/>
            <a:ext cx="50611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在这里添加你的详细小段落文本内容，与标题相关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iṥlíḋé"/>
          <p:cNvSpPr txBox="1"/>
          <p:nvPr/>
        </p:nvSpPr>
        <p:spPr bwMode="auto">
          <a:xfrm>
            <a:off x="5693994" y="4066438"/>
            <a:ext cx="2132708" cy="400110"/>
          </a:xfrm>
          <a:prstGeom prst="rect">
            <a:avLst/>
          </a:prstGeom>
          <a:solidFill>
            <a:srgbClr val="DE1B1B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62446" y="5078088"/>
            <a:ext cx="220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72" y="2923953"/>
            <a:ext cx="12211593" cy="3934048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3" name="矩形 11"/>
          <p:cNvSpPr/>
          <p:nvPr/>
        </p:nvSpPr>
        <p:spPr>
          <a:xfrm>
            <a:off x="-15113" y="3903225"/>
            <a:ext cx="12222225" cy="2829673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2404" y="599732"/>
            <a:ext cx="2790224" cy="101890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68817" y="1512989"/>
            <a:ext cx="1148080" cy="711200"/>
            <a:chOff x="4947920" y="1036320"/>
            <a:chExt cx="1148080" cy="711200"/>
          </a:xfrm>
        </p:grpSpPr>
        <p:sp>
          <p:nvSpPr>
            <p:cNvPr id="9" name="平行四边形 8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63610" y="2737201"/>
            <a:ext cx="58585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66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02" y="599732"/>
            <a:ext cx="1409700" cy="381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8649" y="1550287"/>
            <a:ext cx="3203123" cy="521708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4385744"/>
            <a:ext cx="12192000" cy="2472256"/>
            <a:chOff x="0" y="4385744"/>
            <a:chExt cx="12192000" cy="24722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921804"/>
              <a:ext cx="12192000" cy="9361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343622" y="4385744"/>
              <a:ext cx="1987982" cy="235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11"/>
          <p:cNvSpPr/>
          <p:nvPr/>
        </p:nvSpPr>
        <p:spPr>
          <a:xfrm>
            <a:off x="1672" y="5404499"/>
            <a:ext cx="12211593" cy="1453502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5" name="矩形 11"/>
          <p:cNvSpPr/>
          <p:nvPr/>
        </p:nvSpPr>
        <p:spPr>
          <a:xfrm>
            <a:off x="-15113" y="5687426"/>
            <a:ext cx="12222225" cy="1045472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4385744"/>
            <a:ext cx="12192000" cy="2472256"/>
            <a:chOff x="0" y="4385744"/>
            <a:chExt cx="12192000" cy="24722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5921804"/>
              <a:ext cx="12192000" cy="93619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343622" y="4385744"/>
              <a:ext cx="1987982" cy="2352843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9322" y="302293"/>
            <a:ext cx="3150022" cy="1445227"/>
          </a:xfrm>
          <a:prstGeom prst="round2SameRect">
            <a:avLst>
              <a:gd name="adj1" fmla="val 10622"/>
              <a:gd name="adj2" fmla="val 0"/>
            </a:avLst>
          </a:prstGeom>
        </p:spPr>
      </p:pic>
      <p:sp>
        <p:nvSpPr>
          <p:cNvPr id="6" name="文本框 5"/>
          <p:cNvSpPr txBox="1"/>
          <p:nvPr/>
        </p:nvSpPr>
        <p:spPr>
          <a:xfrm>
            <a:off x="2013319" y="1421532"/>
            <a:ext cx="1239198" cy="18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目</a:t>
            </a:r>
            <a:endParaRPr lang="en-US" altLang="zh-CN" sz="4000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录</a:t>
            </a:r>
            <a:endParaRPr lang="zh-CN" alt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6493" y="2257278"/>
            <a:ext cx="21728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600" dirty="0">
                <a:cs typeface="+mn-ea"/>
                <a:sym typeface="+mn-lt"/>
              </a:rPr>
              <a:t>CONTENT</a:t>
            </a:r>
            <a:endParaRPr lang="zh-CN" altLang="en-US" sz="1200" spc="6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81600" y="774710"/>
            <a:ext cx="1148080" cy="711200"/>
            <a:chOff x="4947920" y="1036320"/>
            <a:chExt cx="1148080" cy="711200"/>
          </a:xfrm>
        </p:grpSpPr>
        <p:sp>
          <p:nvSpPr>
            <p:cNvPr id="8" name="平行四边形 7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638289" y="898312"/>
            <a:ext cx="2718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98160" y="2149065"/>
            <a:ext cx="1148080" cy="711200"/>
            <a:chOff x="4947920" y="1036320"/>
            <a:chExt cx="1148080" cy="711200"/>
          </a:xfrm>
        </p:grpSpPr>
        <p:sp>
          <p:nvSpPr>
            <p:cNvPr id="13" name="平行四边形 12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054849" y="2272667"/>
            <a:ext cx="2718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988560" y="3464196"/>
            <a:ext cx="1148080" cy="711200"/>
            <a:chOff x="4947920" y="1036320"/>
            <a:chExt cx="1148080" cy="711200"/>
          </a:xfrm>
        </p:grpSpPr>
        <p:sp>
          <p:nvSpPr>
            <p:cNvPr id="17" name="平行四边形 16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445249" y="3587798"/>
            <a:ext cx="2718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405120" y="4838551"/>
            <a:ext cx="1148080" cy="711200"/>
            <a:chOff x="4947920" y="1036320"/>
            <a:chExt cx="1148080" cy="711200"/>
          </a:xfrm>
        </p:grpSpPr>
        <p:sp>
          <p:nvSpPr>
            <p:cNvPr id="21" name="平行四边形 20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861809" y="4962153"/>
            <a:ext cx="2718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6" grpId="0"/>
      <p:bldP spid="7" grpId="0"/>
      <p:bldP spid="11" grpId="0"/>
      <p:bldP spid="15" grpId="0"/>
      <p:bldP spid="19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íṩ1iḍe"/>
          <p:cNvSpPr/>
          <p:nvPr/>
        </p:nvSpPr>
        <p:spPr>
          <a:xfrm>
            <a:off x="888481" y="2244626"/>
            <a:ext cx="2412000" cy="3050388"/>
          </a:xfrm>
          <a:prstGeom prst="roundRect">
            <a:avLst>
              <a:gd name="adj" fmla="val 4372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22" name="îśliḋe"/>
          <p:cNvSpPr txBox="1"/>
          <p:nvPr/>
        </p:nvSpPr>
        <p:spPr bwMode="auto">
          <a:xfrm>
            <a:off x="1262201" y="3393334"/>
            <a:ext cx="1664560" cy="452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one</a:t>
            </a:r>
            <a:endParaRPr lang="en-US" altLang="zh-CN" b="1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íṣlîďé"/>
          <p:cNvSpPr/>
          <p:nvPr/>
        </p:nvSpPr>
        <p:spPr>
          <a:xfrm>
            <a:off x="6389197" y="2244626"/>
            <a:ext cx="2412000" cy="3050388"/>
          </a:xfrm>
          <a:prstGeom prst="roundRect">
            <a:avLst>
              <a:gd name="adj" fmla="val 4372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7" name="îšḷîḋe"/>
          <p:cNvSpPr txBox="1"/>
          <p:nvPr/>
        </p:nvSpPr>
        <p:spPr bwMode="auto">
          <a:xfrm>
            <a:off x="6762918" y="3393334"/>
            <a:ext cx="1664559" cy="452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three</a:t>
            </a:r>
            <a:endParaRPr lang="en-US" altLang="zh-CN" b="1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íṣḻïḋè"/>
          <p:cNvSpPr/>
          <p:nvPr/>
        </p:nvSpPr>
        <p:spPr>
          <a:xfrm>
            <a:off x="3638839" y="2244626"/>
            <a:ext cx="2412000" cy="3050388"/>
          </a:xfrm>
          <a:prstGeom prst="roundRect">
            <a:avLst>
              <a:gd name="adj" fmla="val 4372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12" name="îṥľîḑè"/>
          <p:cNvSpPr txBox="1"/>
          <p:nvPr/>
        </p:nvSpPr>
        <p:spPr bwMode="auto">
          <a:xfrm>
            <a:off x="4012560" y="3393334"/>
            <a:ext cx="1664559" cy="452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two</a:t>
            </a:r>
            <a:endParaRPr lang="en-US" altLang="zh-CN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283377" y="4042577"/>
            <a:ext cx="1622208" cy="7848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这里添加你的详细小段落文本内容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 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33735" y="4042577"/>
            <a:ext cx="1622208" cy="8540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100" dirty="0">
                <a:solidFill>
                  <a:schemeClr val="bg2"/>
                </a:solidFill>
                <a:cs typeface="+mn-ea"/>
                <a:sym typeface="+mn-lt"/>
              </a:rPr>
              <a:t>这里添加你的详细小段落文本内容</a:t>
            </a:r>
            <a:endParaRPr lang="en-US" altLang="zh-CN" sz="1100" dirty="0">
              <a:solidFill>
                <a:schemeClr val="bg2"/>
              </a:solidFill>
              <a:cs typeface="+mn-ea"/>
              <a:sym typeface="+mn-lt"/>
            </a:endParaRPr>
          </a:p>
          <a:p>
            <a:pPr algn="ctr" defTabSz="914400">
              <a:lnSpc>
                <a:spcPct val="150000"/>
              </a:lnSpc>
            </a:pPr>
            <a:r>
              <a:rPr lang="en-US" altLang="zh-CN" sz="1100" dirty="0">
                <a:solidFill>
                  <a:schemeClr val="bg2"/>
                </a:solidFill>
                <a:cs typeface="+mn-ea"/>
                <a:sym typeface="+mn-lt"/>
              </a:rPr>
              <a:t>… …</a:t>
            </a:r>
            <a:endParaRPr lang="en-US" altLang="zh-CN" sz="11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4093" y="4042577"/>
            <a:ext cx="1622208" cy="7848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这里添加你的详细小段落文本内容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 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4" name="图形 3" descr="植物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93424" y="2674147"/>
            <a:ext cx="602115" cy="602115"/>
          </a:xfrm>
          <a:prstGeom prst="rect">
            <a:avLst/>
          </a:prstGeom>
        </p:spPr>
      </p:pic>
      <p:pic>
        <p:nvPicPr>
          <p:cNvPr id="23" name="图形 22" descr="植物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43782" y="2674147"/>
            <a:ext cx="602115" cy="602115"/>
          </a:xfrm>
          <a:prstGeom prst="rect">
            <a:avLst/>
          </a:prstGeom>
        </p:spPr>
      </p:pic>
      <p:pic>
        <p:nvPicPr>
          <p:cNvPr id="24" name="图形 23" descr="植物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94140" y="2674147"/>
            <a:ext cx="602115" cy="602115"/>
          </a:xfrm>
          <a:prstGeom prst="rect">
            <a:avLst/>
          </a:prstGeom>
        </p:spPr>
      </p:pic>
      <p:sp>
        <p:nvSpPr>
          <p:cNvPr id="20" name="íṣḻïḋè"/>
          <p:cNvSpPr/>
          <p:nvPr/>
        </p:nvSpPr>
        <p:spPr>
          <a:xfrm>
            <a:off x="9139556" y="2236904"/>
            <a:ext cx="2412000" cy="3050388"/>
          </a:xfrm>
          <a:prstGeom prst="roundRect">
            <a:avLst>
              <a:gd name="adj" fmla="val 4372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sp>
        <p:nvSpPr>
          <p:cNvPr id="25" name="îṥľîḑè"/>
          <p:cNvSpPr txBox="1"/>
          <p:nvPr/>
        </p:nvSpPr>
        <p:spPr bwMode="auto">
          <a:xfrm>
            <a:off x="9513277" y="3393334"/>
            <a:ext cx="1664559" cy="45295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2"/>
                </a:solidFill>
                <a:cs typeface="+mn-ea"/>
                <a:sym typeface="+mn-lt"/>
              </a:rPr>
              <a:t>Four</a:t>
            </a:r>
            <a:endParaRPr lang="en-US" altLang="zh-CN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534452" y="4042577"/>
            <a:ext cx="1622208" cy="8540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1100" dirty="0">
                <a:solidFill>
                  <a:schemeClr val="bg2"/>
                </a:solidFill>
                <a:cs typeface="+mn-ea"/>
                <a:sym typeface="+mn-lt"/>
              </a:rPr>
              <a:t>这里添加你的详细小段落文本内容</a:t>
            </a:r>
            <a:endParaRPr lang="en-US" altLang="zh-CN" sz="1100" dirty="0">
              <a:solidFill>
                <a:schemeClr val="bg2"/>
              </a:solidFill>
              <a:cs typeface="+mn-ea"/>
              <a:sym typeface="+mn-lt"/>
            </a:endParaRPr>
          </a:p>
          <a:p>
            <a:pPr algn="ctr" defTabSz="914400">
              <a:lnSpc>
                <a:spcPct val="150000"/>
              </a:lnSpc>
            </a:pPr>
            <a:r>
              <a:rPr lang="en-US" altLang="zh-CN" sz="1100" dirty="0">
                <a:solidFill>
                  <a:schemeClr val="bg2"/>
                </a:solidFill>
                <a:cs typeface="+mn-ea"/>
                <a:sym typeface="+mn-lt"/>
              </a:rPr>
              <a:t>… …</a:t>
            </a:r>
            <a:endParaRPr lang="en-US" altLang="zh-CN" sz="11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27" name="图形 26" descr="植物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44499" y="2674147"/>
            <a:ext cx="602115" cy="602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13" grpId="0" animBg="1"/>
      <p:bldP spid="17" grpId="0"/>
      <p:bldP spid="7" grpId="0" animBg="1"/>
      <p:bldP spid="12" grpId="0"/>
      <p:bldP spid="37" grpId="0"/>
      <p:bldP spid="38" grpId="0"/>
      <p:bldP spid="39" grpId="0"/>
      <p:bldP spid="19" grpId="0"/>
      <p:bldP spid="21" grpId="0"/>
      <p:bldP spid="20" grpId="0" animBg="1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文本框 80"/>
          <p:cNvSpPr txBox="1"/>
          <p:nvPr/>
        </p:nvSpPr>
        <p:spPr>
          <a:xfrm>
            <a:off x="2290355" y="2304091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290355" y="2741873"/>
            <a:ext cx="20423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561658" y="2304091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561659" y="2741873"/>
            <a:ext cx="200699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9158686" y="2304091"/>
            <a:ext cx="220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9158687" y="2741873"/>
            <a:ext cx="20281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71083" y="2304091"/>
            <a:ext cx="609600" cy="609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cs typeface="+mn-ea"/>
                <a:sym typeface="+mn-lt"/>
              </a:rPr>
              <a:t>1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02829" y="2265455"/>
            <a:ext cx="609600" cy="609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cs typeface="+mn-ea"/>
                <a:sym typeface="+mn-lt"/>
              </a:rPr>
              <a:t>2</a:t>
            </a:r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348402" y="2265455"/>
            <a:ext cx="609600" cy="6096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cs typeface="+mn-ea"/>
                <a:sym typeface="+mn-lt"/>
              </a:rPr>
              <a:t>3</a:t>
            </a:r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983701" y="670727"/>
            <a:ext cx="4224598" cy="1267379"/>
          </a:xfrm>
          <a:prstGeom prst="rect">
            <a:avLst/>
          </a:prstGeom>
        </p:spPr>
      </p:pic>
      <p:sp>
        <p:nvSpPr>
          <p:cNvPr id="32" name="圆角矩形 31"/>
          <p:cNvSpPr/>
          <p:nvPr/>
        </p:nvSpPr>
        <p:spPr>
          <a:xfrm>
            <a:off x="1452880" y="4291229"/>
            <a:ext cx="9672947" cy="1837035"/>
          </a:xfrm>
          <a:prstGeom prst="roundRect">
            <a:avLst>
              <a:gd name="adj" fmla="val 4371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818640" y="4494614"/>
            <a:ext cx="8825757" cy="1477328"/>
          </a:xfrm>
          <a:prstGeom prst="rect">
            <a:avLst/>
          </a:prstGeom>
        </p:spPr>
        <p:txBody>
          <a:bodyPr wrap="square" numCol="1" spcCol="68400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l"/>
            </a:pPr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</a:t>
            </a:r>
            <a:endParaRPr lang="en-US" altLang="zh-CN" sz="1200" dirty="0"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l"/>
            </a:pPr>
            <a:endParaRPr lang="en-US" altLang="zh-CN" sz="1200" dirty="0"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Clr>
                <a:schemeClr val="accent2"/>
              </a:buClr>
              <a:buFont typeface="Wingdings" panose="05000000000000000000" pitchFamily="2" charset="2"/>
              <a:buChar char="l"/>
            </a:pPr>
            <a:r>
              <a:rPr lang="zh-CN" altLang="en-US" sz="1200" dirty="0"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5" grpId="0"/>
      <p:bldP spid="86" grpId="0"/>
      <p:bldP spid="89" grpId="0"/>
      <p:bldP spid="90" grpId="0"/>
      <p:bldP spid="2" grpId="0" animBg="1"/>
      <p:bldP spid="27" grpId="0" animBg="1"/>
      <p:bldP spid="28" grpId="0" animBg="1"/>
      <p:bldP spid="32" grpId="0" animBg="1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35895" y="2253346"/>
            <a:ext cx="6025928" cy="3349953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5895" y="1259899"/>
            <a:ext cx="6025928" cy="8714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en-US" altLang="zh-CN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0972" y="1372470"/>
            <a:ext cx="2207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  <a:endParaRPr lang="zh-CN" altLang="en-US" sz="3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00972" y="2697557"/>
            <a:ext cx="5071754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8775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indent="358775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  <a:p>
            <a:pPr indent="358775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90000"/>
                    <a:lumOff val="10000"/>
                  </a:schemeClr>
                </a:solidFill>
                <a:cs typeface="+mn-ea"/>
                <a:sym typeface="+mn-lt"/>
              </a:rPr>
              <a:t>… …</a:t>
            </a: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3778" y="929392"/>
            <a:ext cx="3544702" cy="4999215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47744" y="1821515"/>
            <a:ext cx="1975104" cy="421766"/>
          </a:xfrm>
          <a:prstGeom prst="round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49397" y="1855958"/>
            <a:ext cx="1402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  <a:endParaRPr lang="zh-CN" alt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7744" y="2260069"/>
            <a:ext cx="682752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133600" y="3358291"/>
            <a:ext cx="1975104" cy="42176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35252" y="3392734"/>
            <a:ext cx="1402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  <a:endParaRPr lang="zh-CN" alt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33600" y="3775245"/>
            <a:ext cx="682752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047744" y="5110956"/>
            <a:ext cx="1975104" cy="4217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49396" y="5145399"/>
            <a:ext cx="1402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  <a:endParaRPr lang="zh-CN" alt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47744" y="5567165"/>
            <a:ext cx="682752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在这里添加你的详细小段落文本内容，与标题相关并符合整体语言风格内容请简洁。在这里添加你的详细小段落文本内容，与标题相关并符合整体语言风格内容请简洁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989397" y="1797261"/>
            <a:ext cx="794501" cy="79450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875115" y="3397621"/>
            <a:ext cx="794501" cy="79450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038849" y="5051170"/>
            <a:ext cx="794501" cy="7945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1"/>
          <p:cNvSpPr/>
          <p:nvPr/>
        </p:nvSpPr>
        <p:spPr>
          <a:xfrm>
            <a:off x="1672" y="4524645"/>
            <a:ext cx="12211593" cy="2333355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1" name="矩形 11"/>
          <p:cNvSpPr/>
          <p:nvPr/>
        </p:nvSpPr>
        <p:spPr>
          <a:xfrm>
            <a:off x="-15113" y="5054568"/>
            <a:ext cx="12222225" cy="1678330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053" y="119413"/>
            <a:ext cx="8791474" cy="4033520"/>
          </a:xfrm>
          <a:prstGeom prst="round2SameRect">
            <a:avLst>
              <a:gd name="adj1" fmla="val 10622"/>
              <a:gd name="adj2" fmla="val 0"/>
            </a:avLst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785" y="1728627"/>
            <a:ext cx="2790224" cy="101890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02753" y="2526472"/>
            <a:ext cx="4524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1200" dirty="0">
                <a:solidFill>
                  <a:schemeClr val="accent2"/>
                </a:solidFill>
                <a:cs typeface="+mn-ea"/>
                <a:sym typeface="+mn-lt"/>
              </a:rPr>
              <a:t>谢谢观看</a:t>
            </a:r>
            <a:endParaRPr lang="zh-CN" altLang="en-US" sz="7200" b="1" spc="1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31897" y="3800293"/>
            <a:ext cx="4071463" cy="4001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600" dirty="0">
                <a:solidFill>
                  <a:schemeClr val="bg2"/>
                </a:solidFill>
                <a:cs typeface="+mn-ea"/>
                <a:sym typeface="+mn-lt"/>
              </a:rPr>
              <a:t>THANKS</a:t>
            </a:r>
            <a:endParaRPr lang="zh-CN" altLang="en-US" sz="2000" spc="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53948" y="2747529"/>
            <a:ext cx="2330817" cy="379311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0" y="4385744"/>
            <a:ext cx="12192000" cy="2472256"/>
            <a:chOff x="0" y="4385744"/>
            <a:chExt cx="12192000" cy="247225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921804"/>
              <a:ext cx="12192000" cy="93619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343622" y="4385744"/>
              <a:ext cx="1987982" cy="235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72" y="2923953"/>
            <a:ext cx="12211593" cy="3934048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3" name="矩形 11"/>
          <p:cNvSpPr/>
          <p:nvPr/>
        </p:nvSpPr>
        <p:spPr>
          <a:xfrm>
            <a:off x="-15113" y="3903225"/>
            <a:ext cx="12222225" cy="2829673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8649" y="1550287"/>
            <a:ext cx="3203123" cy="52170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2404" y="599732"/>
            <a:ext cx="2790224" cy="101890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68817" y="1512989"/>
            <a:ext cx="1148080" cy="711200"/>
            <a:chOff x="4947920" y="1036320"/>
            <a:chExt cx="1148080" cy="711200"/>
          </a:xfrm>
        </p:grpSpPr>
        <p:sp>
          <p:nvSpPr>
            <p:cNvPr id="9" name="平行四边形 8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63610" y="2737201"/>
            <a:ext cx="58585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66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02" y="599732"/>
            <a:ext cx="1409700" cy="381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4385744"/>
            <a:ext cx="12192000" cy="2472256"/>
            <a:chOff x="0" y="4385744"/>
            <a:chExt cx="12192000" cy="24722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921804"/>
              <a:ext cx="12192000" cy="9361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343622" y="4385744"/>
              <a:ext cx="1987982" cy="235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60869" y="2004102"/>
            <a:ext cx="9431079" cy="3530009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8580" y="2004102"/>
            <a:ext cx="3442273" cy="3480252"/>
            <a:chOff x="1270000" y="1503680"/>
            <a:chExt cx="826692" cy="835813"/>
          </a:xfrm>
        </p:grpSpPr>
        <p:sp>
          <p:nvSpPr>
            <p:cNvPr id="2" name="椭圆 1"/>
            <p:cNvSpPr/>
            <p:nvPr/>
          </p:nvSpPr>
          <p:spPr>
            <a:xfrm>
              <a:off x="1270000" y="1503680"/>
              <a:ext cx="816532" cy="81653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34" name="图形 33" descr="农民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280160" y="1522961"/>
              <a:ext cx="816532" cy="816532"/>
            </a:xfrm>
            <a:prstGeom prst="rect">
              <a:avLst/>
            </a:prstGeom>
          </p:spPr>
        </p:pic>
      </p:grpSp>
      <p:sp>
        <p:nvSpPr>
          <p:cNvPr id="35" name="矩形 34"/>
          <p:cNvSpPr/>
          <p:nvPr/>
        </p:nvSpPr>
        <p:spPr>
          <a:xfrm>
            <a:off x="4615040" y="3214594"/>
            <a:ext cx="2419121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在这里添加你的详细小段落文本内容，与标题相关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ṥlíḋé"/>
          <p:cNvSpPr txBox="1"/>
          <p:nvPr/>
        </p:nvSpPr>
        <p:spPr bwMode="auto">
          <a:xfrm>
            <a:off x="4910980" y="2453820"/>
            <a:ext cx="1848501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02360" y="3233555"/>
            <a:ext cx="2419121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在这里添加你的详细小段落文本内容，与标题相关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iṥlíḋé"/>
          <p:cNvSpPr txBox="1"/>
          <p:nvPr/>
        </p:nvSpPr>
        <p:spPr bwMode="auto">
          <a:xfrm>
            <a:off x="8287670" y="2462621"/>
            <a:ext cx="1848501" cy="400110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/>
      <p:bldP spid="33" grpId="0"/>
      <p:bldP spid="35" grpId="0"/>
      <p:bldP spid="36" grpId="0"/>
      <p:bldP spid="4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49243"/>
            <a:ext cx="12191999" cy="2257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2" name="对角圆角矩形 1"/>
          <p:cNvSpPr/>
          <p:nvPr/>
        </p:nvSpPr>
        <p:spPr>
          <a:xfrm>
            <a:off x="895964" y="1481526"/>
            <a:ext cx="3394936" cy="4779324"/>
          </a:xfrm>
          <a:prstGeom prst="round2DiagRect">
            <a:avLst/>
          </a:prstGeom>
          <a:solidFill>
            <a:schemeClr val="accent4">
              <a:alpha val="5960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flipV="1">
            <a:off x="1094242" y="2852806"/>
            <a:ext cx="299838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4574" y="3655627"/>
            <a:ext cx="28373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在这里添加你的详细小段落文本内容，</a:t>
            </a:r>
            <a:endParaRPr lang="en-US" altLang="zh-CN" sz="1200" dirty="0">
              <a:solidFill>
                <a:schemeClr val="bg2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与标题相关并符合整体语言风格内容请简洁，尽量生动，</a:t>
            </a:r>
            <a:endParaRPr lang="en-US" altLang="zh-CN" sz="1200" dirty="0">
              <a:solidFill>
                <a:schemeClr val="bg2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将你需要表达的意思表述清楚完整，控制好字数，</a:t>
            </a:r>
            <a:endParaRPr lang="en-US" altLang="zh-CN" sz="1200" dirty="0">
              <a:solidFill>
                <a:schemeClr val="bg2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cs typeface="+mn-ea"/>
                <a:sym typeface="+mn-lt"/>
              </a:rPr>
              <a:t>与设计排版相符合，保持美观大方。</a:t>
            </a:r>
            <a:endParaRPr lang="zh-CN" alt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89591" y="2094774"/>
            <a:ext cx="2207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cs typeface="+mn-ea"/>
                <a:sym typeface="+mn-lt"/>
              </a:rPr>
              <a:t>输入标题</a:t>
            </a:r>
            <a:endParaRPr lang="zh-CN" altLang="en-US" sz="28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68605" y="2155493"/>
            <a:ext cx="50611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在这里添加你的详细小段落文本内容，与标题相关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88290" y="3927888"/>
            <a:ext cx="141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88290" y="4444633"/>
            <a:ext cx="20423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2"/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bg2"/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5959" y="3986064"/>
            <a:ext cx="2336800" cy="127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8" grpId="0" animBg="1"/>
      <p:bldP spid="32" grpId="0"/>
      <p:bldP spid="33" grpId="0"/>
      <p:bldP spid="12" grpId="0"/>
      <p:bldP spid="34" grpId="0"/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2017" y="1380837"/>
            <a:ext cx="4611144" cy="4520233"/>
          </a:xfrm>
          <a:prstGeom prst="round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096" y="2277016"/>
            <a:ext cx="50611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，尽量生动，将你需要表达的意思表述清楚完整，控制好字数，与设计排版相符合，保持美观大方。在这里添加你的详细小段落文本内容，与标题相关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iṥlíḋé"/>
          <p:cNvSpPr txBox="1"/>
          <p:nvPr/>
        </p:nvSpPr>
        <p:spPr bwMode="auto">
          <a:xfrm>
            <a:off x="1469212" y="1431646"/>
            <a:ext cx="2132708" cy="523220"/>
          </a:xfrm>
          <a:prstGeom prst="rect">
            <a:avLst/>
          </a:prstGeom>
          <a:solidFill>
            <a:srgbClr val="DE1B1B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en-US" altLang="zh-CN" sz="2800" dirty="0">
              <a:solidFill>
                <a:schemeClr val="bg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1950" y="4277727"/>
            <a:ext cx="1413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3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4096" y="4808134"/>
            <a:ext cx="20423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2086" y="4316643"/>
            <a:ext cx="1317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3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96745" y="4838460"/>
            <a:ext cx="204235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线连接符 12"/>
          <p:cNvCxnSpPr/>
          <p:nvPr/>
        </p:nvCxnSpPr>
        <p:spPr>
          <a:xfrm>
            <a:off x="1469212" y="3700131"/>
            <a:ext cx="49209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322939" y="3923737"/>
            <a:ext cx="914400" cy="914400"/>
            <a:chOff x="2743302" y="3490359"/>
            <a:chExt cx="914400" cy="914400"/>
          </a:xfrm>
        </p:grpSpPr>
        <p:pic>
          <p:nvPicPr>
            <p:cNvPr id="15" name="图形 14" descr="花环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43302" y="3490359"/>
              <a:ext cx="914400" cy="9144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889575" y="3770843"/>
              <a:ext cx="621853" cy="2817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sz="1600" dirty="0">
                  <a:solidFill>
                    <a:schemeClr val="accent2"/>
                  </a:solidFill>
                  <a:cs typeface="+mn-ea"/>
                  <a:sym typeface="+mn-lt"/>
                </a:rPr>
                <a:t>01</a:t>
              </a:r>
              <a:endParaRPr kumimoji="1" lang="zh-CN" altLang="en-US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32478" y="3923737"/>
            <a:ext cx="914400" cy="914400"/>
            <a:chOff x="2743302" y="3490359"/>
            <a:chExt cx="914400" cy="914400"/>
          </a:xfrm>
        </p:grpSpPr>
        <p:pic>
          <p:nvPicPr>
            <p:cNvPr id="19" name="图形 18" descr="花环"/>
            <p:cNvPicPr>
              <a:picLocks noChangeAspect="1"/>
            </p:cNvPicPr>
            <p:nvPr/>
          </p:nvPicPr>
          <p:blipFill>
            <a:blip r:embed="rId3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43302" y="3490359"/>
              <a:ext cx="914400" cy="9144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889575" y="3770843"/>
              <a:ext cx="621853" cy="2817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sz="16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kumimoji="1" lang="zh-CN" altLang="en-US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/>
      <p:bldP spid="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5"/>
          <p:cNvSpPr>
            <a:spLocks noEditPoints="1"/>
          </p:cNvSpPr>
          <p:nvPr/>
        </p:nvSpPr>
        <p:spPr bwMode="auto">
          <a:xfrm>
            <a:off x="4936888" y="2803503"/>
            <a:ext cx="2608280" cy="2556319"/>
          </a:xfrm>
          <a:custGeom>
            <a:avLst/>
            <a:gdLst>
              <a:gd name="T0" fmla="*/ 92 w 106"/>
              <a:gd name="T1" fmla="*/ 55 h 104"/>
              <a:gd name="T2" fmla="*/ 91 w 106"/>
              <a:gd name="T3" fmla="*/ 65 h 104"/>
              <a:gd name="T4" fmla="*/ 101 w 106"/>
              <a:gd name="T5" fmla="*/ 76 h 104"/>
              <a:gd name="T6" fmla="*/ 97 w 106"/>
              <a:gd name="T7" fmla="*/ 83 h 104"/>
              <a:gd name="T8" fmla="*/ 82 w 106"/>
              <a:gd name="T9" fmla="*/ 80 h 104"/>
              <a:gd name="T10" fmla="*/ 74 w 106"/>
              <a:gd name="T11" fmla="*/ 86 h 104"/>
              <a:gd name="T12" fmla="*/ 75 w 106"/>
              <a:gd name="T13" fmla="*/ 101 h 104"/>
              <a:gd name="T14" fmla="*/ 67 w 106"/>
              <a:gd name="T15" fmla="*/ 104 h 104"/>
              <a:gd name="T16" fmla="*/ 58 w 106"/>
              <a:gd name="T17" fmla="*/ 92 h 104"/>
              <a:gd name="T18" fmla="*/ 53 w 106"/>
              <a:gd name="T19" fmla="*/ 93 h 104"/>
              <a:gd name="T20" fmla="*/ 48 w 106"/>
              <a:gd name="T21" fmla="*/ 92 h 104"/>
              <a:gd name="T22" fmla="*/ 39 w 106"/>
              <a:gd name="T23" fmla="*/ 104 h 104"/>
              <a:gd name="T24" fmla="*/ 31 w 106"/>
              <a:gd name="T25" fmla="*/ 101 h 104"/>
              <a:gd name="T26" fmla="*/ 32 w 106"/>
              <a:gd name="T27" fmla="*/ 87 h 104"/>
              <a:gd name="T28" fmla="*/ 24 w 106"/>
              <a:gd name="T29" fmla="*/ 80 h 104"/>
              <a:gd name="T30" fmla="*/ 9 w 106"/>
              <a:gd name="T31" fmla="*/ 83 h 104"/>
              <a:gd name="T32" fmla="*/ 5 w 106"/>
              <a:gd name="T33" fmla="*/ 76 h 104"/>
              <a:gd name="T34" fmla="*/ 15 w 106"/>
              <a:gd name="T35" fmla="*/ 65 h 104"/>
              <a:gd name="T36" fmla="*/ 13 w 106"/>
              <a:gd name="T37" fmla="*/ 55 h 104"/>
              <a:gd name="T38" fmla="*/ 0 w 106"/>
              <a:gd name="T39" fmla="*/ 48 h 104"/>
              <a:gd name="T40" fmla="*/ 2 w 106"/>
              <a:gd name="T41" fmla="*/ 40 h 104"/>
              <a:gd name="T42" fmla="*/ 16 w 106"/>
              <a:gd name="T43" fmla="*/ 38 h 104"/>
              <a:gd name="T44" fmla="*/ 22 w 106"/>
              <a:gd name="T45" fmla="*/ 29 h 104"/>
              <a:gd name="T46" fmla="*/ 16 w 106"/>
              <a:gd name="T47" fmla="*/ 15 h 104"/>
              <a:gd name="T48" fmla="*/ 22 w 106"/>
              <a:gd name="T49" fmla="*/ 10 h 104"/>
              <a:gd name="T50" fmla="*/ 35 w 106"/>
              <a:gd name="T51" fmla="*/ 18 h 104"/>
              <a:gd name="T52" fmla="*/ 45 w 106"/>
              <a:gd name="T53" fmla="*/ 14 h 104"/>
              <a:gd name="T54" fmla="*/ 49 w 106"/>
              <a:gd name="T55" fmla="*/ 0 h 104"/>
              <a:gd name="T56" fmla="*/ 53 w 106"/>
              <a:gd name="T57" fmla="*/ 0 h 104"/>
              <a:gd name="T58" fmla="*/ 57 w 106"/>
              <a:gd name="T59" fmla="*/ 0 h 104"/>
              <a:gd name="T60" fmla="*/ 61 w 106"/>
              <a:gd name="T61" fmla="*/ 15 h 104"/>
              <a:gd name="T62" fmla="*/ 71 w 106"/>
              <a:gd name="T63" fmla="*/ 18 h 104"/>
              <a:gd name="T64" fmla="*/ 84 w 106"/>
              <a:gd name="T65" fmla="*/ 10 h 104"/>
              <a:gd name="T66" fmla="*/ 90 w 106"/>
              <a:gd name="T67" fmla="*/ 15 h 104"/>
              <a:gd name="T68" fmla="*/ 84 w 106"/>
              <a:gd name="T69" fmla="*/ 29 h 104"/>
              <a:gd name="T70" fmla="*/ 89 w 106"/>
              <a:gd name="T71" fmla="*/ 38 h 104"/>
              <a:gd name="T72" fmla="*/ 104 w 106"/>
              <a:gd name="T73" fmla="*/ 40 h 104"/>
              <a:gd name="T74" fmla="*/ 106 w 106"/>
              <a:gd name="T75" fmla="*/ 48 h 104"/>
              <a:gd name="T76" fmla="*/ 92 w 106"/>
              <a:gd name="T77" fmla="*/ 55 h 104"/>
              <a:gd name="T78" fmla="*/ 70 w 106"/>
              <a:gd name="T79" fmla="*/ 72 h 104"/>
              <a:gd name="T80" fmla="*/ 66 w 106"/>
              <a:gd name="T81" fmla="*/ 66 h 104"/>
              <a:gd name="T82" fmla="*/ 71 w 106"/>
              <a:gd name="T83" fmla="*/ 53 h 104"/>
              <a:gd name="T84" fmla="*/ 66 w 106"/>
              <a:gd name="T85" fmla="*/ 40 h 104"/>
              <a:gd name="T86" fmla="*/ 53 w 106"/>
              <a:gd name="T87" fmla="*/ 35 h 104"/>
              <a:gd name="T88" fmla="*/ 40 w 106"/>
              <a:gd name="T89" fmla="*/ 40 h 104"/>
              <a:gd name="T90" fmla="*/ 34 w 106"/>
              <a:gd name="T91" fmla="*/ 53 h 104"/>
              <a:gd name="T92" fmla="*/ 40 w 106"/>
              <a:gd name="T93" fmla="*/ 66 h 104"/>
              <a:gd name="T94" fmla="*/ 53 w 106"/>
              <a:gd name="T95" fmla="*/ 71 h 104"/>
              <a:gd name="T96" fmla="*/ 59 w 106"/>
              <a:gd name="T97" fmla="*/ 70 h 104"/>
              <a:gd name="T98" fmla="*/ 63 w 106"/>
              <a:gd name="T99" fmla="*/ 76 h 104"/>
              <a:gd name="T100" fmla="*/ 70 w 106"/>
              <a:gd name="T101" fmla="*/ 7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6" h="104">
                <a:moveTo>
                  <a:pt x="92" y="55"/>
                </a:moveTo>
                <a:cubicBezTo>
                  <a:pt x="92" y="59"/>
                  <a:pt x="92" y="62"/>
                  <a:pt x="91" y="65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0" y="79"/>
                  <a:pt x="98" y="81"/>
                  <a:pt x="97" y="83"/>
                </a:cubicBezTo>
                <a:cubicBezTo>
                  <a:pt x="82" y="80"/>
                  <a:pt x="82" y="80"/>
                  <a:pt x="82" y="80"/>
                </a:cubicBezTo>
                <a:cubicBezTo>
                  <a:pt x="80" y="82"/>
                  <a:pt x="77" y="85"/>
                  <a:pt x="74" y="86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2" y="102"/>
                  <a:pt x="70" y="103"/>
                  <a:pt x="67" y="104"/>
                </a:cubicBezTo>
                <a:cubicBezTo>
                  <a:pt x="58" y="92"/>
                  <a:pt x="58" y="92"/>
                  <a:pt x="58" y="92"/>
                </a:cubicBezTo>
                <a:cubicBezTo>
                  <a:pt x="56" y="93"/>
                  <a:pt x="54" y="93"/>
                  <a:pt x="53" y="93"/>
                </a:cubicBezTo>
                <a:cubicBezTo>
                  <a:pt x="51" y="93"/>
                  <a:pt x="50" y="93"/>
                  <a:pt x="48" y="92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36" y="104"/>
                  <a:pt x="34" y="103"/>
                  <a:pt x="31" y="101"/>
                </a:cubicBezTo>
                <a:cubicBezTo>
                  <a:pt x="32" y="87"/>
                  <a:pt x="32" y="87"/>
                  <a:pt x="32" y="87"/>
                </a:cubicBezTo>
                <a:cubicBezTo>
                  <a:pt x="29" y="85"/>
                  <a:pt x="26" y="83"/>
                  <a:pt x="24" y="80"/>
                </a:cubicBezTo>
                <a:cubicBezTo>
                  <a:pt x="9" y="83"/>
                  <a:pt x="9" y="83"/>
                  <a:pt x="9" y="83"/>
                </a:cubicBezTo>
                <a:cubicBezTo>
                  <a:pt x="8" y="81"/>
                  <a:pt x="7" y="79"/>
                  <a:pt x="5" y="76"/>
                </a:cubicBezTo>
                <a:cubicBezTo>
                  <a:pt x="15" y="65"/>
                  <a:pt x="15" y="65"/>
                  <a:pt x="15" y="65"/>
                </a:cubicBezTo>
                <a:cubicBezTo>
                  <a:pt x="14" y="62"/>
                  <a:pt x="13" y="58"/>
                  <a:pt x="13" y="5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6"/>
                  <a:pt x="1" y="43"/>
                  <a:pt x="2" y="40"/>
                </a:cubicBezTo>
                <a:cubicBezTo>
                  <a:pt x="16" y="38"/>
                  <a:pt x="16" y="38"/>
                  <a:pt x="16" y="38"/>
                </a:cubicBezTo>
                <a:cubicBezTo>
                  <a:pt x="18" y="35"/>
                  <a:pt x="19" y="32"/>
                  <a:pt x="22" y="29"/>
                </a:cubicBezTo>
                <a:cubicBezTo>
                  <a:pt x="16" y="15"/>
                  <a:pt x="16" y="15"/>
                  <a:pt x="16" y="15"/>
                </a:cubicBezTo>
                <a:cubicBezTo>
                  <a:pt x="18" y="13"/>
                  <a:pt x="20" y="12"/>
                  <a:pt x="22" y="10"/>
                </a:cubicBezTo>
                <a:cubicBezTo>
                  <a:pt x="35" y="18"/>
                  <a:pt x="35" y="18"/>
                  <a:pt x="35" y="18"/>
                </a:cubicBezTo>
                <a:cubicBezTo>
                  <a:pt x="38" y="16"/>
                  <a:pt x="41" y="15"/>
                  <a:pt x="45" y="14"/>
                </a:cubicBezTo>
                <a:cubicBezTo>
                  <a:pt x="49" y="0"/>
                  <a:pt x="49" y="0"/>
                  <a:pt x="49" y="0"/>
                </a:cubicBezTo>
                <a:cubicBezTo>
                  <a:pt x="51" y="0"/>
                  <a:pt x="52" y="0"/>
                  <a:pt x="53" y="0"/>
                </a:cubicBezTo>
                <a:cubicBezTo>
                  <a:pt x="54" y="0"/>
                  <a:pt x="55" y="0"/>
                  <a:pt x="57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65" y="15"/>
                  <a:pt x="68" y="17"/>
                  <a:pt x="71" y="18"/>
                </a:cubicBezTo>
                <a:cubicBezTo>
                  <a:pt x="84" y="10"/>
                  <a:pt x="84" y="10"/>
                  <a:pt x="84" y="10"/>
                </a:cubicBezTo>
                <a:cubicBezTo>
                  <a:pt x="86" y="12"/>
                  <a:pt x="88" y="13"/>
                  <a:pt x="90" y="15"/>
                </a:cubicBezTo>
                <a:cubicBezTo>
                  <a:pt x="84" y="29"/>
                  <a:pt x="84" y="29"/>
                  <a:pt x="84" y="29"/>
                </a:cubicBezTo>
                <a:cubicBezTo>
                  <a:pt x="86" y="32"/>
                  <a:pt x="88" y="35"/>
                  <a:pt x="89" y="38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5" y="43"/>
                  <a:pt x="106" y="45"/>
                  <a:pt x="106" y="48"/>
                </a:cubicBezTo>
                <a:lnTo>
                  <a:pt x="92" y="55"/>
                </a:lnTo>
                <a:close/>
                <a:moveTo>
                  <a:pt x="70" y="72"/>
                </a:moveTo>
                <a:cubicBezTo>
                  <a:pt x="66" y="66"/>
                  <a:pt x="66" y="66"/>
                  <a:pt x="66" y="66"/>
                </a:cubicBezTo>
                <a:cubicBezTo>
                  <a:pt x="69" y="63"/>
                  <a:pt x="71" y="58"/>
                  <a:pt x="71" y="53"/>
                </a:cubicBezTo>
                <a:cubicBezTo>
                  <a:pt x="71" y="48"/>
                  <a:pt x="69" y="44"/>
                  <a:pt x="66" y="40"/>
                </a:cubicBezTo>
                <a:cubicBezTo>
                  <a:pt x="62" y="36"/>
                  <a:pt x="58" y="35"/>
                  <a:pt x="53" y="35"/>
                </a:cubicBezTo>
                <a:cubicBezTo>
                  <a:pt x="48" y="35"/>
                  <a:pt x="43" y="36"/>
                  <a:pt x="40" y="40"/>
                </a:cubicBezTo>
                <a:cubicBezTo>
                  <a:pt x="36" y="44"/>
                  <a:pt x="34" y="48"/>
                  <a:pt x="34" y="53"/>
                </a:cubicBezTo>
                <a:cubicBezTo>
                  <a:pt x="34" y="58"/>
                  <a:pt x="36" y="63"/>
                  <a:pt x="40" y="66"/>
                </a:cubicBezTo>
                <a:cubicBezTo>
                  <a:pt x="43" y="70"/>
                  <a:pt x="48" y="71"/>
                  <a:pt x="53" y="71"/>
                </a:cubicBezTo>
                <a:cubicBezTo>
                  <a:pt x="55" y="71"/>
                  <a:pt x="57" y="71"/>
                  <a:pt x="59" y="70"/>
                </a:cubicBezTo>
                <a:cubicBezTo>
                  <a:pt x="63" y="76"/>
                  <a:pt x="63" y="76"/>
                  <a:pt x="63" y="76"/>
                </a:cubicBezTo>
                <a:lnTo>
                  <a:pt x="70" y="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69" y="3254004"/>
            <a:ext cx="1655318" cy="1655318"/>
          </a:xfrm>
          <a:prstGeom prst="rect">
            <a:avLst/>
          </a:prstGeom>
          <a:ln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1020720" y="1845954"/>
            <a:ext cx="4364952" cy="655575"/>
            <a:chOff x="654767" y="1858232"/>
            <a:chExt cx="4364952" cy="655575"/>
          </a:xfrm>
        </p:grpSpPr>
        <p:grpSp>
          <p:nvGrpSpPr>
            <p:cNvPr id="9" name="组合 8"/>
            <p:cNvGrpSpPr/>
            <p:nvPr/>
          </p:nvGrpSpPr>
          <p:grpSpPr>
            <a:xfrm>
              <a:off x="654767" y="1858232"/>
              <a:ext cx="4364952" cy="655575"/>
              <a:chOff x="426909" y="2672841"/>
              <a:chExt cx="4364952" cy="655575"/>
            </a:xfrm>
          </p:grpSpPr>
          <p:sp>
            <p:nvSpPr>
              <p:cNvPr id="7" name="同侧圆角矩形 6"/>
              <p:cNvSpPr/>
              <p:nvPr/>
            </p:nvSpPr>
            <p:spPr>
              <a:xfrm rot="16200000">
                <a:off x="1927827" y="1171923"/>
                <a:ext cx="655575" cy="365741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" name="同侧圆角矩形 7"/>
              <p:cNvSpPr/>
              <p:nvPr/>
            </p:nvSpPr>
            <p:spPr>
              <a:xfrm rot="5400000">
                <a:off x="4110303" y="2646858"/>
                <a:ext cx="655575" cy="7075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847833" y="1972986"/>
              <a:ext cx="3464345" cy="37741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这里添加你的详细小段落文本内容</a:t>
              </a:r>
              <a:r>
                <a:rPr lang="en-US" altLang="zh-CN" sz="1400" dirty="0">
                  <a:solidFill>
                    <a:schemeClr val="bg2"/>
                  </a:solidFill>
                  <a:cs typeface="+mn-ea"/>
                  <a:sym typeface="+mn-lt"/>
                </a:rPr>
                <a:t>… …</a:t>
              </a:r>
              <a:endParaRPr lang="en-US" altLang="zh-CN" sz="14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381693" y="1992471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线箭头连接符 13"/>
          <p:cNvCxnSpPr/>
          <p:nvPr/>
        </p:nvCxnSpPr>
        <p:spPr>
          <a:xfrm flipH="1" flipV="1">
            <a:off x="4051902" y="3113376"/>
            <a:ext cx="549632" cy="31473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022239" y="5537053"/>
            <a:ext cx="4364952" cy="655575"/>
            <a:chOff x="654767" y="1858232"/>
            <a:chExt cx="4364952" cy="655575"/>
          </a:xfrm>
        </p:grpSpPr>
        <p:grpSp>
          <p:nvGrpSpPr>
            <p:cNvPr id="17" name="组合 16"/>
            <p:cNvGrpSpPr/>
            <p:nvPr/>
          </p:nvGrpSpPr>
          <p:grpSpPr>
            <a:xfrm>
              <a:off x="654767" y="1858232"/>
              <a:ext cx="4364952" cy="655575"/>
              <a:chOff x="426909" y="2672841"/>
              <a:chExt cx="4364952" cy="655575"/>
            </a:xfrm>
          </p:grpSpPr>
          <p:sp>
            <p:nvSpPr>
              <p:cNvPr id="20" name="同侧圆角矩形 19"/>
              <p:cNvSpPr/>
              <p:nvPr/>
            </p:nvSpPr>
            <p:spPr>
              <a:xfrm rot="16200000">
                <a:off x="1927827" y="1171923"/>
                <a:ext cx="655575" cy="365741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同侧圆角矩形 20"/>
              <p:cNvSpPr/>
              <p:nvPr/>
            </p:nvSpPr>
            <p:spPr>
              <a:xfrm rot="5400000">
                <a:off x="4110303" y="2646858"/>
                <a:ext cx="655575" cy="7075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847833" y="1972986"/>
              <a:ext cx="3464345" cy="37741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这里添加你的详细小段落文本内容</a:t>
              </a:r>
              <a:r>
                <a:rPr lang="en-US" altLang="zh-CN" sz="1400" dirty="0">
                  <a:solidFill>
                    <a:schemeClr val="bg2"/>
                  </a:solidFill>
                  <a:cs typeface="+mn-ea"/>
                  <a:sym typeface="+mn-lt"/>
                </a:rPr>
                <a:t>… …</a:t>
              </a:r>
              <a:endParaRPr lang="en-US" altLang="zh-CN" sz="14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381693" y="1992471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2" name="直线箭头连接符 21"/>
          <p:cNvCxnSpPr/>
          <p:nvPr/>
        </p:nvCxnSpPr>
        <p:spPr>
          <a:xfrm flipH="1">
            <a:off x="4291828" y="4909322"/>
            <a:ext cx="516441" cy="34401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919545" y="1885381"/>
            <a:ext cx="4364952" cy="655575"/>
            <a:chOff x="713704" y="1898002"/>
            <a:chExt cx="4364952" cy="655575"/>
          </a:xfrm>
        </p:grpSpPr>
        <p:grpSp>
          <p:nvGrpSpPr>
            <p:cNvPr id="25" name="组合 24"/>
            <p:cNvGrpSpPr/>
            <p:nvPr/>
          </p:nvGrpSpPr>
          <p:grpSpPr>
            <a:xfrm>
              <a:off x="713704" y="1898002"/>
              <a:ext cx="4364952" cy="655575"/>
              <a:chOff x="485846" y="2712611"/>
              <a:chExt cx="4364952" cy="655575"/>
            </a:xfrm>
          </p:grpSpPr>
          <p:sp>
            <p:nvSpPr>
              <p:cNvPr id="28" name="同侧圆角矩形 27"/>
              <p:cNvSpPr/>
              <p:nvPr/>
            </p:nvSpPr>
            <p:spPr>
              <a:xfrm rot="5400000">
                <a:off x="2694305" y="1211693"/>
                <a:ext cx="655575" cy="365741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同侧圆角矩形 28"/>
              <p:cNvSpPr/>
              <p:nvPr/>
            </p:nvSpPr>
            <p:spPr>
              <a:xfrm rot="16200000">
                <a:off x="511829" y="2686628"/>
                <a:ext cx="655575" cy="7075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95044" y="1957921"/>
              <a:ext cx="3464345" cy="37741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这里添加你的详细小段落文本内容</a:t>
              </a:r>
              <a:r>
                <a:rPr lang="en-US" altLang="zh-CN" sz="1400" dirty="0">
                  <a:solidFill>
                    <a:schemeClr val="bg2"/>
                  </a:solidFill>
                  <a:cs typeface="+mn-ea"/>
                  <a:sym typeface="+mn-lt"/>
                </a:rPr>
                <a:t>… …</a:t>
              </a:r>
              <a:endParaRPr lang="en-US" altLang="zh-CN" sz="14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6371" y="2015557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0" name="直线箭头连接符 29"/>
          <p:cNvCxnSpPr/>
          <p:nvPr/>
        </p:nvCxnSpPr>
        <p:spPr>
          <a:xfrm flipV="1">
            <a:off x="7802405" y="3066050"/>
            <a:ext cx="503949" cy="355586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6921065" y="5537053"/>
            <a:ext cx="4364952" cy="655575"/>
            <a:chOff x="-52774" y="1858232"/>
            <a:chExt cx="4364952" cy="655575"/>
          </a:xfrm>
        </p:grpSpPr>
        <p:grpSp>
          <p:nvGrpSpPr>
            <p:cNvPr id="32" name="组合 31"/>
            <p:cNvGrpSpPr/>
            <p:nvPr/>
          </p:nvGrpSpPr>
          <p:grpSpPr>
            <a:xfrm>
              <a:off x="-52774" y="1858232"/>
              <a:ext cx="4364952" cy="655575"/>
              <a:chOff x="-280632" y="2672841"/>
              <a:chExt cx="4364952" cy="655575"/>
            </a:xfrm>
          </p:grpSpPr>
          <p:sp>
            <p:nvSpPr>
              <p:cNvPr id="35" name="同侧圆角矩形 34"/>
              <p:cNvSpPr/>
              <p:nvPr/>
            </p:nvSpPr>
            <p:spPr>
              <a:xfrm rot="5400000">
                <a:off x="1927827" y="1171923"/>
                <a:ext cx="655575" cy="365741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" name="同侧圆角矩形 35"/>
              <p:cNvSpPr/>
              <p:nvPr/>
            </p:nvSpPr>
            <p:spPr>
              <a:xfrm rot="16200000">
                <a:off x="-254649" y="2646858"/>
                <a:ext cx="655575" cy="7075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847833" y="1972986"/>
              <a:ext cx="3464345" cy="37741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这里添加你的详细小段落文本内容</a:t>
              </a:r>
              <a:r>
                <a:rPr lang="en-US" altLang="zh-CN" sz="1400" dirty="0">
                  <a:solidFill>
                    <a:schemeClr val="bg2"/>
                  </a:solidFill>
                  <a:cs typeface="+mn-ea"/>
                  <a:sym typeface="+mn-lt"/>
                </a:rPr>
                <a:t>… …</a:t>
              </a:r>
              <a:endParaRPr lang="en-US" altLang="zh-CN" sz="14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074" y="1984066"/>
              <a:ext cx="564874" cy="38709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kumimoji="1" lang="en-US" altLang="zh-CN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kumimoji="1" lang="zh-CN" altLang="en-US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7" name="直线箭头连接符 36"/>
          <p:cNvCxnSpPr/>
          <p:nvPr/>
        </p:nvCxnSpPr>
        <p:spPr>
          <a:xfrm>
            <a:off x="7737588" y="4822676"/>
            <a:ext cx="478288" cy="37561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3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90900" y="564707"/>
            <a:ext cx="3797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b="1">
                <a:solidFill>
                  <a:srgbClr val="4537C4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algn="ctr"/>
            <a:r>
              <a:rPr lang="zh-CN" altLang="en-US" sz="28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28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7846" y="1074697"/>
            <a:ext cx="3083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Please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Enter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Your</a:t>
            </a:r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  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Title</a:t>
            </a:r>
            <a:endParaRPr kumimoji="1"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99531" y="3618806"/>
            <a:ext cx="1392936" cy="1392936"/>
            <a:chOff x="2438400" y="2036064"/>
            <a:chExt cx="1392936" cy="1392936"/>
          </a:xfrm>
        </p:grpSpPr>
        <p:sp>
          <p:nvSpPr>
            <p:cNvPr id="6" name="椭圆 5"/>
            <p:cNvSpPr/>
            <p:nvPr/>
          </p:nvSpPr>
          <p:spPr>
            <a:xfrm>
              <a:off x="2438400" y="2036064"/>
              <a:ext cx="1392936" cy="13929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pic>
          <p:nvPicPr>
            <p:cNvPr id="7" name="图形 6" descr="植物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636105" y="2145792"/>
              <a:ext cx="997526" cy="99752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2790860" y="1784196"/>
            <a:ext cx="682752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在这里添加你的详细小段落文本内容，与标题相关并符合整体语言风格内容请简洁。在这里添加你的详细小段落文本内容，与标题相关并符合整体语言风格内容请简洁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泪珠形 9"/>
          <p:cNvSpPr/>
          <p:nvPr/>
        </p:nvSpPr>
        <p:spPr>
          <a:xfrm rot="2691579">
            <a:off x="1202710" y="2771297"/>
            <a:ext cx="3146248" cy="3146248"/>
          </a:xfrm>
          <a:prstGeom prst="teardrop">
            <a:avLst>
              <a:gd name="adj" fmla="val 10333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70886" y="3388349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92507" y="3958240"/>
            <a:ext cx="2577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泪珠形 12"/>
          <p:cNvSpPr/>
          <p:nvPr/>
        </p:nvSpPr>
        <p:spPr>
          <a:xfrm rot="13527913">
            <a:off x="7842973" y="2781344"/>
            <a:ext cx="3146248" cy="3146248"/>
          </a:xfrm>
          <a:prstGeom prst="teardrop">
            <a:avLst>
              <a:gd name="adj" fmla="val 9924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7336" y="3398329"/>
            <a:ext cx="2039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输入标题</a:t>
            </a:r>
            <a:endParaRPr lang="zh-CN" altLang="en-US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18957" y="3968220"/>
            <a:ext cx="2577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在这里添加你的详细小段落文本内容，与标题相关并符合整体语言风格内容请简洁。在这里添加你的详细小段落文本内容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 animBg="1"/>
      <p:bldP spid="11" grpId="0"/>
      <p:bldP spid="12" grpId="0"/>
      <p:bldP spid="13" grpId="0" animBg="1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72" y="2923953"/>
            <a:ext cx="12211593" cy="3934048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</a:cxnLst>
            <a:rect l="l" t="t" r="r" b="b"/>
            <a:pathLst>
              <a:path w="12211593" h="3692949">
                <a:moveTo>
                  <a:pt x="0" y="0"/>
                </a:moveTo>
                <a:cubicBezTo>
                  <a:pt x="1246996" y="103932"/>
                  <a:pt x="718354" y="782021"/>
                  <a:pt x="2528876" y="1502641"/>
                </a:cubicBezTo>
                <a:cubicBezTo>
                  <a:pt x="4052876" y="1683395"/>
                  <a:pt x="4790068" y="1853516"/>
                  <a:pt x="6388495" y="1396317"/>
                </a:cubicBezTo>
                <a:cubicBezTo>
                  <a:pt x="8386234" y="870627"/>
                  <a:pt x="10543463" y="2567143"/>
                  <a:pt x="12211593" y="839973"/>
                </a:cubicBezTo>
                <a:lnTo>
                  <a:pt x="12190328" y="3692949"/>
                </a:lnTo>
                <a:lnTo>
                  <a:pt x="0" y="369294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3" name="矩形 11"/>
          <p:cNvSpPr/>
          <p:nvPr/>
        </p:nvSpPr>
        <p:spPr>
          <a:xfrm>
            <a:off x="-15113" y="3903225"/>
            <a:ext cx="12222225" cy="2829673"/>
          </a:xfrm>
          <a:custGeom>
            <a:avLst/>
            <a:gdLst>
              <a:gd name="connsiteX0" fmla="*/ 0 w 12190328"/>
              <a:gd name="connsiteY0" fmla="*/ 0 h 2789181"/>
              <a:gd name="connsiteX1" fmla="*/ 12190328 w 12190328"/>
              <a:gd name="connsiteY1" fmla="*/ 0 h 2789181"/>
              <a:gd name="connsiteX2" fmla="*/ 12190328 w 12190328"/>
              <a:gd name="connsiteY2" fmla="*/ 2789181 h 2789181"/>
              <a:gd name="connsiteX3" fmla="*/ 0 w 12190328"/>
              <a:gd name="connsiteY3" fmla="*/ 2789181 h 2789181"/>
              <a:gd name="connsiteX4" fmla="*/ 0 w 12190328"/>
              <a:gd name="connsiteY4" fmla="*/ 0 h 2789181"/>
              <a:gd name="connsiteX0-1" fmla="*/ 0 w 12190328"/>
              <a:gd name="connsiteY0-2" fmla="*/ 0 h 2789181"/>
              <a:gd name="connsiteX1-3" fmla="*/ 3039240 w 12190328"/>
              <a:gd name="connsiteY1-4" fmla="*/ 14083 h 2789181"/>
              <a:gd name="connsiteX2-5" fmla="*/ 12190328 w 12190328"/>
              <a:gd name="connsiteY2-6" fmla="*/ 0 h 2789181"/>
              <a:gd name="connsiteX3-7" fmla="*/ 12190328 w 12190328"/>
              <a:gd name="connsiteY3-8" fmla="*/ 2789181 h 2789181"/>
              <a:gd name="connsiteX4-9" fmla="*/ 0 w 12190328"/>
              <a:gd name="connsiteY4-10" fmla="*/ 2789181 h 2789181"/>
              <a:gd name="connsiteX5" fmla="*/ 0 w 12190328"/>
              <a:gd name="connsiteY5" fmla="*/ 0 h 2789181"/>
              <a:gd name="connsiteX0-11" fmla="*/ 0 w 12190328"/>
              <a:gd name="connsiteY0-12" fmla="*/ 0 h 3692949"/>
              <a:gd name="connsiteX1-13" fmla="*/ 3039240 w 12190328"/>
              <a:gd name="connsiteY1-14" fmla="*/ 917851 h 3692949"/>
              <a:gd name="connsiteX2-15" fmla="*/ 12190328 w 12190328"/>
              <a:gd name="connsiteY2-16" fmla="*/ 903768 h 3692949"/>
              <a:gd name="connsiteX3-17" fmla="*/ 12190328 w 12190328"/>
              <a:gd name="connsiteY3-18" fmla="*/ 3692949 h 3692949"/>
              <a:gd name="connsiteX4-19" fmla="*/ 0 w 12190328"/>
              <a:gd name="connsiteY4-20" fmla="*/ 3692949 h 3692949"/>
              <a:gd name="connsiteX5-21" fmla="*/ 0 w 12190328"/>
              <a:gd name="connsiteY5-22" fmla="*/ 0 h 3692949"/>
              <a:gd name="connsiteX0-23" fmla="*/ 0 w 12190328"/>
              <a:gd name="connsiteY0-24" fmla="*/ 0 h 3692949"/>
              <a:gd name="connsiteX1-25" fmla="*/ 3039240 w 12190328"/>
              <a:gd name="connsiteY1-26" fmla="*/ 917851 h 3692949"/>
              <a:gd name="connsiteX2-27" fmla="*/ 12190328 w 12190328"/>
              <a:gd name="connsiteY2-28" fmla="*/ 903768 h 3692949"/>
              <a:gd name="connsiteX3-29" fmla="*/ 12190328 w 12190328"/>
              <a:gd name="connsiteY3-30" fmla="*/ 3692949 h 3692949"/>
              <a:gd name="connsiteX4-31" fmla="*/ 0 w 12190328"/>
              <a:gd name="connsiteY4-32" fmla="*/ 3692949 h 3692949"/>
              <a:gd name="connsiteX5-33" fmla="*/ 0 w 12190328"/>
              <a:gd name="connsiteY5-34" fmla="*/ 0 h 3692949"/>
              <a:gd name="connsiteX0-35" fmla="*/ 0 w 12190328"/>
              <a:gd name="connsiteY0-36" fmla="*/ 0 h 3692949"/>
              <a:gd name="connsiteX1-37" fmla="*/ 3039240 w 12190328"/>
              <a:gd name="connsiteY1-38" fmla="*/ 917851 h 3692949"/>
              <a:gd name="connsiteX2-39" fmla="*/ 12190328 w 12190328"/>
              <a:gd name="connsiteY2-40" fmla="*/ 903768 h 3692949"/>
              <a:gd name="connsiteX3-41" fmla="*/ 12190328 w 12190328"/>
              <a:gd name="connsiteY3-42" fmla="*/ 3692949 h 3692949"/>
              <a:gd name="connsiteX4-43" fmla="*/ 0 w 12190328"/>
              <a:gd name="connsiteY4-44" fmla="*/ 3692949 h 3692949"/>
              <a:gd name="connsiteX5-45" fmla="*/ 0 w 12190328"/>
              <a:gd name="connsiteY5-46" fmla="*/ 0 h 3692949"/>
              <a:gd name="connsiteX0-47" fmla="*/ 0 w 12190328"/>
              <a:gd name="connsiteY0-48" fmla="*/ 0 h 3692949"/>
              <a:gd name="connsiteX1-49" fmla="*/ 3092402 w 12190328"/>
              <a:gd name="connsiteY1-50" fmla="*/ 1311256 h 3692949"/>
              <a:gd name="connsiteX2-51" fmla="*/ 12190328 w 12190328"/>
              <a:gd name="connsiteY2-52" fmla="*/ 903768 h 3692949"/>
              <a:gd name="connsiteX3-53" fmla="*/ 12190328 w 12190328"/>
              <a:gd name="connsiteY3-54" fmla="*/ 3692949 h 3692949"/>
              <a:gd name="connsiteX4-55" fmla="*/ 0 w 12190328"/>
              <a:gd name="connsiteY4-56" fmla="*/ 3692949 h 3692949"/>
              <a:gd name="connsiteX5-57" fmla="*/ 0 w 12190328"/>
              <a:gd name="connsiteY5-58" fmla="*/ 0 h 3692949"/>
              <a:gd name="connsiteX0-59" fmla="*/ 0 w 12190328"/>
              <a:gd name="connsiteY0-60" fmla="*/ 0 h 3692949"/>
              <a:gd name="connsiteX1-61" fmla="*/ 3092402 w 12190328"/>
              <a:gd name="connsiteY1-62" fmla="*/ 1311256 h 3692949"/>
              <a:gd name="connsiteX2-63" fmla="*/ 12190328 w 12190328"/>
              <a:gd name="connsiteY2-64" fmla="*/ 903768 h 3692949"/>
              <a:gd name="connsiteX3-65" fmla="*/ 12190328 w 12190328"/>
              <a:gd name="connsiteY3-66" fmla="*/ 3692949 h 3692949"/>
              <a:gd name="connsiteX4-67" fmla="*/ 0 w 12190328"/>
              <a:gd name="connsiteY4-68" fmla="*/ 3692949 h 3692949"/>
              <a:gd name="connsiteX5-69" fmla="*/ 0 w 12190328"/>
              <a:gd name="connsiteY5-70" fmla="*/ 0 h 3692949"/>
              <a:gd name="connsiteX0-71" fmla="*/ 0 w 12190328"/>
              <a:gd name="connsiteY0-72" fmla="*/ 0 h 3692949"/>
              <a:gd name="connsiteX1-73" fmla="*/ 3092402 w 12190328"/>
              <a:gd name="connsiteY1-74" fmla="*/ 1311256 h 3692949"/>
              <a:gd name="connsiteX2-75" fmla="*/ 8196030 w 12190328"/>
              <a:gd name="connsiteY2-76" fmla="*/ 1098605 h 3692949"/>
              <a:gd name="connsiteX3-77" fmla="*/ 12190328 w 12190328"/>
              <a:gd name="connsiteY3-78" fmla="*/ 903768 h 3692949"/>
              <a:gd name="connsiteX4-79" fmla="*/ 12190328 w 12190328"/>
              <a:gd name="connsiteY4-80" fmla="*/ 3692949 h 3692949"/>
              <a:gd name="connsiteX5-81" fmla="*/ 0 w 12190328"/>
              <a:gd name="connsiteY5-82" fmla="*/ 3692949 h 3692949"/>
              <a:gd name="connsiteX6" fmla="*/ 0 w 12190328"/>
              <a:gd name="connsiteY6" fmla="*/ 0 h 3692949"/>
              <a:gd name="connsiteX0-83" fmla="*/ 0 w 12190328"/>
              <a:gd name="connsiteY0-84" fmla="*/ 0 h 3692949"/>
              <a:gd name="connsiteX1-85" fmla="*/ 3092402 w 12190328"/>
              <a:gd name="connsiteY1-86" fmla="*/ 1311256 h 3692949"/>
              <a:gd name="connsiteX2-87" fmla="*/ 6367230 w 12190328"/>
              <a:gd name="connsiteY2-88" fmla="*/ 939117 h 3692949"/>
              <a:gd name="connsiteX3-89" fmla="*/ 12190328 w 12190328"/>
              <a:gd name="connsiteY3-90" fmla="*/ 903768 h 3692949"/>
              <a:gd name="connsiteX4-91" fmla="*/ 12190328 w 12190328"/>
              <a:gd name="connsiteY4-92" fmla="*/ 3692949 h 3692949"/>
              <a:gd name="connsiteX5-93" fmla="*/ 0 w 12190328"/>
              <a:gd name="connsiteY5-94" fmla="*/ 3692949 h 3692949"/>
              <a:gd name="connsiteX6-95" fmla="*/ 0 w 12190328"/>
              <a:gd name="connsiteY6-96" fmla="*/ 0 h 3692949"/>
              <a:gd name="connsiteX0-97" fmla="*/ 0 w 12190328"/>
              <a:gd name="connsiteY0-98" fmla="*/ 0 h 3692949"/>
              <a:gd name="connsiteX1-99" fmla="*/ 3549602 w 12190328"/>
              <a:gd name="connsiteY1-100" fmla="*/ 1640865 h 3692949"/>
              <a:gd name="connsiteX2-101" fmla="*/ 6367230 w 12190328"/>
              <a:gd name="connsiteY2-102" fmla="*/ 939117 h 3692949"/>
              <a:gd name="connsiteX3-103" fmla="*/ 12190328 w 12190328"/>
              <a:gd name="connsiteY3-104" fmla="*/ 903768 h 3692949"/>
              <a:gd name="connsiteX4-105" fmla="*/ 12190328 w 12190328"/>
              <a:gd name="connsiteY4-106" fmla="*/ 3692949 h 3692949"/>
              <a:gd name="connsiteX5-107" fmla="*/ 0 w 12190328"/>
              <a:gd name="connsiteY5-108" fmla="*/ 3692949 h 3692949"/>
              <a:gd name="connsiteX6-109" fmla="*/ 0 w 12190328"/>
              <a:gd name="connsiteY6-110" fmla="*/ 0 h 3692949"/>
              <a:gd name="connsiteX0-111" fmla="*/ 0 w 12190328"/>
              <a:gd name="connsiteY0-112" fmla="*/ 0 h 3692949"/>
              <a:gd name="connsiteX1-113" fmla="*/ 3549602 w 12190328"/>
              <a:gd name="connsiteY1-114" fmla="*/ 1640865 h 3692949"/>
              <a:gd name="connsiteX2-115" fmla="*/ 6367230 w 12190328"/>
              <a:gd name="connsiteY2-116" fmla="*/ 939117 h 3692949"/>
              <a:gd name="connsiteX3-117" fmla="*/ 12190328 w 12190328"/>
              <a:gd name="connsiteY3-118" fmla="*/ 903768 h 3692949"/>
              <a:gd name="connsiteX4-119" fmla="*/ 12190328 w 12190328"/>
              <a:gd name="connsiteY4-120" fmla="*/ 3692949 h 3692949"/>
              <a:gd name="connsiteX5-121" fmla="*/ 0 w 12190328"/>
              <a:gd name="connsiteY5-122" fmla="*/ 3692949 h 3692949"/>
              <a:gd name="connsiteX6-123" fmla="*/ 0 w 12190328"/>
              <a:gd name="connsiteY6-124" fmla="*/ 0 h 3692949"/>
              <a:gd name="connsiteX0-125" fmla="*/ 0 w 12190328"/>
              <a:gd name="connsiteY0-126" fmla="*/ 0 h 3692949"/>
              <a:gd name="connsiteX1-127" fmla="*/ 3549602 w 12190328"/>
              <a:gd name="connsiteY1-128" fmla="*/ 1640865 h 3692949"/>
              <a:gd name="connsiteX2-129" fmla="*/ 6367230 w 12190328"/>
              <a:gd name="connsiteY2-130" fmla="*/ 939117 h 3692949"/>
              <a:gd name="connsiteX3-131" fmla="*/ 12190328 w 12190328"/>
              <a:gd name="connsiteY3-132" fmla="*/ 903768 h 3692949"/>
              <a:gd name="connsiteX4-133" fmla="*/ 12190328 w 12190328"/>
              <a:gd name="connsiteY4-134" fmla="*/ 3692949 h 3692949"/>
              <a:gd name="connsiteX5-135" fmla="*/ 0 w 12190328"/>
              <a:gd name="connsiteY5-136" fmla="*/ 3692949 h 3692949"/>
              <a:gd name="connsiteX6-137" fmla="*/ 0 w 12190328"/>
              <a:gd name="connsiteY6-138" fmla="*/ 0 h 3692949"/>
              <a:gd name="connsiteX0-139" fmla="*/ 0 w 12190328"/>
              <a:gd name="connsiteY0-140" fmla="*/ 0 h 3692949"/>
              <a:gd name="connsiteX1-141" fmla="*/ 2528876 w 12190328"/>
              <a:gd name="connsiteY1-142" fmla="*/ 1502641 h 3692949"/>
              <a:gd name="connsiteX2-143" fmla="*/ 6367230 w 12190328"/>
              <a:gd name="connsiteY2-144" fmla="*/ 939117 h 3692949"/>
              <a:gd name="connsiteX3-145" fmla="*/ 12190328 w 12190328"/>
              <a:gd name="connsiteY3-146" fmla="*/ 903768 h 3692949"/>
              <a:gd name="connsiteX4-147" fmla="*/ 12190328 w 12190328"/>
              <a:gd name="connsiteY4-148" fmla="*/ 3692949 h 3692949"/>
              <a:gd name="connsiteX5-149" fmla="*/ 0 w 12190328"/>
              <a:gd name="connsiteY5-150" fmla="*/ 3692949 h 3692949"/>
              <a:gd name="connsiteX6-151" fmla="*/ 0 w 12190328"/>
              <a:gd name="connsiteY6-152" fmla="*/ 0 h 3692949"/>
              <a:gd name="connsiteX0-153" fmla="*/ 0 w 12190328"/>
              <a:gd name="connsiteY0-154" fmla="*/ 0 h 3692949"/>
              <a:gd name="connsiteX1-155" fmla="*/ 2528876 w 12190328"/>
              <a:gd name="connsiteY1-156" fmla="*/ 1502641 h 3692949"/>
              <a:gd name="connsiteX2-157" fmla="*/ 6367230 w 12190328"/>
              <a:gd name="connsiteY2-158" fmla="*/ 939117 h 3692949"/>
              <a:gd name="connsiteX3-159" fmla="*/ 12190328 w 12190328"/>
              <a:gd name="connsiteY3-160" fmla="*/ 903768 h 3692949"/>
              <a:gd name="connsiteX4-161" fmla="*/ 12190328 w 12190328"/>
              <a:gd name="connsiteY4-162" fmla="*/ 3692949 h 3692949"/>
              <a:gd name="connsiteX5-163" fmla="*/ 0 w 12190328"/>
              <a:gd name="connsiteY5-164" fmla="*/ 3692949 h 3692949"/>
              <a:gd name="connsiteX6-165" fmla="*/ 0 w 12190328"/>
              <a:gd name="connsiteY6-166" fmla="*/ 0 h 3692949"/>
              <a:gd name="connsiteX0-167" fmla="*/ 0 w 12190328"/>
              <a:gd name="connsiteY0-168" fmla="*/ 0 h 3692949"/>
              <a:gd name="connsiteX1-169" fmla="*/ 2528876 w 12190328"/>
              <a:gd name="connsiteY1-170" fmla="*/ 1502641 h 3692949"/>
              <a:gd name="connsiteX2-171" fmla="*/ 6388495 w 12190328"/>
              <a:gd name="connsiteY2-172" fmla="*/ 1396317 h 3692949"/>
              <a:gd name="connsiteX3-173" fmla="*/ 12190328 w 12190328"/>
              <a:gd name="connsiteY3-174" fmla="*/ 903768 h 3692949"/>
              <a:gd name="connsiteX4-175" fmla="*/ 12190328 w 12190328"/>
              <a:gd name="connsiteY4-176" fmla="*/ 3692949 h 3692949"/>
              <a:gd name="connsiteX5-177" fmla="*/ 0 w 12190328"/>
              <a:gd name="connsiteY5-178" fmla="*/ 3692949 h 3692949"/>
              <a:gd name="connsiteX6-179" fmla="*/ 0 w 12190328"/>
              <a:gd name="connsiteY6-180" fmla="*/ 0 h 3692949"/>
              <a:gd name="connsiteX0-181" fmla="*/ 0 w 12190328"/>
              <a:gd name="connsiteY0-182" fmla="*/ 0 h 3692949"/>
              <a:gd name="connsiteX1-183" fmla="*/ 2528876 w 12190328"/>
              <a:gd name="connsiteY1-184" fmla="*/ 1502641 h 3692949"/>
              <a:gd name="connsiteX2-185" fmla="*/ 6388495 w 12190328"/>
              <a:gd name="connsiteY2-186" fmla="*/ 1396317 h 3692949"/>
              <a:gd name="connsiteX3-187" fmla="*/ 12190328 w 12190328"/>
              <a:gd name="connsiteY3-188" fmla="*/ 903768 h 3692949"/>
              <a:gd name="connsiteX4-189" fmla="*/ 12190328 w 12190328"/>
              <a:gd name="connsiteY4-190" fmla="*/ 3692949 h 3692949"/>
              <a:gd name="connsiteX5-191" fmla="*/ 0 w 12190328"/>
              <a:gd name="connsiteY5-192" fmla="*/ 3692949 h 3692949"/>
              <a:gd name="connsiteX6-193" fmla="*/ 0 w 12190328"/>
              <a:gd name="connsiteY6-194" fmla="*/ 0 h 3692949"/>
              <a:gd name="connsiteX0-195" fmla="*/ 0 w 12190328"/>
              <a:gd name="connsiteY0-196" fmla="*/ 0 h 3692949"/>
              <a:gd name="connsiteX1-197" fmla="*/ 2528876 w 12190328"/>
              <a:gd name="connsiteY1-198" fmla="*/ 1502641 h 3692949"/>
              <a:gd name="connsiteX2-199" fmla="*/ 6388495 w 12190328"/>
              <a:gd name="connsiteY2-200" fmla="*/ 1396317 h 3692949"/>
              <a:gd name="connsiteX3-201" fmla="*/ 12169063 w 12190328"/>
              <a:gd name="connsiteY3-202" fmla="*/ 1648047 h 3692949"/>
              <a:gd name="connsiteX4-203" fmla="*/ 12190328 w 12190328"/>
              <a:gd name="connsiteY4-204" fmla="*/ 3692949 h 3692949"/>
              <a:gd name="connsiteX5-205" fmla="*/ 0 w 12190328"/>
              <a:gd name="connsiteY5-206" fmla="*/ 3692949 h 3692949"/>
              <a:gd name="connsiteX6-207" fmla="*/ 0 w 12190328"/>
              <a:gd name="connsiteY6-208" fmla="*/ 0 h 3692949"/>
              <a:gd name="connsiteX0-209" fmla="*/ 0 w 12190328"/>
              <a:gd name="connsiteY0-210" fmla="*/ 0 h 3692949"/>
              <a:gd name="connsiteX1-211" fmla="*/ 2528876 w 12190328"/>
              <a:gd name="connsiteY1-212" fmla="*/ 1502641 h 3692949"/>
              <a:gd name="connsiteX2-213" fmla="*/ 6388495 w 12190328"/>
              <a:gd name="connsiteY2-214" fmla="*/ 1396317 h 3692949"/>
              <a:gd name="connsiteX3-215" fmla="*/ 12169063 w 12190328"/>
              <a:gd name="connsiteY3-216" fmla="*/ 1648047 h 3692949"/>
              <a:gd name="connsiteX4-217" fmla="*/ 12190328 w 12190328"/>
              <a:gd name="connsiteY4-218" fmla="*/ 3692949 h 3692949"/>
              <a:gd name="connsiteX5-219" fmla="*/ 0 w 12190328"/>
              <a:gd name="connsiteY5-220" fmla="*/ 3692949 h 3692949"/>
              <a:gd name="connsiteX6-221" fmla="*/ 0 w 12190328"/>
              <a:gd name="connsiteY6-222" fmla="*/ 0 h 3692949"/>
              <a:gd name="connsiteX0-223" fmla="*/ 0 w 12211593"/>
              <a:gd name="connsiteY0-224" fmla="*/ 0 h 3692949"/>
              <a:gd name="connsiteX1-225" fmla="*/ 2528876 w 12211593"/>
              <a:gd name="connsiteY1-226" fmla="*/ 1502641 h 3692949"/>
              <a:gd name="connsiteX2-227" fmla="*/ 6388495 w 12211593"/>
              <a:gd name="connsiteY2-228" fmla="*/ 1396317 h 3692949"/>
              <a:gd name="connsiteX3-229" fmla="*/ 12211593 w 12211593"/>
              <a:gd name="connsiteY3-230" fmla="*/ 839973 h 3692949"/>
              <a:gd name="connsiteX4-231" fmla="*/ 12190328 w 12211593"/>
              <a:gd name="connsiteY4-232" fmla="*/ 3692949 h 3692949"/>
              <a:gd name="connsiteX5-233" fmla="*/ 0 w 12211593"/>
              <a:gd name="connsiteY5-234" fmla="*/ 3692949 h 3692949"/>
              <a:gd name="connsiteX6-235" fmla="*/ 0 w 12211593"/>
              <a:gd name="connsiteY6-236" fmla="*/ 0 h 3692949"/>
              <a:gd name="connsiteX0-237" fmla="*/ 0 w 12211593"/>
              <a:gd name="connsiteY0-238" fmla="*/ 0 h 3692949"/>
              <a:gd name="connsiteX1-239" fmla="*/ 2528876 w 12211593"/>
              <a:gd name="connsiteY1-240" fmla="*/ 1502641 h 3692949"/>
              <a:gd name="connsiteX2-241" fmla="*/ 6388495 w 12211593"/>
              <a:gd name="connsiteY2-242" fmla="*/ 1396317 h 3692949"/>
              <a:gd name="connsiteX3-243" fmla="*/ 12211593 w 12211593"/>
              <a:gd name="connsiteY3-244" fmla="*/ 839973 h 3692949"/>
              <a:gd name="connsiteX4-245" fmla="*/ 12190328 w 12211593"/>
              <a:gd name="connsiteY4-246" fmla="*/ 3692949 h 3692949"/>
              <a:gd name="connsiteX5-247" fmla="*/ 0 w 12211593"/>
              <a:gd name="connsiteY5-248" fmla="*/ 3692949 h 3692949"/>
              <a:gd name="connsiteX6-249" fmla="*/ 0 w 12211593"/>
              <a:gd name="connsiteY6-250" fmla="*/ 0 h 3692949"/>
              <a:gd name="connsiteX0-251" fmla="*/ 0 w 12222225"/>
              <a:gd name="connsiteY0-252" fmla="*/ 0 h 4404091"/>
              <a:gd name="connsiteX1-253" fmla="*/ 2539508 w 12222225"/>
              <a:gd name="connsiteY1-254" fmla="*/ 2213783 h 4404091"/>
              <a:gd name="connsiteX2-255" fmla="*/ 6399127 w 12222225"/>
              <a:gd name="connsiteY2-256" fmla="*/ 2107459 h 4404091"/>
              <a:gd name="connsiteX3-257" fmla="*/ 12222225 w 12222225"/>
              <a:gd name="connsiteY3-258" fmla="*/ 1551115 h 4404091"/>
              <a:gd name="connsiteX4-259" fmla="*/ 12200960 w 12222225"/>
              <a:gd name="connsiteY4-260" fmla="*/ 4404091 h 4404091"/>
              <a:gd name="connsiteX5-261" fmla="*/ 10632 w 12222225"/>
              <a:gd name="connsiteY5-262" fmla="*/ 4404091 h 4404091"/>
              <a:gd name="connsiteX6-263" fmla="*/ 0 w 12222225"/>
              <a:gd name="connsiteY6-264" fmla="*/ 0 h 4404091"/>
              <a:gd name="connsiteX0-265" fmla="*/ 0 w 12222225"/>
              <a:gd name="connsiteY0-266" fmla="*/ 0 h 4404091"/>
              <a:gd name="connsiteX1-267" fmla="*/ 2539508 w 12222225"/>
              <a:gd name="connsiteY1-268" fmla="*/ 2213783 h 4404091"/>
              <a:gd name="connsiteX2-269" fmla="*/ 6399127 w 12222225"/>
              <a:gd name="connsiteY2-270" fmla="*/ 2107459 h 4404091"/>
              <a:gd name="connsiteX3-271" fmla="*/ 12222225 w 12222225"/>
              <a:gd name="connsiteY3-272" fmla="*/ 1551115 h 4404091"/>
              <a:gd name="connsiteX4-273" fmla="*/ 12200960 w 12222225"/>
              <a:gd name="connsiteY4-274" fmla="*/ 4404091 h 4404091"/>
              <a:gd name="connsiteX5-275" fmla="*/ 10632 w 12222225"/>
              <a:gd name="connsiteY5-276" fmla="*/ 4404091 h 4404091"/>
              <a:gd name="connsiteX6-277" fmla="*/ 0 w 12222225"/>
              <a:gd name="connsiteY6-278" fmla="*/ 0 h 4404091"/>
              <a:gd name="connsiteX0-279" fmla="*/ 0 w 12222225"/>
              <a:gd name="connsiteY0-280" fmla="*/ 0 h 4404091"/>
              <a:gd name="connsiteX1-281" fmla="*/ 2539508 w 12222225"/>
              <a:gd name="connsiteY1-282" fmla="*/ 2213783 h 4404091"/>
              <a:gd name="connsiteX2-283" fmla="*/ 6399127 w 12222225"/>
              <a:gd name="connsiteY2-284" fmla="*/ 2107459 h 4404091"/>
              <a:gd name="connsiteX3-285" fmla="*/ 12222225 w 12222225"/>
              <a:gd name="connsiteY3-286" fmla="*/ 1551115 h 4404091"/>
              <a:gd name="connsiteX4-287" fmla="*/ 12200960 w 12222225"/>
              <a:gd name="connsiteY4-288" fmla="*/ 4404091 h 4404091"/>
              <a:gd name="connsiteX5-289" fmla="*/ 10632 w 12222225"/>
              <a:gd name="connsiteY5-290" fmla="*/ 4404091 h 4404091"/>
              <a:gd name="connsiteX6-291" fmla="*/ 0 w 12222225"/>
              <a:gd name="connsiteY6-292" fmla="*/ 0 h 4404091"/>
              <a:gd name="connsiteX0-293" fmla="*/ 0 w 12222225"/>
              <a:gd name="connsiteY0-294" fmla="*/ 0 h 4404091"/>
              <a:gd name="connsiteX1-295" fmla="*/ 2964810 w 12222225"/>
              <a:gd name="connsiteY1-296" fmla="*/ 1388858 h 4404091"/>
              <a:gd name="connsiteX2-297" fmla="*/ 6399127 w 12222225"/>
              <a:gd name="connsiteY2-298" fmla="*/ 2107459 h 4404091"/>
              <a:gd name="connsiteX3-299" fmla="*/ 12222225 w 12222225"/>
              <a:gd name="connsiteY3-300" fmla="*/ 1551115 h 4404091"/>
              <a:gd name="connsiteX4-301" fmla="*/ 12200960 w 12222225"/>
              <a:gd name="connsiteY4-302" fmla="*/ 4404091 h 4404091"/>
              <a:gd name="connsiteX5-303" fmla="*/ 10632 w 12222225"/>
              <a:gd name="connsiteY5-304" fmla="*/ 4404091 h 4404091"/>
              <a:gd name="connsiteX6-305" fmla="*/ 0 w 12222225"/>
              <a:gd name="connsiteY6-306" fmla="*/ 0 h 4404091"/>
              <a:gd name="connsiteX0-307" fmla="*/ 0 w 12232858"/>
              <a:gd name="connsiteY0-308" fmla="*/ 219429 h 3300796"/>
              <a:gd name="connsiteX1-309" fmla="*/ 2975443 w 12232858"/>
              <a:gd name="connsiteY1-310" fmla="*/ 285563 h 3300796"/>
              <a:gd name="connsiteX2-311" fmla="*/ 6409760 w 12232858"/>
              <a:gd name="connsiteY2-312" fmla="*/ 1004164 h 3300796"/>
              <a:gd name="connsiteX3-313" fmla="*/ 12232858 w 12232858"/>
              <a:gd name="connsiteY3-314" fmla="*/ 447820 h 3300796"/>
              <a:gd name="connsiteX4-315" fmla="*/ 12211593 w 12232858"/>
              <a:gd name="connsiteY4-316" fmla="*/ 3300796 h 3300796"/>
              <a:gd name="connsiteX5-317" fmla="*/ 21265 w 12232858"/>
              <a:gd name="connsiteY5-318" fmla="*/ 3300796 h 3300796"/>
              <a:gd name="connsiteX6-319" fmla="*/ 0 w 12232858"/>
              <a:gd name="connsiteY6-320" fmla="*/ 219429 h 3300796"/>
              <a:gd name="connsiteX0-321" fmla="*/ 0 w 12232858"/>
              <a:gd name="connsiteY0-322" fmla="*/ 113545 h 3194912"/>
              <a:gd name="connsiteX1-323" fmla="*/ 2975443 w 12232858"/>
              <a:gd name="connsiteY1-324" fmla="*/ 179679 h 3194912"/>
              <a:gd name="connsiteX2-325" fmla="*/ 6409760 w 12232858"/>
              <a:gd name="connsiteY2-326" fmla="*/ 898280 h 3194912"/>
              <a:gd name="connsiteX3-327" fmla="*/ 12232858 w 12232858"/>
              <a:gd name="connsiteY3-328" fmla="*/ 341936 h 3194912"/>
              <a:gd name="connsiteX4-329" fmla="*/ 12211593 w 12232858"/>
              <a:gd name="connsiteY4-330" fmla="*/ 3194912 h 3194912"/>
              <a:gd name="connsiteX5-331" fmla="*/ 21265 w 12232858"/>
              <a:gd name="connsiteY5-332" fmla="*/ 3194912 h 3194912"/>
              <a:gd name="connsiteX6-333" fmla="*/ 0 w 12232858"/>
              <a:gd name="connsiteY6-334" fmla="*/ 113545 h 3194912"/>
              <a:gd name="connsiteX0-335" fmla="*/ 0 w 12232858"/>
              <a:gd name="connsiteY0-336" fmla="*/ 48790 h 3130157"/>
              <a:gd name="connsiteX1-337" fmla="*/ 4261983 w 12232858"/>
              <a:gd name="connsiteY1-338" fmla="*/ 186039 h 3130157"/>
              <a:gd name="connsiteX2-339" fmla="*/ 6409760 w 12232858"/>
              <a:gd name="connsiteY2-340" fmla="*/ 833525 h 3130157"/>
              <a:gd name="connsiteX3-341" fmla="*/ 12232858 w 12232858"/>
              <a:gd name="connsiteY3-342" fmla="*/ 277181 h 3130157"/>
              <a:gd name="connsiteX4-343" fmla="*/ 12211593 w 12232858"/>
              <a:gd name="connsiteY4-344" fmla="*/ 3130157 h 3130157"/>
              <a:gd name="connsiteX5-345" fmla="*/ 21265 w 12232858"/>
              <a:gd name="connsiteY5-346" fmla="*/ 3130157 h 3130157"/>
              <a:gd name="connsiteX6-347" fmla="*/ 0 w 12232858"/>
              <a:gd name="connsiteY6-348" fmla="*/ 48790 h 3130157"/>
              <a:gd name="connsiteX0-349" fmla="*/ 0 w 12232858"/>
              <a:gd name="connsiteY0-350" fmla="*/ 0 h 3081367"/>
              <a:gd name="connsiteX1-351" fmla="*/ 4261983 w 12232858"/>
              <a:gd name="connsiteY1-352" fmla="*/ 137249 h 3081367"/>
              <a:gd name="connsiteX2-353" fmla="*/ 6409760 w 12232858"/>
              <a:gd name="connsiteY2-354" fmla="*/ 784735 h 3081367"/>
              <a:gd name="connsiteX3-355" fmla="*/ 12232858 w 12232858"/>
              <a:gd name="connsiteY3-356" fmla="*/ 228391 h 3081367"/>
              <a:gd name="connsiteX4-357" fmla="*/ 12211593 w 12232858"/>
              <a:gd name="connsiteY4-358" fmla="*/ 3081367 h 3081367"/>
              <a:gd name="connsiteX5-359" fmla="*/ 21265 w 12232858"/>
              <a:gd name="connsiteY5-360" fmla="*/ 3081367 h 3081367"/>
              <a:gd name="connsiteX6-361" fmla="*/ 0 w 12232858"/>
              <a:gd name="connsiteY6-362" fmla="*/ 0 h 3081367"/>
              <a:gd name="connsiteX0-363" fmla="*/ 0 w 12232858"/>
              <a:gd name="connsiteY0-364" fmla="*/ 0 h 3081367"/>
              <a:gd name="connsiteX1-365" fmla="*/ 4261983 w 12232858"/>
              <a:gd name="connsiteY1-366" fmla="*/ 137249 h 3081367"/>
              <a:gd name="connsiteX2-367" fmla="*/ 6409760 w 12232858"/>
              <a:gd name="connsiteY2-368" fmla="*/ 784735 h 3081367"/>
              <a:gd name="connsiteX3-369" fmla="*/ 12232858 w 12232858"/>
              <a:gd name="connsiteY3-370" fmla="*/ 228391 h 3081367"/>
              <a:gd name="connsiteX4-371" fmla="*/ 12211593 w 12232858"/>
              <a:gd name="connsiteY4-372" fmla="*/ 3081367 h 3081367"/>
              <a:gd name="connsiteX5-373" fmla="*/ 21265 w 12232858"/>
              <a:gd name="connsiteY5-374" fmla="*/ 3081367 h 3081367"/>
              <a:gd name="connsiteX6-375" fmla="*/ 0 w 12232858"/>
              <a:gd name="connsiteY6-376" fmla="*/ 0 h 3081367"/>
              <a:gd name="connsiteX0-377" fmla="*/ 0 w 12232858"/>
              <a:gd name="connsiteY0-378" fmla="*/ 0 h 3081367"/>
              <a:gd name="connsiteX1-379" fmla="*/ 4261983 w 12232858"/>
              <a:gd name="connsiteY1-380" fmla="*/ 137249 h 3081367"/>
              <a:gd name="connsiteX2-381" fmla="*/ 9280551 w 12232858"/>
              <a:gd name="connsiteY2-382" fmla="*/ 841626 h 3081367"/>
              <a:gd name="connsiteX3-383" fmla="*/ 12232858 w 12232858"/>
              <a:gd name="connsiteY3-384" fmla="*/ 228391 h 3081367"/>
              <a:gd name="connsiteX4-385" fmla="*/ 12211593 w 12232858"/>
              <a:gd name="connsiteY4-386" fmla="*/ 3081367 h 3081367"/>
              <a:gd name="connsiteX5-387" fmla="*/ 21265 w 12232858"/>
              <a:gd name="connsiteY5-388" fmla="*/ 3081367 h 3081367"/>
              <a:gd name="connsiteX6-389" fmla="*/ 0 w 12232858"/>
              <a:gd name="connsiteY6-390" fmla="*/ 0 h 3081367"/>
              <a:gd name="connsiteX0-391" fmla="*/ 0 w 12232858"/>
              <a:gd name="connsiteY0-392" fmla="*/ 0 h 3081367"/>
              <a:gd name="connsiteX1-393" fmla="*/ 4261983 w 12232858"/>
              <a:gd name="connsiteY1-394" fmla="*/ 137249 h 3081367"/>
              <a:gd name="connsiteX2-395" fmla="*/ 9046634 w 12232858"/>
              <a:gd name="connsiteY2-396" fmla="*/ 542946 h 3081367"/>
              <a:gd name="connsiteX3-397" fmla="*/ 12232858 w 12232858"/>
              <a:gd name="connsiteY3-398" fmla="*/ 228391 h 3081367"/>
              <a:gd name="connsiteX4-399" fmla="*/ 12211593 w 12232858"/>
              <a:gd name="connsiteY4-400" fmla="*/ 3081367 h 3081367"/>
              <a:gd name="connsiteX5-401" fmla="*/ 21265 w 12232858"/>
              <a:gd name="connsiteY5-402" fmla="*/ 3081367 h 3081367"/>
              <a:gd name="connsiteX6-403" fmla="*/ 0 w 12232858"/>
              <a:gd name="connsiteY6-404" fmla="*/ 0 h 3081367"/>
              <a:gd name="connsiteX0-405" fmla="*/ 0 w 12232858"/>
              <a:gd name="connsiteY0-406" fmla="*/ 0 h 3081367"/>
              <a:gd name="connsiteX1-407" fmla="*/ 4261983 w 12232858"/>
              <a:gd name="connsiteY1-408" fmla="*/ 137249 h 3081367"/>
              <a:gd name="connsiteX2-409" fmla="*/ 9046634 w 12232858"/>
              <a:gd name="connsiteY2-410" fmla="*/ 542946 h 3081367"/>
              <a:gd name="connsiteX3-411" fmla="*/ 12232858 w 12232858"/>
              <a:gd name="connsiteY3-412" fmla="*/ 228391 h 3081367"/>
              <a:gd name="connsiteX4-413" fmla="*/ 12211593 w 12232858"/>
              <a:gd name="connsiteY4-414" fmla="*/ 3081367 h 3081367"/>
              <a:gd name="connsiteX5-415" fmla="*/ 21265 w 12232858"/>
              <a:gd name="connsiteY5-416" fmla="*/ 3081367 h 3081367"/>
              <a:gd name="connsiteX6-417" fmla="*/ 0 w 12232858"/>
              <a:gd name="connsiteY6-418" fmla="*/ 0 h 3081367"/>
              <a:gd name="connsiteX0-419" fmla="*/ 0 w 12232858"/>
              <a:gd name="connsiteY0-420" fmla="*/ 1094332 h 4175699"/>
              <a:gd name="connsiteX1-421" fmla="*/ 4261983 w 12232858"/>
              <a:gd name="connsiteY1-422" fmla="*/ 1231581 h 4175699"/>
              <a:gd name="connsiteX2-423" fmla="*/ 9046634 w 12232858"/>
              <a:gd name="connsiteY2-424" fmla="*/ 1637278 h 4175699"/>
              <a:gd name="connsiteX3-425" fmla="*/ 12232858 w 12232858"/>
              <a:gd name="connsiteY3-426" fmla="*/ 0 h 4175699"/>
              <a:gd name="connsiteX4-427" fmla="*/ 12211593 w 12232858"/>
              <a:gd name="connsiteY4-428" fmla="*/ 4175699 h 4175699"/>
              <a:gd name="connsiteX5-429" fmla="*/ 21265 w 12232858"/>
              <a:gd name="connsiteY5-430" fmla="*/ 4175699 h 4175699"/>
              <a:gd name="connsiteX6-431" fmla="*/ 0 w 12232858"/>
              <a:gd name="connsiteY6-432" fmla="*/ 1094332 h 4175699"/>
              <a:gd name="connsiteX0-433" fmla="*/ 10633 w 12211593"/>
              <a:gd name="connsiteY0-434" fmla="*/ 1051665 h 4175699"/>
              <a:gd name="connsiteX1-435" fmla="*/ 4240718 w 12211593"/>
              <a:gd name="connsiteY1-436" fmla="*/ 1231581 h 4175699"/>
              <a:gd name="connsiteX2-437" fmla="*/ 9025369 w 12211593"/>
              <a:gd name="connsiteY2-438" fmla="*/ 1637278 h 4175699"/>
              <a:gd name="connsiteX3-439" fmla="*/ 12211593 w 12211593"/>
              <a:gd name="connsiteY3-440" fmla="*/ 0 h 4175699"/>
              <a:gd name="connsiteX4-441" fmla="*/ 12190328 w 12211593"/>
              <a:gd name="connsiteY4-442" fmla="*/ 4175699 h 4175699"/>
              <a:gd name="connsiteX5-443" fmla="*/ 0 w 12211593"/>
              <a:gd name="connsiteY5-444" fmla="*/ 4175699 h 4175699"/>
              <a:gd name="connsiteX6-445" fmla="*/ 10633 w 12211593"/>
              <a:gd name="connsiteY6-446" fmla="*/ 1051665 h 4175699"/>
              <a:gd name="connsiteX0-447" fmla="*/ 10633 w 12211593"/>
              <a:gd name="connsiteY0-448" fmla="*/ 1051665 h 4175699"/>
              <a:gd name="connsiteX1-449" fmla="*/ 4240718 w 12211593"/>
              <a:gd name="connsiteY1-450" fmla="*/ 1231581 h 4175699"/>
              <a:gd name="connsiteX2-451" fmla="*/ 9025369 w 12211593"/>
              <a:gd name="connsiteY2-452" fmla="*/ 1637278 h 4175699"/>
              <a:gd name="connsiteX3-453" fmla="*/ 12211593 w 12211593"/>
              <a:gd name="connsiteY3-454" fmla="*/ 0 h 4175699"/>
              <a:gd name="connsiteX4-455" fmla="*/ 12190328 w 12211593"/>
              <a:gd name="connsiteY4-456" fmla="*/ 4175699 h 4175699"/>
              <a:gd name="connsiteX5-457" fmla="*/ 10684049 w 12211593"/>
              <a:gd name="connsiteY5-458" fmla="*/ 4175268 h 4175699"/>
              <a:gd name="connsiteX6-459" fmla="*/ 0 w 12211593"/>
              <a:gd name="connsiteY6-460" fmla="*/ 4175699 h 4175699"/>
              <a:gd name="connsiteX7" fmla="*/ 10633 w 12211593"/>
              <a:gd name="connsiteY7" fmla="*/ 1051665 h 4175699"/>
              <a:gd name="connsiteX0-461" fmla="*/ 10633 w 12211593"/>
              <a:gd name="connsiteY0-462" fmla="*/ 1051665 h 4415602"/>
              <a:gd name="connsiteX1-463" fmla="*/ 4240718 w 12211593"/>
              <a:gd name="connsiteY1-464" fmla="*/ 1231581 h 4415602"/>
              <a:gd name="connsiteX2-465" fmla="*/ 9025369 w 12211593"/>
              <a:gd name="connsiteY2-466" fmla="*/ 1637278 h 4415602"/>
              <a:gd name="connsiteX3-467" fmla="*/ 12211593 w 12211593"/>
              <a:gd name="connsiteY3-468" fmla="*/ 0 h 4415602"/>
              <a:gd name="connsiteX4-469" fmla="*/ 12190328 w 12211593"/>
              <a:gd name="connsiteY4-470" fmla="*/ 4175699 h 4415602"/>
              <a:gd name="connsiteX5-471" fmla="*/ 5229547 w 12211593"/>
              <a:gd name="connsiteY5-472" fmla="*/ 4415602 h 4415602"/>
              <a:gd name="connsiteX6-473" fmla="*/ 0 w 12211593"/>
              <a:gd name="connsiteY6-474" fmla="*/ 4175699 h 4415602"/>
              <a:gd name="connsiteX7-475" fmla="*/ 10633 w 12211593"/>
              <a:gd name="connsiteY7-476" fmla="*/ 1051665 h 4415602"/>
              <a:gd name="connsiteX0-477" fmla="*/ 10633 w 12211593"/>
              <a:gd name="connsiteY0-478" fmla="*/ 1051665 h 4175699"/>
              <a:gd name="connsiteX1-479" fmla="*/ 4240718 w 12211593"/>
              <a:gd name="connsiteY1-480" fmla="*/ 1231581 h 4175699"/>
              <a:gd name="connsiteX2-481" fmla="*/ 9025369 w 12211593"/>
              <a:gd name="connsiteY2-482" fmla="*/ 1637278 h 4175699"/>
              <a:gd name="connsiteX3-483" fmla="*/ 12211593 w 12211593"/>
              <a:gd name="connsiteY3-484" fmla="*/ 0 h 4175699"/>
              <a:gd name="connsiteX4-485" fmla="*/ 12190328 w 12211593"/>
              <a:gd name="connsiteY4-486" fmla="*/ 4175699 h 4175699"/>
              <a:gd name="connsiteX5-487" fmla="*/ 4772347 w 12211593"/>
              <a:gd name="connsiteY5-488" fmla="*/ 3822776 h 4175699"/>
              <a:gd name="connsiteX6-489" fmla="*/ 0 w 12211593"/>
              <a:gd name="connsiteY6-490" fmla="*/ 4175699 h 4175699"/>
              <a:gd name="connsiteX7-491" fmla="*/ 10633 w 12211593"/>
              <a:gd name="connsiteY7-492" fmla="*/ 1051665 h 4175699"/>
              <a:gd name="connsiteX0-493" fmla="*/ 10633 w 12211593"/>
              <a:gd name="connsiteY0-494" fmla="*/ 1051665 h 4175699"/>
              <a:gd name="connsiteX1-495" fmla="*/ 4240718 w 12211593"/>
              <a:gd name="connsiteY1-496" fmla="*/ 1231581 h 4175699"/>
              <a:gd name="connsiteX2-497" fmla="*/ 9025369 w 12211593"/>
              <a:gd name="connsiteY2-498" fmla="*/ 1637278 h 4175699"/>
              <a:gd name="connsiteX3-499" fmla="*/ 12211593 w 12211593"/>
              <a:gd name="connsiteY3-500" fmla="*/ 0 h 4175699"/>
              <a:gd name="connsiteX4-501" fmla="*/ 12190328 w 12211593"/>
              <a:gd name="connsiteY4-502" fmla="*/ 4175699 h 4175699"/>
              <a:gd name="connsiteX5-503" fmla="*/ 4772347 w 12211593"/>
              <a:gd name="connsiteY5-504" fmla="*/ 3822776 h 4175699"/>
              <a:gd name="connsiteX6-505" fmla="*/ 0 w 12211593"/>
              <a:gd name="connsiteY6-506" fmla="*/ 4175699 h 4175699"/>
              <a:gd name="connsiteX7-507" fmla="*/ 10633 w 12211593"/>
              <a:gd name="connsiteY7-508" fmla="*/ 1051665 h 4175699"/>
              <a:gd name="connsiteX0-509" fmla="*/ 10633 w 12211593"/>
              <a:gd name="connsiteY0-510" fmla="*/ 1051665 h 4179508"/>
              <a:gd name="connsiteX1-511" fmla="*/ 4240718 w 12211593"/>
              <a:gd name="connsiteY1-512" fmla="*/ 1231581 h 4179508"/>
              <a:gd name="connsiteX2-513" fmla="*/ 9025369 w 12211593"/>
              <a:gd name="connsiteY2-514" fmla="*/ 1637278 h 4179508"/>
              <a:gd name="connsiteX3-515" fmla="*/ 12211593 w 12211593"/>
              <a:gd name="connsiteY3-516" fmla="*/ 0 h 4179508"/>
              <a:gd name="connsiteX4-517" fmla="*/ 12190328 w 12211593"/>
              <a:gd name="connsiteY4-518" fmla="*/ 4175699 h 4179508"/>
              <a:gd name="connsiteX5-519" fmla="*/ 4772347 w 12211593"/>
              <a:gd name="connsiteY5-520" fmla="*/ 3822776 h 4179508"/>
              <a:gd name="connsiteX6-521" fmla="*/ 0 w 12211593"/>
              <a:gd name="connsiteY6-522" fmla="*/ 4175699 h 4179508"/>
              <a:gd name="connsiteX7-523" fmla="*/ 10633 w 12211593"/>
              <a:gd name="connsiteY7-524" fmla="*/ 1051665 h 4179508"/>
              <a:gd name="connsiteX0-525" fmla="*/ 10633 w 12211593"/>
              <a:gd name="connsiteY0-526" fmla="*/ 1051665 h 4175699"/>
              <a:gd name="connsiteX1-527" fmla="*/ 4240718 w 12211593"/>
              <a:gd name="connsiteY1-528" fmla="*/ 1231581 h 4175699"/>
              <a:gd name="connsiteX2-529" fmla="*/ 9025369 w 12211593"/>
              <a:gd name="connsiteY2-530" fmla="*/ 1637278 h 4175699"/>
              <a:gd name="connsiteX3-531" fmla="*/ 12211593 w 12211593"/>
              <a:gd name="connsiteY3-532" fmla="*/ 0 h 4175699"/>
              <a:gd name="connsiteX4-533" fmla="*/ 12190328 w 12211593"/>
              <a:gd name="connsiteY4-534" fmla="*/ 4175699 h 4175699"/>
              <a:gd name="connsiteX5-535" fmla="*/ 8770189 w 12211593"/>
              <a:gd name="connsiteY5-536" fmla="*/ 3694598 h 4175699"/>
              <a:gd name="connsiteX6-537" fmla="*/ 0 w 12211593"/>
              <a:gd name="connsiteY6-538" fmla="*/ 4175699 h 4175699"/>
              <a:gd name="connsiteX7-539" fmla="*/ 10633 w 12211593"/>
              <a:gd name="connsiteY7-540" fmla="*/ 1051665 h 4175699"/>
              <a:gd name="connsiteX0-541" fmla="*/ 10633 w 12211593"/>
              <a:gd name="connsiteY0-542" fmla="*/ 1051665 h 4175699"/>
              <a:gd name="connsiteX1-543" fmla="*/ 4240718 w 12211593"/>
              <a:gd name="connsiteY1-544" fmla="*/ 1231581 h 4175699"/>
              <a:gd name="connsiteX2-545" fmla="*/ 9025369 w 12211593"/>
              <a:gd name="connsiteY2-546" fmla="*/ 1637278 h 4175699"/>
              <a:gd name="connsiteX3-547" fmla="*/ 12211593 w 12211593"/>
              <a:gd name="connsiteY3-548" fmla="*/ 0 h 4175699"/>
              <a:gd name="connsiteX4-549" fmla="*/ 12190328 w 12211593"/>
              <a:gd name="connsiteY4-550" fmla="*/ 4175699 h 4175699"/>
              <a:gd name="connsiteX5-551" fmla="*/ 8770189 w 12211593"/>
              <a:gd name="connsiteY5-552" fmla="*/ 3694598 h 4175699"/>
              <a:gd name="connsiteX6-553" fmla="*/ 0 w 12211593"/>
              <a:gd name="connsiteY6-554" fmla="*/ 4175699 h 4175699"/>
              <a:gd name="connsiteX7-555" fmla="*/ 10633 w 12211593"/>
              <a:gd name="connsiteY7-556" fmla="*/ 1051665 h 4175699"/>
              <a:gd name="connsiteX0-557" fmla="*/ 10633 w 12211593"/>
              <a:gd name="connsiteY0-558" fmla="*/ 1051665 h 4332234"/>
              <a:gd name="connsiteX1-559" fmla="*/ 4240718 w 12211593"/>
              <a:gd name="connsiteY1-560" fmla="*/ 1231581 h 4332234"/>
              <a:gd name="connsiteX2-561" fmla="*/ 9025369 w 12211593"/>
              <a:gd name="connsiteY2-562" fmla="*/ 1637278 h 4332234"/>
              <a:gd name="connsiteX3-563" fmla="*/ 12211593 w 12211593"/>
              <a:gd name="connsiteY3-564" fmla="*/ 0 h 4332234"/>
              <a:gd name="connsiteX4-565" fmla="*/ 12190328 w 12211593"/>
              <a:gd name="connsiteY4-566" fmla="*/ 4175699 h 4332234"/>
              <a:gd name="connsiteX5-567" fmla="*/ 8802087 w 12211593"/>
              <a:gd name="connsiteY5-568" fmla="*/ 4063112 h 4332234"/>
              <a:gd name="connsiteX6-569" fmla="*/ 0 w 12211593"/>
              <a:gd name="connsiteY6-570" fmla="*/ 4175699 h 4332234"/>
              <a:gd name="connsiteX7-571" fmla="*/ 10633 w 12211593"/>
              <a:gd name="connsiteY7-572" fmla="*/ 1051665 h 4332234"/>
              <a:gd name="connsiteX0-573" fmla="*/ 10633 w 12211593"/>
              <a:gd name="connsiteY0-574" fmla="*/ 1051665 h 4332232"/>
              <a:gd name="connsiteX1-575" fmla="*/ 4240718 w 12211593"/>
              <a:gd name="connsiteY1-576" fmla="*/ 1231581 h 4332232"/>
              <a:gd name="connsiteX2-577" fmla="*/ 9025369 w 12211593"/>
              <a:gd name="connsiteY2-578" fmla="*/ 1637278 h 4332232"/>
              <a:gd name="connsiteX3-579" fmla="*/ 12211593 w 12211593"/>
              <a:gd name="connsiteY3-580" fmla="*/ 0 h 4332232"/>
              <a:gd name="connsiteX4-581" fmla="*/ 12190328 w 12211593"/>
              <a:gd name="connsiteY4-582" fmla="*/ 4175699 h 4332232"/>
              <a:gd name="connsiteX5-583" fmla="*/ 8802087 w 12211593"/>
              <a:gd name="connsiteY5-584" fmla="*/ 4063112 h 4332232"/>
              <a:gd name="connsiteX6-585" fmla="*/ 0 w 12211593"/>
              <a:gd name="connsiteY6-586" fmla="*/ 4175699 h 4332232"/>
              <a:gd name="connsiteX7-587" fmla="*/ 10633 w 12211593"/>
              <a:gd name="connsiteY7-588" fmla="*/ 1051665 h 4332232"/>
              <a:gd name="connsiteX0-589" fmla="*/ 10633 w 12211593"/>
              <a:gd name="connsiteY0-590" fmla="*/ 1051665 h 4332234"/>
              <a:gd name="connsiteX1-591" fmla="*/ 4240718 w 12211593"/>
              <a:gd name="connsiteY1-592" fmla="*/ 1231581 h 4332234"/>
              <a:gd name="connsiteX2-593" fmla="*/ 9025369 w 12211593"/>
              <a:gd name="connsiteY2-594" fmla="*/ 1637278 h 4332234"/>
              <a:gd name="connsiteX3-595" fmla="*/ 12211593 w 12211593"/>
              <a:gd name="connsiteY3-596" fmla="*/ 0 h 4332234"/>
              <a:gd name="connsiteX4-597" fmla="*/ 12190328 w 12211593"/>
              <a:gd name="connsiteY4-598" fmla="*/ 4175699 h 4332234"/>
              <a:gd name="connsiteX5-599" fmla="*/ 8802087 w 12211593"/>
              <a:gd name="connsiteY5-600" fmla="*/ 4063112 h 4332234"/>
              <a:gd name="connsiteX6-601" fmla="*/ 0 w 12211593"/>
              <a:gd name="connsiteY6-602" fmla="*/ 4175699 h 4332234"/>
              <a:gd name="connsiteX7-603" fmla="*/ 10633 w 12211593"/>
              <a:gd name="connsiteY7-604" fmla="*/ 1051665 h 4332234"/>
              <a:gd name="connsiteX0-605" fmla="*/ 21265 w 12222225"/>
              <a:gd name="connsiteY0-606" fmla="*/ 1051665 h 4264060"/>
              <a:gd name="connsiteX1-607" fmla="*/ 4251350 w 12222225"/>
              <a:gd name="connsiteY1-608" fmla="*/ 1231581 h 4264060"/>
              <a:gd name="connsiteX2-609" fmla="*/ 9036001 w 12222225"/>
              <a:gd name="connsiteY2-610" fmla="*/ 1637278 h 4264060"/>
              <a:gd name="connsiteX3-611" fmla="*/ 12222225 w 12222225"/>
              <a:gd name="connsiteY3-612" fmla="*/ 0 h 4264060"/>
              <a:gd name="connsiteX4-613" fmla="*/ 12200960 w 12222225"/>
              <a:gd name="connsiteY4-614" fmla="*/ 4175699 h 4264060"/>
              <a:gd name="connsiteX5-615" fmla="*/ 8812719 w 12222225"/>
              <a:gd name="connsiteY5-616" fmla="*/ 4063112 h 4264060"/>
              <a:gd name="connsiteX6-617" fmla="*/ 0 w 12222225"/>
              <a:gd name="connsiteY6-618" fmla="*/ 3839231 h 4264060"/>
              <a:gd name="connsiteX7-619" fmla="*/ 21265 w 12222225"/>
              <a:gd name="connsiteY7-620" fmla="*/ 1051665 h 42640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95" y="connsiteY6-96"/>
              </a:cxn>
              <a:cxn ang="0">
                <a:pos x="connsiteX7-475" y="connsiteY7-476"/>
              </a:cxn>
            </a:cxnLst>
            <a:rect l="l" t="t" r="r" b="b"/>
            <a:pathLst>
              <a:path w="12222225" h="4264060">
                <a:moveTo>
                  <a:pt x="21265" y="1051665"/>
                </a:moveTo>
                <a:cubicBezTo>
                  <a:pt x="2416576" y="2151193"/>
                  <a:pt x="2260075" y="766972"/>
                  <a:pt x="4251350" y="1231581"/>
                </a:cubicBezTo>
                <a:cubicBezTo>
                  <a:pt x="5647759" y="1554564"/>
                  <a:pt x="7437574" y="2094477"/>
                  <a:pt x="9036001" y="1637278"/>
                </a:cubicBezTo>
                <a:cubicBezTo>
                  <a:pt x="10278828" y="1196925"/>
                  <a:pt x="10554095" y="1727170"/>
                  <a:pt x="12222225" y="0"/>
                </a:cubicBezTo>
                <a:lnTo>
                  <a:pt x="12200960" y="4175699"/>
                </a:lnTo>
                <a:cubicBezTo>
                  <a:pt x="10844719" y="3753633"/>
                  <a:pt x="10115798" y="3668040"/>
                  <a:pt x="8812719" y="4063112"/>
                </a:cubicBezTo>
                <a:cubicBezTo>
                  <a:pt x="7115612" y="4661423"/>
                  <a:pt x="1590782" y="3721590"/>
                  <a:pt x="0" y="3839231"/>
                </a:cubicBezTo>
                <a:cubicBezTo>
                  <a:pt x="3544" y="2797886"/>
                  <a:pt x="17721" y="2093010"/>
                  <a:pt x="21265" y="1051665"/>
                </a:cubicBezTo>
                <a:close/>
              </a:path>
            </a:pathLst>
          </a:custGeom>
          <a:solidFill>
            <a:schemeClr val="accent2">
              <a:alpha val="6313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2404" y="599732"/>
            <a:ext cx="2790224" cy="101890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68817" y="1512989"/>
            <a:ext cx="1148080" cy="711200"/>
            <a:chOff x="4947920" y="1036320"/>
            <a:chExt cx="1148080" cy="711200"/>
          </a:xfrm>
        </p:grpSpPr>
        <p:sp>
          <p:nvSpPr>
            <p:cNvPr id="9" name="平行四边形 8"/>
            <p:cNvSpPr/>
            <p:nvPr/>
          </p:nvSpPr>
          <p:spPr>
            <a:xfrm>
              <a:off x="4947920" y="1036320"/>
              <a:ext cx="1148080" cy="711200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33000">
                  <a:schemeClr val="accent1">
                    <a:lumMod val="45000"/>
                    <a:lumOff val="55000"/>
                  </a:schemeClr>
                </a:gs>
                <a:gs pos="60000">
                  <a:schemeClr val="accent2"/>
                </a:gs>
              </a:gsLst>
              <a:lin ang="2400000" scaled="0"/>
            </a:gradFill>
            <a:ln>
              <a:noFill/>
            </a:ln>
            <a:effectLst>
              <a:reflection blurRad="6350" stA="2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37784" y="1130310"/>
              <a:ext cx="7683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chemeClr val="bg2"/>
                  </a:solidFill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63610" y="2737201"/>
            <a:ext cx="58585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tx2"/>
                </a:solidFill>
                <a:cs typeface="+mn-ea"/>
                <a:sym typeface="+mn-lt"/>
              </a:rPr>
              <a:t>输入章节标题</a:t>
            </a:r>
            <a:endParaRPr lang="zh-CN" altLang="en-US" sz="66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102" y="599732"/>
            <a:ext cx="1409700" cy="381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8649" y="1550287"/>
            <a:ext cx="3203123" cy="521708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4385744"/>
            <a:ext cx="12192000" cy="2472256"/>
            <a:chOff x="0" y="4385744"/>
            <a:chExt cx="12192000" cy="24722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921804"/>
              <a:ext cx="12192000" cy="93619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343622" y="4385744"/>
              <a:ext cx="1987982" cy="235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1" grpId="0"/>
    </p:bldLst>
  </p:timing>
</p:sld>
</file>

<file path=ppt/theme/theme1.xml><?xml version="1.0" encoding="utf-8"?>
<a:theme xmlns:a="http://schemas.openxmlformats.org/drawingml/2006/main" name="劳动节">
  <a:themeElements>
    <a:clrScheme name="自定义 3">
      <a:dk1>
        <a:srgbClr val="000000"/>
      </a:dk1>
      <a:lt1>
        <a:srgbClr val="FFFFFF"/>
      </a:lt1>
      <a:dk2>
        <a:srgbClr val="C00B0C"/>
      </a:dk2>
      <a:lt2>
        <a:srgbClr val="FEFFFE"/>
      </a:lt2>
      <a:accent1>
        <a:srgbClr val="A80205"/>
      </a:accent1>
      <a:accent2>
        <a:srgbClr val="DE1B1B"/>
      </a:accent2>
      <a:accent3>
        <a:srgbClr val="8D2A09"/>
      </a:accent3>
      <a:accent4>
        <a:srgbClr val="E89654"/>
      </a:accent4>
      <a:accent5>
        <a:srgbClr val="FFCE6B"/>
      </a:accent5>
      <a:accent6>
        <a:srgbClr val="CF5418"/>
      </a:accent6>
      <a:hlink>
        <a:srgbClr val="0563C1"/>
      </a:hlink>
      <a:folHlink>
        <a:srgbClr val="954F72"/>
      </a:folHlink>
    </a:clrScheme>
    <a:fontScheme name="s0t4r0k5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defRPr kumimoji="1" dirty="0">
            <a:latin typeface="Source Han Sans CN Normal" panose="020B0400000000000000" pitchFamily="34" charset="-128"/>
            <a:ea typeface="Source Han Sans CN Normal" panose="020B0400000000000000" pitchFamily="34" charset="-128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3821</Words>
  <Application>WPS 演示</Application>
  <PresentationFormat>自定义</PresentationFormat>
  <Paragraphs>324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Arial</vt:lpstr>
      <vt:lpstr>宋体</vt:lpstr>
      <vt:lpstr>Wingdings</vt:lpstr>
      <vt:lpstr>Source Han Sans CN Normal</vt:lpstr>
      <vt:lpstr>MS UI Gothic</vt:lpstr>
      <vt:lpstr>Calibri</vt:lpstr>
      <vt:lpstr>思源黑体 CN Normal</vt:lpstr>
      <vt:lpstr>黑体</vt:lpstr>
      <vt:lpstr>微软雅黑</vt:lpstr>
      <vt:lpstr>Arial Unicode MS</vt:lpstr>
      <vt:lpstr>等线</vt:lpstr>
      <vt:lpstr>Arial</vt:lpstr>
      <vt:lpstr>劳动节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劳动节</dc:title>
  <dc:creator>第一PPT</dc:creator>
  <cp:keywords>www.1ppt.com</cp:keywords>
  <dc:description>www.1ppt.com</dc:description>
  <cp:lastModifiedBy>铭</cp:lastModifiedBy>
  <cp:revision>57</cp:revision>
  <dcterms:created xsi:type="dcterms:W3CDTF">2019-04-17T03:39:00Z</dcterms:created>
  <dcterms:modified xsi:type="dcterms:W3CDTF">2022-03-08T02:02:17Z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8E3A3CD6535E4FA5927AB433B9DD8E8C</vt:lpwstr>
  </property>
  <property fmtid="{D5CDD505-2E9C-101B-9397-08002B2CF9AE}" pid="3" name="KSOProductBuildVer">
    <vt:lpwstr>2052-11.1.0.11045</vt:lpwstr>
  </property>
</Properties>
</file>