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0"/>
  </p:notesMasterIdLst>
  <p:handoutMasterIdLst>
    <p:handoutMasterId r:id="rId24"/>
  </p:handoutMasterIdLst>
  <p:sldIdLst>
    <p:sldId id="277" r:id="rId3"/>
    <p:sldId id="328" r:id="rId4"/>
    <p:sldId id="304" r:id="rId5"/>
    <p:sldId id="306" r:id="rId6"/>
    <p:sldId id="305" r:id="rId7"/>
    <p:sldId id="335" r:id="rId8"/>
    <p:sldId id="336" r:id="rId9"/>
    <p:sldId id="326" r:id="rId11"/>
    <p:sldId id="307" r:id="rId12"/>
    <p:sldId id="327" r:id="rId13"/>
    <p:sldId id="330" r:id="rId14"/>
    <p:sldId id="331" r:id="rId15"/>
    <p:sldId id="337" r:id="rId16"/>
    <p:sldId id="308" r:id="rId17"/>
    <p:sldId id="325" r:id="rId18"/>
    <p:sldId id="340" r:id="rId19"/>
    <p:sldId id="309" r:id="rId20"/>
    <p:sldId id="323" r:id="rId21"/>
    <p:sldId id="324" r:id="rId22"/>
    <p:sldId id="303" r:id="rId23"/>
  </p:sldIdLst>
  <p:sldSz cx="12192000" cy="6858000"/>
  <p:notesSz cx="6858000" cy="9144000"/>
  <p:embeddedFontLst>
    <p:embeddedFont>
      <p:font typeface="江城圆体 400W" panose="020B0500000000000000" charset="-122"/>
      <p:regular r:id="rId28"/>
    </p:embeddedFont>
    <p:embeddedFont>
      <p:font typeface="思源黑体 Regular" panose="020B0500000000000000" charset="-122"/>
      <p:regular r:id="rId29"/>
    </p:embeddedFont>
    <p:embeddedFont>
      <p:font typeface="思源黑体 Light" panose="020B0300000000000000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4141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90" autoAdjust="0"/>
    <p:restoredTop sz="94627" autoAdjust="0"/>
  </p:normalViewPr>
  <p:slideViewPr>
    <p:cSldViewPr snapToGrid="0" snapToObjects="1">
      <p:cViewPr varScale="1">
        <p:scale>
          <a:sx n="101" d="100"/>
          <a:sy n="101" d="100"/>
        </p:scale>
        <p:origin x="1452" y="102"/>
      </p:cViewPr>
      <p:guideLst>
        <p:guide orient="horz" pos="980"/>
        <p:guide orient="horz" pos="3634"/>
        <p:guide pos="370"/>
        <p:guide pos="522"/>
        <p:guide pos="7310"/>
        <p:guide pos="7173"/>
        <p:guide orient="horz" pos="3317"/>
        <p:guide orient="horz" pos="686"/>
        <p:guide orient="horz" pos="24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3" d="100"/>
          <a:sy n="83" d="100"/>
        </p:scale>
        <p:origin x="393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font" Target="fonts/font3.fntdata"/><Relationship Id="rId3" Type="http://schemas.openxmlformats.org/officeDocument/2006/relationships/slide" Target="slides/slide1.xml"/><Relationship Id="rId29" Type="http://schemas.openxmlformats.org/officeDocument/2006/relationships/font" Target="fonts/font2.fntdata"/><Relationship Id="rId28" Type="http://schemas.openxmlformats.org/officeDocument/2006/relationships/font" Target="fonts/font1.fntdata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江城圆体 400W" panose="020B0500000000000000" charset="-122"/>
              <a:ea typeface="江城圆体 400W" panose="020B0500000000000000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4FD622-D87E-4361-8D2E-55143966873E}" type="datetimeFigureOut">
              <a:rPr lang="zh-CN" altLang="en-US" smtClean="0">
                <a:latin typeface="江城圆体 400W" panose="020B0500000000000000" charset="-122"/>
                <a:ea typeface="江城圆体 400W" panose="020B0500000000000000" charset="-122"/>
              </a:rPr>
            </a:fld>
            <a:endParaRPr lang="zh-CN" altLang="en-US">
              <a:latin typeface="江城圆体 400W" panose="020B0500000000000000" charset="-122"/>
              <a:ea typeface="江城圆体 400W" panose="020B0500000000000000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江城圆体 400W" panose="020B0500000000000000" charset="-122"/>
              <a:ea typeface="江城圆体 400W" panose="020B0500000000000000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3C8963-EC80-4359-960F-C2969331F295}" type="slidenum">
              <a:rPr lang="zh-CN" altLang="en-US" smtClean="0">
                <a:latin typeface="江城圆体 400W" panose="020B0500000000000000" charset="-122"/>
                <a:ea typeface="江城圆体 400W" panose="020B0500000000000000" charset="-122"/>
              </a:rPr>
            </a:fld>
            <a:endParaRPr lang="zh-CN" altLang="en-US">
              <a:latin typeface="江城圆体 400W" panose="020B0500000000000000" charset="-122"/>
              <a:ea typeface="江城圆体 400W" panose="020B0500000000000000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江城圆体 400W" panose="020B0500000000000000" charset="-122"/>
                <a:ea typeface="江城圆体 400W" panose="020B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江城圆体 400W" panose="020B0500000000000000" charset="-122"/>
                <a:ea typeface="江城圆体 400W" panose="020B0500000000000000" charset="-122"/>
              </a:defRPr>
            </a:lvl1pPr>
          </a:lstStyle>
          <a:p>
            <a:fld id="{664E438F-F317-454B-A277-957D2CACE9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江城圆体 400W" panose="020B0500000000000000" charset="-122"/>
                <a:ea typeface="江城圆体 400W" panose="020B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江城圆体 400W" panose="020B0500000000000000" charset="-122"/>
                <a:ea typeface="江城圆体 400W" panose="020B0500000000000000" charset="-122"/>
              </a:defRPr>
            </a:lvl1pPr>
          </a:lstStyle>
          <a:p>
            <a:fld id="{E29AB4D8-4E46-4AF8-9C99-8D6AAADCA1C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江城圆体 400W" panose="020B0500000000000000" charset="-122"/>
        <a:ea typeface="江城圆体 400W" panose="020B0500000000000000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江城圆体 400W" panose="020B0500000000000000" charset="-122"/>
        <a:ea typeface="江城圆体 400W" panose="020B0500000000000000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江城圆体 400W" panose="020B0500000000000000" charset="-122"/>
        <a:ea typeface="江城圆体 400W" panose="020B0500000000000000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江城圆体 400W" panose="020B0500000000000000" charset="-122"/>
        <a:ea typeface="江城圆体 400W" panose="020B0500000000000000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江城圆体 400W" panose="020B0500000000000000" charset="-122"/>
        <a:ea typeface="江城圆体 400W" panose="020B0500000000000000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9AB4D8-4E46-4AF8-9C99-8D6AAADCA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9AB4D8-4E46-4AF8-9C99-8D6AAADCA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67A38-7867-48C3-BA77-BEBE916109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B5E73-80B5-47D8-AD5A-017A2D1199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67A38-7867-48C3-BA77-BEBE916109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B5E73-80B5-47D8-AD5A-017A2D1199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67A38-7867-48C3-BA77-BEBE916109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B5E73-80B5-47D8-AD5A-017A2D1199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67A38-7867-48C3-BA77-BEBE916109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B5E73-80B5-47D8-AD5A-017A2D1199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67A38-7867-48C3-BA77-BEBE916109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B5E73-80B5-47D8-AD5A-017A2D1199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67A38-7867-48C3-BA77-BEBE916109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B5E73-80B5-47D8-AD5A-017A2D1199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67A38-7867-48C3-BA77-BEBE916109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B5E73-80B5-47D8-AD5A-017A2D1199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67A38-7867-48C3-BA77-BEBE916109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B5E73-80B5-47D8-AD5A-017A2D1199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67A38-7867-48C3-BA77-BEBE916109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B5E73-80B5-47D8-AD5A-017A2D1199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67A38-7867-48C3-BA77-BEBE916109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B5E73-80B5-47D8-AD5A-017A2D1199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67A38-7867-48C3-BA77-BEBE916109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B5E73-80B5-47D8-AD5A-017A2D1199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1" y="6"/>
            <a:ext cx="12191999" cy="6857988"/>
          </a:xfrm>
          <a:prstGeom prst="rect">
            <a:avLst/>
          </a:prstGeom>
          <a:blipFill dpi="0" rotWithShape="1">
            <a:blip r:embed="rId12">
              <a:alphaModFix amt="50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江城圆体 400W" panose="020B0500000000000000" charset="-122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江城圆体 400W" panose="020B0500000000000000" charset="-122"/>
              </a:defRPr>
            </a:lvl1pPr>
          </a:lstStyle>
          <a:p>
            <a:fld id="{A0367A38-7867-48C3-BA77-BEBE916109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江城圆体 400W" panose="020B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江城圆体 400W" panose="020B0500000000000000" charset="-122"/>
              </a:defRPr>
            </a:lvl1pPr>
          </a:lstStyle>
          <a:p>
            <a:fld id="{98CB5E73-80B5-47D8-AD5A-017A2D11990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江城圆体 400W" panose="020B0500000000000000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江城圆体 400W" panose="020B0500000000000000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江城圆体 400W" panose="020B0500000000000000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江城圆体 400W" panose="020B0500000000000000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江城圆体 400W" panose="020B0500000000000000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江城圆体 400W" panose="020B0500000000000000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032769" y="889161"/>
            <a:ext cx="6126463" cy="5079679"/>
            <a:chOff x="3189282" y="1029226"/>
            <a:chExt cx="6126463" cy="5079679"/>
          </a:xfrm>
        </p:grpSpPr>
        <p:grpSp>
          <p:nvGrpSpPr>
            <p:cNvPr id="5" name="组合 4"/>
            <p:cNvGrpSpPr/>
            <p:nvPr/>
          </p:nvGrpSpPr>
          <p:grpSpPr>
            <a:xfrm>
              <a:off x="7646828" y="1029226"/>
              <a:ext cx="1668917" cy="1377193"/>
              <a:chOff x="7646828" y="1029226"/>
              <a:chExt cx="1668917" cy="1377193"/>
            </a:xfrm>
          </p:grpSpPr>
          <p:cxnSp>
            <p:nvCxnSpPr>
              <p:cNvPr id="3" name="直接连接符 2"/>
              <p:cNvCxnSpPr/>
              <p:nvPr/>
            </p:nvCxnSpPr>
            <p:spPr>
              <a:xfrm flipH="1">
                <a:off x="7646828" y="1585305"/>
                <a:ext cx="819150" cy="81915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flipH="1">
                <a:off x="7940516" y="1029226"/>
                <a:ext cx="1375229" cy="1375229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flipH="1">
                <a:off x="8190868" y="2168819"/>
                <a:ext cx="237600" cy="2376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合 25"/>
            <p:cNvGrpSpPr/>
            <p:nvPr/>
          </p:nvGrpSpPr>
          <p:grpSpPr>
            <a:xfrm flipH="1" flipV="1">
              <a:off x="3189282" y="4733676"/>
              <a:ext cx="1668917" cy="1375229"/>
              <a:chOff x="7646828" y="1029226"/>
              <a:chExt cx="1668917" cy="1375229"/>
            </a:xfrm>
          </p:grpSpPr>
          <p:cxnSp>
            <p:nvCxnSpPr>
              <p:cNvPr id="27" name="直接连接符 26"/>
              <p:cNvCxnSpPr/>
              <p:nvPr/>
            </p:nvCxnSpPr>
            <p:spPr>
              <a:xfrm flipH="1">
                <a:off x="7646828" y="1585305"/>
                <a:ext cx="819150" cy="81915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H="1">
                <a:off x="7940516" y="1029226"/>
                <a:ext cx="1375229" cy="1375229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flipH="1">
                <a:off x="8223414" y="2166233"/>
                <a:ext cx="238222" cy="23822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4" name="组合 133"/>
          <p:cNvGrpSpPr/>
          <p:nvPr/>
        </p:nvGrpSpPr>
        <p:grpSpPr>
          <a:xfrm>
            <a:off x="2162629" y="2817690"/>
            <a:ext cx="7866742" cy="1362174"/>
            <a:chOff x="2162629" y="2921168"/>
            <a:chExt cx="7866742" cy="1362174"/>
          </a:xfrm>
        </p:grpSpPr>
        <p:sp>
          <p:nvSpPr>
            <p:cNvPr id="14" name="文本框 13"/>
            <p:cNvSpPr txBox="1"/>
            <p:nvPr/>
          </p:nvSpPr>
          <p:spPr>
            <a:xfrm>
              <a:off x="2162629" y="2921168"/>
              <a:ext cx="7866742" cy="11068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dirty="0">
                  <a:solidFill>
                    <a:schemeClr val="accent1"/>
                  </a:solidFill>
                  <a:latin typeface="思源黑体 Bold" panose="020B0800000000000000" charset="-122"/>
                  <a:ea typeface="思源黑体 Bold" panose="020B0800000000000000" charset="-122"/>
                  <a:cs typeface="思源黑体 Bold" panose="020B0800000000000000" charset="-122"/>
                </a:rPr>
                <a:t>财务报销流程培训</a:t>
              </a:r>
              <a:endParaRPr lang="zh-CN" altLang="en-US" sz="6600" dirty="0">
                <a:solidFill>
                  <a:schemeClr val="accent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2660205" y="3915042"/>
              <a:ext cx="6803110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tx2"/>
                  </a:solidFill>
                  <a:latin typeface="思源黑体 Regular" panose="020B0500000000000000" charset="-122"/>
                  <a:ea typeface="思源黑体 Regular" panose="020B0500000000000000" charset="-122"/>
                  <a:cs typeface="思源黑体 Regular" panose="020B0500000000000000" charset="-122"/>
                </a:rPr>
                <a:t>FINANCIAL REIMBURSEMENT PROCESS</a:t>
              </a:r>
              <a:endParaRPr lang="en-US" altLang="zh-CN" dirty="0">
                <a:solidFill>
                  <a:schemeClr val="tx2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361624" y="4592316"/>
            <a:ext cx="146875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培训师：</a:t>
            </a:r>
            <a:r>
              <a:rPr lang="en-US" altLang="zh-CN" dirty="0">
                <a:solidFill>
                  <a:schemeClr val="accent1"/>
                </a:solidFill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XXX</a:t>
            </a:r>
            <a:endParaRPr lang="en-US" altLang="zh-CN" dirty="0">
              <a:solidFill>
                <a:schemeClr val="accent1"/>
              </a:solidFill>
              <a:latin typeface="思源黑体 Light" panose="020B0300000000000000" charset="-122"/>
              <a:ea typeface="思源黑体 Light" panose="020B0300000000000000" charset="-122"/>
              <a:cs typeface="思源黑体 Light" panose="020B0300000000000000" charset="-122"/>
            </a:endParaRPr>
          </a:p>
        </p:txBody>
      </p:sp>
      <p:grpSp>
        <p:nvGrpSpPr>
          <p:cNvPr id="140" name="组合 139"/>
          <p:cNvGrpSpPr/>
          <p:nvPr/>
        </p:nvGrpSpPr>
        <p:grpSpPr>
          <a:xfrm flipH="1" flipV="1">
            <a:off x="-1" y="-1"/>
            <a:ext cx="12192001" cy="6858001"/>
            <a:chOff x="-1" y="-1"/>
            <a:chExt cx="12192001" cy="6858001"/>
          </a:xfrm>
        </p:grpSpPr>
        <p:grpSp>
          <p:nvGrpSpPr>
            <p:cNvPr id="141" name="组合 140"/>
            <p:cNvGrpSpPr/>
            <p:nvPr/>
          </p:nvGrpSpPr>
          <p:grpSpPr>
            <a:xfrm>
              <a:off x="-1" y="2178000"/>
              <a:ext cx="9720000" cy="4680000"/>
              <a:chOff x="-1" y="2178000"/>
              <a:chExt cx="9720000" cy="4680000"/>
            </a:xfrm>
          </p:grpSpPr>
          <p:grpSp>
            <p:nvGrpSpPr>
              <p:cNvPr id="147" name="组合 146"/>
              <p:cNvGrpSpPr/>
              <p:nvPr/>
            </p:nvGrpSpPr>
            <p:grpSpPr>
              <a:xfrm flipH="1" flipV="1">
                <a:off x="-1" y="2178000"/>
                <a:ext cx="9720000" cy="4680000"/>
                <a:chOff x="2472001" y="0"/>
                <a:chExt cx="9720000" cy="4680000"/>
              </a:xfrm>
            </p:grpSpPr>
            <p:cxnSp>
              <p:nvCxnSpPr>
                <p:cNvPr id="149" name="直接连接符 148"/>
                <p:cNvCxnSpPr/>
                <p:nvPr/>
              </p:nvCxnSpPr>
              <p:spPr>
                <a:xfrm flipV="1">
                  <a:off x="2472001" y="556079"/>
                  <a:ext cx="97200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0" name="直接连接符 149"/>
                <p:cNvCxnSpPr/>
                <p:nvPr/>
              </p:nvCxnSpPr>
              <p:spPr>
                <a:xfrm>
                  <a:off x="11604625" y="0"/>
                  <a:ext cx="0" cy="468000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48" name="直角三角形 147"/>
              <p:cNvSpPr/>
              <p:nvPr/>
            </p:nvSpPr>
            <p:spPr>
              <a:xfrm>
                <a:off x="660971" y="5985288"/>
                <a:ext cx="252000" cy="25200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2" name="组合 141"/>
            <p:cNvGrpSpPr/>
            <p:nvPr/>
          </p:nvGrpSpPr>
          <p:grpSpPr>
            <a:xfrm>
              <a:off x="2472000" y="-1"/>
              <a:ext cx="9720000" cy="4680000"/>
              <a:chOff x="2472000" y="-1"/>
              <a:chExt cx="9720000" cy="4680000"/>
            </a:xfrm>
          </p:grpSpPr>
          <p:grpSp>
            <p:nvGrpSpPr>
              <p:cNvPr id="143" name="组合 142"/>
              <p:cNvGrpSpPr/>
              <p:nvPr/>
            </p:nvGrpSpPr>
            <p:grpSpPr>
              <a:xfrm>
                <a:off x="2472000" y="-1"/>
                <a:ext cx="9720000" cy="4680000"/>
                <a:chOff x="2472000" y="-1"/>
                <a:chExt cx="9720000" cy="4680000"/>
              </a:xfrm>
            </p:grpSpPr>
            <p:cxnSp>
              <p:nvCxnSpPr>
                <p:cNvPr id="145" name="直接连接符 144"/>
                <p:cNvCxnSpPr/>
                <p:nvPr/>
              </p:nvCxnSpPr>
              <p:spPr>
                <a:xfrm>
                  <a:off x="2472000" y="556079"/>
                  <a:ext cx="97200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6" name="直接连接符 145"/>
                <p:cNvCxnSpPr/>
                <p:nvPr/>
              </p:nvCxnSpPr>
              <p:spPr>
                <a:xfrm>
                  <a:off x="11604625" y="-1"/>
                  <a:ext cx="0" cy="468000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44" name="直角三角形 143"/>
              <p:cNvSpPr/>
              <p:nvPr/>
            </p:nvSpPr>
            <p:spPr>
              <a:xfrm rot="10800000">
                <a:off x="11279838" y="623094"/>
                <a:ext cx="252000" cy="25200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1" y="-1"/>
            <a:ext cx="12192001" cy="6858001"/>
            <a:chOff x="-1" y="-1"/>
            <a:chExt cx="12192001" cy="6858001"/>
          </a:xfrm>
        </p:grpSpPr>
        <p:grpSp>
          <p:nvGrpSpPr>
            <p:cNvPr id="117" name="组合 116"/>
            <p:cNvGrpSpPr/>
            <p:nvPr/>
          </p:nvGrpSpPr>
          <p:grpSpPr>
            <a:xfrm>
              <a:off x="6072000" y="-1"/>
              <a:ext cx="6120000" cy="4680000"/>
              <a:chOff x="6072000" y="-1"/>
              <a:chExt cx="6120000" cy="4680000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6072000" y="556079"/>
                <a:ext cx="6120000" cy="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>
                <a:off x="11604625" y="-1"/>
                <a:ext cx="0" cy="468000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9" name="组合 118"/>
            <p:cNvGrpSpPr/>
            <p:nvPr/>
          </p:nvGrpSpPr>
          <p:grpSpPr>
            <a:xfrm flipH="1" flipV="1">
              <a:off x="-1" y="2178000"/>
              <a:ext cx="9720000" cy="4680000"/>
              <a:chOff x="2472001" y="0"/>
              <a:chExt cx="9720000" cy="4680000"/>
            </a:xfrm>
          </p:grpSpPr>
          <p:cxnSp>
            <p:nvCxnSpPr>
              <p:cNvPr id="121" name="直接连接符 120"/>
              <p:cNvCxnSpPr/>
              <p:nvPr/>
            </p:nvCxnSpPr>
            <p:spPr>
              <a:xfrm flipV="1">
                <a:off x="2472001" y="556079"/>
                <a:ext cx="9720000" cy="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/>
              <p:cNvCxnSpPr/>
              <p:nvPr/>
            </p:nvCxnSpPr>
            <p:spPr>
              <a:xfrm>
                <a:off x="11604625" y="0"/>
                <a:ext cx="0" cy="468000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文本框 1"/>
          <p:cNvSpPr txBox="1"/>
          <p:nvPr/>
        </p:nvSpPr>
        <p:spPr>
          <a:xfrm>
            <a:off x="717027" y="299928"/>
            <a:ext cx="62320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accent2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报销凭证填写规范</a:t>
            </a:r>
            <a:endParaRPr lang="zh-CN" altLang="en-US" sz="3600" dirty="0">
              <a:solidFill>
                <a:schemeClr val="accent2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87374" y="0"/>
            <a:ext cx="0" cy="818944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432157" y="1547180"/>
            <a:ext cx="4473052" cy="1050350"/>
            <a:chOff x="1432157" y="1547180"/>
            <a:chExt cx="4473052" cy="1050350"/>
          </a:xfrm>
        </p:grpSpPr>
        <p:sp>
          <p:nvSpPr>
            <p:cNvPr id="28" name="文本框 27"/>
            <p:cNvSpPr txBox="1"/>
            <p:nvPr/>
          </p:nvSpPr>
          <p:spPr>
            <a:xfrm>
              <a:off x="1432158" y="1547180"/>
              <a:ext cx="119888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2"/>
                  </a:solidFill>
                  <a:latin typeface="思源黑体 Bold" panose="020B0800000000000000" charset="-122"/>
                  <a:ea typeface="思源黑体 Bold" panose="020B0800000000000000" charset="-122"/>
                  <a:cs typeface="思源黑体 Bold" panose="020B0800000000000000" charset="-122"/>
                </a:rPr>
                <a:t>单据类型</a:t>
              </a:r>
              <a:endParaRPr lang="zh-CN" altLang="en-US" sz="2000" dirty="0">
                <a:solidFill>
                  <a:schemeClr val="accent2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432157" y="1947290"/>
              <a:ext cx="4473052" cy="650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思源黑体 Light" panose="020B0300000000000000" charset="-122"/>
                  <a:ea typeface="思源黑体 Light" panose="020B0300000000000000" charset="-122"/>
                  <a:cs typeface="思源黑体 Light" panose="020B0300000000000000" charset="-122"/>
                </a:rPr>
                <a:t>除出差费用外，其它所有的报销费用都需要认真填写</a:t>
              </a:r>
              <a:r>
                <a:rPr lang="en-US" altLang="zh-CN" sz="1400" dirty="0">
                  <a:latin typeface="思源黑体 Light" panose="020B0300000000000000" charset="-122"/>
                  <a:ea typeface="思源黑体 Light" panose="020B0300000000000000" charset="-122"/>
                  <a:cs typeface="思源黑体 Light" panose="020B0300000000000000" charset="-122"/>
                </a:rPr>
                <a:t>《</a:t>
              </a:r>
              <a:r>
                <a:rPr lang="zh-CN" altLang="en-US" sz="1400" dirty="0">
                  <a:latin typeface="思源黑体 Light" panose="020B0300000000000000" charset="-122"/>
                  <a:ea typeface="思源黑体 Light" panose="020B0300000000000000" charset="-122"/>
                  <a:cs typeface="思源黑体 Light" panose="020B0300000000000000" charset="-122"/>
                </a:rPr>
                <a:t>费用报销单</a:t>
              </a:r>
              <a:r>
                <a:rPr lang="en-US" altLang="zh-CN" sz="1400" dirty="0">
                  <a:latin typeface="思源黑体 Light" panose="020B0300000000000000" charset="-122"/>
                  <a:ea typeface="思源黑体 Light" panose="020B0300000000000000" charset="-122"/>
                  <a:cs typeface="思源黑体 Light" panose="020B0300000000000000" charset="-122"/>
                </a:rPr>
                <a:t>》</a:t>
              </a:r>
              <a:endParaRPr lang="zh-CN" altLang="en-US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endParaRPr>
            </a:p>
          </p:txBody>
        </p:sp>
      </p:grpSp>
      <p:grpSp>
        <p:nvGrpSpPr>
          <p:cNvPr id="30" name="Group 71"/>
          <p:cNvGrpSpPr/>
          <p:nvPr/>
        </p:nvGrpSpPr>
        <p:grpSpPr>
          <a:xfrm>
            <a:off x="6367936" y="4486804"/>
            <a:ext cx="551216" cy="547334"/>
            <a:chOff x="1476375" y="6615113"/>
            <a:chExt cx="450850" cy="447675"/>
          </a:xfrm>
          <a:solidFill>
            <a:schemeClr val="accent1"/>
          </a:solidFill>
        </p:grpSpPr>
        <p:sp>
          <p:nvSpPr>
            <p:cNvPr id="31" name="Freeform 5"/>
            <p:cNvSpPr>
              <a:spLocks noEditPoints="1"/>
            </p:cNvSpPr>
            <p:nvPr/>
          </p:nvSpPr>
          <p:spPr bwMode="auto">
            <a:xfrm>
              <a:off x="1477962" y="7024688"/>
              <a:ext cx="449263" cy="38100"/>
            </a:xfrm>
            <a:custGeom>
              <a:avLst/>
              <a:gdLst>
                <a:gd name="T0" fmla="*/ 144 w 150"/>
                <a:gd name="T1" fmla="*/ 0 h 13"/>
                <a:gd name="T2" fmla="*/ 7 w 150"/>
                <a:gd name="T3" fmla="*/ 0 h 13"/>
                <a:gd name="T4" fmla="*/ 0 w 150"/>
                <a:gd name="T5" fmla="*/ 6 h 13"/>
                <a:gd name="T6" fmla="*/ 7 w 150"/>
                <a:gd name="T7" fmla="*/ 13 h 13"/>
                <a:gd name="T8" fmla="*/ 144 w 150"/>
                <a:gd name="T9" fmla="*/ 13 h 13"/>
                <a:gd name="T10" fmla="*/ 150 w 150"/>
                <a:gd name="T11" fmla="*/ 6 h 13"/>
                <a:gd name="T12" fmla="*/ 144 w 150"/>
                <a:gd name="T13" fmla="*/ 0 h 13"/>
                <a:gd name="T14" fmla="*/ 144 w 150"/>
                <a:gd name="T15" fmla="*/ 0 h 13"/>
                <a:gd name="T16" fmla="*/ 144 w 150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0" h="13">
                  <a:moveTo>
                    <a:pt x="14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144" y="13"/>
                    <a:pt x="144" y="13"/>
                    <a:pt x="144" y="13"/>
                  </a:cubicBezTo>
                  <a:cubicBezTo>
                    <a:pt x="147" y="13"/>
                    <a:pt x="150" y="10"/>
                    <a:pt x="150" y="6"/>
                  </a:cubicBezTo>
                  <a:cubicBezTo>
                    <a:pt x="150" y="3"/>
                    <a:pt x="147" y="0"/>
                    <a:pt x="144" y="0"/>
                  </a:cubicBezTo>
                  <a:close/>
                  <a:moveTo>
                    <a:pt x="144" y="0"/>
                  </a:moveTo>
                  <a:cubicBezTo>
                    <a:pt x="144" y="0"/>
                    <a:pt x="144" y="0"/>
                    <a:pt x="14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6"/>
            <p:cNvSpPr>
              <a:spLocks noEditPoints="1"/>
            </p:cNvSpPr>
            <p:nvPr/>
          </p:nvSpPr>
          <p:spPr bwMode="auto">
            <a:xfrm>
              <a:off x="1504950" y="6767513"/>
              <a:ext cx="398463" cy="244475"/>
            </a:xfrm>
            <a:custGeom>
              <a:avLst/>
              <a:gdLst>
                <a:gd name="T0" fmla="*/ 6 w 133"/>
                <a:gd name="T1" fmla="*/ 68 h 82"/>
                <a:gd name="T2" fmla="*/ 0 w 133"/>
                <a:gd name="T3" fmla="*/ 75 h 82"/>
                <a:gd name="T4" fmla="*/ 6 w 133"/>
                <a:gd name="T5" fmla="*/ 82 h 82"/>
                <a:gd name="T6" fmla="*/ 126 w 133"/>
                <a:gd name="T7" fmla="*/ 82 h 82"/>
                <a:gd name="T8" fmla="*/ 133 w 133"/>
                <a:gd name="T9" fmla="*/ 75 h 82"/>
                <a:gd name="T10" fmla="*/ 126 w 133"/>
                <a:gd name="T11" fmla="*/ 68 h 82"/>
                <a:gd name="T12" fmla="*/ 124 w 133"/>
                <a:gd name="T13" fmla="*/ 68 h 82"/>
                <a:gd name="T14" fmla="*/ 124 w 133"/>
                <a:gd name="T15" fmla="*/ 6 h 82"/>
                <a:gd name="T16" fmla="*/ 126 w 133"/>
                <a:gd name="T17" fmla="*/ 6 h 82"/>
                <a:gd name="T18" fmla="*/ 129 w 133"/>
                <a:gd name="T19" fmla="*/ 3 h 82"/>
                <a:gd name="T20" fmla="*/ 126 w 133"/>
                <a:gd name="T21" fmla="*/ 0 h 82"/>
                <a:gd name="T22" fmla="*/ 6 w 133"/>
                <a:gd name="T23" fmla="*/ 0 h 82"/>
                <a:gd name="T24" fmla="*/ 3 w 133"/>
                <a:gd name="T25" fmla="*/ 3 h 82"/>
                <a:gd name="T26" fmla="*/ 6 w 133"/>
                <a:gd name="T27" fmla="*/ 6 h 82"/>
                <a:gd name="T28" fmla="*/ 8 w 133"/>
                <a:gd name="T29" fmla="*/ 6 h 82"/>
                <a:gd name="T30" fmla="*/ 8 w 133"/>
                <a:gd name="T31" fmla="*/ 68 h 82"/>
                <a:gd name="T32" fmla="*/ 6 w 133"/>
                <a:gd name="T33" fmla="*/ 68 h 82"/>
                <a:gd name="T34" fmla="*/ 111 w 133"/>
                <a:gd name="T35" fmla="*/ 6 h 82"/>
                <a:gd name="T36" fmla="*/ 111 w 133"/>
                <a:gd name="T37" fmla="*/ 68 h 82"/>
                <a:gd name="T38" fmla="*/ 90 w 133"/>
                <a:gd name="T39" fmla="*/ 68 h 82"/>
                <a:gd name="T40" fmla="*/ 90 w 133"/>
                <a:gd name="T41" fmla="*/ 6 h 82"/>
                <a:gd name="T42" fmla="*/ 111 w 133"/>
                <a:gd name="T43" fmla="*/ 6 h 82"/>
                <a:gd name="T44" fmla="*/ 76 w 133"/>
                <a:gd name="T45" fmla="*/ 6 h 82"/>
                <a:gd name="T46" fmla="*/ 76 w 133"/>
                <a:gd name="T47" fmla="*/ 68 h 82"/>
                <a:gd name="T48" fmla="*/ 56 w 133"/>
                <a:gd name="T49" fmla="*/ 68 h 82"/>
                <a:gd name="T50" fmla="*/ 56 w 133"/>
                <a:gd name="T51" fmla="*/ 6 h 82"/>
                <a:gd name="T52" fmla="*/ 76 w 133"/>
                <a:gd name="T53" fmla="*/ 6 h 82"/>
                <a:gd name="T54" fmla="*/ 22 w 133"/>
                <a:gd name="T55" fmla="*/ 6 h 82"/>
                <a:gd name="T56" fmla="*/ 42 w 133"/>
                <a:gd name="T57" fmla="*/ 6 h 82"/>
                <a:gd name="T58" fmla="*/ 42 w 133"/>
                <a:gd name="T59" fmla="*/ 68 h 82"/>
                <a:gd name="T60" fmla="*/ 22 w 133"/>
                <a:gd name="T61" fmla="*/ 68 h 82"/>
                <a:gd name="T62" fmla="*/ 22 w 133"/>
                <a:gd name="T63" fmla="*/ 6 h 82"/>
                <a:gd name="T64" fmla="*/ 22 w 133"/>
                <a:gd name="T65" fmla="*/ 6 h 82"/>
                <a:gd name="T66" fmla="*/ 22 w 133"/>
                <a:gd name="T67" fmla="*/ 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3" h="82">
                  <a:moveTo>
                    <a:pt x="6" y="68"/>
                  </a:moveTo>
                  <a:cubicBezTo>
                    <a:pt x="3" y="68"/>
                    <a:pt x="0" y="71"/>
                    <a:pt x="0" y="75"/>
                  </a:cubicBezTo>
                  <a:cubicBezTo>
                    <a:pt x="0" y="78"/>
                    <a:pt x="3" y="82"/>
                    <a:pt x="6" y="82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30" y="82"/>
                    <a:pt x="133" y="78"/>
                    <a:pt x="133" y="75"/>
                  </a:cubicBezTo>
                  <a:cubicBezTo>
                    <a:pt x="133" y="71"/>
                    <a:pt x="130" y="68"/>
                    <a:pt x="126" y="68"/>
                  </a:cubicBezTo>
                  <a:cubicBezTo>
                    <a:pt x="124" y="68"/>
                    <a:pt x="124" y="68"/>
                    <a:pt x="124" y="68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6" y="6"/>
                    <a:pt x="126" y="6"/>
                    <a:pt x="126" y="6"/>
                  </a:cubicBezTo>
                  <a:cubicBezTo>
                    <a:pt x="128" y="6"/>
                    <a:pt x="129" y="5"/>
                    <a:pt x="129" y="3"/>
                  </a:cubicBezTo>
                  <a:cubicBezTo>
                    <a:pt x="129" y="1"/>
                    <a:pt x="128" y="0"/>
                    <a:pt x="12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3" y="3"/>
                  </a:cubicBezTo>
                  <a:cubicBezTo>
                    <a:pt x="3" y="5"/>
                    <a:pt x="4" y="6"/>
                    <a:pt x="6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8"/>
                    <a:pt x="8" y="68"/>
                    <a:pt x="8" y="68"/>
                  </a:cubicBezTo>
                  <a:lnTo>
                    <a:pt x="6" y="68"/>
                  </a:lnTo>
                  <a:close/>
                  <a:moveTo>
                    <a:pt x="111" y="6"/>
                  </a:moveTo>
                  <a:cubicBezTo>
                    <a:pt x="111" y="68"/>
                    <a:pt x="111" y="68"/>
                    <a:pt x="111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90" y="6"/>
                    <a:pt x="90" y="6"/>
                    <a:pt x="90" y="6"/>
                  </a:cubicBezTo>
                  <a:lnTo>
                    <a:pt x="111" y="6"/>
                  </a:lnTo>
                  <a:close/>
                  <a:moveTo>
                    <a:pt x="76" y="6"/>
                  </a:moveTo>
                  <a:cubicBezTo>
                    <a:pt x="76" y="68"/>
                    <a:pt x="76" y="68"/>
                    <a:pt x="76" y="68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6" y="6"/>
                    <a:pt x="56" y="6"/>
                    <a:pt x="56" y="6"/>
                  </a:cubicBezTo>
                  <a:lnTo>
                    <a:pt x="76" y="6"/>
                  </a:lnTo>
                  <a:close/>
                  <a:moveTo>
                    <a:pt x="22" y="6"/>
                  </a:moveTo>
                  <a:cubicBezTo>
                    <a:pt x="42" y="6"/>
                    <a:pt x="42" y="6"/>
                    <a:pt x="42" y="6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22" y="68"/>
                    <a:pt x="22" y="68"/>
                    <a:pt x="22" y="68"/>
                  </a:cubicBezTo>
                  <a:lnTo>
                    <a:pt x="22" y="6"/>
                  </a:lnTo>
                  <a:close/>
                  <a:moveTo>
                    <a:pt x="22" y="6"/>
                  </a:moveTo>
                  <a:cubicBezTo>
                    <a:pt x="22" y="6"/>
                    <a:pt x="22" y="6"/>
                    <a:pt x="2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7"/>
            <p:cNvSpPr>
              <a:spLocks noEditPoints="1"/>
            </p:cNvSpPr>
            <p:nvPr/>
          </p:nvSpPr>
          <p:spPr bwMode="auto">
            <a:xfrm>
              <a:off x="1476375" y="6615113"/>
              <a:ext cx="450850" cy="130175"/>
            </a:xfrm>
            <a:custGeom>
              <a:avLst/>
              <a:gdLst>
                <a:gd name="T0" fmla="*/ 8 w 151"/>
                <a:gd name="T1" fmla="*/ 44 h 44"/>
                <a:gd name="T2" fmla="*/ 145 w 151"/>
                <a:gd name="T3" fmla="*/ 44 h 44"/>
                <a:gd name="T4" fmla="*/ 151 w 151"/>
                <a:gd name="T5" fmla="*/ 38 h 44"/>
                <a:gd name="T6" fmla="*/ 147 w 151"/>
                <a:gd name="T7" fmla="*/ 31 h 44"/>
                <a:gd name="T8" fmla="*/ 79 w 151"/>
                <a:gd name="T9" fmla="*/ 1 h 44"/>
                <a:gd name="T10" fmla="*/ 73 w 151"/>
                <a:gd name="T11" fmla="*/ 1 h 44"/>
                <a:gd name="T12" fmla="*/ 5 w 151"/>
                <a:gd name="T13" fmla="*/ 31 h 44"/>
                <a:gd name="T14" fmla="*/ 1 w 151"/>
                <a:gd name="T15" fmla="*/ 39 h 44"/>
                <a:gd name="T16" fmla="*/ 8 w 151"/>
                <a:gd name="T17" fmla="*/ 44 h 44"/>
                <a:gd name="T18" fmla="*/ 8 w 151"/>
                <a:gd name="T19" fmla="*/ 44 h 44"/>
                <a:gd name="T20" fmla="*/ 8 w 151"/>
                <a:gd name="T21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1" h="44">
                  <a:moveTo>
                    <a:pt x="8" y="44"/>
                  </a:moveTo>
                  <a:cubicBezTo>
                    <a:pt x="145" y="44"/>
                    <a:pt x="145" y="44"/>
                    <a:pt x="145" y="44"/>
                  </a:cubicBezTo>
                  <a:cubicBezTo>
                    <a:pt x="148" y="44"/>
                    <a:pt x="151" y="41"/>
                    <a:pt x="151" y="38"/>
                  </a:cubicBezTo>
                  <a:cubicBezTo>
                    <a:pt x="151" y="35"/>
                    <a:pt x="149" y="32"/>
                    <a:pt x="147" y="31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77" y="0"/>
                    <a:pt x="75" y="0"/>
                    <a:pt x="73" y="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2" y="33"/>
                    <a:pt x="0" y="36"/>
                    <a:pt x="1" y="39"/>
                  </a:cubicBezTo>
                  <a:cubicBezTo>
                    <a:pt x="2" y="42"/>
                    <a:pt x="5" y="44"/>
                    <a:pt x="8" y="44"/>
                  </a:cubicBezTo>
                  <a:close/>
                  <a:moveTo>
                    <a:pt x="8" y="44"/>
                  </a:moveTo>
                  <a:cubicBezTo>
                    <a:pt x="8" y="44"/>
                    <a:pt x="8" y="44"/>
                    <a:pt x="8" y="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1" name="Group 69"/>
          <p:cNvGrpSpPr/>
          <p:nvPr/>
        </p:nvGrpSpPr>
        <p:grpSpPr>
          <a:xfrm>
            <a:off x="6376671" y="1697876"/>
            <a:ext cx="533747" cy="547335"/>
            <a:chOff x="441325" y="5884863"/>
            <a:chExt cx="436562" cy="447676"/>
          </a:xfrm>
          <a:solidFill>
            <a:schemeClr val="accent1"/>
          </a:solidFill>
        </p:grpSpPr>
        <p:sp>
          <p:nvSpPr>
            <p:cNvPr id="42" name="Freeform 13"/>
            <p:cNvSpPr>
              <a:spLocks noEditPoints="1"/>
            </p:cNvSpPr>
            <p:nvPr/>
          </p:nvSpPr>
          <p:spPr bwMode="auto">
            <a:xfrm>
              <a:off x="441325" y="5884863"/>
              <a:ext cx="214313" cy="214313"/>
            </a:xfrm>
            <a:custGeom>
              <a:avLst/>
              <a:gdLst>
                <a:gd name="T0" fmla="*/ 64 w 72"/>
                <a:gd name="T1" fmla="*/ 50 h 72"/>
                <a:gd name="T2" fmla="*/ 72 w 72"/>
                <a:gd name="T3" fmla="*/ 28 h 72"/>
                <a:gd name="T4" fmla="*/ 36 w 72"/>
                <a:gd name="T5" fmla="*/ 0 h 72"/>
                <a:gd name="T6" fmla="*/ 0 w 72"/>
                <a:gd name="T7" fmla="*/ 36 h 72"/>
                <a:gd name="T8" fmla="*/ 29 w 72"/>
                <a:gd name="T9" fmla="*/ 72 h 72"/>
                <a:gd name="T10" fmla="*/ 64 w 72"/>
                <a:gd name="T11" fmla="*/ 50 h 72"/>
                <a:gd name="T12" fmla="*/ 22 w 72"/>
                <a:gd name="T13" fmla="*/ 45 h 72"/>
                <a:gd name="T14" fmla="*/ 24 w 72"/>
                <a:gd name="T15" fmla="*/ 43 h 72"/>
                <a:gd name="T16" fmla="*/ 32 w 72"/>
                <a:gd name="T17" fmla="*/ 43 h 72"/>
                <a:gd name="T18" fmla="*/ 32 w 72"/>
                <a:gd name="T19" fmla="*/ 41 h 72"/>
                <a:gd name="T20" fmla="*/ 31 w 72"/>
                <a:gd name="T21" fmla="*/ 39 h 72"/>
                <a:gd name="T22" fmla="*/ 24 w 72"/>
                <a:gd name="T23" fmla="*/ 39 h 72"/>
                <a:gd name="T24" fmla="*/ 22 w 72"/>
                <a:gd name="T25" fmla="*/ 37 h 72"/>
                <a:gd name="T26" fmla="*/ 24 w 72"/>
                <a:gd name="T27" fmla="*/ 34 h 72"/>
                <a:gd name="T28" fmla="*/ 28 w 72"/>
                <a:gd name="T29" fmla="*/ 34 h 72"/>
                <a:gd name="T30" fmla="*/ 20 w 72"/>
                <a:gd name="T31" fmla="*/ 21 h 72"/>
                <a:gd name="T32" fmla="*/ 19 w 72"/>
                <a:gd name="T33" fmla="*/ 19 h 72"/>
                <a:gd name="T34" fmla="*/ 24 w 72"/>
                <a:gd name="T35" fmla="*/ 14 h 72"/>
                <a:gd name="T36" fmla="*/ 28 w 72"/>
                <a:gd name="T37" fmla="*/ 17 h 72"/>
                <a:gd name="T38" fmla="*/ 36 w 72"/>
                <a:gd name="T39" fmla="*/ 33 h 72"/>
                <a:gd name="T40" fmla="*/ 44 w 72"/>
                <a:gd name="T41" fmla="*/ 17 h 72"/>
                <a:gd name="T42" fmla="*/ 49 w 72"/>
                <a:gd name="T43" fmla="*/ 14 h 72"/>
                <a:gd name="T44" fmla="*/ 54 w 72"/>
                <a:gd name="T45" fmla="*/ 19 h 72"/>
                <a:gd name="T46" fmla="*/ 53 w 72"/>
                <a:gd name="T47" fmla="*/ 21 h 72"/>
                <a:gd name="T48" fmla="*/ 45 w 72"/>
                <a:gd name="T49" fmla="*/ 34 h 72"/>
                <a:gd name="T50" fmla="*/ 49 w 72"/>
                <a:gd name="T51" fmla="*/ 34 h 72"/>
                <a:gd name="T52" fmla="*/ 51 w 72"/>
                <a:gd name="T53" fmla="*/ 37 h 72"/>
                <a:gd name="T54" fmla="*/ 49 w 72"/>
                <a:gd name="T55" fmla="*/ 39 h 72"/>
                <a:gd name="T56" fmla="*/ 42 w 72"/>
                <a:gd name="T57" fmla="*/ 39 h 72"/>
                <a:gd name="T58" fmla="*/ 41 w 72"/>
                <a:gd name="T59" fmla="*/ 41 h 72"/>
                <a:gd name="T60" fmla="*/ 41 w 72"/>
                <a:gd name="T61" fmla="*/ 43 h 72"/>
                <a:gd name="T62" fmla="*/ 49 w 72"/>
                <a:gd name="T63" fmla="*/ 43 h 72"/>
                <a:gd name="T64" fmla="*/ 51 w 72"/>
                <a:gd name="T65" fmla="*/ 45 h 72"/>
                <a:gd name="T66" fmla="*/ 49 w 72"/>
                <a:gd name="T67" fmla="*/ 47 h 72"/>
                <a:gd name="T68" fmla="*/ 41 w 72"/>
                <a:gd name="T69" fmla="*/ 47 h 72"/>
                <a:gd name="T70" fmla="*/ 41 w 72"/>
                <a:gd name="T71" fmla="*/ 53 h 72"/>
                <a:gd name="T72" fmla="*/ 36 w 72"/>
                <a:gd name="T73" fmla="*/ 58 h 72"/>
                <a:gd name="T74" fmla="*/ 32 w 72"/>
                <a:gd name="T75" fmla="*/ 53 h 72"/>
                <a:gd name="T76" fmla="*/ 32 w 72"/>
                <a:gd name="T77" fmla="*/ 47 h 72"/>
                <a:gd name="T78" fmla="*/ 24 w 72"/>
                <a:gd name="T79" fmla="*/ 47 h 72"/>
                <a:gd name="T80" fmla="*/ 22 w 72"/>
                <a:gd name="T81" fmla="*/ 45 h 72"/>
                <a:gd name="T82" fmla="*/ 22 w 72"/>
                <a:gd name="T83" fmla="*/ 45 h 72"/>
                <a:gd name="T84" fmla="*/ 22 w 72"/>
                <a:gd name="T85" fmla="*/ 4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2" h="72">
                  <a:moveTo>
                    <a:pt x="64" y="50"/>
                  </a:moveTo>
                  <a:cubicBezTo>
                    <a:pt x="65" y="42"/>
                    <a:pt x="68" y="35"/>
                    <a:pt x="72" y="28"/>
                  </a:cubicBezTo>
                  <a:cubicBezTo>
                    <a:pt x="68" y="12"/>
                    <a:pt x="54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54"/>
                    <a:pt x="12" y="69"/>
                    <a:pt x="29" y="72"/>
                  </a:cubicBezTo>
                  <a:cubicBezTo>
                    <a:pt x="37" y="61"/>
                    <a:pt x="50" y="53"/>
                    <a:pt x="64" y="50"/>
                  </a:cubicBezTo>
                  <a:close/>
                  <a:moveTo>
                    <a:pt x="22" y="45"/>
                  </a:moveTo>
                  <a:cubicBezTo>
                    <a:pt x="22" y="44"/>
                    <a:pt x="23" y="43"/>
                    <a:pt x="24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3" y="39"/>
                    <a:pt x="22" y="38"/>
                    <a:pt x="22" y="37"/>
                  </a:cubicBezTo>
                  <a:cubicBezTo>
                    <a:pt x="22" y="35"/>
                    <a:pt x="23" y="34"/>
                    <a:pt x="24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19" y="20"/>
                    <a:pt x="19" y="19"/>
                  </a:cubicBezTo>
                  <a:cubicBezTo>
                    <a:pt x="19" y="16"/>
                    <a:pt x="22" y="14"/>
                    <a:pt x="24" y="14"/>
                  </a:cubicBezTo>
                  <a:cubicBezTo>
                    <a:pt x="27" y="14"/>
                    <a:pt x="28" y="16"/>
                    <a:pt x="28" y="17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6"/>
                    <a:pt x="46" y="14"/>
                    <a:pt x="49" y="14"/>
                  </a:cubicBezTo>
                  <a:cubicBezTo>
                    <a:pt x="51" y="14"/>
                    <a:pt x="54" y="16"/>
                    <a:pt x="54" y="19"/>
                  </a:cubicBezTo>
                  <a:cubicBezTo>
                    <a:pt x="54" y="20"/>
                    <a:pt x="53" y="21"/>
                    <a:pt x="53" y="21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1" y="35"/>
                    <a:pt x="51" y="37"/>
                  </a:cubicBezTo>
                  <a:cubicBezTo>
                    <a:pt x="51" y="38"/>
                    <a:pt x="50" y="39"/>
                    <a:pt x="49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50" y="43"/>
                    <a:pt x="51" y="44"/>
                    <a:pt x="51" y="45"/>
                  </a:cubicBezTo>
                  <a:cubicBezTo>
                    <a:pt x="51" y="46"/>
                    <a:pt x="50" y="47"/>
                    <a:pt x="49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1" y="56"/>
                    <a:pt x="39" y="58"/>
                    <a:pt x="36" y="58"/>
                  </a:cubicBezTo>
                  <a:cubicBezTo>
                    <a:pt x="33" y="58"/>
                    <a:pt x="32" y="56"/>
                    <a:pt x="32" y="53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3" y="47"/>
                    <a:pt x="22" y="46"/>
                    <a:pt x="22" y="45"/>
                  </a:cubicBezTo>
                  <a:close/>
                  <a:moveTo>
                    <a:pt x="22" y="45"/>
                  </a:moveTo>
                  <a:cubicBezTo>
                    <a:pt x="22" y="45"/>
                    <a:pt x="22" y="45"/>
                    <a:pt x="2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Freeform 14"/>
            <p:cNvSpPr>
              <a:spLocks noEditPoints="1"/>
            </p:cNvSpPr>
            <p:nvPr/>
          </p:nvSpPr>
          <p:spPr bwMode="auto">
            <a:xfrm>
              <a:off x="658812" y="5938838"/>
              <a:ext cx="219075" cy="209550"/>
            </a:xfrm>
            <a:custGeom>
              <a:avLst/>
              <a:gdLst>
                <a:gd name="T0" fmla="*/ 36 w 73"/>
                <a:gd name="T1" fmla="*/ 0 h 70"/>
                <a:gd name="T2" fmla="*/ 0 w 73"/>
                <a:gd name="T3" fmla="*/ 32 h 70"/>
                <a:gd name="T4" fmla="*/ 20 w 73"/>
                <a:gd name="T5" fmla="*/ 35 h 70"/>
                <a:gd name="T6" fmla="*/ 23 w 73"/>
                <a:gd name="T7" fmla="*/ 34 h 70"/>
                <a:gd name="T8" fmla="*/ 24 w 73"/>
                <a:gd name="T9" fmla="*/ 34 h 70"/>
                <a:gd name="T10" fmla="*/ 22 w 73"/>
                <a:gd name="T11" fmla="*/ 27 h 70"/>
                <a:gd name="T12" fmla="*/ 37 w 73"/>
                <a:gd name="T13" fmla="*/ 15 h 70"/>
                <a:gd name="T14" fmla="*/ 53 w 73"/>
                <a:gd name="T15" fmla="*/ 25 h 70"/>
                <a:gd name="T16" fmla="*/ 48 w 73"/>
                <a:gd name="T17" fmla="*/ 29 h 70"/>
                <a:gd name="T18" fmla="*/ 38 w 73"/>
                <a:gd name="T19" fmla="*/ 22 h 70"/>
                <a:gd name="T20" fmla="*/ 31 w 73"/>
                <a:gd name="T21" fmla="*/ 28 h 70"/>
                <a:gd name="T22" fmla="*/ 33 w 73"/>
                <a:gd name="T23" fmla="*/ 34 h 70"/>
                <a:gd name="T24" fmla="*/ 40 w 73"/>
                <a:gd name="T25" fmla="*/ 34 h 70"/>
                <a:gd name="T26" fmla="*/ 44 w 73"/>
                <a:gd name="T27" fmla="*/ 37 h 70"/>
                <a:gd name="T28" fmla="*/ 40 w 73"/>
                <a:gd name="T29" fmla="*/ 40 h 70"/>
                <a:gd name="T30" fmla="*/ 35 w 73"/>
                <a:gd name="T31" fmla="*/ 40 h 70"/>
                <a:gd name="T32" fmla="*/ 35 w 73"/>
                <a:gd name="T33" fmla="*/ 41 h 70"/>
                <a:gd name="T34" fmla="*/ 35 w 73"/>
                <a:gd name="T35" fmla="*/ 44 h 70"/>
                <a:gd name="T36" fmla="*/ 40 w 73"/>
                <a:gd name="T37" fmla="*/ 49 h 70"/>
                <a:gd name="T38" fmla="*/ 45 w 73"/>
                <a:gd name="T39" fmla="*/ 50 h 70"/>
                <a:gd name="T40" fmla="*/ 50 w 73"/>
                <a:gd name="T41" fmla="*/ 49 h 70"/>
                <a:gd name="T42" fmla="*/ 53 w 73"/>
                <a:gd name="T43" fmla="*/ 53 h 70"/>
                <a:gd name="T44" fmla="*/ 47 w 73"/>
                <a:gd name="T45" fmla="*/ 58 h 70"/>
                <a:gd name="T46" fmla="*/ 52 w 73"/>
                <a:gd name="T47" fmla="*/ 70 h 70"/>
                <a:gd name="T48" fmla="*/ 73 w 73"/>
                <a:gd name="T49" fmla="*/ 37 h 70"/>
                <a:gd name="T50" fmla="*/ 36 w 73"/>
                <a:gd name="T51" fmla="*/ 0 h 70"/>
                <a:gd name="T52" fmla="*/ 36 w 73"/>
                <a:gd name="T53" fmla="*/ 0 h 70"/>
                <a:gd name="T54" fmla="*/ 36 w 73"/>
                <a:gd name="T5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3" h="70">
                  <a:moveTo>
                    <a:pt x="36" y="0"/>
                  </a:moveTo>
                  <a:cubicBezTo>
                    <a:pt x="18" y="0"/>
                    <a:pt x="3" y="14"/>
                    <a:pt x="0" y="32"/>
                  </a:cubicBezTo>
                  <a:cubicBezTo>
                    <a:pt x="7" y="32"/>
                    <a:pt x="14" y="33"/>
                    <a:pt x="20" y="35"/>
                  </a:cubicBezTo>
                  <a:cubicBezTo>
                    <a:pt x="20" y="35"/>
                    <a:pt x="21" y="34"/>
                    <a:pt x="23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3" y="32"/>
                    <a:pt x="22" y="30"/>
                    <a:pt x="22" y="27"/>
                  </a:cubicBezTo>
                  <a:cubicBezTo>
                    <a:pt x="22" y="20"/>
                    <a:pt x="29" y="15"/>
                    <a:pt x="37" y="15"/>
                  </a:cubicBezTo>
                  <a:cubicBezTo>
                    <a:pt x="48" y="15"/>
                    <a:pt x="53" y="20"/>
                    <a:pt x="53" y="25"/>
                  </a:cubicBezTo>
                  <a:cubicBezTo>
                    <a:pt x="53" y="28"/>
                    <a:pt x="51" y="29"/>
                    <a:pt x="48" y="29"/>
                  </a:cubicBezTo>
                  <a:cubicBezTo>
                    <a:pt x="43" y="29"/>
                    <a:pt x="46" y="22"/>
                    <a:pt x="38" y="22"/>
                  </a:cubicBezTo>
                  <a:cubicBezTo>
                    <a:pt x="35" y="22"/>
                    <a:pt x="31" y="24"/>
                    <a:pt x="31" y="28"/>
                  </a:cubicBezTo>
                  <a:cubicBezTo>
                    <a:pt x="31" y="30"/>
                    <a:pt x="32" y="32"/>
                    <a:pt x="33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2" y="34"/>
                    <a:pt x="44" y="35"/>
                    <a:pt x="44" y="37"/>
                  </a:cubicBezTo>
                  <a:cubicBezTo>
                    <a:pt x="44" y="39"/>
                    <a:pt x="42" y="40"/>
                    <a:pt x="40" y="40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0"/>
                    <a:pt x="35" y="41"/>
                    <a:pt x="35" y="41"/>
                  </a:cubicBezTo>
                  <a:cubicBezTo>
                    <a:pt x="35" y="42"/>
                    <a:pt x="35" y="43"/>
                    <a:pt x="35" y="44"/>
                  </a:cubicBezTo>
                  <a:cubicBezTo>
                    <a:pt x="37" y="46"/>
                    <a:pt x="39" y="48"/>
                    <a:pt x="40" y="49"/>
                  </a:cubicBezTo>
                  <a:cubicBezTo>
                    <a:pt x="42" y="50"/>
                    <a:pt x="43" y="50"/>
                    <a:pt x="45" y="50"/>
                  </a:cubicBezTo>
                  <a:cubicBezTo>
                    <a:pt x="46" y="50"/>
                    <a:pt x="49" y="49"/>
                    <a:pt x="50" y="49"/>
                  </a:cubicBezTo>
                  <a:cubicBezTo>
                    <a:pt x="52" y="49"/>
                    <a:pt x="53" y="51"/>
                    <a:pt x="53" y="53"/>
                  </a:cubicBezTo>
                  <a:cubicBezTo>
                    <a:pt x="53" y="57"/>
                    <a:pt x="50" y="58"/>
                    <a:pt x="47" y="58"/>
                  </a:cubicBezTo>
                  <a:cubicBezTo>
                    <a:pt x="49" y="62"/>
                    <a:pt x="51" y="66"/>
                    <a:pt x="52" y="70"/>
                  </a:cubicBezTo>
                  <a:cubicBezTo>
                    <a:pt x="64" y="64"/>
                    <a:pt x="73" y="51"/>
                    <a:pt x="73" y="37"/>
                  </a:cubicBezTo>
                  <a:cubicBezTo>
                    <a:pt x="73" y="16"/>
                    <a:pt x="57" y="0"/>
                    <a:pt x="36" y="0"/>
                  </a:cubicBezTo>
                  <a:close/>
                  <a:moveTo>
                    <a:pt x="36" y="0"/>
                  </a:moveTo>
                  <a:cubicBezTo>
                    <a:pt x="36" y="0"/>
                    <a:pt x="36" y="0"/>
                    <a:pt x="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Freeform 15"/>
            <p:cNvSpPr>
              <a:spLocks noEditPoints="1"/>
            </p:cNvSpPr>
            <p:nvPr/>
          </p:nvSpPr>
          <p:spPr bwMode="auto">
            <a:xfrm>
              <a:off x="665162" y="6210301"/>
              <a:ext cx="30163" cy="44450"/>
            </a:xfrm>
            <a:custGeom>
              <a:avLst/>
              <a:gdLst>
                <a:gd name="T0" fmla="*/ 0 w 10"/>
                <a:gd name="T1" fmla="*/ 0 h 15"/>
                <a:gd name="T2" fmla="*/ 0 w 10"/>
                <a:gd name="T3" fmla="*/ 15 h 15"/>
                <a:gd name="T4" fmla="*/ 10 w 10"/>
                <a:gd name="T5" fmla="*/ 7 h 15"/>
                <a:gd name="T6" fmla="*/ 0 w 10"/>
                <a:gd name="T7" fmla="*/ 0 h 15"/>
                <a:gd name="T8" fmla="*/ 0 w 10"/>
                <a:gd name="T9" fmla="*/ 0 h 15"/>
                <a:gd name="T10" fmla="*/ 0 w 10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5">
                  <a:moveTo>
                    <a:pt x="0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5" y="14"/>
                    <a:pt x="10" y="12"/>
                    <a:pt x="10" y="7"/>
                  </a:cubicBezTo>
                  <a:cubicBezTo>
                    <a:pt x="10" y="2"/>
                    <a:pt x="4" y="1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Freeform 16"/>
            <p:cNvSpPr>
              <a:spLocks noEditPoints="1"/>
            </p:cNvSpPr>
            <p:nvPr/>
          </p:nvSpPr>
          <p:spPr bwMode="auto">
            <a:xfrm>
              <a:off x="625475" y="6135688"/>
              <a:ext cx="26988" cy="41275"/>
            </a:xfrm>
            <a:custGeom>
              <a:avLst/>
              <a:gdLst>
                <a:gd name="T0" fmla="*/ 0 w 9"/>
                <a:gd name="T1" fmla="*/ 7 h 14"/>
                <a:gd name="T2" fmla="*/ 9 w 9"/>
                <a:gd name="T3" fmla="*/ 14 h 14"/>
                <a:gd name="T4" fmla="*/ 9 w 9"/>
                <a:gd name="T5" fmla="*/ 0 h 14"/>
                <a:gd name="T6" fmla="*/ 0 w 9"/>
                <a:gd name="T7" fmla="*/ 7 h 14"/>
                <a:gd name="T8" fmla="*/ 0 w 9"/>
                <a:gd name="T9" fmla="*/ 7 h 14"/>
                <a:gd name="T10" fmla="*/ 0 w 9"/>
                <a:gd name="T1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4">
                  <a:moveTo>
                    <a:pt x="0" y="7"/>
                  </a:moveTo>
                  <a:cubicBezTo>
                    <a:pt x="0" y="11"/>
                    <a:pt x="3" y="13"/>
                    <a:pt x="9" y="1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1"/>
                    <a:pt x="0" y="4"/>
                    <a:pt x="0" y="7"/>
                  </a:cubicBezTo>
                  <a:close/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Freeform 17"/>
            <p:cNvSpPr>
              <a:spLocks noEditPoints="1"/>
            </p:cNvSpPr>
            <p:nvPr/>
          </p:nvSpPr>
          <p:spPr bwMode="auto">
            <a:xfrm>
              <a:off x="520700" y="6061076"/>
              <a:ext cx="276225" cy="271463"/>
            </a:xfrm>
            <a:custGeom>
              <a:avLst/>
              <a:gdLst>
                <a:gd name="T0" fmla="*/ 46 w 92"/>
                <a:gd name="T1" fmla="*/ 0 h 91"/>
                <a:gd name="T2" fmla="*/ 0 w 92"/>
                <a:gd name="T3" fmla="*/ 45 h 91"/>
                <a:gd name="T4" fmla="*/ 46 w 92"/>
                <a:gd name="T5" fmla="*/ 91 h 91"/>
                <a:gd name="T6" fmla="*/ 92 w 92"/>
                <a:gd name="T7" fmla="*/ 45 h 91"/>
                <a:gd name="T8" fmla="*/ 46 w 92"/>
                <a:gd name="T9" fmla="*/ 0 h 91"/>
                <a:gd name="T10" fmla="*/ 48 w 92"/>
                <a:gd name="T11" fmla="*/ 72 h 91"/>
                <a:gd name="T12" fmla="*/ 48 w 92"/>
                <a:gd name="T13" fmla="*/ 77 h 91"/>
                <a:gd name="T14" fmla="*/ 46 w 92"/>
                <a:gd name="T15" fmla="*/ 80 h 91"/>
                <a:gd name="T16" fmla="*/ 44 w 92"/>
                <a:gd name="T17" fmla="*/ 77 h 91"/>
                <a:gd name="T18" fmla="*/ 44 w 92"/>
                <a:gd name="T19" fmla="*/ 72 h 91"/>
                <a:gd name="T20" fmla="*/ 25 w 92"/>
                <a:gd name="T21" fmla="*/ 59 h 91"/>
                <a:gd name="T22" fmla="*/ 29 w 92"/>
                <a:gd name="T23" fmla="*/ 54 h 91"/>
                <a:gd name="T24" fmla="*/ 44 w 92"/>
                <a:gd name="T25" fmla="*/ 65 h 91"/>
                <a:gd name="T26" fmla="*/ 44 w 92"/>
                <a:gd name="T27" fmla="*/ 49 h 91"/>
                <a:gd name="T28" fmla="*/ 26 w 92"/>
                <a:gd name="T29" fmla="*/ 34 h 91"/>
                <a:gd name="T30" fmla="*/ 44 w 92"/>
                <a:gd name="T31" fmla="*/ 18 h 91"/>
                <a:gd name="T32" fmla="*/ 44 w 92"/>
                <a:gd name="T33" fmla="*/ 14 h 91"/>
                <a:gd name="T34" fmla="*/ 46 w 92"/>
                <a:gd name="T35" fmla="*/ 11 h 91"/>
                <a:gd name="T36" fmla="*/ 48 w 92"/>
                <a:gd name="T37" fmla="*/ 14 h 91"/>
                <a:gd name="T38" fmla="*/ 48 w 92"/>
                <a:gd name="T39" fmla="*/ 18 h 91"/>
                <a:gd name="T40" fmla="*/ 66 w 92"/>
                <a:gd name="T41" fmla="*/ 29 h 91"/>
                <a:gd name="T42" fmla="*/ 62 w 92"/>
                <a:gd name="T43" fmla="*/ 34 h 91"/>
                <a:gd name="T44" fmla="*/ 48 w 92"/>
                <a:gd name="T45" fmla="*/ 25 h 91"/>
                <a:gd name="T46" fmla="*/ 48 w 92"/>
                <a:gd name="T47" fmla="*/ 40 h 91"/>
                <a:gd name="T48" fmla="*/ 67 w 92"/>
                <a:gd name="T49" fmla="*/ 57 h 91"/>
                <a:gd name="T50" fmla="*/ 48 w 92"/>
                <a:gd name="T51" fmla="*/ 72 h 91"/>
                <a:gd name="T52" fmla="*/ 48 w 92"/>
                <a:gd name="T53" fmla="*/ 72 h 91"/>
                <a:gd name="T54" fmla="*/ 48 w 92"/>
                <a:gd name="T55" fmla="*/ 7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" h="91">
                  <a:moveTo>
                    <a:pt x="46" y="0"/>
                  </a:moveTo>
                  <a:cubicBezTo>
                    <a:pt x="21" y="0"/>
                    <a:pt x="0" y="20"/>
                    <a:pt x="0" y="45"/>
                  </a:cubicBezTo>
                  <a:cubicBezTo>
                    <a:pt x="0" y="71"/>
                    <a:pt x="21" y="91"/>
                    <a:pt x="46" y="91"/>
                  </a:cubicBezTo>
                  <a:cubicBezTo>
                    <a:pt x="71" y="91"/>
                    <a:pt x="92" y="71"/>
                    <a:pt x="92" y="45"/>
                  </a:cubicBezTo>
                  <a:cubicBezTo>
                    <a:pt x="92" y="20"/>
                    <a:pt x="71" y="0"/>
                    <a:pt x="46" y="0"/>
                  </a:cubicBezTo>
                  <a:close/>
                  <a:moveTo>
                    <a:pt x="48" y="72"/>
                  </a:moveTo>
                  <a:cubicBezTo>
                    <a:pt x="48" y="77"/>
                    <a:pt x="48" y="77"/>
                    <a:pt x="48" y="77"/>
                  </a:cubicBezTo>
                  <a:cubicBezTo>
                    <a:pt x="48" y="78"/>
                    <a:pt x="47" y="80"/>
                    <a:pt x="46" y="80"/>
                  </a:cubicBezTo>
                  <a:cubicBezTo>
                    <a:pt x="45" y="80"/>
                    <a:pt x="44" y="78"/>
                    <a:pt x="44" y="77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1" y="72"/>
                    <a:pt x="25" y="65"/>
                    <a:pt x="25" y="59"/>
                  </a:cubicBezTo>
                  <a:cubicBezTo>
                    <a:pt x="25" y="56"/>
                    <a:pt x="26" y="54"/>
                    <a:pt x="29" y="54"/>
                  </a:cubicBezTo>
                  <a:cubicBezTo>
                    <a:pt x="38" y="54"/>
                    <a:pt x="31" y="64"/>
                    <a:pt x="44" y="65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33" y="47"/>
                    <a:pt x="26" y="42"/>
                    <a:pt x="26" y="34"/>
                  </a:cubicBezTo>
                  <a:cubicBezTo>
                    <a:pt x="26" y="23"/>
                    <a:pt x="34" y="18"/>
                    <a:pt x="44" y="18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4" y="12"/>
                    <a:pt x="45" y="11"/>
                    <a:pt x="46" y="11"/>
                  </a:cubicBezTo>
                  <a:cubicBezTo>
                    <a:pt x="47" y="11"/>
                    <a:pt x="48" y="12"/>
                    <a:pt x="48" y="14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54" y="18"/>
                    <a:pt x="66" y="22"/>
                    <a:pt x="66" y="29"/>
                  </a:cubicBezTo>
                  <a:cubicBezTo>
                    <a:pt x="66" y="32"/>
                    <a:pt x="64" y="34"/>
                    <a:pt x="62" y="34"/>
                  </a:cubicBezTo>
                  <a:cubicBezTo>
                    <a:pt x="57" y="34"/>
                    <a:pt x="57" y="26"/>
                    <a:pt x="48" y="25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58" y="42"/>
                    <a:pt x="67" y="45"/>
                    <a:pt x="67" y="57"/>
                  </a:cubicBezTo>
                  <a:cubicBezTo>
                    <a:pt x="67" y="67"/>
                    <a:pt x="60" y="72"/>
                    <a:pt x="48" y="72"/>
                  </a:cubicBezTo>
                  <a:close/>
                  <a:moveTo>
                    <a:pt x="48" y="72"/>
                  </a:moveTo>
                  <a:cubicBezTo>
                    <a:pt x="48" y="72"/>
                    <a:pt x="48" y="72"/>
                    <a:pt x="48" y="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7" name="Group 68"/>
          <p:cNvGrpSpPr/>
          <p:nvPr/>
        </p:nvGrpSpPr>
        <p:grpSpPr>
          <a:xfrm>
            <a:off x="803275" y="4486804"/>
            <a:ext cx="549275" cy="525984"/>
            <a:chOff x="188912" y="5143501"/>
            <a:chExt cx="449263" cy="430213"/>
          </a:xfrm>
          <a:solidFill>
            <a:schemeClr val="accent1"/>
          </a:solidFill>
        </p:grpSpPr>
        <p:sp>
          <p:nvSpPr>
            <p:cNvPr id="48" name="Freeform 18"/>
            <p:cNvSpPr>
              <a:spLocks noEditPoints="1"/>
            </p:cNvSpPr>
            <p:nvPr/>
          </p:nvSpPr>
          <p:spPr bwMode="auto">
            <a:xfrm>
              <a:off x="252412" y="5199063"/>
              <a:ext cx="104775" cy="101600"/>
            </a:xfrm>
            <a:custGeom>
              <a:avLst/>
              <a:gdLst>
                <a:gd name="T0" fmla="*/ 35 w 35"/>
                <a:gd name="T1" fmla="*/ 29 h 34"/>
                <a:gd name="T2" fmla="*/ 26 w 35"/>
                <a:gd name="T3" fmla="*/ 20 h 34"/>
                <a:gd name="T4" fmla="*/ 28 w 35"/>
                <a:gd name="T5" fmla="*/ 14 h 34"/>
                <a:gd name="T6" fmla="*/ 14 w 35"/>
                <a:gd name="T7" fmla="*/ 0 h 34"/>
                <a:gd name="T8" fmla="*/ 0 w 35"/>
                <a:gd name="T9" fmla="*/ 14 h 34"/>
                <a:gd name="T10" fmla="*/ 14 w 35"/>
                <a:gd name="T11" fmla="*/ 27 h 34"/>
                <a:gd name="T12" fmla="*/ 21 w 35"/>
                <a:gd name="T13" fmla="*/ 25 h 34"/>
                <a:gd name="T14" fmla="*/ 30 w 35"/>
                <a:gd name="T15" fmla="*/ 34 h 34"/>
                <a:gd name="T16" fmla="*/ 35 w 35"/>
                <a:gd name="T17" fmla="*/ 29 h 34"/>
                <a:gd name="T18" fmla="*/ 35 w 35"/>
                <a:gd name="T19" fmla="*/ 29 h 34"/>
                <a:gd name="T20" fmla="*/ 35 w 35"/>
                <a:gd name="T21" fmla="*/ 2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34">
                  <a:moveTo>
                    <a:pt x="35" y="29"/>
                  </a:moveTo>
                  <a:cubicBezTo>
                    <a:pt x="26" y="20"/>
                    <a:pt x="26" y="20"/>
                    <a:pt x="26" y="20"/>
                  </a:cubicBezTo>
                  <a:cubicBezTo>
                    <a:pt x="27" y="18"/>
                    <a:pt x="28" y="16"/>
                    <a:pt x="28" y="14"/>
                  </a:cubicBezTo>
                  <a:cubicBezTo>
                    <a:pt x="28" y="6"/>
                    <a:pt x="21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1"/>
                    <a:pt x="6" y="27"/>
                    <a:pt x="14" y="27"/>
                  </a:cubicBezTo>
                  <a:cubicBezTo>
                    <a:pt x="17" y="27"/>
                    <a:pt x="19" y="26"/>
                    <a:pt x="21" y="25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2" y="32"/>
                    <a:pt x="33" y="30"/>
                    <a:pt x="35" y="29"/>
                  </a:cubicBezTo>
                  <a:close/>
                  <a:moveTo>
                    <a:pt x="35" y="29"/>
                  </a:moveTo>
                  <a:cubicBezTo>
                    <a:pt x="35" y="29"/>
                    <a:pt x="35" y="29"/>
                    <a:pt x="35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19"/>
            <p:cNvSpPr>
              <a:spLocks noEditPoints="1"/>
            </p:cNvSpPr>
            <p:nvPr/>
          </p:nvSpPr>
          <p:spPr bwMode="auto">
            <a:xfrm>
              <a:off x="455612" y="5143501"/>
              <a:ext cx="104775" cy="139700"/>
            </a:xfrm>
            <a:custGeom>
              <a:avLst/>
              <a:gdLst>
                <a:gd name="T0" fmla="*/ 6 w 35"/>
                <a:gd name="T1" fmla="*/ 47 h 47"/>
                <a:gd name="T2" fmla="*/ 18 w 35"/>
                <a:gd name="T3" fmla="*/ 26 h 47"/>
                <a:gd name="T4" fmla="*/ 22 w 35"/>
                <a:gd name="T5" fmla="*/ 27 h 47"/>
                <a:gd name="T6" fmla="*/ 35 w 35"/>
                <a:gd name="T7" fmla="*/ 13 h 47"/>
                <a:gd name="T8" fmla="*/ 22 w 35"/>
                <a:gd name="T9" fmla="*/ 0 h 47"/>
                <a:gd name="T10" fmla="*/ 8 w 35"/>
                <a:gd name="T11" fmla="*/ 13 h 47"/>
                <a:gd name="T12" fmla="*/ 12 w 35"/>
                <a:gd name="T13" fmla="*/ 23 h 47"/>
                <a:gd name="T14" fmla="*/ 0 w 35"/>
                <a:gd name="T15" fmla="*/ 43 h 47"/>
                <a:gd name="T16" fmla="*/ 6 w 35"/>
                <a:gd name="T17" fmla="*/ 47 h 47"/>
                <a:gd name="T18" fmla="*/ 6 w 35"/>
                <a:gd name="T19" fmla="*/ 47 h 47"/>
                <a:gd name="T20" fmla="*/ 6 w 35"/>
                <a:gd name="T21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7">
                  <a:moveTo>
                    <a:pt x="6" y="47"/>
                  </a:moveTo>
                  <a:cubicBezTo>
                    <a:pt x="18" y="26"/>
                    <a:pt x="18" y="26"/>
                    <a:pt x="18" y="26"/>
                  </a:cubicBezTo>
                  <a:cubicBezTo>
                    <a:pt x="19" y="27"/>
                    <a:pt x="20" y="27"/>
                    <a:pt x="22" y="27"/>
                  </a:cubicBezTo>
                  <a:cubicBezTo>
                    <a:pt x="29" y="27"/>
                    <a:pt x="35" y="21"/>
                    <a:pt x="35" y="13"/>
                  </a:cubicBezTo>
                  <a:cubicBezTo>
                    <a:pt x="35" y="6"/>
                    <a:pt x="29" y="0"/>
                    <a:pt x="22" y="0"/>
                  </a:cubicBezTo>
                  <a:cubicBezTo>
                    <a:pt x="14" y="0"/>
                    <a:pt x="8" y="6"/>
                    <a:pt x="8" y="13"/>
                  </a:cubicBezTo>
                  <a:cubicBezTo>
                    <a:pt x="8" y="17"/>
                    <a:pt x="9" y="20"/>
                    <a:pt x="12" y="2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2" y="44"/>
                    <a:pt x="4" y="45"/>
                    <a:pt x="6" y="47"/>
                  </a:cubicBezTo>
                  <a:close/>
                  <a:moveTo>
                    <a:pt x="6" y="47"/>
                  </a:moveTo>
                  <a:cubicBezTo>
                    <a:pt x="6" y="47"/>
                    <a:pt x="6" y="47"/>
                    <a:pt x="6" y="4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Freeform 20"/>
            <p:cNvSpPr>
              <a:spLocks noEditPoints="1"/>
            </p:cNvSpPr>
            <p:nvPr/>
          </p:nvSpPr>
          <p:spPr bwMode="auto">
            <a:xfrm>
              <a:off x="506412" y="5334001"/>
              <a:ext cx="131763" cy="80963"/>
            </a:xfrm>
            <a:custGeom>
              <a:avLst/>
              <a:gdLst>
                <a:gd name="T0" fmla="*/ 31 w 44"/>
                <a:gd name="T1" fmla="*/ 0 h 27"/>
                <a:gd name="T2" fmla="*/ 18 w 44"/>
                <a:gd name="T3" fmla="*/ 9 h 27"/>
                <a:gd name="T4" fmla="*/ 1 w 44"/>
                <a:gd name="T5" fmla="*/ 7 h 27"/>
                <a:gd name="T6" fmla="*/ 1 w 44"/>
                <a:gd name="T7" fmla="*/ 7 h 27"/>
                <a:gd name="T8" fmla="*/ 0 w 44"/>
                <a:gd name="T9" fmla="*/ 14 h 27"/>
                <a:gd name="T10" fmla="*/ 17 w 44"/>
                <a:gd name="T11" fmla="*/ 16 h 27"/>
                <a:gd name="T12" fmla="*/ 31 w 44"/>
                <a:gd name="T13" fmla="*/ 27 h 27"/>
                <a:gd name="T14" fmla="*/ 44 w 44"/>
                <a:gd name="T15" fmla="*/ 13 h 27"/>
                <a:gd name="T16" fmla="*/ 31 w 44"/>
                <a:gd name="T17" fmla="*/ 0 h 27"/>
                <a:gd name="T18" fmla="*/ 31 w 44"/>
                <a:gd name="T19" fmla="*/ 0 h 27"/>
                <a:gd name="T20" fmla="*/ 31 w 44"/>
                <a:gd name="T2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27">
                  <a:moveTo>
                    <a:pt x="31" y="0"/>
                  </a:moveTo>
                  <a:cubicBezTo>
                    <a:pt x="25" y="0"/>
                    <a:pt x="20" y="4"/>
                    <a:pt x="18" y="9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10"/>
                    <a:pt x="1" y="12"/>
                    <a:pt x="0" y="14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22"/>
                    <a:pt x="24" y="27"/>
                    <a:pt x="31" y="27"/>
                  </a:cubicBezTo>
                  <a:cubicBezTo>
                    <a:pt x="38" y="27"/>
                    <a:pt x="44" y="21"/>
                    <a:pt x="44" y="13"/>
                  </a:cubicBezTo>
                  <a:cubicBezTo>
                    <a:pt x="44" y="6"/>
                    <a:pt x="38" y="0"/>
                    <a:pt x="31" y="0"/>
                  </a:cubicBezTo>
                  <a:close/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1" name="Freeform 21"/>
            <p:cNvSpPr>
              <a:spLocks noEditPoints="1"/>
            </p:cNvSpPr>
            <p:nvPr/>
          </p:nvSpPr>
          <p:spPr bwMode="auto">
            <a:xfrm>
              <a:off x="415925" y="5445126"/>
              <a:ext cx="80963" cy="128588"/>
            </a:xfrm>
            <a:custGeom>
              <a:avLst/>
              <a:gdLst>
                <a:gd name="T0" fmla="*/ 14 w 27"/>
                <a:gd name="T1" fmla="*/ 16 h 43"/>
                <a:gd name="T2" fmla="*/ 10 w 27"/>
                <a:gd name="T3" fmla="*/ 0 h 43"/>
                <a:gd name="T4" fmla="*/ 4 w 27"/>
                <a:gd name="T5" fmla="*/ 1 h 43"/>
                <a:gd name="T6" fmla="*/ 7 w 27"/>
                <a:gd name="T7" fmla="*/ 18 h 43"/>
                <a:gd name="T8" fmla="*/ 0 w 27"/>
                <a:gd name="T9" fmla="*/ 30 h 43"/>
                <a:gd name="T10" fmla="*/ 14 w 27"/>
                <a:gd name="T11" fmla="*/ 43 h 43"/>
                <a:gd name="T12" fmla="*/ 27 w 27"/>
                <a:gd name="T13" fmla="*/ 30 h 43"/>
                <a:gd name="T14" fmla="*/ 14 w 27"/>
                <a:gd name="T15" fmla="*/ 16 h 43"/>
                <a:gd name="T16" fmla="*/ 14 w 27"/>
                <a:gd name="T17" fmla="*/ 16 h 43"/>
                <a:gd name="T18" fmla="*/ 14 w 27"/>
                <a:gd name="T19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3">
                  <a:moveTo>
                    <a:pt x="14" y="16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6" y="1"/>
                    <a:pt x="4" y="1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3" y="20"/>
                    <a:pt x="0" y="25"/>
                    <a:pt x="0" y="30"/>
                  </a:cubicBezTo>
                  <a:cubicBezTo>
                    <a:pt x="0" y="37"/>
                    <a:pt x="6" y="43"/>
                    <a:pt x="14" y="43"/>
                  </a:cubicBezTo>
                  <a:cubicBezTo>
                    <a:pt x="21" y="43"/>
                    <a:pt x="27" y="37"/>
                    <a:pt x="27" y="30"/>
                  </a:cubicBezTo>
                  <a:cubicBezTo>
                    <a:pt x="27" y="22"/>
                    <a:pt x="21" y="16"/>
                    <a:pt x="14" y="16"/>
                  </a:cubicBezTo>
                  <a:close/>
                  <a:moveTo>
                    <a:pt x="14" y="16"/>
                  </a:moveTo>
                  <a:cubicBezTo>
                    <a:pt x="14" y="16"/>
                    <a:pt x="14" y="16"/>
                    <a:pt x="14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2" name="Freeform 22"/>
            <p:cNvSpPr>
              <a:spLocks noEditPoints="1"/>
            </p:cNvSpPr>
            <p:nvPr/>
          </p:nvSpPr>
          <p:spPr bwMode="auto">
            <a:xfrm>
              <a:off x="188912" y="5375276"/>
              <a:ext cx="144463" cy="84138"/>
            </a:xfrm>
            <a:custGeom>
              <a:avLst/>
              <a:gdLst>
                <a:gd name="T0" fmla="*/ 46 w 48"/>
                <a:gd name="T1" fmla="*/ 0 h 28"/>
                <a:gd name="T2" fmla="*/ 25 w 48"/>
                <a:gd name="T3" fmla="*/ 7 h 28"/>
                <a:gd name="T4" fmla="*/ 13 w 48"/>
                <a:gd name="T5" fmla="*/ 1 h 28"/>
                <a:gd name="T6" fmla="*/ 0 w 48"/>
                <a:gd name="T7" fmla="*/ 14 h 28"/>
                <a:gd name="T8" fmla="*/ 13 w 48"/>
                <a:gd name="T9" fmla="*/ 28 h 28"/>
                <a:gd name="T10" fmla="*/ 27 w 48"/>
                <a:gd name="T11" fmla="*/ 14 h 28"/>
                <a:gd name="T12" fmla="*/ 27 w 48"/>
                <a:gd name="T13" fmla="*/ 14 h 28"/>
                <a:gd name="T14" fmla="*/ 48 w 48"/>
                <a:gd name="T15" fmla="*/ 6 h 28"/>
                <a:gd name="T16" fmla="*/ 46 w 48"/>
                <a:gd name="T17" fmla="*/ 0 h 28"/>
                <a:gd name="T18" fmla="*/ 46 w 48"/>
                <a:gd name="T19" fmla="*/ 0 h 28"/>
                <a:gd name="T20" fmla="*/ 46 w 48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28">
                  <a:moveTo>
                    <a:pt x="46" y="0"/>
                  </a:moveTo>
                  <a:cubicBezTo>
                    <a:pt x="25" y="7"/>
                    <a:pt x="25" y="7"/>
                    <a:pt x="25" y="7"/>
                  </a:cubicBezTo>
                  <a:cubicBezTo>
                    <a:pt x="22" y="3"/>
                    <a:pt x="18" y="1"/>
                    <a:pt x="13" y="1"/>
                  </a:cubicBezTo>
                  <a:cubicBezTo>
                    <a:pt x="6" y="1"/>
                    <a:pt x="0" y="7"/>
                    <a:pt x="0" y="14"/>
                  </a:cubicBezTo>
                  <a:cubicBezTo>
                    <a:pt x="0" y="22"/>
                    <a:pt x="6" y="28"/>
                    <a:pt x="13" y="28"/>
                  </a:cubicBezTo>
                  <a:cubicBezTo>
                    <a:pt x="21" y="28"/>
                    <a:pt x="27" y="22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4"/>
                    <a:pt x="46" y="2"/>
                    <a:pt x="46" y="0"/>
                  </a:cubicBezTo>
                  <a:close/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23"/>
            <p:cNvSpPr>
              <a:spLocks noEditPoints="1"/>
            </p:cNvSpPr>
            <p:nvPr/>
          </p:nvSpPr>
          <p:spPr bwMode="auto">
            <a:xfrm>
              <a:off x="347662" y="5286376"/>
              <a:ext cx="138113" cy="141288"/>
            </a:xfrm>
            <a:custGeom>
              <a:avLst/>
              <a:gdLst>
                <a:gd name="T0" fmla="*/ 46 w 46"/>
                <a:gd name="T1" fmla="*/ 23 h 47"/>
                <a:gd name="T2" fmla="*/ 23 w 46"/>
                <a:gd name="T3" fmla="*/ 47 h 47"/>
                <a:gd name="T4" fmla="*/ 0 w 46"/>
                <a:gd name="T5" fmla="*/ 23 h 47"/>
                <a:gd name="T6" fmla="*/ 23 w 46"/>
                <a:gd name="T7" fmla="*/ 0 h 47"/>
                <a:gd name="T8" fmla="*/ 46 w 46"/>
                <a:gd name="T9" fmla="*/ 23 h 47"/>
                <a:gd name="T10" fmla="*/ 46 w 46"/>
                <a:gd name="T11" fmla="*/ 23 h 47"/>
                <a:gd name="T12" fmla="*/ 46 w 46"/>
                <a:gd name="T13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47">
                  <a:moveTo>
                    <a:pt x="46" y="23"/>
                  </a:moveTo>
                  <a:cubicBezTo>
                    <a:pt x="46" y="36"/>
                    <a:pt x="36" y="47"/>
                    <a:pt x="23" y="47"/>
                  </a:cubicBezTo>
                  <a:cubicBezTo>
                    <a:pt x="10" y="47"/>
                    <a:pt x="0" y="36"/>
                    <a:pt x="0" y="23"/>
                  </a:cubicBezTo>
                  <a:cubicBezTo>
                    <a:pt x="0" y="11"/>
                    <a:pt x="10" y="0"/>
                    <a:pt x="23" y="0"/>
                  </a:cubicBezTo>
                  <a:cubicBezTo>
                    <a:pt x="36" y="0"/>
                    <a:pt x="46" y="11"/>
                    <a:pt x="46" y="23"/>
                  </a:cubicBezTo>
                  <a:close/>
                  <a:moveTo>
                    <a:pt x="46" y="23"/>
                  </a:moveTo>
                  <a:cubicBezTo>
                    <a:pt x="46" y="23"/>
                    <a:pt x="46" y="23"/>
                    <a:pt x="46" y="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55" name="Group 66"/>
          <p:cNvGrpSpPr/>
          <p:nvPr/>
        </p:nvGrpSpPr>
        <p:grpSpPr>
          <a:xfrm>
            <a:off x="814920" y="1692055"/>
            <a:ext cx="525984" cy="553156"/>
            <a:chOff x="-839788" y="5100638"/>
            <a:chExt cx="430213" cy="452438"/>
          </a:xfrm>
          <a:solidFill>
            <a:schemeClr val="accent1"/>
          </a:solidFill>
        </p:grpSpPr>
        <p:sp>
          <p:nvSpPr>
            <p:cNvPr id="56" name="Freeform 24"/>
            <p:cNvSpPr>
              <a:spLocks noEditPoints="1"/>
            </p:cNvSpPr>
            <p:nvPr/>
          </p:nvSpPr>
          <p:spPr bwMode="auto">
            <a:xfrm>
              <a:off x="-839788" y="5100638"/>
              <a:ext cx="355600" cy="419100"/>
            </a:xfrm>
            <a:custGeom>
              <a:avLst/>
              <a:gdLst>
                <a:gd name="T0" fmla="*/ 16 w 119"/>
                <a:gd name="T1" fmla="*/ 124 h 140"/>
                <a:gd name="T2" fmla="*/ 16 w 119"/>
                <a:gd name="T3" fmla="*/ 17 h 140"/>
                <a:gd name="T4" fmla="*/ 102 w 119"/>
                <a:gd name="T5" fmla="*/ 17 h 140"/>
                <a:gd name="T6" fmla="*/ 102 w 119"/>
                <a:gd name="T7" fmla="*/ 107 h 140"/>
                <a:gd name="T8" fmla="*/ 119 w 119"/>
                <a:gd name="T9" fmla="*/ 93 h 140"/>
                <a:gd name="T10" fmla="*/ 119 w 119"/>
                <a:gd name="T11" fmla="*/ 9 h 140"/>
                <a:gd name="T12" fmla="*/ 110 w 119"/>
                <a:gd name="T13" fmla="*/ 0 h 140"/>
                <a:gd name="T14" fmla="*/ 8 w 119"/>
                <a:gd name="T15" fmla="*/ 0 h 140"/>
                <a:gd name="T16" fmla="*/ 0 w 119"/>
                <a:gd name="T17" fmla="*/ 9 h 140"/>
                <a:gd name="T18" fmla="*/ 0 w 119"/>
                <a:gd name="T19" fmla="*/ 132 h 140"/>
                <a:gd name="T20" fmla="*/ 8 w 119"/>
                <a:gd name="T21" fmla="*/ 140 h 140"/>
                <a:gd name="T22" fmla="*/ 79 w 119"/>
                <a:gd name="T23" fmla="*/ 140 h 140"/>
                <a:gd name="T24" fmla="*/ 68 w 119"/>
                <a:gd name="T25" fmla="*/ 124 h 140"/>
                <a:gd name="T26" fmla="*/ 16 w 119"/>
                <a:gd name="T27" fmla="*/ 124 h 140"/>
                <a:gd name="T28" fmla="*/ 16 w 119"/>
                <a:gd name="T29" fmla="*/ 124 h 140"/>
                <a:gd name="T30" fmla="*/ 16 w 119"/>
                <a:gd name="T31" fmla="*/ 12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9" h="140">
                  <a:moveTo>
                    <a:pt x="16" y="124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102" y="17"/>
                    <a:pt x="102" y="17"/>
                    <a:pt x="102" y="17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119" y="4"/>
                    <a:pt x="115" y="0"/>
                    <a:pt x="11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6"/>
                    <a:pt x="3" y="140"/>
                    <a:pt x="8" y="140"/>
                  </a:cubicBezTo>
                  <a:cubicBezTo>
                    <a:pt x="79" y="140"/>
                    <a:pt x="79" y="140"/>
                    <a:pt x="79" y="140"/>
                  </a:cubicBezTo>
                  <a:cubicBezTo>
                    <a:pt x="68" y="124"/>
                    <a:pt x="68" y="124"/>
                    <a:pt x="68" y="124"/>
                  </a:cubicBezTo>
                  <a:lnTo>
                    <a:pt x="16" y="124"/>
                  </a:lnTo>
                  <a:close/>
                  <a:moveTo>
                    <a:pt x="16" y="124"/>
                  </a:moveTo>
                  <a:cubicBezTo>
                    <a:pt x="16" y="124"/>
                    <a:pt x="16" y="124"/>
                    <a:pt x="16" y="1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Freeform 25"/>
            <p:cNvSpPr>
              <a:spLocks noEditPoints="1"/>
            </p:cNvSpPr>
            <p:nvPr/>
          </p:nvSpPr>
          <p:spPr bwMode="auto">
            <a:xfrm>
              <a:off x="-639763" y="5360988"/>
              <a:ext cx="230188" cy="192088"/>
            </a:xfrm>
            <a:custGeom>
              <a:avLst/>
              <a:gdLst>
                <a:gd name="T0" fmla="*/ 75 w 77"/>
                <a:gd name="T1" fmla="*/ 2 h 64"/>
                <a:gd name="T2" fmla="*/ 70 w 77"/>
                <a:gd name="T3" fmla="*/ 2 h 64"/>
                <a:gd name="T4" fmla="*/ 32 w 77"/>
                <a:gd name="T5" fmla="*/ 33 h 64"/>
                <a:gd name="T6" fmla="*/ 7 w 77"/>
                <a:gd name="T7" fmla="*/ 18 h 64"/>
                <a:gd name="T8" fmla="*/ 2 w 77"/>
                <a:gd name="T9" fmla="*/ 18 h 64"/>
                <a:gd name="T10" fmla="*/ 2 w 77"/>
                <a:gd name="T11" fmla="*/ 24 h 64"/>
                <a:gd name="T12" fmla="*/ 29 w 77"/>
                <a:gd name="T13" fmla="*/ 62 h 64"/>
                <a:gd name="T14" fmla="*/ 32 w 77"/>
                <a:gd name="T15" fmla="*/ 64 h 64"/>
                <a:gd name="T16" fmla="*/ 32 w 77"/>
                <a:gd name="T17" fmla="*/ 64 h 64"/>
                <a:gd name="T18" fmla="*/ 35 w 77"/>
                <a:gd name="T19" fmla="*/ 62 h 64"/>
                <a:gd name="T20" fmla="*/ 76 w 77"/>
                <a:gd name="T21" fmla="*/ 7 h 64"/>
                <a:gd name="T22" fmla="*/ 75 w 77"/>
                <a:gd name="T23" fmla="*/ 2 h 64"/>
                <a:gd name="T24" fmla="*/ 75 w 77"/>
                <a:gd name="T25" fmla="*/ 2 h 64"/>
                <a:gd name="T26" fmla="*/ 75 w 77"/>
                <a:gd name="T27" fmla="*/ 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64">
                  <a:moveTo>
                    <a:pt x="75" y="2"/>
                  </a:moveTo>
                  <a:cubicBezTo>
                    <a:pt x="74" y="0"/>
                    <a:pt x="71" y="0"/>
                    <a:pt x="70" y="2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5" y="17"/>
                    <a:pt x="3" y="17"/>
                    <a:pt x="2" y="18"/>
                  </a:cubicBezTo>
                  <a:cubicBezTo>
                    <a:pt x="1" y="20"/>
                    <a:pt x="0" y="22"/>
                    <a:pt x="2" y="24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30" y="63"/>
                    <a:pt x="31" y="64"/>
                    <a:pt x="32" y="64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3" y="64"/>
                    <a:pt x="35" y="63"/>
                    <a:pt x="35" y="62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7" y="5"/>
                    <a:pt x="77" y="3"/>
                    <a:pt x="75" y="2"/>
                  </a:cubicBezTo>
                  <a:close/>
                  <a:moveTo>
                    <a:pt x="75" y="2"/>
                  </a:moveTo>
                  <a:cubicBezTo>
                    <a:pt x="75" y="2"/>
                    <a:pt x="75" y="2"/>
                    <a:pt x="75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26"/>
            <p:cNvSpPr>
              <a:spLocks noEditPoints="1"/>
            </p:cNvSpPr>
            <p:nvPr/>
          </p:nvSpPr>
          <p:spPr bwMode="auto">
            <a:xfrm>
              <a:off x="-762000" y="5187951"/>
              <a:ext cx="196850" cy="50800"/>
            </a:xfrm>
            <a:custGeom>
              <a:avLst/>
              <a:gdLst>
                <a:gd name="T0" fmla="*/ 58 w 66"/>
                <a:gd name="T1" fmla="*/ 0 h 17"/>
                <a:gd name="T2" fmla="*/ 8 w 66"/>
                <a:gd name="T3" fmla="*/ 0 h 17"/>
                <a:gd name="T4" fmla="*/ 0 w 66"/>
                <a:gd name="T5" fmla="*/ 8 h 17"/>
                <a:gd name="T6" fmla="*/ 8 w 66"/>
                <a:gd name="T7" fmla="*/ 17 h 17"/>
                <a:gd name="T8" fmla="*/ 58 w 66"/>
                <a:gd name="T9" fmla="*/ 17 h 17"/>
                <a:gd name="T10" fmla="*/ 66 w 66"/>
                <a:gd name="T11" fmla="*/ 8 h 17"/>
                <a:gd name="T12" fmla="*/ 58 w 66"/>
                <a:gd name="T13" fmla="*/ 0 h 17"/>
                <a:gd name="T14" fmla="*/ 58 w 66"/>
                <a:gd name="T15" fmla="*/ 0 h 17"/>
                <a:gd name="T16" fmla="*/ 58 w 66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17">
                  <a:moveTo>
                    <a:pt x="5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7"/>
                    <a:pt x="8" y="17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2" y="17"/>
                    <a:pt x="66" y="13"/>
                    <a:pt x="66" y="8"/>
                  </a:cubicBezTo>
                  <a:cubicBezTo>
                    <a:pt x="66" y="4"/>
                    <a:pt x="62" y="0"/>
                    <a:pt x="58" y="0"/>
                  </a:cubicBezTo>
                  <a:close/>
                  <a:moveTo>
                    <a:pt x="58" y="0"/>
                  </a:move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Freeform 27"/>
            <p:cNvSpPr>
              <a:spLocks noEditPoints="1"/>
            </p:cNvSpPr>
            <p:nvPr/>
          </p:nvSpPr>
          <p:spPr bwMode="auto">
            <a:xfrm>
              <a:off x="-762000" y="5262563"/>
              <a:ext cx="196850" cy="47625"/>
            </a:xfrm>
            <a:custGeom>
              <a:avLst/>
              <a:gdLst>
                <a:gd name="T0" fmla="*/ 58 w 66"/>
                <a:gd name="T1" fmla="*/ 0 h 16"/>
                <a:gd name="T2" fmla="*/ 8 w 66"/>
                <a:gd name="T3" fmla="*/ 0 h 16"/>
                <a:gd name="T4" fmla="*/ 0 w 66"/>
                <a:gd name="T5" fmla="*/ 8 h 16"/>
                <a:gd name="T6" fmla="*/ 8 w 66"/>
                <a:gd name="T7" fmla="*/ 16 h 16"/>
                <a:gd name="T8" fmla="*/ 58 w 66"/>
                <a:gd name="T9" fmla="*/ 16 h 16"/>
                <a:gd name="T10" fmla="*/ 66 w 66"/>
                <a:gd name="T11" fmla="*/ 8 h 16"/>
                <a:gd name="T12" fmla="*/ 58 w 66"/>
                <a:gd name="T13" fmla="*/ 0 h 16"/>
                <a:gd name="T14" fmla="*/ 58 w 66"/>
                <a:gd name="T15" fmla="*/ 0 h 16"/>
                <a:gd name="T16" fmla="*/ 58 w 66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16">
                  <a:moveTo>
                    <a:pt x="5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13"/>
                    <a:pt x="4" y="16"/>
                    <a:pt x="8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62" y="16"/>
                    <a:pt x="66" y="13"/>
                    <a:pt x="66" y="8"/>
                  </a:cubicBezTo>
                  <a:cubicBezTo>
                    <a:pt x="66" y="3"/>
                    <a:pt x="62" y="0"/>
                    <a:pt x="58" y="0"/>
                  </a:cubicBezTo>
                  <a:close/>
                  <a:moveTo>
                    <a:pt x="58" y="0"/>
                  </a:move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Freeform 28"/>
            <p:cNvSpPr>
              <a:spLocks noEditPoints="1"/>
            </p:cNvSpPr>
            <p:nvPr/>
          </p:nvSpPr>
          <p:spPr bwMode="auto">
            <a:xfrm>
              <a:off x="-762000" y="5334001"/>
              <a:ext cx="196850" cy="50800"/>
            </a:xfrm>
            <a:custGeom>
              <a:avLst/>
              <a:gdLst>
                <a:gd name="T0" fmla="*/ 58 w 66"/>
                <a:gd name="T1" fmla="*/ 0 h 17"/>
                <a:gd name="T2" fmla="*/ 8 w 66"/>
                <a:gd name="T3" fmla="*/ 0 h 17"/>
                <a:gd name="T4" fmla="*/ 0 w 66"/>
                <a:gd name="T5" fmla="*/ 9 h 17"/>
                <a:gd name="T6" fmla="*/ 8 w 66"/>
                <a:gd name="T7" fmla="*/ 17 h 17"/>
                <a:gd name="T8" fmla="*/ 58 w 66"/>
                <a:gd name="T9" fmla="*/ 17 h 17"/>
                <a:gd name="T10" fmla="*/ 66 w 66"/>
                <a:gd name="T11" fmla="*/ 9 h 17"/>
                <a:gd name="T12" fmla="*/ 58 w 66"/>
                <a:gd name="T13" fmla="*/ 0 h 17"/>
                <a:gd name="T14" fmla="*/ 58 w 66"/>
                <a:gd name="T15" fmla="*/ 0 h 17"/>
                <a:gd name="T16" fmla="*/ 58 w 66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17">
                  <a:moveTo>
                    <a:pt x="5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3"/>
                    <a:pt x="4" y="17"/>
                    <a:pt x="8" y="17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2" y="17"/>
                    <a:pt x="66" y="13"/>
                    <a:pt x="66" y="9"/>
                  </a:cubicBezTo>
                  <a:cubicBezTo>
                    <a:pt x="66" y="4"/>
                    <a:pt x="62" y="0"/>
                    <a:pt x="58" y="0"/>
                  </a:cubicBezTo>
                  <a:close/>
                  <a:moveTo>
                    <a:pt x="58" y="0"/>
                  </a:move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432157" y="2928499"/>
            <a:ext cx="4473052" cy="1050350"/>
            <a:chOff x="1432157" y="2928499"/>
            <a:chExt cx="4473052" cy="1050350"/>
          </a:xfrm>
        </p:grpSpPr>
        <p:sp>
          <p:nvSpPr>
            <p:cNvPr id="62" name="文本框 61"/>
            <p:cNvSpPr txBox="1"/>
            <p:nvPr/>
          </p:nvSpPr>
          <p:spPr>
            <a:xfrm>
              <a:off x="1432158" y="2928499"/>
              <a:ext cx="119888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2"/>
                  </a:solidFill>
                  <a:latin typeface="思源黑体 Bold" panose="020B0800000000000000" charset="-122"/>
                  <a:ea typeface="思源黑体 Bold" panose="020B0800000000000000" charset="-122"/>
                  <a:cs typeface="思源黑体 Bold" panose="020B0800000000000000" charset="-122"/>
                </a:rPr>
                <a:t>多项报销</a:t>
              </a:r>
              <a:endParaRPr lang="zh-CN" altLang="en-US" sz="2000" dirty="0">
                <a:solidFill>
                  <a:schemeClr val="accent2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1432157" y="3328609"/>
              <a:ext cx="4473052" cy="650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思源黑体 Light" panose="020B0300000000000000" charset="-122"/>
                  <a:ea typeface="思源黑体 Light" panose="020B0300000000000000" charset="-122"/>
                  <a:cs typeface="思源黑体 Light" panose="020B0300000000000000" charset="-122"/>
                </a:rPr>
                <a:t>若一张报销单上有多个报销项目，可填一张报销单，但需要分行填写</a:t>
              </a:r>
              <a:endParaRPr lang="zh-CN" altLang="en-US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432157" y="4309817"/>
            <a:ext cx="4473052" cy="1050350"/>
            <a:chOff x="1432157" y="4309817"/>
            <a:chExt cx="4473052" cy="1050350"/>
          </a:xfrm>
        </p:grpSpPr>
        <p:sp>
          <p:nvSpPr>
            <p:cNvPr id="65" name="文本框 64"/>
            <p:cNvSpPr txBox="1"/>
            <p:nvPr/>
          </p:nvSpPr>
          <p:spPr>
            <a:xfrm>
              <a:off x="1432158" y="4309817"/>
              <a:ext cx="119888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2"/>
                  </a:solidFill>
                  <a:latin typeface="思源黑体 Bold" panose="020B0800000000000000" charset="-122"/>
                  <a:ea typeface="思源黑体 Bold" panose="020B0800000000000000" charset="-122"/>
                  <a:cs typeface="思源黑体 Bold" panose="020B0800000000000000" charset="-122"/>
                </a:rPr>
                <a:t>替代报销</a:t>
              </a:r>
              <a:endParaRPr lang="zh-CN" altLang="en-US" sz="2000" dirty="0">
                <a:solidFill>
                  <a:schemeClr val="accent2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1432157" y="4709927"/>
              <a:ext cx="4473052" cy="650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思源黑体 Light" panose="020B0300000000000000" charset="-122"/>
                  <a:ea typeface="思源黑体 Light" panose="020B0300000000000000" charset="-122"/>
                  <a:cs typeface="思源黑体 Light" panose="020B0300000000000000" charset="-122"/>
                </a:rPr>
                <a:t>如奖金、提成等需用替代票代替报销的，需要附上原有印章清晰收据</a:t>
              </a:r>
              <a:endParaRPr lang="zh-CN" altLang="en-US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7012571" y="1547180"/>
            <a:ext cx="4473052" cy="1050350"/>
            <a:chOff x="1432157" y="1547180"/>
            <a:chExt cx="4473052" cy="1050350"/>
          </a:xfrm>
        </p:grpSpPr>
        <p:sp>
          <p:nvSpPr>
            <p:cNvPr id="77" name="文本框 76"/>
            <p:cNvSpPr txBox="1"/>
            <p:nvPr/>
          </p:nvSpPr>
          <p:spPr>
            <a:xfrm>
              <a:off x="1432158" y="1547180"/>
              <a:ext cx="119888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2"/>
                  </a:solidFill>
                  <a:latin typeface="思源黑体 Bold" panose="020B0800000000000000" charset="-122"/>
                  <a:ea typeface="思源黑体 Bold" panose="020B0800000000000000" charset="-122"/>
                  <a:cs typeface="思源黑体 Bold" panose="020B0800000000000000" charset="-122"/>
                </a:rPr>
                <a:t>小写金额</a:t>
              </a:r>
              <a:endParaRPr lang="zh-CN" altLang="en-US" sz="2000" dirty="0">
                <a:solidFill>
                  <a:schemeClr val="accent2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1432157" y="1947290"/>
              <a:ext cx="4473052" cy="650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思源黑体 Light" panose="020B0300000000000000" charset="-122"/>
                  <a:ea typeface="思源黑体 Light" panose="020B0300000000000000" charset="-122"/>
                  <a:cs typeface="思源黑体 Light" panose="020B0300000000000000" charset="-122"/>
                </a:rPr>
                <a:t>类别相同的票据上的金额合计数，采用阿拉伯数字填列，保留两位小数</a:t>
              </a:r>
              <a:endParaRPr lang="zh-CN" altLang="en-US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7012571" y="2928499"/>
            <a:ext cx="4473052" cy="1050350"/>
            <a:chOff x="1432157" y="2928499"/>
            <a:chExt cx="4473052" cy="1050350"/>
          </a:xfrm>
        </p:grpSpPr>
        <p:sp>
          <p:nvSpPr>
            <p:cNvPr id="80" name="文本框 79"/>
            <p:cNvSpPr txBox="1"/>
            <p:nvPr/>
          </p:nvSpPr>
          <p:spPr>
            <a:xfrm>
              <a:off x="1432158" y="2928499"/>
              <a:ext cx="119888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2"/>
                  </a:solidFill>
                  <a:latin typeface="思源黑体 Bold" panose="020B0800000000000000" charset="-122"/>
                  <a:ea typeface="思源黑体 Bold" panose="020B0800000000000000" charset="-122"/>
                  <a:cs typeface="思源黑体 Bold" panose="020B0800000000000000" charset="-122"/>
                </a:rPr>
                <a:t>大写金额</a:t>
              </a:r>
              <a:endParaRPr lang="zh-CN" altLang="en-US" sz="2000" dirty="0">
                <a:solidFill>
                  <a:schemeClr val="accent2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1432157" y="3328609"/>
              <a:ext cx="4473052" cy="650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思源黑体 Light" panose="020B0300000000000000" charset="-122"/>
                  <a:ea typeface="思源黑体 Light" panose="020B0300000000000000" charset="-122"/>
                  <a:cs typeface="思源黑体 Light" panose="020B0300000000000000" charset="-122"/>
                </a:rPr>
                <a:t>本张费用报销单合计金额的大写数字，大写金额前必须加￥并用零补齐</a:t>
              </a:r>
              <a:endParaRPr lang="zh-CN" altLang="en-US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7012571" y="4309817"/>
            <a:ext cx="4473052" cy="1050350"/>
            <a:chOff x="1432157" y="4309817"/>
            <a:chExt cx="4473052" cy="1050350"/>
          </a:xfrm>
        </p:grpSpPr>
        <p:sp>
          <p:nvSpPr>
            <p:cNvPr id="83" name="文本框 82"/>
            <p:cNvSpPr txBox="1"/>
            <p:nvPr/>
          </p:nvSpPr>
          <p:spPr>
            <a:xfrm>
              <a:off x="1432158" y="4309817"/>
              <a:ext cx="119888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2"/>
                  </a:solidFill>
                  <a:latin typeface="思源黑体 Bold" panose="020B0800000000000000" charset="-122"/>
                  <a:ea typeface="思源黑体 Bold" panose="020B0800000000000000" charset="-122"/>
                  <a:cs typeface="思源黑体 Bold" panose="020B0800000000000000" charset="-122"/>
                </a:rPr>
                <a:t>其它项目</a:t>
              </a:r>
              <a:endParaRPr lang="zh-CN" altLang="en-US" sz="2000" dirty="0">
                <a:solidFill>
                  <a:schemeClr val="accent2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1432157" y="4709927"/>
              <a:ext cx="4473052" cy="650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思源黑体 Light" panose="020B0300000000000000" charset="-122"/>
                  <a:ea typeface="思源黑体 Light" panose="020B0300000000000000" charset="-122"/>
                  <a:cs typeface="思源黑体 Light" panose="020B0300000000000000" charset="-122"/>
                </a:rPr>
                <a:t>如有借支请填写原借款，如借支金额大于报销金额需要填写应退余款</a:t>
              </a:r>
              <a:endParaRPr lang="zh-CN" altLang="en-US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endParaRPr>
            </a:p>
          </p:txBody>
        </p:sp>
      </p:grpSp>
      <p:grpSp>
        <p:nvGrpSpPr>
          <p:cNvPr id="10" name="图形 8"/>
          <p:cNvGrpSpPr/>
          <p:nvPr/>
        </p:nvGrpSpPr>
        <p:grpSpPr>
          <a:xfrm>
            <a:off x="788514" y="3127610"/>
            <a:ext cx="556183" cy="556183"/>
            <a:chOff x="788515" y="3127611"/>
            <a:chExt cx="552454" cy="552454"/>
          </a:xfrm>
          <a:solidFill>
            <a:schemeClr val="accent1"/>
          </a:solidFill>
        </p:grpSpPr>
        <p:sp>
          <p:nvSpPr>
            <p:cNvPr id="11" name="任意多边形: 形状 10"/>
            <p:cNvSpPr/>
            <p:nvPr/>
          </p:nvSpPr>
          <p:spPr>
            <a:xfrm>
              <a:off x="962538" y="3417649"/>
              <a:ext cx="370489" cy="258277"/>
            </a:xfrm>
            <a:custGeom>
              <a:avLst/>
              <a:gdLst>
                <a:gd name="connsiteX0" fmla="*/ 319042 w 370489"/>
                <a:gd name="connsiteY0" fmla="*/ 258272 h 258277"/>
                <a:gd name="connsiteX1" fmla="*/ 17264 w 370489"/>
                <a:gd name="connsiteY1" fmla="*/ 258272 h 258277"/>
                <a:gd name="connsiteX2" fmla="*/ 0 w 370489"/>
                <a:gd name="connsiteY2" fmla="*/ 241008 h 258277"/>
                <a:gd name="connsiteX3" fmla="*/ 17264 w 370489"/>
                <a:gd name="connsiteY3" fmla="*/ 223744 h 258277"/>
                <a:gd name="connsiteX4" fmla="*/ 319042 w 370489"/>
                <a:gd name="connsiteY4" fmla="*/ 223744 h 258277"/>
                <a:gd name="connsiteX5" fmla="*/ 335961 w 370489"/>
                <a:gd name="connsiteY5" fmla="*/ 206825 h 258277"/>
                <a:gd name="connsiteX6" fmla="*/ 335961 w 370489"/>
                <a:gd name="connsiteY6" fmla="*/ 17264 h 258277"/>
                <a:gd name="connsiteX7" fmla="*/ 353225 w 370489"/>
                <a:gd name="connsiteY7" fmla="*/ 0 h 258277"/>
                <a:gd name="connsiteX8" fmla="*/ 370489 w 370489"/>
                <a:gd name="connsiteY8" fmla="*/ 17264 h 258277"/>
                <a:gd name="connsiteX9" fmla="*/ 370489 w 370489"/>
                <a:gd name="connsiteY9" fmla="*/ 207516 h 258277"/>
                <a:gd name="connsiteX10" fmla="*/ 319738 w 370489"/>
                <a:gd name="connsiteY10" fmla="*/ 258278 h 258277"/>
                <a:gd name="connsiteX11" fmla="*/ 319042 w 370489"/>
                <a:gd name="connsiteY11" fmla="*/ 258272 h 258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0489" h="258277">
                  <a:moveTo>
                    <a:pt x="319042" y="258272"/>
                  </a:moveTo>
                  <a:lnTo>
                    <a:pt x="17264" y="258272"/>
                  </a:lnTo>
                  <a:cubicBezTo>
                    <a:pt x="7729" y="258272"/>
                    <a:pt x="0" y="250541"/>
                    <a:pt x="0" y="241008"/>
                  </a:cubicBezTo>
                  <a:cubicBezTo>
                    <a:pt x="0" y="231473"/>
                    <a:pt x="7729" y="223744"/>
                    <a:pt x="17264" y="223744"/>
                  </a:cubicBezTo>
                  <a:lnTo>
                    <a:pt x="319042" y="223744"/>
                  </a:lnTo>
                  <a:cubicBezTo>
                    <a:pt x="328386" y="223744"/>
                    <a:pt x="335961" y="216169"/>
                    <a:pt x="335961" y="206825"/>
                  </a:cubicBezTo>
                  <a:lnTo>
                    <a:pt x="335961" y="17264"/>
                  </a:lnTo>
                  <a:cubicBezTo>
                    <a:pt x="335961" y="7730"/>
                    <a:pt x="343691" y="0"/>
                    <a:pt x="353225" y="0"/>
                  </a:cubicBezTo>
                  <a:cubicBezTo>
                    <a:pt x="362760" y="0"/>
                    <a:pt x="370489" y="7730"/>
                    <a:pt x="370489" y="17264"/>
                  </a:cubicBezTo>
                  <a:lnTo>
                    <a:pt x="370489" y="207516"/>
                  </a:lnTo>
                  <a:cubicBezTo>
                    <a:pt x="370489" y="235548"/>
                    <a:pt x="347770" y="258272"/>
                    <a:pt x="319738" y="258278"/>
                  </a:cubicBezTo>
                  <a:cubicBezTo>
                    <a:pt x="319506" y="258278"/>
                    <a:pt x="319274" y="258278"/>
                    <a:pt x="319042" y="258272"/>
                  </a:cubicBezTo>
                  <a:close/>
                </a:path>
              </a:pathLst>
            </a:custGeom>
            <a:grpFill/>
            <a:ln w="54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798873" y="3132444"/>
              <a:ext cx="451631" cy="450941"/>
            </a:xfrm>
            <a:custGeom>
              <a:avLst/>
              <a:gdLst>
                <a:gd name="connsiteX0" fmla="*/ 400529 w 451631"/>
                <a:gd name="connsiteY0" fmla="*/ 450941 h 450941"/>
                <a:gd name="connsiteX1" fmla="*/ 50757 w 451631"/>
                <a:gd name="connsiteY1" fmla="*/ 450941 h 450941"/>
                <a:gd name="connsiteX2" fmla="*/ 0 w 451631"/>
                <a:gd name="connsiteY2" fmla="*/ 400184 h 450941"/>
                <a:gd name="connsiteX3" fmla="*/ 0 w 451631"/>
                <a:gd name="connsiteY3" fmla="*/ 50757 h 450941"/>
                <a:gd name="connsiteX4" fmla="*/ 50757 w 451631"/>
                <a:gd name="connsiteY4" fmla="*/ 0 h 450941"/>
                <a:gd name="connsiteX5" fmla="*/ 346320 w 451631"/>
                <a:gd name="connsiteY5" fmla="*/ 0 h 450941"/>
                <a:gd name="connsiteX6" fmla="*/ 363584 w 451631"/>
                <a:gd name="connsiteY6" fmla="*/ 17264 h 450941"/>
                <a:gd name="connsiteX7" fmla="*/ 346320 w 451631"/>
                <a:gd name="connsiteY7" fmla="*/ 34528 h 450941"/>
                <a:gd name="connsiteX8" fmla="*/ 50757 w 451631"/>
                <a:gd name="connsiteY8" fmla="*/ 34528 h 450941"/>
                <a:gd name="connsiteX9" fmla="*/ 33838 w 451631"/>
                <a:gd name="connsiteY9" fmla="*/ 51447 h 450941"/>
                <a:gd name="connsiteX10" fmla="*/ 33838 w 451631"/>
                <a:gd name="connsiteY10" fmla="*/ 400184 h 450941"/>
                <a:gd name="connsiteX11" fmla="*/ 50757 w 451631"/>
                <a:gd name="connsiteY11" fmla="*/ 417103 h 450941"/>
                <a:gd name="connsiteX12" fmla="*/ 400529 w 451631"/>
                <a:gd name="connsiteY12" fmla="*/ 417103 h 450941"/>
                <a:gd name="connsiteX13" fmla="*/ 417103 w 451631"/>
                <a:gd name="connsiteY13" fmla="*/ 400184 h 450941"/>
                <a:gd name="connsiteX14" fmla="*/ 417103 w 451631"/>
                <a:gd name="connsiteY14" fmla="*/ 302469 h 450941"/>
                <a:gd name="connsiteX15" fmla="*/ 434367 w 451631"/>
                <a:gd name="connsiteY15" fmla="*/ 285204 h 450941"/>
                <a:gd name="connsiteX16" fmla="*/ 451631 w 451631"/>
                <a:gd name="connsiteY16" fmla="*/ 302469 h 450941"/>
                <a:gd name="connsiteX17" fmla="*/ 451631 w 451631"/>
                <a:gd name="connsiteY17" fmla="*/ 400184 h 450941"/>
                <a:gd name="connsiteX18" fmla="*/ 400876 w 451631"/>
                <a:gd name="connsiteY18" fmla="*/ 450942 h 450941"/>
                <a:gd name="connsiteX19" fmla="*/ 400529 w 451631"/>
                <a:gd name="connsiteY19" fmla="*/ 450941 h 450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51631" h="450941">
                  <a:moveTo>
                    <a:pt x="400529" y="450941"/>
                  </a:moveTo>
                  <a:lnTo>
                    <a:pt x="50757" y="450941"/>
                  </a:lnTo>
                  <a:cubicBezTo>
                    <a:pt x="22725" y="450941"/>
                    <a:pt x="0" y="428216"/>
                    <a:pt x="0" y="400184"/>
                  </a:cubicBezTo>
                  <a:lnTo>
                    <a:pt x="0" y="50757"/>
                  </a:lnTo>
                  <a:cubicBezTo>
                    <a:pt x="0" y="22725"/>
                    <a:pt x="22725" y="0"/>
                    <a:pt x="50757" y="0"/>
                  </a:cubicBezTo>
                  <a:lnTo>
                    <a:pt x="346320" y="0"/>
                  </a:lnTo>
                  <a:cubicBezTo>
                    <a:pt x="355854" y="0"/>
                    <a:pt x="363584" y="7729"/>
                    <a:pt x="363584" y="17264"/>
                  </a:cubicBezTo>
                  <a:cubicBezTo>
                    <a:pt x="363584" y="26799"/>
                    <a:pt x="355854" y="34528"/>
                    <a:pt x="346320" y="34528"/>
                  </a:cubicBezTo>
                  <a:lnTo>
                    <a:pt x="50757" y="34528"/>
                  </a:lnTo>
                  <a:cubicBezTo>
                    <a:pt x="41413" y="34528"/>
                    <a:pt x="33838" y="42103"/>
                    <a:pt x="33838" y="51447"/>
                  </a:cubicBezTo>
                  <a:lnTo>
                    <a:pt x="33838" y="400184"/>
                  </a:lnTo>
                  <a:cubicBezTo>
                    <a:pt x="33838" y="409528"/>
                    <a:pt x="41413" y="417103"/>
                    <a:pt x="50757" y="417103"/>
                  </a:cubicBezTo>
                  <a:lnTo>
                    <a:pt x="400529" y="417103"/>
                  </a:lnTo>
                  <a:cubicBezTo>
                    <a:pt x="409738" y="416915"/>
                    <a:pt x="417105" y="409395"/>
                    <a:pt x="417103" y="400184"/>
                  </a:cubicBezTo>
                  <a:lnTo>
                    <a:pt x="417103" y="302469"/>
                  </a:lnTo>
                  <a:cubicBezTo>
                    <a:pt x="417103" y="292934"/>
                    <a:pt x="424832" y="285204"/>
                    <a:pt x="434367" y="285204"/>
                  </a:cubicBezTo>
                  <a:cubicBezTo>
                    <a:pt x="443902" y="285204"/>
                    <a:pt x="451631" y="292934"/>
                    <a:pt x="451631" y="302469"/>
                  </a:cubicBezTo>
                  <a:lnTo>
                    <a:pt x="451631" y="400184"/>
                  </a:lnTo>
                  <a:cubicBezTo>
                    <a:pt x="451632" y="428216"/>
                    <a:pt x="428908" y="450941"/>
                    <a:pt x="400876" y="450942"/>
                  </a:cubicBezTo>
                  <a:cubicBezTo>
                    <a:pt x="400760" y="450942"/>
                    <a:pt x="400645" y="450941"/>
                    <a:pt x="400529" y="450941"/>
                  </a:cubicBezTo>
                  <a:close/>
                </a:path>
              </a:pathLst>
            </a:custGeom>
            <a:grpFill/>
            <a:ln w="54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915854" y="3138589"/>
              <a:ext cx="419616" cy="537337"/>
            </a:xfrm>
            <a:custGeom>
              <a:avLst/>
              <a:gdLst>
                <a:gd name="connsiteX0" fmla="*/ 365726 w 419616"/>
                <a:gd name="connsiteY0" fmla="*/ 537332 h 537337"/>
                <a:gd name="connsiteX1" fmla="*/ 35289 w 419616"/>
                <a:gd name="connsiteY1" fmla="*/ 537332 h 537337"/>
                <a:gd name="connsiteX2" fmla="*/ 18025 w 419616"/>
                <a:gd name="connsiteY2" fmla="*/ 520068 h 537337"/>
                <a:gd name="connsiteX3" fmla="*/ 35289 w 419616"/>
                <a:gd name="connsiteY3" fmla="*/ 502804 h 537337"/>
                <a:gd name="connsiteX4" fmla="*/ 365726 w 419616"/>
                <a:gd name="connsiteY4" fmla="*/ 502804 h 537337"/>
                <a:gd name="connsiteX5" fmla="*/ 382645 w 419616"/>
                <a:gd name="connsiteY5" fmla="*/ 485885 h 537337"/>
                <a:gd name="connsiteX6" fmla="*/ 382645 w 419616"/>
                <a:gd name="connsiteY6" fmla="*/ 296324 h 537337"/>
                <a:gd name="connsiteX7" fmla="*/ 399909 w 419616"/>
                <a:gd name="connsiteY7" fmla="*/ 279060 h 537337"/>
                <a:gd name="connsiteX8" fmla="*/ 417173 w 419616"/>
                <a:gd name="connsiteY8" fmla="*/ 296324 h 537337"/>
                <a:gd name="connsiteX9" fmla="*/ 417173 w 419616"/>
                <a:gd name="connsiteY9" fmla="*/ 486575 h 537337"/>
                <a:gd name="connsiteX10" fmla="*/ 366421 w 419616"/>
                <a:gd name="connsiteY10" fmla="*/ 537337 h 537337"/>
                <a:gd name="connsiteX11" fmla="*/ 365726 w 419616"/>
                <a:gd name="connsiteY11" fmla="*/ 537332 h 537337"/>
                <a:gd name="connsiteX12" fmla="*/ 133005 w 419616"/>
                <a:gd name="connsiteY12" fmla="*/ 302884 h 537337"/>
                <a:gd name="connsiteX13" fmla="*/ 120920 w 419616"/>
                <a:gd name="connsiteY13" fmla="*/ 297360 h 537337"/>
                <a:gd name="connsiteX14" fmla="*/ 4905 w 419616"/>
                <a:gd name="connsiteY14" fmla="*/ 174784 h 537337"/>
                <a:gd name="connsiteX15" fmla="*/ 4905 w 419616"/>
                <a:gd name="connsiteY15" fmla="*/ 150960 h 537337"/>
                <a:gd name="connsiteX16" fmla="*/ 28340 w 419616"/>
                <a:gd name="connsiteY16" fmla="*/ 150571 h 537337"/>
                <a:gd name="connsiteX17" fmla="*/ 28729 w 419616"/>
                <a:gd name="connsiteY17" fmla="*/ 150960 h 537337"/>
                <a:gd name="connsiteX18" fmla="*/ 132314 w 419616"/>
                <a:gd name="connsiteY18" fmla="*/ 260760 h 537337"/>
                <a:gd name="connsiteX19" fmla="*/ 390586 w 419616"/>
                <a:gd name="connsiteY19" fmla="*/ 4904 h 537337"/>
                <a:gd name="connsiteX20" fmla="*/ 414411 w 419616"/>
                <a:gd name="connsiteY20" fmla="*/ 4904 h 537337"/>
                <a:gd name="connsiteX21" fmla="*/ 415301 w 419616"/>
                <a:gd name="connsiteY21" fmla="*/ 27837 h 537337"/>
                <a:gd name="connsiteX22" fmla="*/ 414411 w 419616"/>
                <a:gd name="connsiteY22" fmla="*/ 28729 h 537337"/>
                <a:gd name="connsiteX23" fmla="*/ 144744 w 419616"/>
                <a:gd name="connsiteY23" fmla="*/ 297705 h 537337"/>
                <a:gd name="connsiteX24" fmla="*/ 133005 w 419616"/>
                <a:gd name="connsiteY24" fmla="*/ 302884 h 537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19616" h="537337">
                  <a:moveTo>
                    <a:pt x="365726" y="537332"/>
                  </a:moveTo>
                  <a:lnTo>
                    <a:pt x="35289" y="537332"/>
                  </a:lnTo>
                  <a:cubicBezTo>
                    <a:pt x="25755" y="537332"/>
                    <a:pt x="18025" y="529601"/>
                    <a:pt x="18025" y="520068"/>
                  </a:cubicBezTo>
                  <a:cubicBezTo>
                    <a:pt x="18025" y="510533"/>
                    <a:pt x="25755" y="502804"/>
                    <a:pt x="35289" y="502804"/>
                  </a:cubicBezTo>
                  <a:lnTo>
                    <a:pt x="365726" y="502804"/>
                  </a:lnTo>
                  <a:cubicBezTo>
                    <a:pt x="375070" y="502804"/>
                    <a:pt x="382645" y="495229"/>
                    <a:pt x="382645" y="485885"/>
                  </a:cubicBezTo>
                  <a:lnTo>
                    <a:pt x="382645" y="296324"/>
                  </a:lnTo>
                  <a:cubicBezTo>
                    <a:pt x="382645" y="286789"/>
                    <a:pt x="390374" y="279060"/>
                    <a:pt x="399909" y="279060"/>
                  </a:cubicBezTo>
                  <a:cubicBezTo>
                    <a:pt x="409444" y="279060"/>
                    <a:pt x="417173" y="286789"/>
                    <a:pt x="417173" y="296324"/>
                  </a:cubicBezTo>
                  <a:lnTo>
                    <a:pt x="417173" y="486575"/>
                  </a:lnTo>
                  <a:cubicBezTo>
                    <a:pt x="417173" y="514607"/>
                    <a:pt x="394454" y="537332"/>
                    <a:pt x="366421" y="537337"/>
                  </a:cubicBezTo>
                  <a:cubicBezTo>
                    <a:pt x="366189" y="537337"/>
                    <a:pt x="365958" y="537337"/>
                    <a:pt x="365726" y="537332"/>
                  </a:cubicBezTo>
                  <a:close/>
                  <a:moveTo>
                    <a:pt x="133005" y="302884"/>
                  </a:moveTo>
                  <a:cubicBezTo>
                    <a:pt x="128382" y="302809"/>
                    <a:pt x="124002" y="300806"/>
                    <a:pt x="120920" y="297360"/>
                  </a:cubicBezTo>
                  <a:lnTo>
                    <a:pt x="4905" y="174784"/>
                  </a:lnTo>
                  <a:cubicBezTo>
                    <a:pt x="-1635" y="168189"/>
                    <a:pt x="-1635" y="157555"/>
                    <a:pt x="4905" y="150960"/>
                  </a:cubicBezTo>
                  <a:cubicBezTo>
                    <a:pt x="11269" y="144381"/>
                    <a:pt x="21761" y="144207"/>
                    <a:pt x="28340" y="150571"/>
                  </a:cubicBezTo>
                  <a:cubicBezTo>
                    <a:pt x="28472" y="150698"/>
                    <a:pt x="28602" y="150828"/>
                    <a:pt x="28729" y="150960"/>
                  </a:cubicBezTo>
                  <a:lnTo>
                    <a:pt x="132314" y="260760"/>
                  </a:lnTo>
                  <a:lnTo>
                    <a:pt x="390586" y="4904"/>
                  </a:lnTo>
                  <a:cubicBezTo>
                    <a:pt x="397182" y="-1635"/>
                    <a:pt x="407816" y="-1635"/>
                    <a:pt x="414411" y="4904"/>
                  </a:cubicBezTo>
                  <a:cubicBezTo>
                    <a:pt x="420988" y="10991"/>
                    <a:pt x="421387" y="21259"/>
                    <a:pt x="415301" y="27837"/>
                  </a:cubicBezTo>
                  <a:cubicBezTo>
                    <a:pt x="415015" y="28146"/>
                    <a:pt x="414719" y="28444"/>
                    <a:pt x="414411" y="28729"/>
                  </a:cubicBezTo>
                  <a:lnTo>
                    <a:pt x="144744" y="297705"/>
                  </a:lnTo>
                  <a:cubicBezTo>
                    <a:pt x="141760" y="301042"/>
                    <a:pt x="137482" y="302930"/>
                    <a:pt x="133005" y="302884"/>
                  </a:cubicBezTo>
                  <a:close/>
                </a:path>
              </a:pathLst>
            </a:custGeom>
            <a:grpFill/>
            <a:ln w="54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" name="图形 14"/>
          <p:cNvGrpSpPr/>
          <p:nvPr/>
        </p:nvGrpSpPr>
        <p:grpSpPr>
          <a:xfrm>
            <a:off x="6339933" y="3055858"/>
            <a:ext cx="597520" cy="597518"/>
            <a:chOff x="6339933" y="3055858"/>
            <a:chExt cx="597520" cy="597518"/>
          </a:xfrm>
          <a:solidFill>
            <a:schemeClr val="accent1"/>
          </a:solidFill>
        </p:grpSpPr>
        <p:sp>
          <p:nvSpPr>
            <p:cNvPr id="17" name="任意多边形: 形状 16"/>
            <p:cNvSpPr/>
            <p:nvPr/>
          </p:nvSpPr>
          <p:spPr>
            <a:xfrm>
              <a:off x="6339933" y="3055858"/>
              <a:ext cx="597520" cy="597518"/>
            </a:xfrm>
            <a:custGeom>
              <a:avLst/>
              <a:gdLst>
                <a:gd name="connsiteX0" fmla="*/ 298760 w 597520"/>
                <a:gd name="connsiteY0" fmla="*/ 597518 h 597518"/>
                <a:gd name="connsiteX1" fmla="*/ 0 w 597520"/>
                <a:gd name="connsiteY1" fmla="*/ 298759 h 597518"/>
                <a:gd name="connsiteX2" fmla="*/ 298760 w 597520"/>
                <a:gd name="connsiteY2" fmla="*/ 0 h 597518"/>
                <a:gd name="connsiteX3" fmla="*/ 597520 w 597520"/>
                <a:gd name="connsiteY3" fmla="*/ 298759 h 597518"/>
                <a:gd name="connsiteX4" fmla="*/ 298760 w 597520"/>
                <a:gd name="connsiteY4" fmla="*/ 597518 h 597518"/>
                <a:gd name="connsiteX5" fmla="*/ 298760 w 597520"/>
                <a:gd name="connsiteY5" fmla="*/ 74690 h 597518"/>
                <a:gd name="connsiteX6" fmla="*/ 74690 w 597520"/>
                <a:gd name="connsiteY6" fmla="*/ 298759 h 597518"/>
                <a:gd name="connsiteX7" fmla="*/ 298760 w 597520"/>
                <a:gd name="connsiteY7" fmla="*/ 522828 h 597518"/>
                <a:gd name="connsiteX8" fmla="*/ 522830 w 597520"/>
                <a:gd name="connsiteY8" fmla="*/ 298759 h 597518"/>
                <a:gd name="connsiteX9" fmla="*/ 298760 w 597520"/>
                <a:gd name="connsiteY9" fmla="*/ 74690 h 59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7520" h="597518">
                  <a:moveTo>
                    <a:pt x="298760" y="597518"/>
                  </a:moveTo>
                  <a:cubicBezTo>
                    <a:pt x="134442" y="597518"/>
                    <a:pt x="0" y="463076"/>
                    <a:pt x="0" y="298759"/>
                  </a:cubicBezTo>
                  <a:cubicBezTo>
                    <a:pt x="0" y="134442"/>
                    <a:pt x="134442" y="0"/>
                    <a:pt x="298760" y="0"/>
                  </a:cubicBezTo>
                  <a:cubicBezTo>
                    <a:pt x="463078" y="0"/>
                    <a:pt x="597520" y="134442"/>
                    <a:pt x="597520" y="298759"/>
                  </a:cubicBezTo>
                  <a:cubicBezTo>
                    <a:pt x="597520" y="463076"/>
                    <a:pt x="463078" y="597518"/>
                    <a:pt x="298760" y="597518"/>
                  </a:cubicBezTo>
                  <a:close/>
                  <a:moveTo>
                    <a:pt x="298760" y="74690"/>
                  </a:moveTo>
                  <a:cubicBezTo>
                    <a:pt x="175522" y="74690"/>
                    <a:pt x="74690" y="175521"/>
                    <a:pt x="74690" y="298759"/>
                  </a:cubicBezTo>
                  <a:cubicBezTo>
                    <a:pt x="74690" y="421997"/>
                    <a:pt x="175522" y="522828"/>
                    <a:pt x="298760" y="522828"/>
                  </a:cubicBezTo>
                  <a:cubicBezTo>
                    <a:pt x="421999" y="522828"/>
                    <a:pt x="522830" y="421997"/>
                    <a:pt x="522830" y="298759"/>
                  </a:cubicBezTo>
                  <a:cubicBezTo>
                    <a:pt x="522830" y="175521"/>
                    <a:pt x="421999" y="74690"/>
                    <a:pt x="298760" y="74690"/>
                  </a:cubicBezTo>
                  <a:close/>
                </a:path>
              </a:pathLst>
            </a:custGeom>
            <a:grpFill/>
            <a:ln w="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6489209" y="3187021"/>
              <a:ext cx="298967" cy="372320"/>
            </a:xfrm>
            <a:custGeom>
              <a:avLst/>
              <a:gdLst>
                <a:gd name="connsiteX0" fmla="*/ 186866 w 298967"/>
                <a:gd name="connsiteY0" fmla="*/ 186007 h 372320"/>
                <a:gd name="connsiteX1" fmla="*/ 186866 w 298967"/>
                <a:gd name="connsiteY1" fmla="*/ 223389 h 372320"/>
                <a:gd name="connsiteX2" fmla="*/ 260809 w 298967"/>
                <a:gd name="connsiteY2" fmla="*/ 223389 h 372320"/>
                <a:gd name="connsiteX3" fmla="*/ 298154 w 298967"/>
                <a:gd name="connsiteY3" fmla="*/ 260734 h 372320"/>
                <a:gd name="connsiteX4" fmla="*/ 298154 w 298967"/>
                <a:gd name="connsiteY4" fmla="*/ 260846 h 372320"/>
                <a:gd name="connsiteX5" fmla="*/ 260809 w 298967"/>
                <a:gd name="connsiteY5" fmla="*/ 298191 h 372320"/>
                <a:gd name="connsiteX6" fmla="*/ 186866 w 298967"/>
                <a:gd name="connsiteY6" fmla="*/ 298191 h 372320"/>
                <a:gd name="connsiteX7" fmla="*/ 186866 w 298967"/>
                <a:gd name="connsiteY7" fmla="*/ 334975 h 372320"/>
                <a:gd name="connsiteX8" fmla="*/ 149521 w 298967"/>
                <a:gd name="connsiteY8" fmla="*/ 372320 h 372320"/>
                <a:gd name="connsiteX9" fmla="*/ 149484 w 298967"/>
                <a:gd name="connsiteY9" fmla="*/ 372320 h 372320"/>
                <a:gd name="connsiteX10" fmla="*/ 112139 w 298967"/>
                <a:gd name="connsiteY10" fmla="*/ 334975 h 372320"/>
                <a:gd name="connsiteX11" fmla="*/ 112139 w 298967"/>
                <a:gd name="connsiteY11" fmla="*/ 298191 h 372320"/>
                <a:gd name="connsiteX12" fmla="*/ 38196 w 298967"/>
                <a:gd name="connsiteY12" fmla="*/ 298191 h 372320"/>
                <a:gd name="connsiteX13" fmla="*/ 851 w 298967"/>
                <a:gd name="connsiteY13" fmla="*/ 260846 h 372320"/>
                <a:gd name="connsiteX14" fmla="*/ 851 w 298967"/>
                <a:gd name="connsiteY14" fmla="*/ 260734 h 372320"/>
                <a:gd name="connsiteX15" fmla="*/ 38196 w 298967"/>
                <a:gd name="connsiteY15" fmla="*/ 223389 h 372320"/>
                <a:gd name="connsiteX16" fmla="*/ 112139 w 298967"/>
                <a:gd name="connsiteY16" fmla="*/ 223389 h 372320"/>
                <a:gd name="connsiteX17" fmla="*/ 112139 w 298967"/>
                <a:gd name="connsiteY17" fmla="*/ 186642 h 372320"/>
                <a:gd name="connsiteX18" fmla="*/ 112139 w 298967"/>
                <a:gd name="connsiteY18" fmla="*/ 186007 h 372320"/>
                <a:gd name="connsiteX19" fmla="*/ 38196 w 298967"/>
                <a:gd name="connsiteY19" fmla="*/ 186007 h 372320"/>
                <a:gd name="connsiteX20" fmla="*/ 851 w 298967"/>
                <a:gd name="connsiteY20" fmla="*/ 148662 h 372320"/>
                <a:gd name="connsiteX21" fmla="*/ 851 w 298967"/>
                <a:gd name="connsiteY21" fmla="*/ 148550 h 372320"/>
                <a:gd name="connsiteX22" fmla="*/ 38196 w 298967"/>
                <a:gd name="connsiteY22" fmla="*/ 111205 h 372320"/>
                <a:gd name="connsiteX23" fmla="*/ 56495 w 298967"/>
                <a:gd name="connsiteY23" fmla="*/ 111205 h 372320"/>
                <a:gd name="connsiteX24" fmla="*/ 10934 w 298967"/>
                <a:gd name="connsiteY24" fmla="*/ 65719 h 372320"/>
                <a:gd name="connsiteX25" fmla="*/ 10934 w 298967"/>
                <a:gd name="connsiteY25" fmla="*/ 12913 h 372320"/>
                <a:gd name="connsiteX26" fmla="*/ 12913 w 298967"/>
                <a:gd name="connsiteY26" fmla="*/ 10934 h 372320"/>
                <a:gd name="connsiteX27" fmla="*/ 65719 w 298967"/>
                <a:gd name="connsiteY27" fmla="*/ 10934 h 372320"/>
                <a:gd name="connsiteX28" fmla="*/ 149484 w 298967"/>
                <a:gd name="connsiteY28" fmla="*/ 94773 h 372320"/>
                <a:gd name="connsiteX29" fmla="*/ 233249 w 298967"/>
                <a:gd name="connsiteY29" fmla="*/ 10971 h 372320"/>
                <a:gd name="connsiteX30" fmla="*/ 286055 w 298967"/>
                <a:gd name="connsiteY30" fmla="*/ 10971 h 372320"/>
                <a:gd name="connsiteX31" fmla="*/ 288034 w 298967"/>
                <a:gd name="connsiteY31" fmla="*/ 12951 h 372320"/>
                <a:gd name="connsiteX32" fmla="*/ 288034 w 298967"/>
                <a:gd name="connsiteY32" fmla="*/ 65756 h 372320"/>
                <a:gd name="connsiteX33" fmla="*/ 242548 w 298967"/>
                <a:gd name="connsiteY33" fmla="*/ 111205 h 372320"/>
                <a:gd name="connsiteX34" fmla="*/ 260847 w 298967"/>
                <a:gd name="connsiteY34" fmla="*/ 111205 h 372320"/>
                <a:gd name="connsiteX35" fmla="*/ 298192 w 298967"/>
                <a:gd name="connsiteY35" fmla="*/ 148550 h 372320"/>
                <a:gd name="connsiteX36" fmla="*/ 298192 w 298967"/>
                <a:gd name="connsiteY36" fmla="*/ 148662 h 372320"/>
                <a:gd name="connsiteX37" fmla="*/ 260847 w 298967"/>
                <a:gd name="connsiteY37" fmla="*/ 186007 h 372320"/>
                <a:gd name="connsiteX38" fmla="*/ 186904 w 298967"/>
                <a:gd name="connsiteY38" fmla="*/ 186007 h 372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98967" h="372320">
                  <a:moveTo>
                    <a:pt x="186866" y="186007"/>
                  </a:moveTo>
                  <a:lnTo>
                    <a:pt x="186866" y="223389"/>
                  </a:lnTo>
                  <a:lnTo>
                    <a:pt x="260809" y="223389"/>
                  </a:lnTo>
                  <a:cubicBezTo>
                    <a:pt x="281434" y="223389"/>
                    <a:pt x="298154" y="240109"/>
                    <a:pt x="298154" y="260734"/>
                  </a:cubicBezTo>
                  <a:lnTo>
                    <a:pt x="298154" y="260846"/>
                  </a:lnTo>
                  <a:cubicBezTo>
                    <a:pt x="298154" y="281471"/>
                    <a:pt x="281434" y="298191"/>
                    <a:pt x="260809" y="298191"/>
                  </a:cubicBezTo>
                  <a:lnTo>
                    <a:pt x="186866" y="298191"/>
                  </a:lnTo>
                  <a:lnTo>
                    <a:pt x="186866" y="334975"/>
                  </a:lnTo>
                  <a:cubicBezTo>
                    <a:pt x="186866" y="355600"/>
                    <a:pt x="170146" y="372320"/>
                    <a:pt x="149521" y="372320"/>
                  </a:cubicBezTo>
                  <a:lnTo>
                    <a:pt x="149484" y="372320"/>
                  </a:lnTo>
                  <a:cubicBezTo>
                    <a:pt x="128859" y="372320"/>
                    <a:pt x="112139" y="355600"/>
                    <a:pt x="112139" y="334975"/>
                  </a:cubicBezTo>
                  <a:lnTo>
                    <a:pt x="112139" y="298191"/>
                  </a:lnTo>
                  <a:lnTo>
                    <a:pt x="38196" y="298191"/>
                  </a:lnTo>
                  <a:cubicBezTo>
                    <a:pt x="17571" y="298191"/>
                    <a:pt x="851" y="281471"/>
                    <a:pt x="851" y="260846"/>
                  </a:cubicBezTo>
                  <a:lnTo>
                    <a:pt x="851" y="260734"/>
                  </a:lnTo>
                  <a:cubicBezTo>
                    <a:pt x="851" y="240109"/>
                    <a:pt x="17571" y="223389"/>
                    <a:pt x="38196" y="223389"/>
                  </a:cubicBezTo>
                  <a:lnTo>
                    <a:pt x="112139" y="223389"/>
                  </a:lnTo>
                  <a:lnTo>
                    <a:pt x="112139" y="186642"/>
                  </a:lnTo>
                  <a:lnTo>
                    <a:pt x="112139" y="186007"/>
                  </a:lnTo>
                  <a:lnTo>
                    <a:pt x="38196" y="186007"/>
                  </a:lnTo>
                  <a:cubicBezTo>
                    <a:pt x="17571" y="186007"/>
                    <a:pt x="851" y="169287"/>
                    <a:pt x="851" y="148662"/>
                  </a:cubicBezTo>
                  <a:lnTo>
                    <a:pt x="851" y="148550"/>
                  </a:lnTo>
                  <a:cubicBezTo>
                    <a:pt x="851" y="127925"/>
                    <a:pt x="17571" y="111205"/>
                    <a:pt x="38196" y="111205"/>
                  </a:cubicBezTo>
                  <a:lnTo>
                    <a:pt x="56495" y="111205"/>
                  </a:lnTo>
                  <a:lnTo>
                    <a:pt x="10934" y="65719"/>
                  </a:lnTo>
                  <a:cubicBezTo>
                    <a:pt x="-3645" y="51136"/>
                    <a:pt x="-3645" y="27496"/>
                    <a:pt x="10934" y="12913"/>
                  </a:cubicBezTo>
                  <a:lnTo>
                    <a:pt x="12913" y="10934"/>
                  </a:lnTo>
                  <a:cubicBezTo>
                    <a:pt x="27496" y="-3645"/>
                    <a:pt x="51136" y="-3645"/>
                    <a:pt x="65719" y="10934"/>
                  </a:cubicBezTo>
                  <a:lnTo>
                    <a:pt x="149484" y="94773"/>
                  </a:lnTo>
                  <a:lnTo>
                    <a:pt x="233249" y="10971"/>
                  </a:lnTo>
                  <a:cubicBezTo>
                    <a:pt x="247832" y="-3607"/>
                    <a:pt x="271471" y="-3607"/>
                    <a:pt x="286055" y="10971"/>
                  </a:cubicBezTo>
                  <a:lnTo>
                    <a:pt x="288034" y="12951"/>
                  </a:lnTo>
                  <a:cubicBezTo>
                    <a:pt x="302612" y="27534"/>
                    <a:pt x="302612" y="51173"/>
                    <a:pt x="288034" y="65756"/>
                  </a:cubicBezTo>
                  <a:lnTo>
                    <a:pt x="242548" y="111205"/>
                  </a:lnTo>
                  <a:lnTo>
                    <a:pt x="260847" y="111205"/>
                  </a:lnTo>
                  <a:cubicBezTo>
                    <a:pt x="281472" y="111205"/>
                    <a:pt x="298192" y="127925"/>
                    <a:pt x="298192" y="148550"/>
                  </a:cubicBezTo>
                  <a:lnTo>
                    <a:pt x="298192" y="148662"/>
                  </a:lnTo>
                  <a:cubicBezTo>
                    <a:pt x="298192" y="169287"/>
                    <a:pt x="281472" y="186007"/>
                    <a:pt x="260847" y="186007"/>
                  </a:cubicBezTo>
                  <a:lnTo>
                    <a:pt x="186904" y="186007"/>
                  </a:lnTo>
                  <a:close/>
                </a:path>
              </a:pathLst>
            </a:custGeom>
            <a:grpFill/>
            <a:ln w="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cxnSp>
        <p:nvCxnSpPr>
          <p:cNvPr id="85" name="Straight Connector 29"/>
          <p:cNvCxnSpPr/>
          <p:nvPr/>
        </p:nvCxnSpPr>
        <p:spPr>
          <a:xfrm>
            <a:off x="6096000" y="1592263"/>
            <a:ext cx="0" cy="3673475"/>
          </a:xfrm>
          <a:prstGeom prst="line">
            <a:avLst/>
          </a:prstGeom>
          <a:ln w="12700">
            <a:solidFill>
              <a:schemeClr val="accent2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1" y="-1"/>
            <a:ext cx="12192001" cy="6858001"/>
            <a:chOff x="-1" y="-1"/>
            <a:chExt cx="12192001" cy="6858001"/>
          </a:xfrm>
        </p:grpSpPr>
        <p:grpSp>
          <p:nvGrpSpPr>
            <p:cNvPr id="117" name="组合 116"/>
            <p:cNvGrpSpPr/>
            <p:nvPr/>
          </p:nvGrpSpPr>
          <p:grpSpPr>
            <a:xfrm>
              <a:off x="6072000" y="-1"/>
              <a:ext cx="6120000" cy="4680000"/>
              <a:chOff x="6072000" y="-1"/>
              <a:chExt cx="6120000" cy="4680000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6072000" y="556079"/>
                <a:ext cx="6120000" cy="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>
                <a:off x="11604625" y="-1"/>
                <a:ext cx="0" cy="468000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9" name="组合 118"/>
            <p:cNvGrpSpPr/>
            <p:nvPr/>
          </p:nvGrpSpPr>
          <p:grpSpPr>
            <a:xfrm flipH="1" flipV="1">
              <a:off x="-1" y="2178000"/>
              <a:ext cx="9720000" cy="4680000"/>
              <a:chOff x="2472001" y="0"/>
              <a:chExt cx="9720000" cy="4680000"/>
            </a:xfrm>
          </p:grpSpPr>
          <p:cxnSp>
            <p:nvCxnSpPr>
              <p:cNvPr id="121" name="直接连接符 120"/>
              <p:cNvCxnSpPr/>
              <p:nvPr/>
            </p:nvCxnSpPr>
            <p:spPr>
              <a:xfrm flipV="1">
                <a:off x="2472001" y="556079"/>
                <a:ext cx="9720000" cy="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/>
              <p:cNvCxnSpPr/>
              <p:nvPr/>
            </p:nvCxnSpPr>
            <p:spPr>
              <a:xfrm>
                <a:off x="11604625" y="0"/>
                <a:ext cx="0" cy="468000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文本框 1"/>
          <p:cNvSpPr txBox="1"/>
          <p:nvPr/>
        </p:nvSpPr>
        <p:spPr>
          <a:xfrm>
            <a:off x="717027" y="299928"/>
            <a:ext cx="62320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accent2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费用报销单填写范例</a:t>
            </a:r>
            <a:endParaRPr lang="zh-CN" altLang="en-US" sz="3600" dirty="0">
              <a:solidFill>
                <a:schemeClr val="accent2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87374" y="0"/>
            <a:ext cx="0" cy="818944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6849046" y="2571763"/>
            <a:ext cx="3958654" cy="1050350"/>
            <a:chOff x="6849046" y="2571763"/>
            <a:chExt cx="3958654" cy="1050350"/>
          </a:xfrm>
        </p:grpSpPr>
        <p:sp>
          <p:nvSpPr>
            <p:cNvPr id="28" name="文本框 27"/>
            <p:cNvSpPr txBox="1"/>
            <p:nvPr/>
          </p:nvSpPr>
          <p:spPr>
            <a:xfrm>
              <a:off x="6849046" y="2571763"/>
              <a:ext cx="119888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2"/>
                  </a:solidFill>
                  <a:latin typeface="思源黑体 Bold" panose="020B0800000000000000" charset="-122"/>
                  <a:ea typeface="思源黑体 Bold" panose="020B0800000000000000" charset="-122"/>
                  <a:cs typeface="思源黑体 Bold" panose="020B0800000000000000" charset="-122"/>
                </a:rPr>
                <a:t>员工信息</a:t>
              </a:r>
              <a:endParaRPr lang="zh-CN" altLang="en-US" sz="2000" dirty="0">
                <a:solidFill>
                  <a:schemeClr val="accent2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849046" y="2971873"/>
              <a:ext cx="3958654" cy="650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思源黑体 Light" panose="020B0300000000000000" charset="-122"/>
                  <a:ea typeface="思源黑体 Light" panose="020B0300000000000000" charset="-122"/>
                  <a:cs typeface="思源黑体 Light" panose="020B0300000000000000" charset="-122"/>
                </a:rPr>
                <a:t>注意写明报销部门、报销人等信息，并带有部门主管及经理的签字</a:t>
              </a:r>
              <a:endParaRPr lang="zh-CN" altLang="en-US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endParaRPr>
            </a:p>
          </p:txBody>
        </p:sp>
      </p:grpSp>
      <p:sp>
        <p:nvSpPr>
          <p:cNvPr id="3" name="Rectangle 31"/>
          <p:cNvSpPr/>
          <p:nvPr/>
        </p:nvSpPr>
        <p:spPr>
          <a:xfrm>
            <a:off x="3918864" y="1112160"/>
            <a:ext cx="7469860" cy="4153571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文本框 24"/>
          <p:cNvSpPr txBox="1"/>
          <p:nvPr/>
        </p:nvSpPr>
        <p:spPr>
          <a:xfrm>
            <a:off x="4349761" y="1556165"/>
            <a:ext cx="6667490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费用报销单需要按照如下填写范例进行填写，需要额外注意每项的填写细节，如下两点主要内容：</a:t>
            </a:r>
            <a:endParaRPr lang="zh-CN" altLang="en-US" sz="1400" dirty="0">
              <a:latin typeface="思源黑体 Light" panose="020B0300000000000000" charset="-122"/>
              <a:ea typeface="思源黑体 Light" panose="020B0300000000000000" charset="-122"/>
              <a:cs typeface="思源黑体 Light" panose="020B0300000000000000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75360" y="2767330"/>
            <a:ext cx="4130675" cy="2481580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Picture 23" descr="iMac-Mask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915" y="2536190"/>
            <a:ext cx="4693285" cy="4303395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6849046" y="3963229"/>
            <a:ext cx="3958654" cy="1050350"/>
            <a:chOff x="6849046" y="2571763"/>
            <a:chExt cx="3958654" cy="1050350"/>
          </a:xfrm>
        </p:grpSpPr>
        <p:sp>
          <p:nvSpPr>
            <p:cNvPr id="31" name="文本框 30"/>
            <p:cNvSpPr txBox="1"/>
            <p:nvPr/>
          </p:nvSpPr>
          <p:spPr>
            <a:xfrm>
              <a:off x="6849046" y="2571763"/>
              <a:ext cx="119888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2"/>
                  </a:solidFill>
                  <a:latin typeface="思源黑体 Bold" panose="020B0800000000000000" charset="-122"/>
                  <a:ea typeface="思源黑体 Bold" panose="020B0800000000000000" charset="-122"/>
                  <a:cs typeface="思源黑体 Bold" panose="020B0800000000000000" charset="-122"/>
                </a:rPr>
                <a:t>费用信息</a:t>
              </a:r>
              <a:endParaRPr lang="zh-CN" altLang="en-US" sz="2000" dirty="0">
                <a:solidFill>
                  <a:schemeClr val="accent2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849046" y="2971873"/>
              <a:ext cx="3958654" cy="650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思源黑体 Light" panose="020B0300000000000000" charset="-122"/>
                  <a:ea typeface="思源黑体 Light" panose="020B0300000000000000" charset="-122"/>
                  <a:cs typeface="思源黑体 Light" panose="020B0300000000000000" charset="-122"/>
                </a:rPr>
                <a:t>最低端大写金额注明报销金额，分行填写费用用途及对应小写金额</a:t>
              </a:r>
              <a:endParaRPr lang="zh-CN" altLang="en-US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endParaRPr>
            </a:p>
          </p:txBody>
        </p:sp>
      </p:grpSp>
      <p:grpSp>
        <p:nvGrpSpPr>
          <p:cNvPr id="42" name="Group 69"/>
          <p:cNvGrpSpPr/>
          <p:nvPr/>
        </p:nvGrpSpPr>
        <p:grpSpPr>
          <a:xfrm>
            <a:off x="6045742" y="4078515"/>
            <a:ext cx="644392" cy="660794"/>
            <a:chOff x="441325" y="5884863"/>
            <a:chExt cx="436562" cy="447676"/>
          </a:xfrm>
          <a:solidFill>
            <a:schemeClr val="accent1"/>
          </a:solidFill>
        </p:grpSpPr>
        <p:sp>
          <p:nvSpPr>
            <p:cNvPr id="43" name="Freeform 13"/>
            <p:cNvSpPr>
              <a:spLocks noEditPoints="1"/>
            </p:cNvSpPr>
            <p:nvPr/>
          </p:nvSpPr>
          <p:spPr bwMode="auto">
            <a:xfrm>
              <a:off x="441325" y="5884863"/>
              <a:ext cx="214313" cy="214313"/>
            </a:xfrm>
            <a:custGeom>
              <a:avLst/>
              <a:gdLst>
                <a:gd name="T0" fmla="*/ 64 w 72"/>
                <a:gd name="T1" fmla="*/ 50 h 72"/>
                <a:gd name="T2" fmla="*/ 72 w 72"/>
                <a:gd name="T3" fmla="*/ 28 h 72"/>
                <a:gd name="T4" fmla="*/ 36 w 72"/>
                <a:gd name="T5" fmla="*/ 0 h 72"/>
                <a:gd name="T6" fmla="*/ 0 w 72"/>
                <a:gd name="T7" fmla="*/ 36 h 72"/>
                <a:gd name="T8" fmla="*/ 29 w 72"/>
                <a:gd name="T9" fmla="*/ 72 h 72"/>
                <a:gd name="T10" fmla="*/ 64 w 72"/>
                <a:gd name="T11" fmla="*/ 50 h 72"/>
                <a:gd name="T12" fmla="*/ 22 w 72"/>
                <a:gd name="T13" fmla="*/ 45 h 72"/>
                <a:gd name="T14" fmla="*/ 24 w 72"/>
                <a:gd name="T15" fmla="*/ 43 h 72"/>
                <a:gd name="T16" fmla="*/ 32 w 72"/>
                <a:gd name="T17" fmla="*/ 43 h 72"/>
                <a:gd name="T18" fmla="*/ 32 w 72"/>
                <a:gd name="T19" fmla="*/ 41 h 72"/>
                <a:gd name="T20" fmla="*/ 31 w 72"/>
                <a:gd name="T21" fmla="*/ 39 h 72"/>
                <a:gd name="T22" fmla="*/ 24 w 72"/>
                <a:gd name="T23" fmla="*/ 39 h 72"/>
                <a:gd name="T24" fmla="*/ 22 w 72"/>
                <a:gd name="T25" fmla="*/ 37 h 72"/>
                <a:gd name="T26" fmla="*/ 24 w 72"/>
                <a:gd name="T27" fmla="*/ 34 h 72"/>
                <a:gd name="T28" fmla="*/ 28 w 72"/>
                <a:gd name="T29" fmla="*/ 34 h 72"/>
                <a:gd name="T30" fmla="*/ 20 w 72"/>
                <a:gd name="T31" fmla="*/ 21 h 72"/>
                <a:gd name="T32" fmla="*/ 19 w 72"/>
                <a:gd name="T33" fmla="*/ 19 h 72"/>
                <a:gd name="T34" fmla="*/ 24 w 72"/>
                <a:gd name="T35" fmla="*/ 14 h 72"/>
                <a:gd name="T36" fmla="*/ 28 w 72"/>
                <a:gd name="T37" fmla="*/ 17 h 72"/>
                <a:gd name="T38" fmla="*/ 36 w 72"/>
                <a:gd name="T39" fmla="*/ 33 h 72"/>
                <a:gd name="T40" fmla="*/ 44 w 72"/>
                <a:gd name="T41" fmla="*/ 17 h 72"/>
                <a:gd name="T42" fmla="*/ 49 w 72"/>
                <a:gd name="T43" fmla="*/ 14 h 72"/>
                <a:gd name="T44" fmla="*/ 54 w 72"/>
                <a:gd name="T45" fmla="*/ 19 h 72"/>
                <a:gd name="T46" fmla="*/ 53 w 72"/>
                <a:gd name="T47" fmla="*/ 21 h 72"/>
                <a:gd name="T48" fmla="*/ 45 w 72"/>
                <a:gd name="T49" fmla="*/ 34 h 72"/>
                <a:gd name="T50" fmla="*/ 49 w 72"/>
                <a:gd name="T51" fmla="*/ 34 h 72"/>
                <a:gd name="T52" fmla="*/ 51 w 72"/>
                <a:gd name="T53" fmla="*/ 37 h 72"/>
                <a:gd name="T54" fmla="*/ 49 w 72"/>
                <a:gd name="T55" fmla="*/ 39 h 72"/>
                <a:gd name="T56" fmla="*/ 42 w 72"/>
                <a:gd name="T57" fmla="*/ 39 h 72"/>
                <a:gd name="T58" fmla="*/ 41 w 72"/>
                <a:gd name="T59" fmla="*/ 41 h 72"/>
                <a:gd name="T60" fmla="*/ 41 w 72"/>
                <a:gd name="T61" fmla="*/ 43 h 72"/>
                <a:gd name="T62" fmla="*/ 49 w 72"/>
                <a:gd name="T63" fmla="*/ 43 h 72"/>
                <a:gd name="T64" fmla="*/ 51 w 72"/>
                <a:gd name="T65" fmla="*/ 45 h 72"/>
                <a:gd name="T66" fmla="*/ 49 w 72"/>
                <a:gd name="T67" fmla="*/ 47 h 72"/>
                <a:gd name="T68" fmla="*/ 41 w 72"/>
                <a:gd name="T69" fmla="*/ 47 h 72"/>
                <a:gd name="T70" fmla="*/ 41 w 72"/>
                <a:gd name="T71" fmla="*/ 53 h 72"/>
                <a:gd name="T72" fmla="*/ 36 w 72"/>
                <a:gd name="T73" fmla="*/ 58 h 72"/>
                <a:gd name="T74" fmla="*/ 32 w 72"/>
                <a:gd name="T75" fmla="*/ 53 h 72"/>
                <a:gd name="T76" fmla="*/ 32 w 72"/>
                <a:gd name="T77" fmla="*/ 47 h 72"/>
                <a:gd name="T78" fmla="*/ 24 w 72"/>
                <a:gd name="T79" fmla="*/ 47 h 72"/>
                <a:gd name="T80" fmla="*/ 22 w 72"/>
                <a:gd name="T81" fmla="*/ 45 h 72"/>
                <a:gd name="T82" fmla="*/ 22 w 72"/>
                <a:gd name="T83" fmla="*/ 45 h 72"/>
                <a:gd name="T84" fmla="*/ 22 w 72"/>
                <a:gd name="T85" fmla="*/ 4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2" h="72">
                  <a:moveTo>
                    <a:pt x="64" y="50"/>
                  </a:moveTo>
                  <a:cubicBezTo>
                    <a:pt x="65" y="42"/>
                    <a:pt x="68" y="35"/>
                    <a:pt x="72" y="28"/>
                  </a:cubicBezTo>
                  <a:cubicBezTo>
                    <a:pt x="68" y="12"/>
                    <a:pt x="54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54"/>
                    <a:pt x="12" y="69"/>
                    <a:pt x="29" y="72"/>
                  </a:cubicBezTo>
                  <a:cubicBezTo>
                    <a:pt x="37" y="61"/>
                    <a:pt x="50" y="53"/>
                    <a:pt x="64" y="50"/>
                  </a:cubicBezTo>
                  <a:close/>
                  <a:moveTo>
                    <a:pt x="22" y="45"/>
                  </a:moveTo>
                  <a:cubicBezTo>
                    <a:pt x="22" y="44"/>
                    <a:pt x="23" y="43"/>
                    <a:pt x="24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3" y="39"/>
                    <a:pt x="22" y="38"/>
                    <a:pt x="22" y="37"/>
                  </a:cubicBezTo>
                  <a:cubicBezTo>
                    <a:pt x="22" y="35"/>
                    <a:pt x="23" y="34"/>
                    <a:pt x="24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19" y="20"/>
                    <a:pt x="19" y="19"/>
                  </a:cubicBezTo>
                  <a:cubicBezTo>
                    <a:pt x="19" y="16"/>
                    <a:pt x="22" y="14"/>
                    <a:pt x="24" y="14"/>
                  </a:cubicBezTo>
                  <a:cubicBezTo>
                    <a:pt x="27" y="14"/>
                    <a:pt x="28" y="16"/>
                    <a:pt x="28" y="17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6"/>
                    <a:pt x="46" y="14"/>
                    <a:pt x="49" y="14"/>
                  </a:cubicBezTo>
                  <a:cubicBezTo>
                    <a:pt x="51" y="14"/>
                    <a:pt x="54" y="16"/>
                    <a:pt x="54" y="19"/>
                  </a:cubicBezTo>
                  <a:cubicBezTo>
                    <a:pt x="54" y="20"/>
                    <a:pt x="53" y="21"/>
                    <a:pt x="53" y="21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1" y="35"/>
                    <a:pt x="51" y="37"/>
                  </a:cubicBezTo>
                  <a:cubicBezTo>
                    <a:pt x="51" y="38"/>
                    <a:pt x="50" y="39"/>
                    <a:pt x="49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50" y="43"/>
                    <a:pt x="51" y="44"/>
                    <a:pt x="51" y="45"/>
                  </a:cubicBezTo>
                  <a:cubicBezTo>
                    <a:pt x="51" y="46"/>
                    <a:pt x="50" y="47"/>
                    <a:pt x="49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1" y="56"/>
                    <a:pt x="39" y="58"/>
                    <a:pt x="36" y="58"/>
                  </a:cubicBezTo>
                  <a:cubicBezTo>
                    <a:pt x="33" y="58"/>
                    <a:pt x="32" y="56"/>
                    <a:pt x="32" y="53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3" y="47"/>
                    <a:pt x="22" y="46"/>
                    <a:pt x="22" y="45"/>
                  </a:cubicBezTo>
                  <a:close/>
                  <a:moveTo>
                    <a:pt x="22" y="45"/>
                  </a:moveTo>
                  <a:cubicBezTo>
                    <a:pt x="22" y="45"/>
                    <a:pt x="22" y="45"/>
                    <a:pt x="2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Freeform 14"/>
            <p:cNvSpPr>
              <a:spLocks noEditPoints="1"/>
            </p:cNvSpPr>
            <p:nvPr/>
          </p:nvSpPr>
          <p:spPr bwMode="auto">
            <a:xfrm>
              <a:off x="658812" y="5938838"/>
              <a:ext cx="219075" cy="209550"/>
            </a:xfrm>
            <a:custGeom>
              <a:avLst/>
              <a:gdLst>
                <a:gd name="T0" fmla="*/ 36 w 73"/>
                <a:gd name="T1" fmla="*/ 0 h 70"/>
                <a:gd name="T2" fmla="*/ 0 w 73"/>
                <a:gd name="T3" fmla="*/ 32 h 70"/>
                <a:gd name="T4" fmla="*/ 20 w 73"/>
                <a:gd name="T5" fmla="*/ 35 h 70"/>
                <a:gd name="T6" fmla="*/ 23 w 73"/>
                <a:gd name="T7" fmla="*/ 34 h 70"/>
                <a:gd name="T8" fmla="*/ 24 w 73"/>
                <a:gd name="T9" fmla="*/ 34 h 70"/>
                <a:gd name="T10" fmla="*/ 22 w 73"/>
                <a:gd name="T11" fmla="*/ 27 h 70"/>
                <a:gd name="T12" fmla="*/ 37 w 73"/>
                <a:gd name="T13" fmla="*/ 15 h 70"/>
                <a:gd name="T14" fmla="*/ 53 w 73"/>
                <a:gd name="T15" fmla="*/ 25 h 70"/>
                <a:gd name="T16" fmla="*/ 48 w 73"/>
                <a:gd name="T17" fmla="*/ 29 h 70"/>
                <a:gd name="T18" fmla="*/ 38 w 73"/>
                <a:gd name="T19" fmla="*/ 22 h 70"/>
                <a:gd name="T20" fmla="*/ 31 w 73"/>
                <a:gd name="T21" fmla="*/ 28 h 70"/>
                <a:gd name="T22" fmla="*/ 33 w 73"/>
                <a:gd name="T23" fmla="*/ 34 h 70"/>
                <a:gd name="T24" fmla="*/ 40 w 73"/>
                <a:gd name="T25" fmla="*/ 34 h 70"/>
                <a:gd name="T26" fmla="*/ 44 w 73"/>
                <a:gd name="T27" fmla="*/ 37 h 70"/>
                <a:gd name="T28" fmla="*/ 40 w 73"/>
                <a:gd name="T29" fmla="*/ 40 h 70"/>
                <a:gd name="T30" fmla="*/ 35 w 73"/>
                <a:gd name="T31" fmla="*/ 40 h 70"/>
                <a:gd name="T32" fmla="*/ 35 w 73"/>
                <a:gd name="T33" fmla="*/ 41 h 70"/>
                <a:gd name="T34" fmla="*/ 35 w 73"/>
                <a:gd name="T35" fmla="*/ 44 h 70"/>
                <a:gd name="T36" fmla="*/ 40 w 73"/>
                <a:gd name="T37" fmla="*/ 49 h 70"/>
                <a:gd name="T38" fmla="*/ 45 w 73"/>
                <a:gd name="T39" fmla="*/ 50 h 70"/>
                <a:gd name="T40" fmla="*/ 50 w 73"/>
                <a:gd name="T41" fmla="*/ 49 h 70"/>
                <a:gd name="T42" fmla="*/ 53 w 73"/>
                <a:gd name="T43" fmla="*/ 53 h 70"/>
                <a:gd name="T44" fmla="*/ 47 w 73"/>
                <a:gd name="T45" fmla="*/ 58 h 70"/>
                <a:gd name="T46" fmla="*/ 52 w 73"/>
                <a:gd name="T47" fmla="*/ 70 h 70"/>
                <a:gd name="T48" fmla="*/ 73 w 73"/>
                <a:gd name="T49" fmla="*/ 37 h 70"/>
                <a:gd name="T50" fmla="*/ 36 w 73"/>
                <a:gd name="T51" fmla="*/ 0 h 70"/>
                <a:gd name="T52" fmla="*/ 36 w 73"/>
                <a:gd name="T53" fmla="*/ 0 h 70"/>
                <a:gd name="T54" fmla="*/ 36 w 73"/>
                <a:gd name="T5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3" h="70">
                  <a:moveTo>
                    <a:pt x="36" y="0"/>
                  </a:moveTo>
                  <a:cubicBezTo>
                    <a:pt x="18" y="0"/>
                    <a:pt x="3" y="14"/>
                    <a:pt x="0" y="32"/>
                  </a:cubicBezTo>
                  <a:cubicBezTo>
                    <a:pt x="7" y="32"/>
                    <a:pt x="14" y="33"/>
                    <a:pt x="20" y="35"/>
                  </a:cubicBezTo>
                  <a:cubicBezTo>
                    <a:pt x="20" y="35"/>
                    <a:pt x="21" y="34"/>
                    <a:pt x="23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3" y="32"/>
                    <a:pt x="22" y="30"/>
                    <a:pt x="22" y="27"/>
                  </a:cubicBezTo>
                  <a:cubicBezTo>
                    <a:pt x="22" y="20"/>
                    <a:pt x="29" y="15"/>
                    <a:pt x="37" y="15"/>
                  </a:cubicBezTo>
                  <a:cubicBezTo>
                    <a:pt x="48" y="15"/>
                    <a:pt x="53" y="20"/>
                    <a:pt x="53" y="25"/>
                  </a:cubicBezTo>
                  <a:cubicBezTo>
                    <a:pt x="53" y="28"/>
                    <a:pt x="51" y="29"/>
                    <a:pt x="48" y="29"/>
                  </a:cubicBezTo>
                  <a:cubicBezTo>
                    <a:pt x="43" y="29"/>
                    <a:pt x="46" y="22"/>
                    <a:pt x="38" y="22"/>
                  </a:cubicBezTo>
                  <a:cubicBezTo>
                    <a:pt x="35" y="22"/>
                    <a:pt x="31" y="24"/>
                    <a:pt x="31" y="28"/>
                  </a:cubicBezTo>
                  <a:cubicBezTo>
                    <a:pt x="31" y="30"/>
                    <a:pt x="32" y="32"/>
                    <a:pt x="33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2" y="34"/>
                    <a:pt x="44" y="35"/>
                    <a:pt x="44" y="37"/>
                  </a:cubicBezTo>
                  <a:cubicBezTo>
                    <a:pt x="44" y="39"/>
                    <a:pt x="42" y="40"/>
                    <a:pt x="40" y="40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0"/>
                    <a:pt x="35" y="41"/>
                    <a:pt x="35" y="41"/>
                  </a:cubicBezTo>
                  <a:cubicBezTo>
                    <a:pt x="35" y="42"/>
                    <a:pt x="35" y="43"/>
                    <a:pt x="35" y="44"/>
                  </a:cubicBezTo>
                  <a:cubicBezTo>
                    <a:pt x="37" y="46"/>
                    <a:pt x="39" y="48"/>
                    <a:pt x="40" y="49"/>
                  </a:cubicBezTo>
                  <a:cubicBezTo>
                    <a:pt x="42" y="50"/>
                    <a:pt x="43" y="50"/>
                    <a:pt x="45" y="50"/>
                  </a:cubicBezTo>
                  <a:cubicBezTo>
                    <a:pt x="46" y="50"/>
                    <a:pt x="49" y="49"/>
                    <a:pt x="50" y="49"/>
                  </a:cubicBezTo>
                  <a:cubicBezTo>
                    <a:pt x="52" y="49"/>
                    <a:pt x="53" y="51"/>
                    <a:pt x="53" y="53"/>
                  </a:cubicBezTo>
                  <a:cubicBezTo>
                    <a:pt x="53" y="57"/>
                    <a:pt x="50" y="58"/>
                    <a:pt x="47" y="58"/>
                  </a:cubicBezTo>
                  <a:cubicBezTo>
                    <a:pt x="49" y="62"/>
                    <a:pt x="51" y="66"/>
                    <a:pt x="52" y="70"/>
                  </a:cubicBezTo>
                  <a:cubicBezTo>
                    <a:pt x="64" y="64"/>
                    <a:pt x="73" y="51"/>
                    <a:pt x="73" y="37"/>
                  </a:cubicBezTo>
                  <a:cubicBezTo>
                    <a:pt x="73" y="16"/>
                    <a:pt x="57" y="0"/>
                    <a:pt x="36" y="0"/>
                  </a:cubicBezTo>
                  <a:close/>
                  <a:moveTo>
                    <a:pt x="36" y="0"/>
                  </a:moveTo>
                  <a:cubicBezTo>
                    <a:pt x="36" y="0"/>
                    <a:pt x="36" y="0"/>
                    <a:pt x="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Freeform 15"/>
            <p:cNvSpPr>
              <a:spLocks noEditPoints="1"/>
            </p:cNvSpPr>
            <p:nvPr/>
          </p:nvSpPr>
          <p:spPr bwMode="auto">
            <a:xfrm>
              <a:off x="665162" y="6210301"/>
              <a:ext cx="30163" cy="44450"/>
            </a:xfrm>
            <a:custGeom>
              <a:avLst/>
              <a:gdLst>
                <a:gd name="T0" fmla="*/ 0 w 10"/>
                <a:gd name="T1" fmla="*/ 0 h 15"/>
                <a:gd name="T2" fmla="*/ 0 w 10"/>
                <a:gd name="T3" fmla="*/ 15 h 15"/>
                <a:gd name="T4" fmla="*/ 10 w 10"/>
                <a:gd name="T5" fmla="*/ 7 h 15"/>
                <a:gd name="T6" fmla="*/ 0 w 10"/>
                <a:gd name="T7" fmla="*/ 0 h 15"/>
                <a:gd name="T8" fmla="*/ 0 w 10"/>
                <a:gd name="T9" fmla="*/ 0 h 15"/>
                <a:gd name="T10" fmla="*/ 0 w 10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5">
                  <a:moveTo>
                    <a:pt x="0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5" y="14"/>
                    <a:pt x="10" y="12"/>
                    <a:pt x="10" y="7"/>
                  </a:cubicBezTo>
                  <a:cubicBezTo>
                    <a:pt x="10" y="2"/>
                    <a:pt x="4" y="1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Freeform 16"/>
            <p:cNvSpPr>
              <a:spLocks noEditPoints="1"/>
            </p:cNvSpPr>
            <p:nvPr/>
          </p:nvSpPr>
          <p:spPr bwMode="auto">
            <a:xfrm>
              <a:off x="625475" y="6135688"/>
              <a:ext cx="26988" cy="41275"/>
            </a:xfrm>
            <a:custGeom>
              <a:avLst/>
              <a:gdLst>
                <a:gd name="T0" fmla="*/ 0 w 9"/>
                <a:gd name="T1" fmla="*/ 7 h 14"/>
                <a:gd name="T2" fmla="*/ 9 w 9"/>
                <a:gd name="T3" fmla="*/ 14 h 14"/>
                <a:gd name="T4" fmla="*/ 9 w 9"/>
                <a:gd name="T5" fmla="*/ 0 h 14"/>
                <a:gd name="T6" fmla="*/ 0 w 9"/>
                <a:gd name="T7" fmla="*/ 7 h 14"/>
                <a:gd name="T8" fmla="*/ 0 w 9"/>
                <a:gd name="T9" fmla="*/ 7 h 14"/>
                <a:gd name="T10" fmla="*/ 0 w 9"/>
                <a:gd name="T1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4">
                  <a:moveTo>
                    <a:pt x="0" y="7"/>
                  </a:moveTo>
                  <a:cubicBezTo>
                    <a:pt x="0" y="11"/>
                    <a:pt x="3" y="13"/>
                    <a:pt x="9" y="1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1"/>
                    <a:pt x="0" y="4"/>
                    <a:pt x="0" y="7"/>
                  </a:cubicBezTo>
                  <a:close/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Freeform 17"/>
            <p:cNvSpPr>
              <a:spLocks noEditPoints="1"/>
            </p:cNvSpPr>
            <p:nvPr/>
          </p:nvSpPr>
          <p:spPr bwMode="auto">
            <a:xfrm>
              <a:off x="520700" y="6061076"/>
              <a:ext cx="276225" cy="271463"/>
            </a:xfrm>
            <a:custGeom>
              <a:avLst/>
              <a:gdLst>
                <a:gd name="T0" fmla="*/ 46 w 92"/>
                <a:gd name="T1" fmla="*/ 0 h 91"/>
                <a:gd name="T2" fmla="*/ 0 w 92"/>
                <a:gd name="T3" fmla="*/ 45 h 91"/>
                <a:gd name="T4" fmla="*/ 46 w 92"/>
                <a:gd name="T5" fmla="*/ 91 h 91"/>
                <a:gd name="T6" fmla="*/ 92 w 92"/>
                <a:gd name="T7" fmla="*/ 45 h 91"/>
                <a:gd name="T8" fmla="*/ 46 w 92"/>
                <a:gd name="T9" fmla="*/ 0 h 91"/>
                <a:gd name="T10" fmla="*/ 48 w 92"/>
                <a:gd name="T11" fmla="*/ 72 h 91"/>
                <a:gd name="T12" fmla="*/ 48 w 92"/>
                <a:gd name="T13" fmla="*/ 77 h 91"/>
                <a:gd name="T14" fmla="*/ 46 w 92"/>
                <a:gd name="T15" fmla="*/ 80 h 91"/>
                <a:gd name="T16" fmla="*/ 44 w 92"/>
                <a:gd name="T17" fmla="*/ 77 h 91"/>
                <a:gd name="T18" fmla="*/ 44 w 92"/>
                <a:gd name="T19" fmla="*/ 72 h 91"/>
                <a:gd name="T20" fmla="*/ 25 w 92"/>
                <a:gd name="T21" fmla="*/ 59 h 91"/>
                <a:gd name="T22" fmla="*/ 29 w 92"/>
                <a:gd name="T23" fmla="*/ 54 h 91"/>
                <a:gd name="T24" fmla="*/ 44 w 92"/>
                <a:gd name="T25" fmla="*/ 65 h 91"/>
                <a:gd name="T26" fmla="*/ 44 w 92"/>
                <a:gd name="T27" fmla="*/ 49 h 91"/>
                <a:gd name="T28" fmla="*/ 26 w 92"/>
                <a:gd name="T29" fmla="*/ 34 h 91"/>
                <a:gd name="T30" fmla="*/ 44 w 92"/>
                <a:gd name="T31" fmla="*/ 18 h 91"/>
                <a:gd name="T32" fmla="*/ 44 w 92"/>
                <a:gd name="T33" fmla="*/ 14 h 91"/>
                <a:gd name="T34" fmla="*/ 46 w 92"/>
                <a:gd name="T35" fmla="*/ 11 h 91"/>
                <a:gd name="T36" fmla="*/ 48 w 92"/>
                <a:gd name="T37" fmla="*/ 14 h 91"/>
                <a:gd name="T38" fmla="*/ 48 w 92"/>
                <a:gd name="T39" fmla="*/ 18 h 91"/>
                <a:gd name="T40" fmla="*/ 66 w 92"/>
                <a:gd name="T41" fmla="*/ 29 h 91"/>
                <a:gd name="T42" fmla="*/ 62 w 92"/>
                <a:gd name="T43" fmla="*/ 34 h 91"/>
                <a:gd name="T44" fmla="*/ 48 w 92"/>
                <a:gd name="T45" fmla="*/ 25 h 91"/>
                <a:gd name="T46" fmla="*/ 48 w 92"/>
                <a:gd name="T47" fmla="*/ 40 h 91"/>
                <a:gd name="T48" fmla="*/ 67 w 92"/>
                <a:gd name="T49" fmla="*/ 57 h 91"/>
                <a:gd name="T50" fmla="*/ 48 w 92"/>
                <a:gd name="T51" fmla="*/ 72 h 91"/>
                <a:gd name="T52" fmla="*/ 48 w 92"/>
                <a:gd name="T53" fmla="*/ 72 h 91"/>
                <a:gd name="T54" fmla="*/ 48 w 92"/>
                <a:gd name="T55" fmla="*/ 7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" h="91">
                  <a:moveTo>
                    <a:pt x="46" y="0"/>
                  </a:moveTo>
                  <a:cubicBezTo>
                    <a:pt x="21" y="0"/>
                    <a:pt x="0" y="20"/>
                    <a:pt x="0" y="45"/>
                  </a:cubicBezTo>
                  <a:cubicBezTo>
                    <a:pt x="0" y="71"/>
                    <a:pt x="21" y="91"/>
                    <a:pt x="46" y="91"/>
                  </a:cubicBezTo>
                  <a:cubicBezTo>
                    <a:pt x="71" y="91"/>
                    <a:pt x="92" y="71"/>
                    <a:pt x="92" y="45"/>
                  </a:cubicBezTo>
                  <a:cubicBezTo>
                    <a:pt x="92" y="20"/>
                    <a:pt x="71" y="0"/>
                    <a:pt x="46" y="0"/>
                  </a:cubicBezTo>
                  <a:close/>
                  <a:moveTo>
                    <a:pt x="48" y="72"/>
                  </a:moveTo>
                  <a:cubicBezTo>
                    <a:pt x="48" y="77"/>
                    <a:pt x="48" y="77"/>
                    <a:pt x="48" y="77"/>
                  </a:cubicBezTo>
                  <a:cubicBezTo>
                    <a:pt x="48" y="78"/>
                    <a:pt x="47" y="80"/>
                    <a:pt x="46" y="80"/>
                  </a:cubicBezTo>
                  <a:cubicBezTo>
                    <a:pt x="45" y="80"/>
                    <a:pt x="44" y="78"/>
                    <a:pt x="44" y="77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1" y="72"/>
                    <a:pt x="25" y="65"/>
                    <a:pt x="25" y="59"/>
                  </a:cubicBezTo>
                  <a:cubicBezTo>
                    <a:pt x="25" y="56"/>
                    <a:pt x="26" y="54"/>
                    <a:pt x="29" y="54"/>
                  </a:cubicBezTo>
                  <a:cubicBezTo>
                    <a:pt x="38" y="54"/>
                    <a:pt x="31" y="64"/>
                    <a:pt x="44" y="65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33" y="47"/>
                    <a:pt x="26" y="42"/>
                    <a:pt x="26" y="34"/>
                  </a:cubicBezTo>
                  <a:cubicBezTo>
                    <a:pt x="26" y="23"/>
                    <a:pt x="34" y="18"/>
                    <a:pt x="44" y="18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4" y="12"/>
                    <a:pt x="45" y="11"/>
                    <a:pt x="46" y="11"/>
                  </a:cubicBezTo>
                  <a:cubicBezTo>
                    <a:pt x="47" y="11"/>
                    <a:pt x="48" y="12"/>
                    <a:pt x="48" y="14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54" y="18"/>
                    <a:pt x="66" y="22"/>
                    <a:pt x="66" y="29"/>
                  </a:cubicBezTo>
                  <a:cubicBezTo>
                    <a:pt x="66" y="32"/>
                    <a:pt x="64" y="34"/>
                    <a:pt x="62" y="34"/>
                  </a:cubicBezTo>
                  <a:cubicBezTo>
                    <a:pt x="57" y="34"/>
                    <a:pt x="57" y="26"/>
                    <a:pt x="48" y="25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58" y="42"/>
                    <a:pt x="67" y="45"/>
                    <a:pt x="67" y="57"/>
                  </a:cubicBezTo>
                  <a:cubicBezTo>
                    <a:pt x="67" y="67"/>
                    <a:pt x="60" y="72"/>
                    <a:pt x="48" y="72"/>
                  </a:cubicBezTo>
                  <a:close/>
                  <a:moveTo>
                    <a:pt x="48" y="72"/>
                  </a:moveTo>
                  <a:cubicBezTo>
                    <a:pt x="48" y="72"/>
                    <a:pt x="48" y="72"/>
                    <a:pt x="48" y="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8" name="Group 66"/>
          <p:cNvGrpSpPr/>
          <p:nvPr/>
        </p:nvGrpSpPr>
        <p:grpSpPr>
          <a:xfrm>
            <a:off x="6076486" y="2791826"/>
            <a:ext cx="643828" cy="677088"/>
            <a:chOff x="-839788" y="5100638"/>
            <a:chExt cx="430213" cy="452438"/>
          </a:xfrm>
          <a:solidFill>
            <a:schemeClr val="accent1"/>
          </a:solidFill>
        </p:grpSpPr>
        <p:sp>
          <p:nvSpPr>
            <p:cNvPr id="49" name="Freeform 24"/>
            <p:cNvSpPr>
              <a:spLocks noEditPoints="1"/>
            </p:cNvSpPr>
            <p:nvPr/>
          </p:nvSpPr>
          <p:spPr bwMode="auto">
            <a:xfrm>
              <a:off x="-839788" y="5100638"/>
              <a:ext cx="355600" cy="419100"/>
            </a:xfrm>
            <a:custGeom>
              <a:avLst/>
              <a:gdLst>
                <a:gd name="T0" fmla="*/ 16 w 119"/>
                <a:gd name="T1" fmla="*/ 124 h 140"/>
                <a:gd name="T2" fmla="*/ 16 w 119"/>
                <a:gd name="T3" fmla="*/ 17 h 140"/>
                <a:gd name="T4" fmla="*/ 102 w 119"/>
                <a:gd name="T5" fmla="*/ 17 h 140"/>
                <a:gd name="T6" fmla="*/ 102 w 119"/>
                <a:gd name="T7" fmla="*/ 107 h 140"/>
                <a:gd name="T8" fmla="*/ 119 w 119"/>
                <a:gd name="T9" fmla="*/ 93 h 140"/>
                <a:gd name="T10" fmla="*/ 119 w 119"/>
                <a:gd name="T11" fmla="*/ 9 h 140"/>
                <a:gd name="T12" fmla="*/ 110 w 119"/>
                <a:gd name="T13" fmla="*/ 0 h 140"/>
                <a:gd name="T14" fmla="*/ 8 w 119"/>
                <a:gd name="T15" fmla="*/ 0 h 140"/>
                <a:gd name="T16" fmla="*/ 0 w 119"/>
                <a:gd name="T17" fmla="*/ 9 h 140"/>
                <a:gd name="T18" fmla="*/ 0 w 119"/>
                <a:gd name="T19" fmla="*/ 132 h 140"/>
                <a:gd name="T20" fmla="*/ 8 w 119"/>
                <a:gd name="T21" fmla="*/ 140 h 140"/>
                <a:gd name="T22" fmla="*/ 79 w 119"/>
                <a:gd name="T23" fmla="*/ 140 h 140"/>
                <a:gd name="T24" fmla="*/ 68 w 119"/>
                <a:gd name="T25" fmla="*/ 124 h 140"/>
                <a:gd name="T26" fmla="*/ 16 w 119"/>
                <a:gd name="T27" fmla="*/ 124 h 140"/>
                <a:gd name="T28" fmla="*/ 16 w 119"/>
                <a:gd name="T29" fmla="*/ 124 h 140"/>
                <a:gd name="T30" fmla="*/ 16 w 119"/>
                <a:gd name="T31" fmla="*/ 12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9" h="140">
                  <a:moveTo>
                    <a:pt x="16" y="124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102" y="17"/>
                    <a:pt x="102" y="17"/>
                    <a:pt x="102" y="17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119" y="4"/>
                    <a:pt x="115" y="0"/>
                    <a:pt x="11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6"/>
                    <a:pt x="3" y="140"/>
                    <a:pt x="8" y="140"/>
                  </a:cubicBezTo>
                  <a:cubicBezTo>
                    <a:pt x="79" y="140"/>
                    <a:pt x="79" y="140"/>
                    <a:pt x="79" y="140"/>
                  </a:cubicBezTo>
                  <a:cubicBezTo>
                    <a:pt x="68" y="124"/>
                    <a:pt x="68" y="124"/>
                    <a:pt x="68" y="124"/>
                  </a:cubicBezTo>
                  <a:lnTo>
                    <a:pt x="16" y="124"/>
                  </a:lnTo>
                  <a:close/>
                  <a:moveTo>
                    <a:pt x="16" y="124"/>
                  </a:moveTo>
                  <a:cubicBezTo>
                    <a:pt x="16" y="124"/>
                    <a:pt x="16" y="124"/>
                    <a:pt x="16" y="1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Freeform 25"/>
            <p:cNvSpPr>
              <a:spLocks noEditPoints="1"/>
            </p:cNvSpPr>
            <p:nvPr/>
          </p:nvSpPr>
          <p:spPr bwMode="auto">
            <a:xfrm>
              <a:off x="-639763" y="5360988"/>
              <a:ext cx="230188" cy="192088"/>
            </a:xfrm>
            <a:custGeom>
              <a:avLst/>
              <a:gdLst>
                <a:gd name="T0" fmla="*/ 75 w 77"/>
                <a:gd name="T1" fmla="*/ 2 h 64"/>
                <a:gd name="T2" fmla="*/ 70 w 77"/>
                <a:gd name="T3" fmla="*/ 2 h 64"/>
                <a:gd name="T4" fmla="*/ 32 w 77"/>
                <a:gd name="T5" fmla="*/ 33 h 64"/>
                <a:gd name="T6" fmla="*/ 7 w 77"/>
                <a:gd name="T7" fmla="*/ 18 h 64"/>
                <a:gd name="T8" fmla="*/ 2 w 77"/>
                <a:gd name="T9" fmla="*/ 18 h 64"/>
                <a:gd name="T10" fmla="*/ 2 w 77"/>
                <a:gd name="T11" fmla="*/ 24 h 64"/>
                <a:gd name="T12" fmla="*/ 29 w 77"/>
                <a:gd name="T13" fmla="*/ 62 h 64"/>
                <a:gd name="T14" fmla="*/ 32 w 77"/>
                <a:gd name="T15" fmla="*/ 64 h 64"/>
                <a:gd name="T16" fmla="*/ 32 w 77"/>
                <a:gd name="T17" fmla="*/ 64 h 64"/>
                <a:gd name="T18" fmla="*/ 35 w 77"/>
                <a:gd name="T19" fmla="*/ 62 h 64"/>
                <a:gd name="T20" fmla="*/ 76 w 77"/>
                <a:gd name="T21" fmla="*/ 7 h 64"/>
                <a:gd name="T22" fmla="*/ 75 w 77"/>
                <a:gd name="T23" fmla="*/ 2 h 64"/>
                <a:gd name="T24" fmla="*/ 75 w 77"/>
                <a:gd name="T25" fmla="*/ 2 h 64"/>
                <a:gd name="T26" fmla="*/ 75 w 77"/>
                <a:gd name="T27" fmla="*/ 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64">
                  <a:moveTo>
                    <a:pt x="75" y="2"/>
                  </a:moveTo>
                  <a:cubicBezTo>
                    <a:pt x="74" y="0"/>
                    <a:pt x="71" y="0"/>
                    <a:pt x="70" y="2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5" y="17"/>
                    <a:pt x="3" y="17"/>
                    <a:pt x="2" y="18"/>
                  </a:cubicBezTo>
                  <a:cubicBezTo>
                    <a:pt x="1" y="20"/>
                    <a:pt x="0" y="22"/>
                    <a:pt x="2" y="24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30" y="63"/>
                    <a:pt x="31" y="64"/>
                    <a:pt x="32" y="64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3" y="64"/>
                    <a:pt x="35" y="63"/>
                    <a:pt x="35" y="62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7" y="5"/>
                    <a:pt x="77" y="3"/>
                    <a:pt x="75" y="2"/>
                  </a:cubicBezTo>
                  <a:close/>
                  <a:moveTo>
                    <a:pt x="75" y="2"/>
                  </a:moveTo>
                  <a:cubicBezTo>
                    <a:pt x="75" y="2"/>
                    <a:pt x="75" y="2"/>
                    <a:pt x="75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1" name="Freeform 26"/>
            <p:cNvSpPr>
              <a:spLocks noEditPoints="1"/>
            </p:cNvSpPr>
            <p:nvPr/>
          </p:nvSpPr>
          <p:spPr bwMode="auto">
            <a:xfrm>
              <a:off x="-762000" y="5187951"/>
              <a:ext cx="196850" cy="50800"/>
            </a:xfrm>
            <a:custGeom>
              <a:avLst/>
              <a:gdLst>
                <a:gd name="T0" fmla="*/ 58 w 66"/>
                <a:gd name="T1" fmla="*/ 0 h 17"/>
                <a:gd name="T2" fmla="*/ 8 w 66"/>
                <a:gd name="T3" fmla="*/ 0 h 17"/>
                <a:gd name="T4" fmla="*/ 0 w 66"/>
                <a:gd name="T5" fmla="*/ 8 h 17"/>
                <a:gd name="T6" fmla="*/ 8 w 66"/>
                <a:gd name="T7" fmla="*/ 17 h 17"/>
                <a:gd name="T8" fmla="*/ 58 w 66"/>
                <a:gd name="T9" fmla="*/ 17 h 17"/>
                <a:gd name="T10" fmla="*/ 66 w 66"/>
                <a:gd name="T11" fmla="*/ 8 h 17"/>
                <a:gd name="T12" fmla="*/ 58 w 66"/>
                <a:gd name="T13" fmla="*/ 0 h 17"/>
                <a:gd name="T14" fmla="*/ 58 w 66"/>
                <a:gd name="T15" fmla="*/ 0 h 17"/>
                <a:gd name="T16" fmla="*/ 58 w 66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17">
                  <a:moveTo>
                    <a:pt x="5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7"/>
                    <a:pt x="8" y="17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2" y="17"/>
                    <a:pt x="66" y="13"/>
                    <a:pt x="66" y="8"/>
                  </a:cubicBezTo>
                  <a:cubicBezTo>
                    <a:pt x="66" y="4"/>
                    <a:pt x="62" y="0"/>
                    <a:pt x="58" y="0"/>
                  </a:cubicBezTo>
                  <a:close/>
                  <a:moveTo>
                    <a:pt x="58" y="0"/>
                  </a:move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2" name="Freeform 27"/>
            <p:cNvSpPr>
              <a:spLocks noEditPoints="1"/>
            </p:cNvSpPr>
            <p:nvPr/>
          </p:nvSpPr>
          <p:spPr bwMode="auto">
            <a:xfrm>
              <a:off x="-762000" y="5262563"/>
              <a:ext cx="196850" cy="47625"/>
            </a:xfrm>
            <a:custGeom>
              <a:avLst/>
              <a:gdLst>
                <a:gd name="T0" fmla="*/ 58 w 66"/>
                <a:gd name="T1" fmla="*/ 0 h 16"/>
                <a:gd name="T2" fmla="*/ 8 w 66"/>
                <a:gd name="T3" fmla="*/ 0 h 16"/>
                <a:gd name="T4" fmla="*/ 0 w 66"/>
                <a:gd name="T5" fmla="*/ 8 h 16"/>
                <a:gd name="T6" fmla="*/ 8 w 66"/>
                <a:gd name="T7" fmla="*/ 16 h 16"/>
                <a:gd name="T8" fmla="*/ 58 w 66"/>
                <a:gd name="T9" fmla="*/ 16 h 16"/>
                <a:gd name="T10" fmla="*/ 66 w 66"/>
                <a:gd name="T11" fmla="*/ 8 h 16"/>
                <a:gd name="T12" fmla="*/ 58 w 66"/>
                <a:gd name="T13" fmla="*/ 0 h 16"/>
                <a:gd name="T14" fmla="*/ 58 w 66"/>
                <a:gd name="T15" fmla="*/ 0 h 16"/>
                <a:gd name="T16" fmla="*/ 58 w 66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16">
                  <a:moveTo>
                    <a:pt x="5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13"/>
                    <a:pt x="4" y="16"/>
                    <a:pt x="8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62" y="16"/>
                    <a:pt x="66" y="13"/>
                    <a:pt x="66" y="8"/>
                  </a:cubicBezTo>
                  <a:cubicBezTo>
                    <a:pt x="66" y="3"/>
                    <a:pt x="62" y="0"/>
                    <a:pt x="58" y="0"/>
                  </a:cubicBezTo>
                  <a:close/>
                  <a:moveTo>
                    <a:pt x="58" y="0"/>
                  </a:move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28"/>
            <p:cNvSpPr>
              <a:spLocks noEditPoints="1"/>
            </p:cNvSpPr>
            <p:nvPr/>
          </p:nvSpPr>
          <p:spPr bwMode="auto">
            <a:xfrm>
              <a:off x="-762000" y="5334001"/>
              <a:ext cx="196850" cy="50800"/>
            </a:xfrm>
            <a:custGeom>
              <a:avLst/>
              <a:gdLst>
                <a:gd name="T0" fmla="*/ 58 w 66"/>
                <a:gd name="T1" fmla="*/ 0 h 17"/>
                <a:gd name="T2" fmla="*/ 8 w 66"/>
                <a:gd name="T3" fmla="*/ 0 h 17"/>
                <a:gd name="T4" fmla="*/ 0 w 66"/>
                <a:gd name="T5" fmla="*/ 9 h 17"/>
                <a:gd name="T6" fmla="*/ 8 w 66"/>
                <a:gd name="T7" fmla="*/ 17 h 17"/>
                <a:gd name="T8" fmla="*/ 58 w 66"/>
                <a:gd name="T9" fmla="*/ 17 h 17"/>
                <a:gd name="T10" fmla="*/ 66 w 66"/>
                <a:gd name="T11" fmla="*/ 9 h 17"/>
                <a:gd name="T12" fmla="*/ 58 w 66"/>
                <a:gd name="T13" fmla="*/ 0 h 17"/>
                <a:gd name="T14" fmla="*/ 58 w 66"/>
                <a:gd name="T15" fmla="*/ 0 h 17"/>
                <a:gd name="T16" fmla="*/ 58 w 66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17">
                  <a:moveTo>
                    <a:pt x="5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3"/>
                    <a:pt x="4" y="17"/>
                    <a:pt x="8" y="17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2" y="17"/>
                    <a:pt x="66" y="13"/>
                    <a:pt x="66" y="9"/>
                  </a:cubicBezTo>
                  <a:cubicBezTo>
                    <a:pt x="66" y="4"/>
                    <a:pt x="62" y="0"/>
                    <a:pt x="58" y="0"/>
                  </a:cubicBezTo>
                  <a:close/>
                  <a:moveTo>
                    <a:pt x="58" y="0"/>
                  </a:move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1" y="-1"/>
            <a:ext cx="12192001" cy="6858001"/>
            <a:chOff x="-1" y="-1"/>
            <a:chExt cx="12192001" cy="6858001"/>
          </a:xfrm>
        </p:grpSpPr>
        <p:grpSp>
          <p:nvGrpSpPr>
            <p:cNvPr id="117" name="组合 116"/>
            <p:cNvGrpSpPr/>
            <p:nvPr/>
          </p:nvGrpSpPr>
          <p:grpSpPr>
            <a:xfrm>
              <a:off x="6072000" y="-1"/>
              <a:ext cx="6120000" cy="4680000"/>
              <a:chOff x="6072000" y="-1"/>
              <a:chExt cx="6120000" cy="4680000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6072000" y="556079"/>
                <a:ext cx="6120000" cy="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>
                <a:off x="11604625" y="-1"/>
                <a:ext cx="0" cy="468000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9" name="组合 118"/>
            <p:cNvGrpSpPr/>
            <p:nvPr/>
          </p:nvGrpSpPr>
          <p:grpSpPr>
            <a:xfrm flipH="1" flipV="1">
              <a:off x="-1" y="2178000"/>
              <a:ext cx="9720000" cy="4680000"/>
              <a:chOff x="2472001" y="0"/>
              <a:chExt cx="9720000" cy="4680000"/>
            </a:xfrm>
          </p:grpSpPr>
          <p:cxnSp>
            <p:nvCxnSpPr>
              <p:cNvPr id="121" name="直接连接符 120"/>
              <p:cNvCxnSpPr/>
              <p:nvPr/>
            </p:nvCxnSpPr>
            <p:spPr>
              <a:xfrm flipV="1">
                <a:off x="2472001" y="556079"/>
                <a:ext cx="9720000" cy="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/>
              <p:cNvCxnSpPr/>
              <p:nvPr/>
            </p:nvCxnSpPr>
            <p:spPr>
              <a:xfrm>
                <a:off x="11604625" y="0"/>
                <a:ext cx="0" cy="468000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文本框 1"/>
          <p:cNvSpPr txBox="1"/>
          <p:nvPr/>
        </p:nvSpPr>
        <p:spPr>
          <a:xfrm>
            <a:off x="717027" y="299928"/>
            <a:ext cx="62320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accent2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付款申请书填写规范</a:t>
            </a:r>
            <a:endParaRPr lang="zh-CN" altLang="en-US" sz="3600" dirty="0">
              <a:solidFill>
                <a:schemeClr val="accent2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87374" y="0"/>
            <a:ext cx="0" cy="818944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1000572" y="1710849"/>
            <a:ext cx="10190856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在公司和客户完成业务项目的时候，因为产品的特性，每次都要提供一个付款申请书给对方，</a:t>
            </a:r>
            <a:endParaRPr lang="en-US" altLang="zh-CN" sz="1400" dirty="0">
              <a:latin typeface="思源黑体 Light" panose="020B0300000000000000" charset="-122"/>
              <a:ea typeface="思源黑体 Light" panose="020B0300000000000000" charset="-122"/>
              <a:cs typeface="思源黑体 Light" panose="020B0300000000000000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一方面是起到只会的作用，另一方面也是一个对账的作用，那么一般情况下，针对付款申请书应该注意哪几点呢？</a:t>
            </a:r>
            <a:endParaRPr lang="zh-CN" altLang="en-US" sz="1400" dirty="0">
              <a:latin typeface="思源黑体 Light" panose="020B0300000000000000" charset="-122"/>
              <a:ea typeface="思源黑体 Light" panose="020B0300000000000000" charset="-122"/>
              <a:cs typeface="思源黑体 Light" panose="020B0300000000000000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75336" y="2675730"/>
            <a:ext cx="2268406" cy="2590008"/>
            <a:chOff x="975336" y="2061280"/>
            <a:chExt cx="2268406" cy="2590008"/>
          </a:xfrm>
        </p:grpSpPr>
        <p:sp>
          <p:nvSpPr>
            <p:cNvPr id="14" name="矩形 13"/>
            <p:cNvSpPr/>
            <p:nvPr/>
          </p:nvSpPr>
          <p:spPr>
            <a:xfrm>
              <a:off x="975337" y="2061280"/>
              <a:ext cx="2268404" cy="246888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Rectangle 49"/>
            <p:cNvSpPr/>
            <p:nvPr/>
          </p:nvSpPr>
          <p:spPr>
            <a:xfrm>
              <a:off x="975336" y="4285528"/>
              <a:ext cx="2268406" cy="365760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639219" y="2675730"/>
            <a:ext cx="2268406" cy="2590008"/>
            <a:chOff x="3639219" y="2061280"/>
            <a:chExt cx="2268406" cy="2590008"/>
          </a:xfrm>
        </p:grpSpPr>
        <p:sp>
          <p:nvSpPr>
            <p:cNvPr id="15" name="矩形 14"/>
            <p:cNvSpPr/>
            <p:nvPr/>
          </p:nvSpPr>
          <p:spPr>
            <a:xfrm>
              <a:off x="3639220" y="2061280"/>
              <a:ext cx="2268404" cy="246888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Rectangle 51"/>
            <p:cNvSpPr/>
            <p:nvPr/>
          </p:nvSpPr>
          <p:spPr>
            <a:xfrm>
              <a:off x="3639219" y="4285528"/>
              <a:ext cx="2268406" cy="365760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293296" y="2675730"/>
            <a:ext cx="2268406" cy="2590008"/>
            <a:chOff x="6293296" y="2061280"/>
            <a:chExt cx="2268406" cy="2590008"/>
          </a:xfrm>
        </p:grpSpPr>
        <p:sp>
          <p:nvSpPr>
            <p:cNvPr id="16" name="矩形 15"/>
            <p:cNvSpPr/>
            <p:nvPr/>
          </p:nvSpPr>
          <p:spPr>
            <a:xfrm>
              <a:off x="6293297" y="2061280"/>
              <a:ext cx="2268404" cy="246888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Rectangle 53"/>
            <p:cNvSpPr/>
            <p:nvPr/>
          </p:nvSpPr>
          <p:spPr>
            <a:xfrm>
              <a:off x="6293296" y="4285528"/>
              <a:ext cx="2268406" cy="365760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966987" y="2675730"/>
            <a:ext cx="2268406" cy="2590008"/>
            <a:chOff x="8966987" y="2061280"/>
            <a:chExt cx="2268406" cy="2590008"/>
          </a:xfrm>
        </p:grpSpPr>
        <p:sp>
          <p:nvSpPr>
            <p:cNvPr id="17" name="矩形 16"/>
            <p:cNvSpPr/>
            <p:nvPr/>
          </p:nvSpPr>
          <p:spPr>
            <a:xfrm>
              <a:off x="8966988" y="2061280"/>
              <a:ext cx="2268404" cy="246888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Rectangle 55"/>
            <p:cNvSpPr/>
            <p:nvPr/>
          </p:nvSpPr>
          <p:spPr>
            <a:xfrm>
              <a:off x="8966987" y="4285528"/>
              <a:ext cx="2268406" cy="365760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719014" y="2913736"/>
            <a:ext cx="78105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ln>
                  <a:solidFill>
                    <a:schemeClr val="accent1"/>
                  </a:solidFill>
                </a:ln>
                <a:noFill/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01</a:t>
            </a:r>
            <a:endParaRPr lang="en-US" altLang="zh-CN" sz="4000" dirty="0">
              <a:ln>
                <a:solidFill>
                  <a:schemeClr val="accent1"/>
                </a:solidFill>
              </a:ln>
              <a:noFill/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173883" y="4901853"/>
            <a:ext cx="137223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付 款 原 因</a:t>
            </a:r>
            <a:endParaRPr lang="zh-CN" altLang="en-US"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741382" y="4901853"/>
            <a:ext cx="137223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附 件 张 数</a:t>
            </a:r>
            <a:endParaRPr lang="zh-CN" altLang="en-US"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415074" y="4901853"/>
            <a:ext cx="137223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原 始 凭 证</a:t>
            </a:r>
            <a:endParaRPr lang="zh-CN" altLang="en-US"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82854" y="3655020"/>
            <a:ext cx="2270693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注意“收款单位” 必须全称，“账号” 与“开户行”应如实填写</a:t>
            </a:r>
            <a:endParaRPr lang="zh-CN" altLang="en-US" sz="1400" dirty="0">
              <a:latin typeface="思源黑体 Light" panose="020B0300000000000000" charset="-122"/>
              <a:ea typeface="思源黑体 Light" panose="020B0300000000000000" charset="-122"/>
              <a:cs typeface="思源黑体 Light" panose="020B0300000000000000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639220" y="3655020"/>
            <a:ext cx="2270693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“付款原因”需填写清楚，不能过简，必须包括目的及对应项目</a:t>
            </a:r>
            <a:endParaRPr lang="zh-CN" altLang="en-US" sz="1400" dirty="0">
              <a:latin typeface="思源黑体 Light" panose="020B0300000000000000" charset="-122"/>
              <a:ea typeface="思源黑体 Light" panose="020B0300000000000000" charset="-122"/>
              <a:cs typeface="思源黑体 Light" panose="020B0300000000000000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289302" y="3655020"/>
            <a:ext cx="2270693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单据及附件张数填写附件总数量，不可随意填写或数量不对应</a:t>
            </a:r>
            <a:endParaRPr lang="zh-CN" altLang="en-US" sz="1400" dirty="0">
              <a:latin typeface="思源黑体 Light" panose="020B0300000000000000" charset="-122"/>
              <a:ea typeface="思源黑体 Light" panose="020B0300000000000000" charset="-122"/>
              <a:cs typeface="思源黑体 Light" panose="020B0300000000000000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974898" y="3655020"/>
            <a:ext cx="2270693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所有付款项目必须附有对应原始合同复印件、原始凭证及发票</a:t>
            </a:r>
            <a:endParaRPr lang="zh-CN" altLang="en-US" sz="1400" dirty="0">
              <a:latin typeface="思源黑体 Light" panose="020B0300000000000000" charset="-122"/>
              <a:ea typeface="思源黑体 Light" panose="020B0300000000000000" charset="-122"/>
              <a:cs typeface="思源黑体 Light" panose="020B0300000000000000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4382897" y="2913736"/>
            <a:ext cx="78105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ln>
                  <a:solidFill>
                    <a:schemeClr val="accent1"/>
                  </a:solidFill>
                </a:ln>
                <a:noFill/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02</a:t>
            </a:r>
            <a:endParaRPr lang="en-US" altLang="zh-CN" sz="4000" dirty="0">
              <a:ln>
                <a:solidFill>
                  <a:schemeClr val="accent1"/>
                </a:solidFill>
              </a:ln>
              <a:noFill/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7036974" y="2913736"/>
            <a:ext cx="78105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ln>
                  <a:solidFill>
                    <a:schemeClr val="accent1"/>
                  </a:solidFill>
                </a:ln>
                <a:noFill/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03</a:t>
            </a:r>
            <a:endParaRPr lang="en-US" altLang="zh-CN" sz="4000" dirty="0">
              <a:ln>
                <a:solidFill>
                  <a:schemeClr val="accent1"/>
                </a:solidFill>
              </a:ln>
              <a:noFill/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9710665" y="2913736"/>
            <a:ext cx="78105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ln>
                  <a:solidFill>
                    <a:schemeClr val="accent1"/>
                  </a:solidFill>
                </a:ln>
                <a:noFill/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04</a:t>
            </a:r>
            <a:endParaRPr lang="en-US" altLang="zh-CN" sz="4000" dirty="0">
              <a:ln>
                <a:solidFill>
                  <a:schemeClr val="accent1"/>
                </a:solidFill>
              </a:ln>
              <a:noFill/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1423423" y="4901853"/>
            <a:ext cx="137223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收 款 单 位</a:t>
            </a:r>
            <a:endParaRPr lang="zh-CN" altLang="en-US"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/>
          <p:cNvSpPr/>
          <p:nvPr/>
        </p:nvSpPr>
        <p:spPr>
          <a:xfrm>
            <a:off x="803278" y="1089025"/>
            <a:ext cx="5516561" cy="4680000"/>
          </a:xfrm>
          <a:prstGeom prst="rect">
            <a:avLst/>
          </a:prstGeom>
          <a:blipFill dpi="0" rotWithShape="1">
            <a:blip r:embed="rId1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-1" y="-1"/>
            <a:ext cx="12192001" cy="6858001"/>
            <a:chOff x="-1" y="-1"/>
            <a:chExt cx="12192001" cy="6858001"/>
          </a:xfrm>
        </p:grpSpPr>
        <p:grpSp>
          <p:nvGrpSpPr>
            <p:cNvPr id="117" name="组合 116"/>
            <p:cNvGrpSpPr/>
            <p:nvPr/>
          </p:nvGrpSpPr>
          <p:grpSpPr>
            <a:xfrm>
              <a:off x="6072000" y="-1"/>
              <a:ext cx="6120000" cy="4680000"/>
              <a:chOff x="6072000" y="-1"/>
              <a:chExt cx="6120000" cy="4680000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6072000" y="556079"/>
                <a:ext cx="6120000" cy="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>
                <a:off x="11604625" y="-1"/>
                <a:ext cx="0" cy="468000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9" name="组合 118"/>
            <p:cNvGrpSpPr/>
            <p:nvPr/>
          </p:nvGrpSpPr>
          <p:grpSpPr>
            <a:xfrm flipH="1" flipV="1">
              <a:off x="-1" y="2178000"/>
              <a:ext cx="9720000" cy="4680000"/>
              <a:chOff x="2472001" y="0"/>
              <a:chExt cx="9720000" cy="4680000"/>
            </a:xfrm>
          </p:grpSpPr>
          <p:cxnSp>
            <p:nvCxnSpPr>
              <p:cNvPr id="121" name="直接连接符 120"/>
              <p:cNvCxnSpPr/>
              <p:nvPr/>
            </p:nvCxnSpPr>
            <p:spPr>
              <a:xfrm flipV="1">
                <a:off x="2472001" y="556079"/>
                <a:ext cx="9720000" cy="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/>
              <p:cNvCxnSpPr/>
              <p:nvPr/>
            </p:nvCxnSpPr>
            <p:spPr>
              <a:xfrm>
                <a:off x="11604625" y="0"/>
                <a:ext cx="0" cy="468000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文本框 1"/>
          <p:cNvSpPr txBox="1"/>
          <p:nvPr/>
        </p:nvSpPr>
        <p:spPr>
          <a:xfrm>
            <a:off x="717027" y="299928"/>
            <a:ext cx="62320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accent2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付款申请书填写范例</a:t>
            </a:r>
            <a:endParaRPr lang="zh-CN" altLang="en-US" sz="3600" dirty="0">
              <a:solidFill>
                <a:schemeClr val="accent2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87374" y="0"/>
            <a:ext cx="0" cy="818944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2"/>
          <p:cNvSpPr/>
          <p:nvPr/>
        </p:nvSpPr>
        <p:spPr>
          <a:xfrm rot="10800000">
            <a:off x="6673618" y="1798683"/>
            <a:ext cx="1526111" cy="468000"/>
          </a:xfrm>
          <a:prstGeom prst="rect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sp>
        <p:nvSpPr>
          <p:cNvPr id="16" name="Title 14"/>
          <p:cNvSpPr txBox="1"/>
          <p:nvPr/>
        </p:nvSpPr>
        <p:spPr>
          <a:xfrm>
            <a:off x="6673618" y="1808855"/>
            <a:ext cx="1526110" cy="4476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bg2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注意事项</a:t>
            </a:r>
            <a:endParaRPr lang="zh-CN" altLang="en-US" sz="2400" b="1" dirty="0">
              <a:solidFill>
                <a:schemeClr val="bg2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7298988" y="2658849"/>
            <a:ext cx="3958654" cy="1050350"/>
            <a:chOff x="6849046" y="2571763"/>
            <a:chExt cx="3958654" cy="1050350"/>
          </a:xfrm>
        </p:grpSpPr>
        <p:sp>
          <p:nvSpPr>
            <p:cNvPr id="47" name="文本框 46"/>
            <p:cNvSpPr txBox="1"/>
            <p:nvPr/>
          </p:nvSpPr>
          <p:spPr>
            <a:xfrm>
              <a:off x="6849046" y="2571763"/>
              <a:ext cx="94488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2"/>
                  </a:solidFill>
                  <a:latin typeface="思源黑体 Bold" panose="020B0800000000000000" charset="-122"/>
                  <a:ea typeface="思源黑体 Bold" panose="020B0800000000000000" charset="-122"/>
                  <a:cs typeface="思源黑体 Bold" panose="020B0800000000000000" charset="-122"/>
                </a:rPr>
                <a:t>签字处</a:t>
              </a:r>
              <a:endParaRPr lang="zh-CN" altLang="en-US" sz="2000" dirty="0">
                <a:solidFill>
                  <a:schemeClr val="accent2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849046" y="2971873"/>
              <a:ext cx="3958654" cy="650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思源黑体 Light" panose="020B0300000000000000" charset="-122"/>
                  <a:ea typeface="思源黑体 Light" panose="020B0300000000000000" charset="-122"/>
                  <a:cs typeface="思源黑体 Light" panose="020B0300000000000000" charset="-122"/>
                </a:rPr>
                <a:t>签字应字迹清晰好辨认，必须为报销人部门经理及以上级别领导</a:t>
              </a:r>
              <a:endParaRPr lang="zh-CN" altLang="en-US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298988" y="4050315"/>
            <a:ext cx="3958654" cy="1050350"/>
            <a:chOff x="6849046" y="2571763"/>
            <a:chExt cx="3958654" cy="1050350"/>
          </a:xfrm>
        </p:grpSpPr>
        <p:sp>
          <p:nvSpPr>
            <p:cNvPr id="50" name="文本框 49"/>
            <p:cNvSpPr txBox="1"/>
            <p:nvPr/>
          </p:nvSpPr>
          <p:spPr>
            <a:xfrm>
              <a:off x="6849046" y="2571763"/>
              <a:ext cx="94488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2"/>
                  </a:solidFill>
                  <a:latin typeface="思源黑体 Bold" panose="020B0800000000000000" charset="-122"/>
                  <a:ea typeface="思源黑体 Bold" panose="020B0800000000000000" charset="-122"/>
                  <a:cs typeface="思源黑体 Bold" panose="020B0800000000000000" charset="-122"/>
                </a:rPr>
                <a:t>其它项</a:t>
              </a:r>
              <a:endParaRPr lang="zh-CN" altLang="en-US" sz="2000" dirty="0">
                <a:solidFill>
                  <a:schemeClr val="accent2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6849046" y="2971873"/>
              <a:ext cx="3958654" cy="650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思源黑体 Light" panose="020B0300000000000000" charset="-122"/>
                  <a:ea typeface="思源黑体 Light" panose="020B0300000000000000" charset="-122"/>
                  <a:cs typeface="思源黑体 Light" panose="020B0300000000000000" charset="-122"/>
                </a:rPr>
                <a:t>其它如实填写即可，付款金额须同时填大写数字和小写阿拉伯数字</a:t>
              </a:r>
              <a:endParaRPr lang="zh-CN" altLang="en-US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endParaRPr>
            </a:p>
          </p:txBody>
        </p:sp>
      </p:grpSp>
      <p:sp>
        <p:nvSpPr>
          <p:cNvPr id="9" name="图形 7"/>
          <p:cNvSpPr/>
          <p:nvPr/>
        </p:nvSpPr>
        <p:spPr>
          <a:xfrm>
            <a:off x="6718966" y="4287868"/>
            <a:ext cx="459745" cy="460260"/>
          </a:xfrm>
          <a:custGeom>
            <a:avLst/>
            <a:gdLst>
              <a:gd name="connsiteX0" fmla="*/ 109620 w 459745"/>
              <a:gd name="connsiteY0" fmla="*/ 3 h 460260"/>
              <a:gd name="connsiteX1" fmla="*/ 545 w 459745"/>
              <a:gd name="connsiteY1" fmla="*/ 107723 h 460260"/>
              <a:gd name="connsiteX2" fmla="*/ 545 w 459745"/>
              <a:gd name="connsiteY2" fmla="*/ 109183 h 460260"/>
              <a:gd name="connsiteX3" fmla="*/ 108160 w 459745"/>
              <a:gd name="connsiteY3" fmla="*/ 218364 h 460260"/>
              <a:gd name="connsiteX4" fmla="*/ 109620 w 459745"/>
              <a:gd name="connsiteY4" fmla="*/ 218364 h 460260"/>
              <a:gd name="connsiteX5" fmla="*/ 218694 w 459745"/>
              <a:gd name="connsiteY5" fmla="*/ 218364 h 460260"/>
              <a:gd name="connsiteX6" fmla="*/ 218694 w 459745"/>
              <a:gd name="connsiteY6" fmla="*/ 109183 h 460260"/>
              <a:gd name="connsiteX7" fmla="*/ 111079 w 459745"/>
              <a:gd name="connsiteY7" fmla="*/ 3 h 460260"/>
              <a:gd name="connsiteX8" fmla="*/ 109620 w 459745"/>
              <a:gd name="connsiteY8" fmla="*/ 3 h 460260"/>
              <a:gd name="connsiteX9" fmla="*/ 35328 w 459745"/>
              <a:gd name="connsiteY9" fmla="*/ 109183 h 460260"/>
              <a:gd name="connsiteX10" fmla="*/ 109620 w 459745"/>
              <a:gd name="connsiteY10" fmla="*/ 34819 h 460260"/>
              <a:gd name="connsiteX11" fmla="*/ 185002 w 459745"/>
              <a:gd name="connsiteY11" fmla="*/ 109183 h 460260"/>
              <a:gd name="connsiteX12" fmla="*/ 185002 w 459745"/>
              <a:gd name="connsiteY12" fmla="*/ 184154 h 460260"/>
              <a:gd name="connsiteX13" fmla="*/ 109620 w 459745"/>
              <a:gd name="connsiteY13" fmla="*/ 184154 h 460260"/>
              <a:gd name="connsiteX14" fmla="*/ 35328 w 459745"/>
              <a:gd name="connsiteY14" fmla="*/ 109183 h 460260"/>
              <a:gd name="connsiteX15" fmla="*/ 350431 w 459745"/>
              <a:gd name="connsiteY15" fmla="*/ 3 h 460260"/>
              <a:gd name="connsiteX16" fmla="*/ 241357 w 459745"/>
              <a:gd name="connsiteY16" fmla="*/ 107723 h 460260"/>
              <a:gd name="connsiteX17" fmla="*/ 241357 w 459745"/>
              <a:gd name="connsiteY17" fmla="*/ 109183 h 460260"/>
              <a:gd name="connsiteX18" fmla="*/ 241357 w 459745"/>
              <a:gd name="connsiteY18" fmla="*/ 218364 h 460260"/>
              <a:gd name="connsiteX19" fmla="*/ 350431 w 459745"/>
              <a:gd name="connsiteY19" fmla="*/ 218364 h 460260"/>
              <a:gd name="connsiteX20" fmla="*/ 459503 w 459745"/>
              <a:gd name="connsiteY20" fmla="*/ 110644 h 460260"/>
              <a:gd name="connsiteX21" fmla="*/ 459503 w 459745"/>
              <a:gd name="connsiteY21" fmla="*/ 109183 h 460260"/>
              <a:gd name="connsiteX22" fmla="*/ 351890 w 459745"/>
              <a:gd name="connsiteY22" fmla="*/ 3 h 460260"/>
              <a:gd name="connsiteX23" fmla="*/ 350431 w 459745"/>
              <a:gd name="connsiteY23" fmla="*/ 3 h 460260"/>
              <a:gd name="connsiteX24" fmla="*/ 350431 w 459745"/>
              <a:gd name="connsiteY24" fmla="*/ 184639 h 460260"/>
              <a:gd name="connsiteX25" fmla="*/ 275897 w 459745"/>
              <a:gd name="connsiteY25" fmla="*/ 184639 h 460260"/>
              <a:gd name="connsiteX26" fmla="*/ 275897 w 459745"/>
              <a:gd name="connsiteY26" fmla="*/ 109183 h 460260"/>
              <a:gd name="connsiteX27" fmla="*/ 353746 w 459745"/>
              <a:gd name="connsiteY27" fmla="*/ 37288 h 460260"/>
              <a:gd name="connsiteX28" fmla="*/ 425571 w 459745"/>
              <a:gd name="connsiteY28" fmla="*/ 109183 h 460260"/>
              <a:gd name="connsiteX29" fmla="*/ 350673 w 459745"/>
              <a:gd name="connsiteY29" fmla="*/ 184639 h 460260"/>
              <a:gd name="connsiteX30" fmla="*/ 109620 w 459745"/>
              <a:gd name="connsiteY30" fmla="*/ 240807 h 460260"/>
              <a:gd name="connsiteX31" fmla="*/ 0 w 459745"/>
              <a:gd name="connsiteY31" fmla="*/ 350533 h 460260"/>
              <a:gd name="connsiteX32" fmla="*/ 109620 w 459745"/>
              <a:gd name="connsiteY32" fmla="*/ 460258 h 460260"/>
              <a:gd name="connsiteX33" fmla="*/ 218694 w 459745"/>
              <a:gd name="connsiteY33" fmla="*/ 352540 h 460260"/>
              <a:gd name="connsiteX34" fmla="*/ 218694 w 459745"/>
              <a:gd name="connsiteY34" fmla="*/ 351079 h 460260"/>
              <a:gd name="connsiteX35" fmla="*/ 218694 w 459745"/>
              <a:gd name="connsiteY35" fmla="*/ 241898 h 460260"/>
              <a:gd name="connsiteX36" fmla="*/ 109620 w 459745"/>
              <a:gd name="connsiteY36" fmla="*/ 241898 h 460260"/>
              <a:gd name="connsiteX37" fmla="*/ 109620 w 459745"/>
              <a:gd name="connsiteY37" fmla="*/ 425443 h 460260"/>
              <a:gd name="connsiteX38" fmla="*/ 37795 w 459745"/>
              <a:gd name="connsiteY38" fmla="*/ 347518 h 460260"/>
              <a:gd name="connsiteX39" fmla="*/ 109620 w 459745"/>
              <a:gd name="connsiteY39" fmla="*/ 275623 h 460260"/>
              <a:gd name="connsiteX40" fmla="*/ 184517 w 459745"/>
              <a:gd name="connsiteY40" fmla="*/ 275623 h 460260"/>
              <a:gd name="connsiteX41" fmla="*/ 184517 w 459745"/>
              <a:gd name="connsiteY41" fmla="*/ 350594 h 460260"/>
              <a:gd name="connsiteX42" fmla="*/ 109620 w 459745"/>
              <a:gd name="connsiteY42" fmla="*/ 425443 h 460260"/>
              <a:gd name="connsiteX43" fmla="*/ 350673 w 459745"/>
              <a:gd name="connsiteY43" fmla="*/ 240807 h 460260"/>
              <a:gd name="connsiteX44" fmla="*/ 241599 w 459745"/>
              <a:gd name="connsiteY44" fmla="*/ 240807 h 460260"/>
              <a:gd name="connsiteX45" fmla="*/ 241599 w 459745"/>
              <a:gd name="connsiteY45" fmla="*/ 349987 h 460260"/>
              <a:gd name="connsiteX46" fmla="*/ 350673 w 459745"/>
              <a:gd name="connsiteY46" fmla="*/ 459170 h 460260"/>
              <a:gd name="connsiteX47" fmla="*/ 459746 w 459745"/>
              <a:gd name="connsiteY47" fmla="*/ 349987 h 460260"/>
              <a:gd name="connsiteX48" fmla="*/ 350673 w 459745"/>
              <a:gd name="connsiteY48" fmla="*/ 240807 h 460260"/>
              <a:gd name="connsiteX49" fmla="*/ 350673 w 459745"/>
              <a:gd name="connsiteY49" fmla="*/ 425443 h 460260"/>
              <a:gd name="connsiteX50" fmla="*/ 275776 w 459745"/>
              <a:gd name="connsiteY50" fmla="*/ 350473 h 460260"/>
              <a:gd name="connsiteX51" fmla="*/ 275776 w 459745"/>
              <a:gd name="connsiteY51" fmla="*/ 275623 h 460260"/>
              <a:gd name="connsiteX52" fmla="*/ 350673 w 459745"/>
              <a:gd name="connsiteY52" fmla="*/ 275623 h 460260"/>
              <a:gd name="connsiteX53" fmla="*/ 422498 w 459745"/>
              <a:gd name="connsiteY53" fmla="*/ 353548 h 460260"/>
              <a:gd name="connsiteX54" fmla="*/ 350673 w 459745"/>
              <a:gd name="connsiteY54" fmla="*/ 425443 h 460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59745" h="460260">
                <a:moveTo>
                  <a:pt x="109620" y="3"/>
                </a:moveTo>
                <a:cubicBezTo>
                  <a:pt x="49782" y="-401"/>
                  <a:pt x="948" y="47827"/>
                  <a:pt x="545" y="107723"/>
                </a:cubicBezTo>
                <a:cubicBezTo>
                  <a:pt x="542" y="108209"/>
                  <a:pt x="542" y="108696"/>
                  <a:pt x="545" y="109183"/>
                </a:cubicBezTo>
                <a:cubicBezTo>
                  <a:pt x="142" y="169079"/>
                  <a:pt x="48323" y="217960"/>
                  <a:pt x="108160" y="218364"/>
                </a:cubicBezTo>
                <a:cubicBezTo>
                  <a:pt x="108647" y="218367"/>
                  <a:pt x="109133" y="218367"/>
                  <a:pt x="109620" y="218364"/>
                </a:cubicBezTo>
                <a:lnTo>
                  <a:pt x="218694" y="218364"/>
                </a:lnTo>
                <a:lnTo>
                  <a:pt x="218694" y="109183"/>
                </a:lnTo>
                <a:cubicBezTo>
                  <a:pt x="219096" y="49288"/>
                  <a:pt x="170916" y="406"/>
                  <a:pt x="111079" y="3"/>
                </a:cubicBezTo>
                <a:cubicBezTo>
                  <a:pt x="110592" y="-1"/>
                  <a:pt x="110106" y="-1"/>
                  <a:pt x="109620" y="3"/>
                </a:cubicBezTo>
                <a:close/>
                <a:moveTo>
                  <a:pt x="35328" y="109183"/>
                </a:moveTo>
                <a:cubicBezTo>
                  <a:pt x="36469" y="68595"/>
                  <a:pt x="69072" y="35961"/>
                  <a:pt x="109620" y="34819"/>
                </a:cubicBezTo>
                <a:cubicBezTo>
                  <a:pt x="150593" y="35387"/>
                  <a:pt x="183837" y="68182"/>
                  <a:pt x="185002" y="109183"/>
                </a:cubicBezTo>
                <a:lnTo>
                  <a:pt x="185002" y="184154"/>
                </a:lnTo>
                <a:lnTo>
                  <a:pt x="109620" y="184154"/>
                </a:lnTo>
                <a:cubicBezTo>
                  <a:pt x="68843" y="182997"/>
                  <a:pt x="36152" y="150007"/>
                  <a:pt x="35328" y="109183"/>
                </a:cubicBezTo>
                <a:close/>
                <a:moveTo>
                  <a:pt x="350431" y="3"/>
                </a:moveTo>
                <a:cubicBezTo>
                  <a:pt x="290594" y="-401"/>
                  <a:pt x="241760" y="47827"/>
                  <a:pt x="241357" y="107723"/>
                </a:cubicBezTo>
                <a:cubicBezTo>
                  <a:pt x="241353" y="108209"/>
                  <a:pt x="241353" y="108696"/>
                  <a:pt x="241357" y="109183"/>
                </a:cubicBezTo>
                <a:lnTo>
                  <a:pt x="241357" y="218364"/>
                </a:lnTo>
                <a:lnTo>
                  <a:pt x="350431" y="218364"/>
                </a:lnTo>
                <a:cubicBezTo>
                  <a:pt x="410268" y="218767"/>
                  <a:pt x="459103" y="170539"/>
                  <a:pt x="459503" y="110644"/>
                </a:cubicBezTo>
                <a:cubicBezTo>
                  <a:pt x="459508" y="110157"/>
                  <a:pt x="459508" y="109670"/>
                  <a:pt x="459503" y="109183"/>
                </a:cubicBezTo>
                <a:cubicBezTo>
                  <a:pt x="459907" y="49288"/>
                  <a:pt x="411727" y="406"/>
                  <a:pt x="351890" y="3"/>
                </a:cubicBezTo>
                <a:cubicBezTo>
                  <a:pt x="351404" y="-1"/>
                  <a:pt x="350917" y="-1"/>
                  <a:pt x="350431" y="3"/>
                </a:cubicBezTo>
                <a:close/>
                <a:moveTo>
                  <a:pt x="350431" y="184639"/>
                </a:moveTo>
                <a:lnTo>
                  <a:pt x="275897" y="184639"/>
                </a:lnTo>
                <a:lnTo>
                  <a:pt x="275897" y="109183"/>
                </a:lnTo>
                <a:cubicBezTo>
                  <a:pt x="277560" y="67811"/>
                  <a:pt x="312415" y="35623"/>
                  <a:pt x="353746" y="37288"/>
                </a:cubicBezTo>
                <a:cubicBezTo>
                  <a:pt x="392745" y="38860"/>
                  <a:pt x="424001" y="70146"/>
                  <a:pt x="425571" y="109183"/>
                </a:cubicBezTo>
                <a:cubicBezTo>
                  <a:pt x="424992" y="150426"/>
                  <a:pt x="391871" y="183793"/>
                  <a:pt x="350673" y="184639"/>
                </a:cubicBezTo>
                <a:close/>
                <a:moveTo>
                  <a:pt x="109620" y="240807"/>
                </a:moveTo>
                <a:cubicBezTo>
                  <a:pt x="49078" y="240807"/>
                  <a:pt x="0" y="289933"/>
                  <a:pt x="0" y="350533"/>
                </a:cubicBezTo>
                <a:cubicBezTo>
                  <a:pt x="0" y="411133"/>
                  <a:pt x="49078" y="460258"/>
                  <a:pt x="109620" y="460258"/>
                </a:cubicBezTo>
                <a:cubicBezTo>
                  <a:pt x="169456" y="460662"/>
                  <a:pt x="218291" y="412435"/>
                  <a:pt x="218694" y="352540"/>
                </a:cubicBezTo>
                <a:cubicBezTo>
                  <a:pt x="218697" y="352053"/>
                  <a:pt x="218697" y="351566"/>
                  <a:pt x="218694" y="351079"/>
                </a:cubicBezTo>
                <a:lnTo>
                  <a:pt x="218694" y="241898"/>
                </a:lnTo>
                <a:lnTo>
                  <a:pt x="109620" y="241898"/>
                </a:lnTo>
                <a:close/>
                <a:moveTo>
                  <a:pt x="109620" y="425443"/>
                </a:moveTo>
                <a:cubicBezTo>
                  <a:pt x="68288" y="423778"/>
                  <a:pt x="36131" y="388890"/>
                  <a:pt x="37795" y="347518"/>
                </a:cubicBezTo>
                <a:cubicBezTo>
                  <a:pt x="39364" y="308481"/>
                  <a:pt x="70620" y="277194"/>
                  <a:pt x="109620" y="275623"/>
                </a:cubicBezTo>
                <a:lnTo>
                  <a:pt x="184517" y="275623"/>
                </a:lnTo>
                <a:lnTo>
                  <a:pt x="184517" y="350594"/>
                </a:lnTo>
                <a:cubicBezTo>
                  <a:pt x="183616" y="391599"/>
                  <a:pt x="150587" y="424608"/>
                  <a:pt x="109620" y="425443"/>
                </a:cubicBezTo>
                <a:close/>
                <a:moveTo>
                  <a:pt x="350673" y="240807"/>
                </a:moveTo>
                <a:lnTo>
                  <a:pt x="241599" y="240807"/>
                </a:lnTo>
                <a:lnTo>
                  <a:pt x="241599" y="349987"/>
                </a:lnTo>
                <a:cubicBezTo>
                  <a:pt x="241599" y="410286"/>
                  <a:pt x="290433" y="459170"/>
                  <a:pt x="350673" y="459170"/>
                </a:cubicBezTo>
                <a:cubicBezTo>
                  <a:pt x="410913" y="459170"/>
                  <a:pt x="459746" y="410286"/>
                  <a:pt x="459746" y="349987"/>
                </a:cubicBezTo>
                <a:cubicBezTo>
                  <a:pt x="459746" y="289688"/>
                  <a:pt x="410913" y="240807"/>
                  <a:pt x="350673" y="240807"/>
                </a:cubicBezTo>
                <a:close/>
                <a:moveTo>
                  <a:pt x="350673" y="425443"/>
                </a:moveTo>
                <a:cubicBezTo>
                  <a:pt x="309660" y="424606"/>
                  <a:pt x="276613" y="391526"/>
                  <a:pt x="275776" y="350473"/>
                </a:cubicBezTo>
                <a:lnTo>
                  <a:pt x="275776" y="275623"/>
                </a:lnTo>
                <a:lnTo>
                  <a:pt x="350673" y="275623"/>
                </a:lnTo>
                <a:cubicBezTo>
                  <a:pt x="392004" y="277288"/>
                  <a:pt x="424162" y="312176"/>
                  <a:pt x="422498" y="353548"/>
                </a:cubicBezTo>
                <a:cubicBezTo>
                  <a:pt x="420928" y="392585"/>
                  <a:pt x="389672" y="423872"/>
                  <a:pt x="350673" y="425443"/>
                </a:cubicBezTo>
                <a:close/>
              </a:path>
            </a:pathLst>
          </a:custGeom>
          <a:solidFill>
            <a:schemeClr val="accent1"/>
          </a:solidFill>
          <a:ln w="44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0" name="图形 3"/>
          <p:cNvGrpSpPr/>
          <p:nvPr/>
        </p:nvGrpSpPr>
        <p:grpSpPr>
          <a:xfrm>
            <a:off x="6657143" y="2869205"/>
            <a:ext cx="566456" cy="566456"/>
            <a:chOff x="6657143" y="2869205"/>
            <a:chExt cx="566456" cy="566456"/>
          </a:xfrm>
          <a:solidFill>
            <a:schemeClr val="accent1"/>
          </a:solidFill>
        </p:grpSpPr>
        <p:sp>
          <p:nvSpPr>
            <p:cNvPr id="11" name="任意多边形: 形状 10"/>
            <p:cNvSpPr/>
            <p:nvPr/>
          </p:nvSpPr>
          <p:spPr>
            <a:xfrm>
              <a:off x="6702460" y="3074502"/>
              <a:ext cx="444202" cy="262028"/>
            </a:xfrm>
            <a:custGeom>
              <a:avLst/>
              <a:gdLst>
                <a:gd name="connsiteX0" fmla="*/ 444200 w 444202"/>
                <a:gd name="connsiteY0" fmla="*/ 262029 h 262028"/>
                <a:gd name="connsiteX1" fmla="*/ 154299 w 444202"/>
                <a:gd name="connsiteY1" fmla="*/ 262029 h 262028"/>
                <a:gd name="connsiteX2" fmla="*/ 3792 w 444202"/>
                <a:gd name="connsiteY2" fmla="*/ 194980 h 262028"/>
                <a:gd name="connsiteX3" fmla="*/ 122124 w 444202"/>
                <a:gd name="connsiteY3" fmla="*/ 0 h 262028"/>
                <a:gd name="connsiteX4" fmla="*/ 145241 w 444202"/>
                <a:gd name="connsiteY4" fmla="*/ 27232 h 262028"/>
                <a:gd name="connsiteX5" fmla="*/ 37629 w 444202"/>
                <a:gd name="connsiteY5" fmla="*/ 183328 h 262028"/>
                <a:gd name="connsiteX6" fmla="*/ 155310 w 444202"/>
                <a:gd name="connsiteY6" fmla="*/ 226347 h 262028"/>
                <a:gd name="connsiteX7" fmla="*/ 444202 w 444202"/>
                <a:gd name="connsiteY7" fmla="*/ 226347 h 262028"/>
                <a:gd name="connsiteX8" fmla="*/ 444202 w 444202"/>
                <a:gd name="connsiteY8" fmla="*/ 262029 h 262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4202" h="262028">
                  <a:moveTo>
                    <a:pt x="444200" y="262029"/>
                  </a:moveTo>
                  <a:lnTo>
                    <a:pt x="154299" y="262029"/>
                  </a:lnTo>
                  <a:cubicBezTo>
                    <a:pt x="68719" y="258828"/>
                    <a:pt x="18080" y="236255"/>
                    <a:pt x="3792" y="194980"/>
                  </a:cubicBezTo>
                  <a:cubicBezTo>
                    <a:pt x="-13137" y="146072"/>
                    <a:pt x="26676" y="80471"/>
                    <a:pt x="122124" y="0"/>
                  </a:cubicBezTo>
                  <a:lnTo>
                    <a:pt x="145241" y="27232"/>
                  </a:lnTo>
                  <a:cubicBezTo>
                    <a:pt x="32307" y="122448"/>
                    <a:pt x="32363" y="168113"/>
                    <a:pt x="37629" y="183328"/>
                  </a:cubicBezTo>
                  <a:cubicBezTo>
                    <a:pt x="46219" y="208150"/>
                    <a:pt x="89100" y="223830"/>
                    <a:pt x="155310" y="226347"/>
                  </a:cubicBezTo>
                  <a:lnTo>
                    <a:pt x="444202" y="226347"/>
                  </a:lnTo>
                  <a:lnTo>
                    <a:pt x="444202" y="262029"/>
                  </a:lnTo>
                  <a:close/>
                </a:path>
              </a:pathLst>
            </a:custGeom>
            <a:grpFill/>
            <a:ln w="5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6876659" y="2945672"/>
              <a:ext cx="301597" cy="302112"/>
            </a:xfrm>
            <a:custGeom>
              <a:avLst/>
              <a:gdLst>
                <a:gd name="connsiteX0" fmla="*/ 293390 w 301597"/>
                <a:gd name="connsiteY0" fmla="*/ 51350 h 302112"/>
                <a:gd name="connsiteX1" fmla="*/ 250076 w 301597"/>
                <a:gd name="connsiteY1" fmla="*/ 8172 h 302112"/>
                <a:gd name="connsiteX2" fmla="*/ 210393 w 301597"/>
                <a:gd name="connsiteY2" fmla="*/ 8172 h 302112"/>
                <a:gd name="connsiteX3" fmla="*/ 27340 w 301597"/>
                <a:gd name="connsiteY3" fmla="*/ 190571 h 302112"/>
                <a:gd name="connsiteX4" fmla="*/ 20284 w 301597"/>
                <a:gd name="connsiteY4" fmla="*/ 202351 h 302112"/>
                <a:gd name="connsiteX5" fmla="*/ 1164 w 301597"/>
                <a:gd name="connsiteY5" fmla="*/ 266142 h 302112"/>
                <a:gd name="connsiteX6" fmla="*/ 20049 w 301597"/>
                <a:gd name="connsiteY6" fmla="*/ 300956 h 302112"/>
                <a:gd name="connsiteX7" fmla="*/ 28022 w 301597"/>
                <a:gd name="connsiteY7" fmla="*/ 302112 h 302112"/>
                <a:gd name="connsiteX8" fmla="*/ 36853 w 301597"/>
                <a:gd name="connsiteY8" fmla="*/ 300696 h 302112"/>
                <a:gd name="connsiteX9" fmla="*/ 99178 w 301597"/>
                <a:gd name="connsiteY9" fmla="*/ 280185 h 302112"/>
                <a:gd name="connsiteX10" fmla="*/ 110224 w 301597"/>
                <a:gd name="connsiteY10" fmla="*/ 273402 h 302112"/>
                <a:gd name="connsiteX11" fmla="*/ 293393 w 301597"/>
                <a:gd name="connsiteY11" fmla="*/ 90875 h 302112"/>
                <a:gd name="connsiteX12" fmla="*/ 293461 w 301597"/>
                <a:gd name="connsiteY12" fmla="*/ 51422 h 302112"/>
                <a:gd name="connsiteX13" fmla="*/ 293390 w 301597"/>
                <a:gd name="connsiteY13" fmla="*/ 51350 h 302112"/>
                <a:gd name="connsiteX14" fmla="*/ 49128 w 301597"/>
                <a:gd name="connsiteY14" fmla="*/ 230818 h 302112"/>
                <a:gd name="connsiteX15" fmla="*/ 70450 w 301597"/>
                <a:gd name="connsiteY15" fmla="*/ 252060 h 302112"/>
                <a:gd name="connsiteX16" fmla="*/ 39731 w 301597"/>
                <a:gd name="connsiteY16" fmla="*/ 262169 h 302112"/>
                <a:gd name="connsiteX17" fmla="*/ 101050 w 301597"/>
                <a:gd name="connsiteY17" fmla="*/ 232081 h 302112"/>
                <a:gd name="connsiteX18" fmla="*/ 68699 w 301597"/>
                <a:gd name="connsiteY18" fmla="*/ 199841 h 302112"/>
                <a:gd name="connsiteX19" fmla="*/ 193127 w 301597"/>
                <a:gd name="connsiteY19" fmla="*/ 75847 h 302112"/>
                <a:gd name="connsiteX20" fmla="*/ 225480 w 301597"/>
                <a:gd name="connsiteY20" fmla="*/ 108087 h 302112"/>
                <a:gd name="connsiteX21" fmla="*/ 250807 w 301597"/>
                <a:gd name="connsiteY21" fmla="*/ 82848 h 302112"/>
                <a:gd name="connsiteX22" fmla="*/ 218453 w 301597"/>
                <a:gd name="connsiteY22" fmla="*/ 50611 h 302112"/>
                <a:gd name="connsiteX23" fmla="*/ 230224 w 301597"/>
                <a:gd name="connsiteY23" fmla="*/ 38883 h 302112"/>
                <a:gd name="connsiteX24" fmla="*/ 262575 w 301597"/>
                <a:gd name="connsiteY24" fmla="*/ 71123 h 302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01597" h="302112">
                  <a:moveTo>
                    <a:pt x="293390" y="51350"/>
                  </a:moveTo>
                  <a:lnTo>
                    <a:pt x="250076" y="8172"/>
                  </a:lnTo>
                  <a:cubicBezTo>
                    <a:pt x="239092" y="-2724"/>
                    <a:pt x="221376" y="-2724"/>
                    <a:pt x="210393" y="8172"/>
                  </a:cubicBezTo>
                  <a:lnTo>
                    <a:pt x="27340" y="190571"/>
                  </a:lnTo>
                  <a:cubicBezTo>
                    <a:pt x="24048" y="193852"/>
                    <a:pt x="21624" y="197900"/>
                    <a:pt x="20284" y="202351"/>
                  </a:cubicBezTo>
                  <a:lnTo>
                    <a:pt x="1164" y="266142"/>
                  </a:lnTo>
                  <a:cubicBezTo>
                    <a:pt x="-3235" y="280971"/>
                    <a:pt x="5220" y="296557"/>
                    <a:pt x="20049" y="300956"/>
                  </a:cubicBezTo>
                  <a:cubicBezTo>
                    <a:pt x="22637" y="301723"/>
                    <a:pt x="25323" y="302113"/>
                    <a:pt x="28022" y="302112"/>
                  </a:cubicBezTo>
                  <a:cubicBezTo>
                    <a:pt x="31022" y="302112"/>
                    <a:pt x="34003" y="301634"/>
                    <a:pt x="36853" y="300696"/>
                  </a:cubicBezTo>
                  <a:lnTo>
                    <a:pt x="99178" y="280185"/>
                  </a:lnTo>
                  <a:cubicBezTo>
                    <a:pt x="103337" y="278814"/>
                    <a:pt x="107120" y="276492"/>
                    <a:pt x="110224" y="273402"/>
                  </a:cubicBezTo>
                  <a:lnTo>
                    <a:pt x="293393" y="90875"/>
                  </a:lnTo>
                  <a:cubicBezTo>
                    <a:pt x="304306" y="79999"/>
                    <a:pt x="304337" y="62335"/>
                    <a:pt x="293461" y="51422"/>
                  </a:cubicBezTo>
                  <a:cubicBezTo>
                    <a:pt x="293437" y="51398"/>
                    <a:pt x="293414" y="51374"/>
                    <a:pt x="293390" y="51350"/>
                  </a:cubicBezTo>
                  <a:close/>
                  <a:moveTo>
                    <a:pt x="49128" y="230818"/>
                  </a:moveTo>
                  <a:lnTo>
                    <a:pt x="70450" y="252060"/>
                  </a:lnTo>
                  <a:lnTo>
                    <a:pt x="39731" y="262169"/>
                  </a:lnTo>
                  <a:close/>
                  <a:moveTo>
                    <a:pt x="101050" y="232081"/>
                  </a:moveTo>
                  <a:lnTo>
                    <a:pt x="68699" y="199841"/>
                  </a:lnTo>
                  <a:lnTo>
                    <a:pt x="193127" y="75847"/>
                  </a:lnTo>
                  <a:lnTo>
                    <a:pt x="225480" y="108087"/>
                  </a:lnTo>
                  <a:close/>
                  <a:moveTo>
                    <a:pt x="250807" y="82848"/>
                  </a:moveTo>
                  <a:lnTo>
                    <a:pt x="218453" y="50611"/>
                  </a:lnTo>
                  <a:lnTo>
                    <a:pt x="230224" y="38883"/>
                  </a:lnTo>
                  <a:lnTo>
                    <a:pt x="262575" y="71123"/>
                  </a:lnTo>
                  <a:close/>
                </a:path>
              </a:pathLst>
            </a:custGeom>
            <a:grpFill/>
            <a:ln w="5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0" name="矩形 39"/>
          <p:cNvSpPr/>
          <p:nvPr/>
        </p:nvSpPr>
        <p:spPr>
          <a:xfrm>
            <a:off x="803275" y="1071880"/>
            <a:ext cx="5516880" cy="469709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Rectangle 5"/>
          <p:cNvSpPr/>
          <p:nvPr/>
        </p:nvSpPr>
        <p:spPr>
          <a:xfrm>
            <a:off x="3230244" y="1592263"/>
            <a:ext cx="8191500" cy="3673474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460500" y="2404019"/>
            <a:ext cx="9271000" cy="2049963"/>
            <a:chOff x="1236000" y="2391318"/>
            <a:chExt cx="9720000" cy="2049963"/>
          </a:xfrm>
        </p:grpSpPr>
        <p:cxnSp>
          <p:nvCxnSpPr>
            <p:cNvPr id="149" name="直接连接符 148"/>
            <p:cNvCxnSpPr/>
            <p:nvPr/>
          </p:nvCxnSpPr>
          <p:spPr>
            <a:xfrm flipV="1">
              <a:off x="1236000" y="2391318"/>
              <a:ext cx="9720000" cy="0"/>
            </a:xfrm>
            <a:prstGeom prst="line">
              <a:avLst/>
            </a:prstGeom>
            <a:ln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接连接符 144"/>
            <p:cNvCxnSpPr/>
            <p:nvPr/>
          </p:nvCxnSpPr>
          <p:spPr>
            <a:xfrm flipH="1" flipV="1">
              <a:off x="1236000" y="4441281"/>
              <a:ext cx="9720000" cy="0"/>
            </a:xfrm>
            <a:prstGeom prst="line">
              <a:avLst/>
            </a:prstGeom>
            <a:ln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2403724" y="1892317"/>
            <a:ext cx="7384553" cy="3073368"/>
            <a:chOff x="2403724" y="1592263"/>
            <a:chExt cx="7384553" cy="3673475"/>
          </a:xfrm>
        </p:grpSpPr>
        <p:cxnSp>
          <p:nvCxnSpPr>
            <p:cNvPr id="150" name="直接连接符 149"/>
            <p:cNvCxnSpPr/>
            <p:nvPr/>
          </p:nvCxnSpPr>
          <p:spPr>
            <a:xfrm>
              <a:off x="9788277" y="1592263"/>
              <a:ext cx="0" cy="3673475"/>
            </a:xfrm>
            <a:prstGeom prst="line">
              <a:avLst/>
            </a:prstGeom>
            <a:ln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/>
            <p:cNvCxnSpPr/>
            <p:nvPr/>
          </p:nvCxnSpPr>
          <p:spPr>
            <a:xfrm flipV="1">
              <a:off x="2403724" y="1592264"/>
              <a:ext cx="0" cy="3673474"/>
            </a:xfrm>
            <a:prstGeom prst="line">
              <a:avLst/>
            </a:prstGeom>
            <a:ln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2629940" y="2184605"/>
            <a:ext cx="6881222" cy="2491740"/>
            <a:chOff x="2482413" y="2184605"/>
            <a:chExt cx="6881222" cy="2491740"/>
          </a:xfrm>
        </p:grpSpPr>
        <p:grpSp>
          <p:nvGrpSpPr>
            <p:cNvPr id="15" name="组合 14"/>
            <p:cNvGrpSpPr/>
            <p:nvPr/>
          </p:nvGrpSpPr>
          <p:grpSpPr>
            <a:xfrm>
              <a:off x="4151555" y="2809440"/>
              <a:ext cx="5212080" cy="1300131"/>
              <a:chOff x="4151555" y="2809440"/>
              <a:chExt cx="5212080" cy="1300131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4151555" y="2809440"/>
                <a:ext cx="5212080" cy="11068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600" dirty="0">
                    <a:solidFill>
                      <a:schemeClr val="accent2"/>
                    </a:solidFill>
                    <a:latin typeface="思源黑体 Bold" panose="020B0800000000000000" charset="-122"/>
                    <a:ea typeface="思源黑体 Bold" panose="020B0800000000000000" charset="-122"/>
                    <a:cs typeface="思源黑体 Bold" panose="020B0800000000000000" charset="-122"/>
                  </a:rPr>
                  <a:t>票据粘贴方法</a:t>
                </a:r>
                <a:endParaRPr lang="zh-CN" altLang="en-US" sz="6600" dirty="0">
                  <a:solidFill>
                    <a:schemeClr val="accent2"/>
                  </a:solidFill>
                  <a:latin typeface="思源黑体 Bold" panose="020B0800000000000000" charset="-122"/>
                  <a:ea typeface="思源黑体 Bold" panose="020B0800000000000000" charset="-122"/>
                  <a:cs typeface="思源黑体 Bold" panose="020B0800000000000000" charset="-122"/>
                </a:endParaRPr>
              </a:p>
            </p:txBody>
          </p:sp>
          <p:sp>
            <p:nvSpPr>
              <p:cNvPr id="73" name="文本框 72"/>
              <p:cNvSpPr txBox="1"/>
              <p:nvPr/>
            </p:nvSpPr>
            <p:spPr>
              <a:xfrm>
                <a:off x="4191208" y="3741271"/>
                <a:ext cx="5103846" cy="3683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dirty="0">
                    <a:solidFill>
                      <a:schemeClr val="tx2"/>
                    </a:solidFill>
                    <a:latin typeface="思源黑体 Regular" panose="020B0500000000000000" charset="-122"/>
                    <a:ea typeface="思源黑体 Regular" panose="020B0500000000000000" charset="-122"/>
                    <a:cs typeface="思源黑体 Regular" panose="020B0500000000000000" charset="-122"/>
                  </a:rPr>
                  <a:t>METHOD OF STICKER FOR VOUCHER</a:t>
                </a:r>
                <a:endParaRPr lang="en-US" altLang="zh-CN" dirty="0">
                  <a:solidFill>
                    <a:schemeClr val="tx2"/>
                  </a:solidFill>
                  <a:latin typeface="思源黑体 Regular" panose="020B0500000000000000" charset="-122"/>
                  <a:ea typeface="思源黑体 Regular" panose="020B0500000000000000" charset="-122"/>
                  <a:cs typeface="思源黑体 Regular" panose="020B0500000000000000" charset="-122"/>
                </a:endParaRPr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2482413" y="2184605"/>
              <a:ext cx="1878330" cy="24917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zh-CN" sz="12000" b="1" dirty="0">
                  <a:ln>
                    <a:solidFill>
                      <a:schemeClr val="accent1"/>
                    </a:solidFill>
                  </a:ln>
                  <a:solidFill>
                    <a:schemeClr val="bg1">
                      <a:lumMod val="95000"/>
                    </a:schemeClr>
                  </a:solidFill>
                  <a:latin typeface="思源黑体 Regular" panose="020B0500000000000000" charset="-122"/>
                  <a:ea typeface="思源黑体 Regular" panose="020B0500000000000000" charset="-122"/>
                  <a:cs typeface="思源黑体 Regular" panose="020B0500000000000000" charset="-122"/>
                </a:rPr>
                <a:t>03</a:t>
              </a:r>
              <a:endParaRPr lang="en-US" altLang="zh-CN" sz="12000" b="1" dirty="0">
                <a:ln>
                  <a:solidFill>
                    <a:schemeClr val="accent1"/>
                  </a:solidFill>
                </a:ln>
                <a:solidFill>
                  <a:schemeClr val="bg1">
                    <a:lumMod val="9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1" y="-1"/>
            <a:ext cx="12192001" cy="6858001"/>
            <a:chOff x="-1" y="-1"/>
            <a:chExt cx="12192001" cy="6858001"/>
          </a:xfrm>
        </p:grpSpPr>
        <p:grpSp>
          <p:nvGrpSpPr>
            <p:cNvPr id="117" name="组合 116"/>
            <p:cNvGrpSpPr/>
            <p:nvPr/>
          </p:nvGrpSpPr>
          <p:grpSpPr>
            <a:xfrm>
              <a:off x="6072000" y="-1"/>
              <a:ext cx="6120000" cy="4680000"/>
              <a:chOff x="6072000" y="-1"/>
              <a:chExt cx="6120000" cy="4680000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6072000" y="556079"/>
                <a:ext cx="6120000" cy="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>
                <a:off x="11604625" y="-1"/>
                <a:ext cx="0" cy="468000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9" name="组合 118"/>
            <p:cNvGrpSpPr/>
            <p:nvPr/>
          </p:nvGrpSpPr>
          <p:grpSpPr>
            <a:xfrm flipH="1" flipV="1">
              <a:off x="-1" y="2178000"/>
              <a:ext cx="9720000" cy="4680000"/>
              <a:chOff x="2472001" y="0"/>
              <a:chExt cx="9720000" cy="4680000"/>
            </a:xfrm>
          </p:grpSpPr>
          <p:cxnSp>
            <p:nvCxnSpPr>
              <p:cNvPr id="121" name="直接连接符 120"/>
              <p:cNvCxnSpPr/>
              <p:nvPr/>
            </p:nvCxnSpPr>
            <p:spPr>
              <a:xfrm flipV="1">
                <a:off x="2472001" y="556079"/>
                <a:ext cx="9720000" cy="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/>
              <p:cNvCxnSpPr/>
              <p:nvPr/>
            </p:nvCxnSpPr>
            <p:spPr>
              <a:xfrm>
                <a:off x="11604625" y="0"/>
                <a:ext cx="0" cy="468000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文本框 1"/>
          <p:cNvSpPr txBox="1"/>
          <p:nvPr/>
        </p:nvSpPr>
        <p:spPr>
          <a:xfrm>
            <a:off x="717027" y="299928"/>
            <a:ext cx="62320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accent2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粘贴要求</a:t>
            </a:r>
            <a:endParaRPr lang="zh-CN" altLang="en-US" sz="3600" dirty="0">
              <a:solidFill>
                <a:schemeClr val="accent2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87374" y="0"/>
            <a:ext cx="0" cy="818944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1543474" y="3554609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2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方法合适</a:t>
            </a:r>
            <a:endParaRPr lang="zh-CN" altLang="en-US" sz="2000" dirty="0">
              <a:solidFill>
                <a:schemeClr val="accent2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123438" y="4223854"/>
            <a:ext cx="2038954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根据票据多少、纸张的大小选择合适方法，以整体美观为准</a:t>
            </a:r>
            <a:endParaRPr lang="zh-CN" altLang="en-US" sz="1400" dirty="0">
              <a:latin typeface="思源黑体 Light" panose="020B0300000000000000" charset="-122"/>
              <a:ea typeface="思源黑体 Light" panose="020B0300000000000000" charset="-122"/>
              <a:cs typeface="思源黑体 Light" panose="020B0300000000000000" charset="-122"/>
            </a:endParaRPr>
          </a:p>
        </p:txBody>
      </p:sp>
      <p:cxnSp>
        <p:nvCxnSpPr>
          <p:cNvPr id="43" name="Straight Connector 70"/>
          <p:cNvCxnSpPr/>
          <p:nvPr/>
        </p:nvCxnSpPr>
        <p:spPr>
          <a:xfrm>
            <a:off x="805632" y="3103156"/>
            <a:ext cx="1329556" cy="0"/>
          </a:xfrm>
          <a:prstGeom prst="line">
            <a:avLst/>
          </a:prstGeom>
          <a:ln w="22225">
            <a:solidFill>
              <a:schemeClr val="accent1"/>
            </a:solidFill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71"/>
          <p:cNvCxnSpPr/>
          <p:nvPr/>
        </p:nvCxnSpPr>
        <p:spPr>
          <a:xfrm>
            <a:off x="2049060" y="3103156"/>
            <a:ext cx="2751540" cy="0"/>
          </a:xfrm>
          <a:prstGeom prst="line">
            <a:avLst/>
          </a:prstGeom>
          <a:ln w="22225">
            <a:solidFill>
              <a:schemeClr val="accent1"/>
            </a:solidFill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74"/>
          <p:cNvCxnSpPr/>
          <p:nvPr/>
        </p:nvCxnSpPr>
        <p:spPr>
          <a:xfrm>
            <a:off x="9150219" y="3103156"/>
            <a:ext cx="2238506" cy="0"/>
          </a:xfrm>
          <a:prstGeom prst="line">
            <a:avLst/>
          </a:prstGeom>
          <a:ln w="22225">
            <a:solidFill>
              <a:schemeClr val="accent1"/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文本框 93"/>
          <p:cNvSpPr txBox="1"/>
          <p:nvPr/>
        </p:nvSpPr>
        <p:spPr>
          <a:xfrm>
            <a:off x="4209517" y="3554609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2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顺序正确</a:t>
            </a:r>
            <a:endParaRPr lang="zh-CN" altLang="en-US" sz="2000" dirty="0">
              <a:solidFill>
                <a:schemeClr val="accent2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3789480" y="4223854"/>
            <a:ext cx="2038954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粘贴的票据要求正面朝上，按照发票种类纸张大小顺序粘贴</a:t>
            </a:r>
            <a:endParaRPr lang="zh-CN" altLang="en-US" sz="1400" dirty="0">
              <a:latin typeface="思源黑体 Light" panose="020B0300000000000000" charset="-122"/>
              <a:ea typeface="思源黑体 Light" panose="020B0300000000000000" charset="-122"/>
              <a:cs typeface="思源黑体 Light" panose="020B0300000000000000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6875559" y="3554609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2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厚薄均匀</a:t>
            </a:r>
            <a:endParaRPr lang="zh-CN" altLang="en-US" sz="2000" dirty="0">
              <a:solidFill>
                <a:schemeClr val="accent2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6455522" y="4223854"/>
            <a:ext cx="2038954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大张的票据只需固定票据的左上角，小张票据需要均匀粘贴</a:t>
            </a:r>
            <a:endParaRPr lang="zh-CN" altLang="en-US" sz="1400" dirty="0">
              <a:latin typeface="思源黑体 Light" panose="020B0300000000000000" charset="-122"/>
              <a:ea typeface="思源黑体 Light" panose="020B0300000000000000" charset="-122"/>
              <a:cs typeface="思源黑体 Light" panose="020B0300000000000000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541601" y="3554609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2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胶水粘贴</a:t>
            </a:r>
            <a:endParaRPr lang="zh-CN" altLang="en-US" sz="2000" dirty="0">
              <a:solidFill>
                <a:schemeClr val="accent2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9121564" y="4223854"/>
            <a:ext cx="2038954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请用胶水粘贴相关票据，不可用订书钉装订或者其他方式装订</a:t>
            </a:r>
            <a:endParaRPr lang="zh-CN" altLang="en-US" sz="1400" dirty="0">
              <a:latin typeface="思源黑体 Light" panose="020B0300000000000000" charset="-122"/>
              <a:ea typeface="思源黑体 Light" panose="020B0300000000000000" charset="-122"/>
              <a:cs typeface="思源黑体 Light" panose="020B0300000000000000" charset="-122"/>
            </a:endParaRPr>
          </a:p>
        </p:txBody>
      </p:sp>
      <p:cxnSp>
        <p:nvCxnSpPr>
          <p:cNvPr id="55" name="Straight Connector 71"/>
          <p:cNvCxnSpPr/>
          <p:nvPr/>
        </p:nvCxnSpPr>
        <p:spPr>
          <a:xfrm>
            <a:off x="4720230" y="3103156"/>
            <a:ext cx="2751540" cy="0"/>
          </a:xfrm>
          <a:prstGeom prst="line">
            <a:avLst/>
          </a:prstGeom>
          <a:ln w="22225">
            <a:solidFill>
              <a:schemeClr val="accent1"/>
            </a:solidFill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71"/>
          <p:cNvCxnSpPr/>
          <p:nvPr/>
        </p:nvCxnSpPr>
        <p:spPr>
          <a:xfrm>
            <a:off x="7377379" y="3103156"/>
            <a:ext cx="2751540" cy="0"/>
          </a:xfrm>
          <a:prstGeom prst="line">
            <a:avLst/>
          </a:prstGeom>
          <a:ln w="22225">
            <a:solidFill>
              <a:schemeClr val="accent1"/>
            </a:solidFill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组合 56"/>
          <p:cNvGrpSpPr/>
          <p:nvPr/>
        </p:nvGrpSpPr>
        <p:grpSpPr>
          <a:xfrm>
            <a:off x="1348009" y="3471678"/>
            <a:ext cx="1589812" cy="527028"/>
            <a:chOff x="1460500" y="1892317"/>
            <a:chExt cx="9271000" cy="3073368"/>
          </a:xfrm>
        </p:grpSpPr>
        <p:grpSp>
          <p:nvGrpSpPr>
            <p:cNvPr id="58" name="组合 57"/>
            <p:cNvGrpSpPr/>
            <p:nvPr/>
          </p:nvGrpSpPr>
          <p:grpSpPr>
            <a:xfrm>
              <a:off x="1460500" y="2404019"/>
              <a:ext cx="9271000" cy="2049963"/>
              <a:chOff x="1236000" y="2391318"/>
              <a:chExt cx="9720000" cy="2049963"/>
            </a:xfrm>
          </p:grpSpPr>
          <p:cxnSp>
            <p:nvCxnSpPr>
              <p:cNvPr id="62" name="直接连接符 61"/>
              <p:cNvCxnSpPr/>
              <p:nvPr/>
            </p:nvCxnSpPr>
            <p:spPr>
              <a:xfrm flipV="1">
                <a:off x="1236000" y="2391318"/>
                <a:ext cx="9720000" cy="0"/>
              </a:xfrm>
              <a:prstGeom prst="line">
                <a:avLst/>
              </a:prstGeom>
              <a:ln>
                <a:solidFill>
                  <a:schemeClr val="accent1">
                    <a:alpha val="6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>
              <a:xfrm flipH="1" flipV="1">
                <a:off x="1236000" y="4441281"/>
                <a:ext cx="9720000" cy="0"/>
              </a:xfrm>
              <a:prstGeom prst="line">
                <a:avLst/>
              </a:prstGeom>
              <a:ln>
                <a:solidFill>
                  <a:schemeClr val="accent1">
                    <a:alpha val="6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9" name="组合 58"/>
            <p:cNvGrpSpPr/>
            <p:nvPr/>
          </p:nvGrpSpPr>
          <p:grpSpPr>
            <a:xfrm>
              <a:off x="2403724" y="1892317"/>
              <a:ext cx="7384553" cy="3073368"/>
              <a:chOff x="2403724" y="1592263"/>
              <a:chExt cx="7384553" cy="3673475"/>
            </a:xfrm>
          </p:grpSpPr>
          <p:cxnSp>
            <p:nvCxnSpPr>
              <p:cNvPr id="60" name="直接连接符 59"/>
              <p:cNvCxnSpPr/>
              <p:nvPr/>
            </p:nvCxnSpPr>
            <p:spPr>
              <a:xfrm>
                <a:off x="9788277" y="1592263"/>
                <a:ext cx="0" cy="3673475"/>
              </a:xfrm>
              <a:prstGeom prst="line">
                <a:avLst/>
              </a:prstGeom>
              <a:ln>
                <a:solidFill>
                  <a:schemeClr val="accent1">
                    <a:alpha val="6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/>
              <p:nvPr/>
            </p:nvCxnSpPr>
            <p:spPr>
              <a:xfrm flipV="1">
                <a:off x="2403724" y="1592264"/>
                <a:ext cx="0" cy="3673474"/>
              </a:xfrm>
              <a:prstGeom prst="line">
                <a:avLst/>
              </a:prstGeom>
              <a:ln>
                <a:solidFill>
                  <a:schemeClr val="accent1">
                    <a:alpha val="6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4" name="组合 63"/>
          <p:cNvGrpSpPr/>
          <p:nvPr/>
        </p:nvGrpSpPr>
        <p:grpSpPr>
          <a:xfrm>
            <a:off x="4014051" y="3471678"/>
            <a:ext cx="1589812" cy="527028"/>
            <a:chOff x="1460500" y="1892317"/>
            <a:chExt cx="9271000" cy="3073368"/>
          </a:xfrm>
        </p:grpSpPr>
        <p:grpSp>
          <p:nvGrpSpPr>
            <p:cNvPr id="65" name="组合 64"/>
            <p:cNvGrpSpPr/>
            <p:nvPr/>
          </p:nvGrpSpPr>
          <p:grpSpPr>
            <a:xfrm>
              <a:off x="1460500" y="2404019"/>
              <a:ext cx="9271000" cy="2049963"/>
              <a:chOff x="1236000" y="2391318"/>
              <a:chExt cx="9720000" cy="2049963"/>
            </a:xfrm>
          </p:grpSpPr>
          <p:cxnSp>
            <p:nvCxnSpPr>
              <p:cNvPr id="92" name="直接连接符 91"/>
              <p:cNvCxnSpPr/>
              <p:nvPr/>
            </p:nvCxnSpPr>
            <p:spPr>
              <a:xfrm flipV="1">
                <a:off x="1236000" y="2391318"/>
                <a:ext cx="9720000" cy="0"/>
              </a:xfrm>
              <a:prstGeom prst="line">
                <a:avLst/>
              </a:prstGeom>
              <a:ln>
                <a:solidFill>
                  <a:schemeClr val="accent1">
                    <a:alpha val="6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/>
              <p:cNvCxnSpPr/>
              <p:nvPr/>
            </p:nvCxnSpPr>
            <p:spPr>
              <a:xfrm flipH="1" flipV="1">
                <a:off x="1236000" y="4441281"/>
                <a:ext cx="9720000" cy="0"/>
              </a:xfrm>
              <a:prstGeom prst="line">
                <a:avLst/>
              </a:prstGeom>
              <a:ln>
                <a:solidFill>
                  <a:schemeClr val="accent1">
                    <a:alpha val="6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6" name="组合 65"/>
            <p:cNvGrpSpPr/>
            <p:nvPr/>
          </p:nvGrpSpPr>
          <p:grpSpPr>
            <a:xfrm>
              <a:off x="2403724" y="1892317"/>
              <a:ext cx="7384553" cy="3073368"/>
              <a:chOff x="2403724" y="1592263"/>
              <a:chExt cx="7384553" cy="3673475"/>
            </a:xfrm>
          </p:grpSpPr>
          <p:cxnSp>
            <p:nvCxnSpPr>
              <p:cNvPr id="67" name="直接连接符 66"/>
              <p:cNvCxnSpPr/>
              <p:nvPr/>
            </p:nvCxnSpPr>
            <p:spPr>
              <a:xfrm>
                <a:off x="9788277" y="1592263"/>
                <a:ext cx="0" cy="3673475"/>
              </a:xfrm>
              <a:prstGeom prst="line">
                <a:avLst/>
              </a:prstGeom>
              <a:ln>
                <a:solidFill>
                  <a:schemeClr val="accent1">
                    <a:alpha val="6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 flipV="1">
                <a:off x="2403724" y="1592264"/>
                <a:ext cx="0" cy="3673474"/>
              </a:xfrm>
              <a:prstGeom prst="line">
                <a:avLst/>
              </a:prstGeom>
              <a:ln>
                <a:solidFill>
                  <a:schemeClr val="accent1">
                    <a:alpha val="6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3" name="组合 102"/>
          <p:cNvGrpSpPr/>
          <p:nvPr/>
        </p:nvGrpSpPr>
        <p:grpSpPr>
          <a:xfrm>
            <a:off x="6680093" y="3471678"/>
            <a:ext cx="1589812" cy="527028"/>
            <a:chOff x="1460500" y="1892317"/>
            <a:chExt cx="9271000" cy="3073368"/>
          </a:xfrm>
        </p:grpSpPr>
        <p:grpSp>
          <p:nvGrpSpPr>
            <p:cNvPr id="104" name="组合 103"/>
            <p:cNvGrpSpPr/>
            <p:nvPr/>
          </p:nvGrpSpPr>
          <p:grpSpPr>
            <a:xfrm>
              <a:off x="1460500" y="2404019"/>
              <a:ext cx="9271000" cy="2049963"/>
              <a:chOff x="1236000" y="2391318"/>
              <a:chExt cx="9720000" cy="2049963"/>
            </a:xfrm>
          </p:grpSpPr>
          <p:cxnSp>
            <p:nvCxnSpPr>
              <p:cNvPr id="108" name="直接连接符 107"/>
              <p:cNvCxnSpPr/>
              <p:nvPr/>
            </p:nvCxnSpPr>
            <p:spPr>
              <a:xfrm flipV="1">
                <a:off x="1236000" y="2391318"/>
                <a:ext cx="9720000" cy="0"/>
              </a:xfrm>
              <a:prstGeom prst="line">
                <a:avLst/>
              </a:prstGeom>
              <a:ln>
                <a:solidFill>
                  <a:schemeClr val="accent1">
                    <a:alpha val="6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/>
              <p:cNvCxnSpPr/>
              <p:nvPr/>
            </p:nvCxnSpPr>
            <p:spPr>
              <a:xfrm flipH="1" flipV="1">
                <a:off x="1236000" y="4441281"/>
                <a:ext cx="9720000" cy="0"/>
              </a:xfrm>
              <a:prstGeom prst="line">
                <a:avLst/>
              </a:prstGeom>
              <a:ln>
                <a:solidFill>
                  <a:schemeClr val="accent1">
                    <a:alpha val="6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5" name="组合 104"/>
            <p:cNvGrpSpPr/>
            <p:nvPr/>
          </p:nvGrpSpPr>
          <p:grpSpPr>
            <a:xfrm>
              <a:off x="2403724" y="1892317"/>
              <a:ext cx="7384553" cy="3073368"/>
              <a:chOff x="2403724" y="1592263"/>
              <a:chExt cx="7384553" cy="3673475"/>
            </a:xfrm>
          </p:grpSpPr>
          <p:cxnSp>
            <p:nvCxnSpPr>
              <p:cNvPr id="106" name="直接连接符 105"/>
              <p:cNvCxnSpPr/>
              <p:nvPr/>
            </p:nvCxnSpPr>
            <p:spPr>
              <a:xfrm>
                <a:off x="9788277" y="1592263"/>
                <a:ext cx="0" cy="3673475"/>
              </a:xfrm>
              <a:prstGeom prst="line">
                <a:avLst/>
              </a:prstGeom>
              <a:ln>
                <a:solidFill>
                  <a:schemeClr val="accent1">
                    <a:alpha val="6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/>
              <p:cNvCxnSpPr/>
              <p:nvPr/>
            </p:nvCxnSpPr>
            <p:spPr>
              <a:xfrm flipV="1">
                <a:off x="2403724" y="1592264"/>
                <a:ext cx="0" cy="3673474"/>
              </a:xfrm>
              <a:prstGeom prst="line">
                <a:avLst/>
              </a:prstGeom>
              <a:ln>
                <a:solidFill>
                  <a:schemeClr val="accent1">
                    <a:alpha val="6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0" name="组合 109"/>
          <p:cNvGrpSpPr/>
          <p:nvPr/>
        </p:nvGrpSpPr>
        <p:grpSpPr>
          <a:xfrm>
            <a:off x="9346135" y="3471678"/>
            <a:ext cx="1589812" cy="527028"/>
            <a:chOff x="1460500" y="1892317"/>
            <a:chExt cx="9271000" cy="3073368"/>
          </a:xfrm>
        </p:grpSpPr>
        <p:grpSp>
          <p:nvGrpSpPr>
            <p:cNvPr id="111" name="组合 110"/>
            <p:cNvGrpSpPr/>
            <p:nvPr/>
          </p:nvGrpSpPr>
          <p:grpSpPr>
            <a:xfrm>
              <a:off x="1460500" y="2404019"/>
              <a:ext cx="9271000" cy="2049963"/>
              <a:chOff x="1236000" y="2391318"/>
              <a:chExt cx="9720000" cy="2049963"/>
            </a:xfrm>
          </p:grpSpPr>
          <p:cxnSp>
            <p:nvCxnSpPr>
              <p:cNvPr id="115" name="直接连接符 114"/>
              <p:cNvCxnSpPr/>
              <p:nvPr/>
            </p:nvCxnSpPr>
            <p:spPr>
              <a:xfrm flipV="1">
                <a:off x="1236000" y="2391318"/>
                <a:ext cx="9720000" cy="0"/>
              </a:xfrm>
              <a:prstGeom prst="line">
                <a:avLst/>
              </a:prstGeom>
              <a:ln>
                <a:solidFill>
                  <a:schemeClr val="accent1">
                    <a:alpha val="6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直接连接符 115"/>
              <p:cNvCxnSpPr/>
              <p:nvPr/>
            </p:nvCxnSpPr>
            <p:spPr>
              <a:xfrm flipH="1" flipV="1">
                <a:off x="1236000" y="4441281"/>
                <a:ext cx="9720000" cy="0"/>
              </a:xfrm>
              <a:prstGeom prst="line">
                <a:avLst/>
              </a:prstGeom>
              <a:ln>
                <a:solidFill>
                  <a:schemeClr val="accent1">
                    <a:alpha val="6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2" name="组合 111"/>
            <p:cNvGrpSpPr/>
            <p:nvPr/>
          </p:nvGrpSpPr>
          <p:grpSpPr>
            <a:xfrm>
              <a:off x="2403724" y="1892317"/>
              <a:ext cx="7384553" cy="3073368"/>
              <a:chOff x="2403724" y="1592263"/>
              <a:chExt cx="7384553" cy="3673475"/>
            </a:xfrm>
          </p:grpSpPr>
          <p:cxnSp>
            <p:nvCxnSpPr>
              <p:cNvPr id="113" name="直接连接符 112"/>
              <p:cNvCxnSpPr/>
              <p:nvPr/>
            </p:nvCxnSpPr>
            <p:spPr>
              <a:xfrm>
                <a:off x="9788277" y="1592263"/>
                <a:ext cx="0" cy="3673475"/>
              </a:xfrm>
              <a:prstGeom prst="line">
                <a:avLst/>
              </a:prstGeom>
              <a:ln>
                <a:solidFill>
                  <a:schemeClr val="accent1">
                    <a:alpha val="6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/>
              <p:cNvCxnSpPr/>
              <p:nvPr/>
            </p:nvCxnSpPr>
            <p:spPr>
              <a:xfrm flipV="1">
                <a:off x="2403724" y="1592264"/>
                <a:ext cx="0" cy="3673474"/>
              </a:xfrm>
              <a:prstGeom prst="line">
                <a:avLst/>
              </a:prstGeom>
              <a:ln>
                <a:solidFill>
                  <a:schemeClr val="accent1">
                    <a:alpha val="6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9" name="图形 17"/>
          <p:cNvGrpSpPr/>
          <p:nvPr/>
        </p:nvGrpSpPr>
        <p:grpSpPr>
          <a:xfrm>
            <a:off x="9918091" y="1969360"/>
            <a:ext cx="421720" cy="710431"/>
            <a:chOff x="9918091" y="1969360"/>
            <a:chExt cx="421720" cy="710431"/>
          </a:xfrm>
          <a:solidFill>
            <a:schemeClr val="accent1"/>
          </a:solidFill>
        </p:grpSpPr>
        <p:sp>
          <p:nvSpPr>
            <p:cNvPr id="21" name="任意多边形: 形状 20"/>
            <p:cNvSpPr/>
            <p:nvPr/>
          </p:nvSpPr>
          <p:spPr>
            <a:xfrm>
              <a:off x="9918091" y="2325687"/>
              <a:ext cx="421720" cy="354104"/>
            </a:xfrm>
            <a:custGeom>
              <a:avLst/>
              <a:gdLst>
                <a:gd name="connsiteX0" fmla="*/ 211649 w 421720"/>
                <a:gd name="connsiteY0" fmla="*/ 354104 h 354104"/>
                <a:gd name="connsiteX1" fmla="*/ 53091 w 421720"/>
                <a:gd name="connsiteY1" fmla="*/ 339391 h 354104"/>
                <a:gd name="connsiteX2" fmla="*/ 50132 w 421720"/>
                <a:gd name="connsiteY2" fmla="*/ 338405 h 354104"/>
                <a:gd name="connsiteX3" fmla="*/ 7226 w 421720"/>
                <a:gd name="connsiteY3" fmla="*/ 290319 h 354104"/>
                <a:gd name="connsiteX4" fmla="*/ 16021 w 421720"/>
                <a:gd name="connsiteY4" fmla="*/ 147543 h 354104"/>
                <a:gd name="connsiteX5" fmla="*/ 71421 w 421720"/>
                <a:gd name="connsiteY5" fmla="*/ 7069 h 354104"/>
                <a:gd name="connsiteX6" fmla="*/ 82600 w 421720"/>
                <a:gd name="connsiteY6" fmla="*/ 0 h 354104"/>
                <a:gd name="connsiteX7" fmla="*/ 345466 w 421720"/>
                <a:gd name="connsiteY7" fmla="*/ 0 h 354104"/>
                <a:gd name="connsiteX8" fmla="*/ 356727 w 421720"/>
                <a:gd name="connsiteY8" fmla="*/ 7398 h 354104"/>
                <a:gd name="connsiteX9" fmla="*/ 416073 w 421720"/>
                <a:gd name="connsiteY9" fmla="*/ 183299 h 354104"/>
                <a:gd name="connsiteX10" fmla="*/ 377851 w 421720"/>
                <a:gd name="connsiteY10" fmla="*/ 337665 h 354104"/>
                <a:gd name="connsiteX11" fmla="*/ 373330 w 421720"/>
                <a:gd name="connsiteY11" fmla="*/ 339473 h 354104"/>
                <a:gd name="connsiteX12" fmla="*/ 211649 w 421720"/>
                <a:gd name="connsiteY12" fmla="*/ 354104 h 354104"/>
                <a:gd name="connsiteX13" fmla="*/ 59256 w 421720"/>
                <a:gd name="connsiteY13" fmla="*/ 315472 h 354104"/>
                <a:gd name="connsiteX14" fmla="*/ 366344 w 421720"/>
                <a:gd name="connsiteY14" fmla="*/ 315636 h 354104"/>
                <a:gd name="connsiteX15" fmla="*/ 391825 w 421720"/>
                <a:gd name="connsiteY15" fmla="*/ 187820 h 354104"/>
                <a:gd name="connsiteX16" fmla="*/ 337328 w 421720"/>
                <a:gd name="connsiteY16" fmla="*/ 24659 h 354104"/>
                <a:gd name="connsiteX17" fmla="*/ 90327 w 421720"/>
                <a:gd name="connsiteY17" fmla="*/ 24659 h 354104"/>
                <a:gd name="connsiteX18" fmla="*/ 39611 w 421720"/>
                <a:gd name="connsiteY18" fmla="*/ 154448 h 354104"/>
                <a:gd name="connsiteX19" fmla="*/ 30323 w 421720"/>
                <a:gd name="connsiteY19" fmla="*/ 282017 h 354104"/>
                <a:gd name="connsiteX20" fmla="*/ 59256 w 421720"/>
                <a:gd name="connsiteY20" fmla="*/ 315472 h 354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21720" h="354104">
                  <a:moveTo>
                    <a:pt x="211649" y="354104"/>
                  </a:moveTo>
                  <a:cubicBezTo>
                    <a:pt x="158139" y="354104"/>
                    <a:pt x="105204" y="349255"/>
                    <a:pt x="53091" y="339391"/>
                  </a:cubicBezTo>
                  <a:cubicBezTo>
                    <a:pt x="52023" y="339226"/>
                    <a:pt x="51036" y="338898"/>
                    <a:pt x="50132" y="338405"/>
                  </a:cubicBezTo>
                  <a:cubicBezTo>
                    <a:pt x="29583" y="328705"/>
                    <a:pt x="15199" y="312512"/>
                    <a:pt x="7226" y="290319"/>
                  </a:cubicBezTo>
                  <a:cubicBezTo>
                    <a:pt x="-4775" y="256783"/>
                    <a:pt x="-1816" y="208780"/>
                    <a:pt x="16021" y="147543"/>
                  </a:cubicBezTo>
                  <a:cubicBezTo>
                    <a:pt x="28021" y="106445"/>
                    <a:pt x="46105" y="60497"/>
                    <a:pt x="71421" y="7069"/>
                  </a:cubicBezTo>
                  <a:cubicBezTo>
                    <a:pt x="73476" y="2795"/>
                    <a:pt x="77833" y="0"/>
                    <a:pt x="82600" y="0"/>
                  </a:cubicBezTo>
                  <a:lnTo>
                    <a:pt x="345466" y="0"/>
                  </a:lnTo>
                  <a:cubicBezTo>
                    <a:pt x="350398" y="0"/>
                    <a:pt x="354754" y="2877"/>
                    <a:pt x="356727" y="7398"/>
                  </a:cubicBezTo>
                  <a:cubicBezTo>
                    <a:pt x="376536" y="52524"/>
                    <a:pt x="404236" y="119761"/>
                    <a:pt x="416073" y="183299"/>
                  </a:cubicBezTo>
                  <a:cubicBezTo>
                    <a:pt x="430375" y="259742"/>
                    <a:pt x="417470" y="311691"/>
                    <a:pt x="377851" y="337665"/>
                  </a:cubicBezTo>
                  <a:cubicBezTo>
                    <a:pt x="376454" y="338569"/>
                    <a:pt x="374892" y="339144"/>
                    <a:pt x="373330" y="339473"/>
                  </a:cubicBezTo>
                  <a:cubicBezTo>
                    <a:pt x="319081" y="349172"/>
                    <a:pt x="265077" y="354104"/>
                    <a:pt x="211649" y="354104"/>
                  </a:cubicBezTo>
                  <a:close/>
                  <a:moveTo>
                    <a:pt x="59256" y="315472"/>
                  </a:moveTo>
                  <a:cubicBezTo>
                    <a:pt x="159043" y="334048"/>
                    <a:pt x="262365" y="334048"/>
                    <a:pt x="366344" y="315636"/>
                  </a:cubicBezTo>
                  <a:cubicBezTo>
                    <a:pt x="395277" y="295087"/>
                    <a:pt x="403908" y="252098"/>
                    <a:pt x="391825" y="187820"/>
                  </a:cubicBezTo>
                  <a:cubicBezTo>
                    <a:pt x="383605" y="143598"/>
                    <a:pt x="365686" y="90170"/>
                    <a:pt x="337328" y="24659"/>
                  </a:cubicBezTo>
                  <a:lnTo>
                    <a:pt x="90327" y="24659"/>
                  </a:lnTo>
                  <a:cubicBezTo>
                    <a:pt x="67311" y="73895"/>
                    <a:pt x="50708" y="116391"/>
                    <a:pt x="39611" y="154448"/>
                  </a:cubicBezTo>
                  <a:cubicBezTo>
                    <a:pt x="23254" y="210588"/>
                    <a:pt x="20130" y="253495"/>
                    <a:pt x="30323" y="282017"/>
                  </a:cubicBezTo>
                  <a:cubicBezTo>
                    <a:pt x="35994" y="297553"/>
                    <a:pt x="45447" y="308567"/>
                    <a:pt x="59256" y="315472"/>
                  </a:cubicBezTo>
                  <a:close/>
                </a:path>
              </a:pathLst>
            </a:custGeom>
            <a:grpFill/>
            <a:ln w="819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/>
            <p:cNvSpPr/>
            <p:nvPr/>
          </p:nvSpPr>
          <p:spPr>
            <a:xfrm>
              <a:off x="10013761" y="2220886"/>
              <a:ext cx="235083" cy="143104"/>
            </a:xfrm>
            <a:custGeom>
              <a:avLst/>
              <a:gdLst>
                <a:gd name="connsiteX0" fmla="*/ 117542 w 235083"/>
                <a:gd name="connsiteY0" fmla="*/ 143105 h 143104"/>
                <a:gd name="connsiteX1" fmla="*/ 9206 w 235083"/>
                <a:gd name="connsiteY1" fmla="*/ 129049 h 143104"/>
                <a:gd name="connsiteX2" fmla="*/ 0 w 235083"/>
                <a:gd name="connsiteY2" fmla="*/ 117131 h 143104"/>
                <a:gd name="connsiteX3" fmla="*/ 0 w 235083"/>
                <a:gd name="connsiteY3" fmla="*/ 30331 h 143104"/>
                <a:gd name="connsiteX4" fmla="*/ 30331 w 235083"/>
                <a:gd name="connsiteY4" fmla="*/ 0 h 143104"/>
                <a:gd name="connsiteX5" fmla="*/ 32468 w 235083"/>
                <a:gd name="connsiteY5" fmla="*/ 164 h 143104"/>
                <a:gd name="connsiteX6" fmla="*/ 202615 w 235083"/>
                <a:gd name="connsiteY6" fmla="*/ 164 h 143104"/>
                <a:gd name="connsiteX7" fmla="*/ 204752 w 235083"/>
                <a:gd name="connsiteY7" fmla="*/ 0 h 143104"/>
                <a:gd name="connsiteX8" fmla="*/ 235083 w 235083"/>
                <a:gd name="connsiteY8" fmla="*/ 30331 h 143104"/>
                <a:gd name="connsiteX9" fmla="*/ 235083 w 235083"/>
                <a:gd name="connsiteY9" fmla="*/ 117131 h 143104"/>
                <a:gd name="connsiteX10" fmla="*/ 225877 w 235083"/>
                <a:gd name="connsiteY10" fmla="*/ 129049 h 143104"/>
                <a:gd name="connsiteX11" fmla="*/ 117542 w 235083"/>
                <a:gd name="connsiteY11" fmla="*/ 143105 h 143104"/>
                <a:gd name="connsiteX12" fmla="*/ 24659 w 235083"/>
                <a:gd name="connsiteY12" fmla="*/ 107431 h 143104"/>
                <a:gd name="connsiteX13" fmla="*/ 210424 w 235083"/>
                <a:gd name="connsiteY13" fmla="*/ 107431 h 143104"/>
                <a:gd name="connsiteX14" fmla="*/ 210424 w 235083"/>
                <a:gd name="connsiteY14" fmla="*/ 30331 h 143104"/>
                <a:gd name="connsiteX15" fmla="*/ 205492 w 235083"/>
                <a:gd name="connsiteY15" fmla="*/ 24659 h 143104"/>
                <a:gd name="connsiteX16" fmla="*/ 29509 w 235083"/>
                <a:gd name="connsiteY16" fmla="*/ 24659 h 143104"/>
                <a:gd name="connsiteX17" fmla="*/ 24577 w 235083"/>
                <a:gd name="connsiteY17" fmla="*/ 30331 h 143104"/>
                <a:gd name="connsiteX18" fmla="*/ 24577 w 235083"/>
                <a:gd name="connsiteY18" fmla="*/ 107431 h 143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35083" h="143104">
                  <a:moveTo>
                    <a:pt x="117542" y="143105"/>
                  </a:moveTo>
                  <a:cubicBezTo>
                    <a:pt x="81375" y="143105"/>
                    <a:pt x="45126" y="138420"/>
                    <a:pt x="9206" y="129049"/>
                  </a:cubicBezTo>
                  <a:cubicBezTo>
                    <a:pt x="3781" y="127652"/>
                    <a:pt x="0" y="122720"/>
                    <a:pt x="0" y="117131"/>
                  </a:cubicBezTo>
                  <a:lnTo>
                    <a:pt x="0" y="30331"/>
                  </a:lnTo>
                  <a:cubicBezTo>
                    <a:pt x="0" y="13562"/>
                    <a:pt x="13645" y="0"/>
                    <a:pt x="30331" y="0"/>
                  </a:cubicBezTo>
                  <a:cubicBezTo>
                    <a:pt x="31070" y="0"/>
                    <a:pt x="31810" y="82"/>
                    <a:pt x="32468" y="164"/>
                  </a:cubicBezTo>
                  <a:cubicBezTo>
                    <a:pt x="88362" y="10110"/>
                    <a:pt x="145571" y="10110"/>
                    <a:pt x="202615" y="164"/>
                  </a:cubicBezTo>
                  <a:cubicBezTo>
                    <a:pt x="203355" y="82"/>
                    <a:pt x="204013" y="0"/>
                    <a:pt x="204752" y="0"/>
                  </a:cubicBezTo>
                  <a:cubicBezTo>
                    <a:pt x="221521" y="0"/>
                    <a:pt x="235083" y="13645"/>
                    <a:pt x="235083" y="30331"/>
                  </a:cubicBezTo>
                  <a:lnTo>
                    <a:pt x="235083" y="117131"/>
                  </a:lnTo>
                  <a:cubicBezTo>
                    <a:pt x="235083" y="122720"/>
                    <a:pt x="231302" y="127652"/>
                    <a:pt x="225877" y="129049"/>
                  </a:cubicBezTo>
                  <a:cubicBezTo>
                    <a:pt x="189957" y="138420"/>
                    <a:pt x="153790" y="143105"/>
                    <a:pt x="117542" y="143105"/>
                  </a:cubicBezTo>
                  <a:close/>
                  <a:moveTo>
                    <a:pt x="24659" y="107431"/>
                  </a:moveTo>
                  <a:cubicBezTo>
                    <a:pt x="86389" y="121980"/>
                    <a:pt x="148776" y="121980"/>
                    <a:pt x="210424" y="107431"/>
                  </a:cubicBezTo>
                  <a:lnTo>
                    <a:pt x="210424" y="30331"/>
                  </a:lnTo>
                  <a:cubicBezTo>
                    <a:pt x="210424" y="27454"/>
                    <a:pt x="208287" y="25070"/>
                    <a:pt x="205492" y="24659"/>
                  </a:cubicBezTo>
                  <a:cubicBezTo>
                    <a:pt x="146557" y="34769"/>
                    <a:pt x="87375" y="34769"/>
                    <a:pt x="29509" y="24659"/>
                  </a:cubicBezTo>
                  <a:cubicBezTo>
                    <a:pt x="26714" y="25070"/>
                    <a:pt x="24577" y="27454"/>
                    <a:pt x="24577" y="30331"/>
                  </a:cubicBezTo>
                  <a:lnTo>
                    <a:pt x="24577" y="107431"/>
                  </a:lnTo>
                  <a:close/>
                </a:path>
              </a:pathLst>
            </a:custGeom>
            <a:grpFill/>
            <a:ln w="819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/>
            <p:cNvSpPr/>
            <p:nvPr/>
          </p:nvSpPr>
          <p:spPr>
            <a:xfrm>
              <a:off x="10079038" y="1969360"/>
              <a:ext cx="107077" cy="283829"/>
            </a:xfrm>
            <a:custGeom>
              <a:avLst/>
              <a:gdLst>
                <a:gd name="connsiteX0" fmla="*/ 53497 w 107077"/>
                <a:gd name="connsiteY0" fmla="*/ 283829 h 283829"/>
                <a:gd name="connsiteX1" fmla="*/ 7549 w 107077"/>
                <a:gd name="connsiteY1" fmla="*/ 274294 h 283829"/>
                <a:gd name="connsiteX2" fmla="*/ 70 w 107077"/>
                <a:gd name="connsiteY2" fmla="*/ 261718 h 283829"/>
                <a:gd name="connsiteX3" fmla="*/ 14536 w 107077"/>
                <a:gd name="connsiteY3" fmla="*/ 135957 h 283829"/>
                <a:gd name="connsiteX4" fmla="*/ 27688 w 107077"/>
                <a:gd name="connsiteY4" fmla="*/ 49075 h 283829"/>
                <a:gd name="connsiteX5" fmla="*/ 34510 w 107077"/>
                <a:gd name="connsiteY5" fmla="*/ 19402 h 283829"/>
                <a:gd name="connsiteX6" fmla="*/ 52511 w 107077"/>
                <a:gd name="connsiteY6" fmla="*/ 3 h 283829"/>
                <a:gd name="connsiteX7" fmla="*/ 70101 w 107077"/>
                <a:gd name="connsiteY7" fmla="*/ 19484 h 283829"/>
                <a:gd name="connsiteX8" fmla="*/ 77252 w 107077"/>
                <a:gd name="connsiteY8" fmla="*/ 49239 h 283829"/>
                <a:gd name="connsiteX9" fmla="*/ 91226 w 107077"/>
                <a:gd name="connsiteY9" fmla="*/ 136121 h 283829"/>
                <a:gd name="connsiteX10" fmla="*/ 107008 w 107077"/>
                <a:gd name="connsiteY10" fmla="*/ 261718 h 283829"/>
                <a:gd name="connsiteX11" fmla="*/ 99528 w 107077"/>
                <a:gd name="connsiteY11" fmla="*/ 274459 h 283829"/>
                <a:gd name="connsiteX12" fmla="*/ 53497 w 107077"/>
                <a:gd name="connsiteY12" fmla="*/ 283829 h 283829"/>
                <a:gd name="connsiteX13" fmla="*/ 25551 w 107077"/>
                <a:gd name="connsiteY13" fmla="*/ 254649 h 283829"/>
                <a:gd name="connsiteX14" fmla="*/ 81362 w 107077"/>
                <a:gd name="connsiteY14" fmla="*/ 254649 h 283829"/>
                <a:gd name="connsiteX15" fmla="*/ 68129 w 107077"/>
                <a:gd name="connsiteY15" fmla="*/ 149191 h 283829"/>
                <a:gd name="connsiteX16" fmla="*/ 52429 w 107077"/>
                <a:gd name="connsiteY16" fmla="*/ 50801 h 283829"/>
                <a:gd name="connsiteX17" fmla="*/ 37716 w 107077"/>
                <a:gd name="connsiteY17" fmla="*/ 149109 h 283829"/>
                <a:gd name="connsiteX18" fmla="*/ 25551 w 107077"/>
                <a:gd name="connsiteY18" fmla="*/ 254649 h 283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7077" h="283829">
                  <a:moveTo>
                    <a:pt x="53497" y="283829"/>
                  </a:moveTo>
                  <a:cubicBezTo>
                    <a:pt x="38127" y="283829"/>
                    <a:pt x="22756" y="280624"/>
                    <a:pt x="7549" y="274294"/>
                  </a:cubicBezTo>
                  <a:cubicBezTo>
                    <a:pt x="2535" y="272239"/>
                    <a:pt x="-506" y="267061"/>
                    <a:pt x="70" y="261718"/>
                  </a:cubicBezTo>
                  <a:cubicBezTo>
                    <a:pt x="152" y="261061"/>
                    <a:pt x="6481" y="198098"/>
                    <a:pt x="14536" y="135957"/>
                  </a:cubicBezTo>
                  <a:cubicBezTo>
                    <a:pt x="19304" y="99297"/>
                    <a:pt x="23742" y="70117"/>
                    <a:pt x="27688" y="49075"/>
                  </a:cubicBezTo>
                  <a:cubicBezTo>
                    <a:pt x="30154" y="36088"/>
                    <a:pt x="32373" y="26389"/>
                    <a:pt x="34510" y="19402"/>
                  </a:cubicBezTo>
                  <a:cubicBezTo>
                    <a:pt x="36483" y="12991"/>
                    <a:pt x="40510" y="-243"/>
                    <a:pt x="52511" y="3"/>
                  </a:cubicBezTo>
                  <a:cubicBezTo>
                    <a:pt x="64019" y="250"/>
                    <a:pt x="67964" y="12744"/>
                    <a:pt x="70101" y="19484"/>
                  </a:cubicBezTo>
                  <a:cubicBezTo>
                    <a:pt x="72321" y="26553"/>
                    <a:pt x="74622" y="36252"/>
                    <a:pt x="77252" y="49239"/>
                  </a:cubicBezTo>
                  <a:cubicBezTo>
                    <a:pt x="81444" y="70282"/>
                    <a:pt x="86130" y="99462"/>
                    <a:pt x="91226" y="136121"/>
                  </a:cubicBezTo>
                  <a:cubicBezTo>
                    <a:pt x="99939" y="198180"/>
                    <a:pt x="106925" y="261061"/>
                    <a:pt x="107008" y="261718"/>
                  </a:cubicBezTo>
                  <a:cubicBezTo>
                    <a:pt x="107583" y="267143"/>
                    <a:pt x="104542" y="272322"/>
                    <a:pt x="99528" y="274459"/>
                  </a:cubicBezTo>
                  <a:cubicBezTo>
                    <a:pt x="84239" y="280624"/>
                    <a:pt x="68868" y="283829"/>
                    <a:pt x="53497" y="283829"/>
                  </a:cubicBezTo>
                  <a:close/>
                  <a:moveTo>
                    <a:pt x="25551" y="254649"/>
                  </a:moveTo>
                  <a:cubicBezTo>
                    <a:pt x="44291" y="260732"/>
                    <a:pt x="62621" y="260732"/>
                    <a:pt x="81362" y="254649"/>
                  </a:cubicBezTo>
                  <a:cubicBezTo>
                    <a:pt x="79225" y="236155"/>
                    <a:pt x="74211" y="193330"/>
                    <a:pt x="68129" y="149191"/>
                  </a:cubicBezTo>
                  <a:cubicBezTo>
                    <a:pt x="61388" y="100037"/>
                    <a:pt x="56210" y="69624"/>
                    <a:pt x="52429" y="50801"/>
                  </a:cubicBezTo>
                  <a:cubicBezTo>
                    <a:pt x="48812" y="69624"/>
                    <a:pt x="43963" y="100037"/>
                    <a:pt x="37716" y="149109"/>
                  </a:cubicBezTo>
                  <a:cubicBezTo>
                    <a:pt x="32126" y="193330"/>
                    <a:pt x="27523" y="236237"/>
                    <a:pt x="25551" y="254649"/>
                  </a:cubicBezTo>
                  <a:close/>
                </a:path>
              </a:pathLst>
            </a:custGeom>
            <a:grpFill/>
            <a:ln w="819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2" name="图形 15"/>
          <p:cNvGrpSpPr/>
          <p:nvPr/>
        </p:nvGrpSpPr>
        <p:grpSpPr>
          <a:xfrm>
            <a:off x="7099617" y="1968672"/>
            <a:ext cx="744305" cy="744305"/>
            <a:chOff x="7099617" y="1968672"/>
            <a:chExt cx="744305" cy="744305"/>
          </a:xfrm>
          <a:solidFill>
            <a:schemeClr val="accent1"/>
          </a:solidFill>
        </p:grpSpPr>
        <p:sp>
          <p:nvSpPr>
            <p:cNvPr id="33" name="任意多边形: 形状 32"/>
            <p:cNvSpPr/>
            <p:nvPr/>
          </p:nvSpPr>
          <p:spPr>
            <a:xfrm>
              <a:off x="7155926" y="2310491"/>
              <a:ext cx="631145" cy="380970"/>
            </a:xfrm>
            <a:custGeom>
              <a:avLst/>
              <a:gdLst>
                <a:gd name="connsiteX0" fmla="*/ 315407 w 631145"/>
                <a:gd name="connsiteY0" fmla="*/ 380970 h 380970"/>
                <a:gd name="connsiteX1" fmla="*/ 299271 w 631145"/>
                <a:gd name="connsiteY1" fmla="*/ 376464 h 380970"/>
                <a:gd name="connsiteX2" fmla="*/ 14923 w 631145"/>
                <a:gd name="connsiteY2" fmla="*/ 203616 h 380970"/>
                <a:gd name="connsiteX3" fmla="*/ 4529 w 631145"/>
                <a:gd name="connsiteY3" fmla="*/ 161022 h 380970"/>
                <a:gd name="connsiteX4" fmla="*/ 47123 w 631145"/>
                <a:gd name="connsiteY4" fmla="*/ 150628 h 380970"/>
                <a:gd name="connsiteX5" fmla="*/ 315407 w 631145"/>
                <a:gd name="connsiteY5" fmla="*/ 313663 h 380970"/>
                <a:gd name="connsiteX6" fmla="*/ 584055 w 631145"/>
                <a:gd name="connsiteY6" fmla="*/ 150628 h 380970"/>
                <a:gd name="connsiteX7" fmla="*/ 626649 w 631145"/>
                <a:gd name="connsiteY7" fmla="*/ 161022 h 380970"/>
                <a:gd name="connsiteX8" fmla="*/ 616255 w 631145"/>
                <a:gd name="connsiteY8" fmla="*/ 203616 h 380970"/>
                <a:gd name="connsiteX9" fmla="*/ 331544 w 631145"/>
                <a:gd name="connsiteY9" fmla="*/ 376464 h 380970"/>
                <a:gd name="connsiteX10" fmla="*/ 315407 w 631145"/>
                <a:gd name="connsiteY10" fmla="*/ 380970 h 380970"/>
                <a:gd name="connsiteX11" fmla="*/ 315407 w 631145"/>
                <a:gd name="connsiteY11" fmla="*/ 234871 h 380970"/>
                <a:gd name="connsiteX12" fmla="*/ 299271 w 631145"/>
                <a:gd name="connsiteY12" fmla="*/ 230365 h 380970"/>
                <a:gd name="connsiteX13" fmla="*/ 14923 w 631145"/>
                <a:gd name="connsiteY13" fmla="*/ 57517 h 380970"/>
                <a:gd name="connsiteX14" fmla="*/ 4529 w 631145"/>
                <a:gd name="connsiteY14" fmla="*/ 14923 h 380970"/>
                <a:gd name="connsiteX15" fmla="*/ 47123 w 631145"/>
                <a:gd name="connsiteY15" fmla="*/ 4529 h 380970"/>
                <a:gd name="connsiteX16" fmla="*/ 315407 w 631145"/>
                <a:gd name="connsiteY16" fmla="*/ 167564 h 380970"/>
                <a:gd name="connsiteX17" fmla="*/ 584055 w 631145"/>
                <a:gd name="connsiteY17" fmla="*/ 4529 h 380970"/>
                <a:gd name="connsiteX18" fmla="*/ 626649 w 631145"/>
                <a:gd name="connsiteY18" fmla="*/ 14923 h 380970"/>
                <a:gd name="connsiteX19" fmla="*/ 616255 w 631145"/>
                <a:gd name="connsiteY19" fmla="*/ 57517 h 380970"/>
                <a:gd name="connsiteX20" fmla="*/ 331544 w 631145"/>
                <a:gd name="connsiteY20" fmla="*/ 230365 h 380970"/>
                <a:gd name="connsiteX21" fmla="*/ 315407 w 631145"/>
                <a:gd name="connsiteY21" fmla="*/ 234871 h 380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31145" h="380970">
                  <a:moveTo>
                    <a:pt x="315407" y="380970"/>
                  </a:moveTo>
                  <a:cubicBezTo>
                    <a:pt x="309811" y="380970"/>
                    <a:pt x="304286" y="379516"/>
                    <a:pt x="299271" y="376464"/>
                  </a:cubicBezTo>
                  <a:lnTo>
                    <a:pt x="14923" y="203616"/>
                  </a:lnTo>
                  <a:cubicBezTo>
                    <a:pt x="313" y="194749"/>
                    <a:pt x="-4411" y="175632"/>
                    <a:pt x="4529" y="161022"/>
                  </a:cubicBezTo>
                  <a:cubicBezTo>
                    <a:pt x="13397" y="146412"/>
                    <a:pt x="32441" y="141688"/>
                    <a:pt x="47123" y="150628"/>
                  </a:cubicBezTo>
                  <a:lnTo>
                    <a:pt x="315407" y="313663"/>
                  </a:lnTo>
                  <a:lnTo>
                    <a:pt x="584055" y="150628"/>
                  </a:lnTo>
                  <a:cubicBezTo>
                    <a:pt x="598738" y="141760"/>
                    <a:pt x="617781" y="146412"/>
                    <a:pt x="626649" y="161022"/>
                  </a:cubicBezTo>
                  <a:cubicBezTo>
                    <a:pt x="635517" y="175632"/>
                    <a:pt x="630865" y="194749"/>
                    <a:pt x="616255" y="203616"/>
                  </a:cubicBezTo>
                  <a:lnTo>
                    <a:pt x="331544" y="376464"/>
                  </a:lnTo>
                  <a:cubicBezTo>
                    <a:pt x="326528" y="379444"/>
                    <a:pt x="321004" y="380970"/>
                    <a:pt x="315407" y="380970"/>
                  </a:cubicBezTo>
                  <a:close/>
                  <a:moveTo>
                    <a:pt x="315407" y="234871"/>
                  </a:moveTo>
                  <a:cubicBezTo>
                    <a:pt x="309811" y="234871"/>
                    <a:pt x="304286" y="233418"/>
                    <a:pt x="299271" y="230365"/>
                  </a:cubicBezTo>
                  <a:lnTo>
                    <a:pt x="14923" y="57517"/>
                  </a:lnTo>
                  <a:cubicBezTo>
                    <a:pt x="313" y="48650"/>
                    <a:pt x="-4411" y="29533"/>
                    <a:pt x="4529" y="14923"/>
                  </a:cubicBezTo>
                  <a:cubicBezTo>
                    <a:pt x="13397" y="313"/>
                    <a:pt x="32441" y="-4411"/>
                    <a:pt x="47123" y="4529"/>
                  </a:cubicBezTo>
                  <a:lnTo>
                    <a:pt x="315407" y="167564"/>
                  </a:lnTo>
                  <a:lnTo>
                    <a:pt x="584055" y="4529"/>
                  </a:lnTo>
                  <a:cubicBezTo>
                    <a:pt x="598738" y="-4339"/>
                    <a:pt x="617781" y="313"/>
                    <a:pt x="626649" y="14923"/>
                  </a:cubicBezTo>
                  <a:cubicBezTo>
                    <a:pt x="635517" y="29533"/>
                    <a:pt x="630865" y="48650"/>
                    <a:pt x="616255" y="57517"/>
                  </a:cubicBezTo>
                  <a:lnTo>
                    <a:pt x="331544" y="230365"/>
                  </a:lnTo>
                  <a:cubicBezTo>
                    <a:pt x="326528" y="233345"/>
                    <a:pt x="321004" y="234871"/>
                    <a:pt x="315407" y="234871"/>
                  </a:cubicBezTo>
                  <a:close/>
                </a:path>
              </a:pathLst>
            </a:custGeom>
            <a:grpFill/>
            <a:ln w="7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7156457" y="1990241"/>
              <a:ext cx="631132" cy="407786"/>
            </a:xfrm>
            <a:custGeom>
              <a:avLst/>
              <a:gdLst>
                <a:gd name="connsiteX0" fmla="*/ 315457 w 631132"/>
                <a:gd name="connsiteY0" fmla="*/ 407787 h 407786"/>
                <a:gd name="connsiteX1" fmla="*/ 299394 w 631132"/>
                <a:gd name="connsiteY1" fmla="*/ 403280 h 407786"/>
                <a:gd name="connsiteX2" fmla="*/ 14901 w 631132"/>
                <a:gd name="connsiteY2" fmla="*/ 230506 h 407786"/>
                <a:gd name="connsiteX3" fmla="*/ 0 w 631132"/>
                <a:gd name="connsiteY3" fmla="*/ 203975 h 407786"/>
                <a:gd name="connsiteX4" fmla="*/ 14901 w 631132"/>
                <a:gd name="connsiteY4" fmla="*/ 177445 h 407786"/>
                <a:gd name="connsiteX5" fmla="*/ 299321 w 631132"/>
                <a:gd name="connsiteY5" fmla="*/ 4525 h 407786"/>
                <a:gd name="connsiteX6" fmla="*/ 331521 w 631132"/>
                <a:gd name="connsiteY6" fmla="*/ 4525 h 407786"/>
                <a:gd name="connsiteX7" fmla="*/ 616232 w 631132"/>
                <a:gd name="connsiteY7" fmla="*/ 177517 h 407786"/>
                <a:gd name="connsiteX8" fmla="*/ 631133 w 631132"/>
                <a:gd name="connsiteY8" fmla="*/ 204048 h 407786"/>
                <a:gd name="connsiteX9" fmla="*/ 616160 w 631132"/>
                <a:gd name="connsiteY9" fmla="*/ 230506 h 407786"/>
                <a:gd name="connsiteX10" fmla="*/ 331521 w 631132"/>
                <a:gd name="connsiteY10" fmla="*/ 403280 h 407786"/>
                <a:gd name="connsiteX11" fmla="*/ 315457 w 631132"/>
                <a:gd name="connsiteY11" fmla="*/ 407787 h 407786"/>
                <a:gd name="connsiteX12" fmla="*/ 90712 w 631132"/>
                <a:gd name="connsiteY12" fmla="*/ 203975 h 407786"/>
                <a:gd name="connsiteX13" fmla="*/ 315457 w 631132"/>
                <a:gd name="connsiteY13" fmla="*/ 340480 h 407786"/>
                <a:gd name="connsiteX14" fmla="*/ 540421 w 631132"/>
                <a:gd name="connsiteY14" fmla="*/ 203975 h 407786"/>
                <a:gd name="connsiteX15" fmla="*/ 315457 w 631132"/>
                <a:gd name="connsiteY15" fmla="*/ 67325 h 407786"/>
                <a:gd name="connsiteX16" fmla="*/ 90712 w 631132"/>
                <a:gd name="connsiteY16" fmla="*/ 203975 h 407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31132" h="407786">
                  <a:moveTo>
                    <a:pt x="315457" y="407787"/>
                  </a:moveTo>
                  <a:cubicBezTo>
                    <a:pt x="309861" y="407787"/>
                    <a:pt x="304336" y="406260"/>
                    <a:pt x="299394" y="403280"/>
                  </a:cubicBezTo>
                  <a:lnTo>
                    <a:pt x="14901" y="230506"/>
                  </a:lnTo>
                  <a:cubicBezTo>
                    <a:pt x="5670" y="224836"/>
                    <a:pt x="0" y="214805"/>
                    <a:pt x="0" y="203975"/>
                  </a:cubicBezTo>
                  <a:cubicBezTo>
                    <a:pt x="0" y="193145"/>
                    <a:pt x="5670" y="183114"/>
                    <a:pt x="14901" y="177445"/>
                  </a:cubicBezTo>
                  <a:lnTo>
                    <a:pt x="299321" y="4525"/>
                  </a:lnTo>
                  <a:cubicBezTo>
                    <a:pt x="309206" y="-1508"/>
                    <a:pt x="321563" y="-1508"/>
                    <a:pt x="331521" y="4525"/>
                  </a:cubicBezTo>
                  <a:lnTo>
                    <a:pt x="616232" y="177517"/>
                  </a:lnTo>
                  <a:cubicBezTo>
                    <a:pt x="625463" y="183114"/>
                    <a:pt x="631133" y="193145"/>
                    <a:pt x="631133" y="204048"/>
                  </a:cubicBezTo>
                  <a:cubicBezTo>
                    <a:pt x="631133" y="214878"/>
                    <a:pt x="625463" y="224909"/>
                    <a:pt x="616160" y="230506"/>
                  </a:cubicBezTo>
                  <a:lnTo>
                    <a:pt x="331521" y="403280"/>
                  </a:lnTo>
                  <a:cubicBezTo>
                    <a:pt x="326578" y="406260"/>
                    <a:pt x="320982" y="407787"/>
                    <a:pt x="315457" y="407787"/>
                  </a:cubicBezTo>
                  <a:close/>
                  <a:moveTo>
                    <a:pt x="90712" y="203975"/>
                  </a:moveTo>
                  <a:lnTo>
                    <a:pt x="315457" y="340480"/>
                  </a:lnTo>
                  <a:lnTo>
                    <a:pt x="540421" y="203975"/>
                  </a:lnTo>
                  <a:lnTo>
                    <a:pt x="315457" y="67325"/>
                  </a:lnTo>
                  <a:lnTo>
                    <a:pt x="90712" y="203975"/>
                  </a:lnTo>
                  <a:close/>
                </a:path>
              </a:pathLst>
            </a:custGeom>
            <a:grpFill/>
            <a:ln w="7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1" name="图形 39"/>
          <p:cNvGrpSpPr/>
          <p:nvPr/>
        </p:nvGrpSpPr>
        <p:grpSpPr>
          <a:xfrm>
            <a:off x="1682567" y="1941986"/>
            <a:ext cx="844008" cy="844008"/>
            <a:chOff x="1682567" y="1941986"/>
            <a:chExt cx="844008" cy="844008"/>
          </a:xfrm>
          <a:solidFill>
            <a:schemeClr val="accent1"/>
          </a:solidFill>
        </p:grpSpPr>
        <p:sp>
          <p:nvSpPr>
            <p:cNvPr id="42" name="任意多边形: 形状 41"/>
            <p:cNvSpPr/>
            <p:nvPr/>
          </p:nvSpPr>
          <p:spPr>
            <a:xfrm>
              <a:off x="1760077" y="2019496"/>
              <a:ext cx="637311" cy="637311"/>
            </a:xfrm>
            <a:custGeom>
              <a:avLst/>
              <a:gdLst>
                <a:gd name="connsiteX0" fmla="*/ 318656 w 637311"/>
                <a:gd name="connsiteY0" fmla="*/ 637312 h 637311"/>
                <a:gd name="connsiteX1" fmla="*/ 0 w 637311"/>
                <a:gd name="connsiteY1" fmla="*/ 318656 h 637311"/>
                <a:gd name="connsiteX2" fmla="*/ 318656 w 637311"/>
                <a:gd name="connsiteY2" fmla="*/ 0 h 637311"/>
                <a:gd name="connsiteX3" fmla="*/ 637312 w 637311"/>
                <a:gd name="connsiteY3" fmla="*/ 318656 h 637311"/>
                <a:gd name="connsiteX4" fmla="*/ 318656 w 637311"/>
                <a:gd name="connsiteY4" fmla="*/ 637312 h 637311"/>
                <a:gd name="connsiteX5" fmla="*/ 318656 w 637311"/>
                <a:gd name="connsiteY5" fmla="*/ 34450 h 637311"/>
                <a:gd name="connsiteX6" fmla="*/ 34450 w 637311"/>
                <a:gd name="connsiteY6" fmla="*/ 318656 h 637311"/>
                <a:gd name="connsiteX7" fmla="*/ 318656 w 637311"/>
                <a:gd name="connsiteY7" fmla="*/ 602863 h 637311"/>
                <a:gd name="connsiteX8" fmla="*/ 602863 w 637311"/>
                <a:gd name="connsiteY8" fmla="*/ 318656 h 637311"/>
                <a:gd name="connsiteX9" fmla="*/ 318656 w 637311"/>
                <a:gd name="connsiteY9" fmla="*/ 34450 h 637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7311" h="637311">
                  <a:moveTo>
                    <a:pt x="318656" y="637312"/>
                  </a:moveTo>
                  <a:cubicBezTo>
                    <a:pt x="142965" y="637312"/>
                    <a:pt x="0" y="494347"/>
                    <a:pt x="0" y="318656"/>
                  </a:cubicBezTo>
                  <a:cubicBezTo>
                    <a:pt x="0" y="142965"/>
                    <a:pt x="142965" y="0"/>
                    <a:pt x="318656" y="0"/>
                  </a:cubicBezTo>
                  <a:cubicBezTo>
                    <a:pt x="494347" y="0"/>
                    <a:pt x="637312" y="142965"/>
                    <a:pt x="637312" y="318656"/>
                  </a:cubicBezTo>
                  <a:cubicBezTo>
                    <a:pt x="637312" y="494347"/>
                    <a:pt x="494347" y="637312"/>
                    <a:pt x="318656" y="637312"/>
                  </a:cubicBezTo>
                  <a:close/>
                  <a:moveTo>
                    <a:pt x="318656" y="34450"/>
                  </a:moveTo>
                  <a:cubicBezTo>
                    <a:pt x="161912" y="34450"/>
                    <a:pt x="34450" y="161912"/>
                    <a:pt x="34450" y="318656"/>
                  </a:cubicBezTo>
                  <a:cubicBezTo>
                    <a:pt x="34450" y="475400"/>
                    <a:pt x="161912" y="602863"/>
                    <a:pt x="318656" y="602863"/>
                  </a:cubicBezTo>
                  <a:cubicBezTo>
                    <a:pt x="475400" y="602863"/>
                    <a:pt x="602863" y="475400"/>
                    <a:pt x="602863" y="318656"/>
                  </a:cubicBezTo>
                  <a:cubicBezTo>
                    <a:pt x="602863" y="161912"/>
                    <a:pt x="475400" y="34450"/>
                    <a:pt x="318656" y="34450"/>
                  </a:cubicBezTo>
                  <a:close/>
                </a:path>
              </a:pathLst>
            </a:custGeom>
            <a:grpFill/>
            <a:ln w="819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/>
            <p:cNvSpPr/>
            <p:nvPr/>
          </p:nvSpPr>
          <p:spPr>
            <a:xfrm>
              <a:off x="2061509" y="2105620"/>
              <a:ext cx="387985" cy="602862"/>
            </a:xfrm>
            <a:custGeom>
              <a:avLst/>
              <a:gdLst>
                <a:gd name="connsiteX0" fmla="*/ 232533 w 387985"/>
                <a:gd name="connsiteY0" fmla="*/ 249757 h 602862"/>
                <a:gd name="connsiteX1" fmla="*/ 215309 w 387985"/>
                <a:gd name="connsiteY1" fmla="*/ 232532 h 602862"/>
                <a:gd name="connsiteX2" fmla="*/ 17225 w 387985"/>
                <a:gd name="connsiteY2" fmla="*/ 34449 h 602862"/>
                <a:gd name="connsiteX3" fmla="*/ 0 w 387985"/>
                <a:gd name="connsiteY3" fmla="*/ 17225 h 602862"/>
                <a:gd name="connsiteX4" fmla="*/ 17225 w 387985"/>
                <a:gd name="connsiteY4" fmla="*/ 0 h 602862"/>
                <a:gd name="connsiteX5" fmla="*/ 249758 w 387985"/>
                <a:gd name="connsiteY5" fmla="*/ 232532 h 602862"/>
                <a:gd name="connsiteX6" fmla="*/ 232533 w 387985"/>
                <a:gd name="connsiteY6" fmla="*/ 249757 h 602862"/>
                <a:gd name="connsiteX7" fmla="*/ 370330 w 387985"/>
                <a:gd name="connsiteY7" fmla="*/ 602862 h 602862"/>
                <a:gd name="connsiteX8" fmla="*/ 358273 w 387985"/>
                <a:gd name="connsiteY8" fmla="*/ 597695 h 602862"/>
                <a:gd name="connsiteX9" fmla="*/ 217892 w 387985"/>
                <a:gd name="connsiteY9" fmla="*/ 457314 h 602862"/>
                <a:gd name="connsiteX10" fmla="*/ 217892 w 387985"/>
                <a:gd name="connsiteY10" fmla="*/ 432769 h 602862"/>
                <a:gd name="connsiteX11" fmla="*/ 242437 w 387985"/>
                <a:gd name="connsiteY11" fmla="*/ 432769 h 602862"/>
                <a:gd name="connsiteX12" fmla="*/ 382818 w 387985"/>
                <a:gd name="connsiteY12" fmla="*/ 573150 h 602862"/>
                <a:gd name="connsiteX13" fmla="*/ 382818 w 387985"/>
                <a:gd name="connsiteY13" fmla="*/ 597695 h 602862"/>
                <a:gd name="connsiteX14" fmla="*/ 370330 w 387985"/>
                <a:gd name="connsiteY14" fmla="*/ 602862 h 602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7985" h="602862">
                  <a:moveTo>
                    <a:pt x="232533" y="249757"/>
                  </a:moveTo>
                  <a:cubicBezTo>
                    <a:pt x="223060" y="249757"/>
                    <a:pt x="215309" y="242006"/>
                    <a:pt x="215309" y="232532"/>
                  </a:cubicBezTo>
                  <a:cubicBezTo>
                    <a:pt x="215309" y="123156"/>
                    <a:pt x="126601" y="34449"/>
                    <a:pt x="17225" y="34449"/>
                  </a:cubicBezTo>
                  <a:cubicBezTo>
                    <a:pt x="7751" y="34449"/>
                    <a:pt x="0" y="26698"/>
                    <a:pt x="0" y="17225"/>
                  </a:cubicBezTo>
                  <a:cubicBezTo>
                    <a:pt x="0" y="7751"/>
                    <a:pt x="7751" y="0"/>
                    <a:pt x="17225" y="0"/>
                  </a:cubicBezTo>
                  <a:cubicBezTo>
                    <a:pt x="145549" y="0"/>
                    <a:pt x="249758" y="104209"/>
                    <a:pt x="249758" y="232532"/>
                  </a:cubicBezTo>
                  <a:cubicBezTo>
                    <a:pt x="249758" y="242006"/>
                    <a:pt x="242006" y="249757"/>
                    <a:pt x="232533" y="249757"/>
                  </a:cubicBezTo>
                  <a:close/>
                  <a:moveTo>
                    <a:pt x="370330" y="602862"/>
                  </a:moveTo>
                  <a:cubicBezTo>
                    <a:pt x="366024" y="602862"/>
                    <a:pt x="361718" y="601140"/>
                    <a:pt x="358273" y="597695"/>
                  </a:cubicBezTo>
                  <a:lnTo>
                    <a:pt x="217892" y="457314"/>
                  </a:lnTo>
                  <a:cubicBezTo>
                    <a:pt x="211002" y="450424"/>
                    <a:pt x="211002" y="439659"/>
                    <a:pt x="217892" y="432769"/>
                  </a:cubicBezTo>
                  <a:cubicBezTo>
                    <a:pt x="224781" y="425880"/>
                    <a:pt x="235547" y="425880"/>
                    <a:pt x="242437" y="432769"/>
                  </a:cubicBezTo>
                  <a:lnTo>
                    <a:pt x="382818" y="573150"/>
                  </a:lnTo>
                  <a:cubicBezTo>
                    <a:pt x="389708" y="580040"/>
                    <a:pt x="389708" y="590806"/>
                    <a:pt x="382818" y="597695"/>
                  </a:cubicBezTo>
                  <a:cubicBezTo>
                    <a:pt x="378942" y="601140"/>
                    <a:pt x="374637" y="602862"/>
                    <a:pt x="370330" y="602862"/>
                  </a:cubicBezTo>
                  <a:close/>
                </a:path>
              </a:pathLst>
            </a:custGeom>
            <a:grpFill/>
            <a:ln w="819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1" name="图形 49"/>
          <p:cNvSpPr/>
          <p:nvPr/>
        </p:nvSpPr>
        <p:spPr>
          <a:xfrm>
            <a:off x="4571644" y="1996930"/>
            <a:ext cx="474599" cy="694530"/>
          </a:xfrm>
          <a:custGeom>
            <a:avLst/>
            <a:gdLst>
              <a:gd name="connsiteX0" fmla="*/ 332847 w 474599"/>
              <a:gd name="connsiteY0" fmla="*/ 660573 h 694530"/>
              <a:gd name="connsiteX1" fmla="*/ 332847 w 474599"/>
              <a:gd name="connsiteY1" fmla="*/ 95408 h 694530"/>
              <a:gd name="connsiteX2" fmla="*/ 425853 w 474599"/>
              <a:gd name="connsiteY2" fmla="*/ 193053 h 694530"/>
              <a:gd name="connsiteX3" fmla="*/ 465856 w 474599"/>
              <a:gd name="connsiteY3" fmla="*/ 194047 h 694530"/>
              <a:gd name="connsiteX4" fmla="*/ 466850 w 474599"/>
              <a:gd name="connsiteY4" fmla="*/ 154045 h 694530"/>
              <a:gd name="connsiteX5" fmla="*/ 328374 w 474599"/>
              <a:gd name="connsiteY5" fmla="*/ 8778 h 694530"/>
              <a:gd name="connsiteX6" fmla="*/ 288372 w 474599"/>
              <a:gd name="connsiteY6" fmla="*/ 7784 h 694530"/>
              <a:gd name="connsiteX7" fmla="*/ 280090 w 474599"/>
              <a:gd name="connsiteY7" fmla="*/ 22278 h 694530"/>
              <a:gd name="connsiteX8" fmla="*/ 276115 w 474599"/>
              <a:gd name="connsiteY8" fmla="*/ 36357 h 694530"/>
              <a:gd name="connsiteX9" fmla="*/ 276115 w 474599"/>
              <a:gd name="connsiteY9" fmla="*/ 660573 h 694530"/>
              <a:gd name="connsiteX10" fmla="*/ 304357 w 474599"/>
              <a:gd name="connsiteY10" fmla="*/ 688812 h 694530"/>
              <a:gd name="connsiteX11" fmla="*/ 332598 w 474599"/>
              <a:gd name="connsiteY11" fmla="*/ 660573 h 694530"/>
              <a:gd name="connsiteX12" fmla="*/ 166709 w 474599"/>
              <a:gd name="connsiteY12" fmla="*/ 694530 h 694530"/>
              <a:gd name="connsiteX13" fmla="*/ 186172 w 474599"/>
              <a:gd name="connsiteY13" fmla="*/ 686744 h 694530"/>
              <a:gd name="connsiteX14" fmla="*/ 194454 w 474599"/>
              <a:gd name="connsiteY14" fmla="*/ 672334 h 694530"/>
              <a:gd name="connsiteX15" fmla="*/ 198429 w 474599"/>
              <a:gd name="connsiteY15" fmla="*/ 658172 h 694530"/>
              <a:gd name="connsiteX16" fmla="*/ 198429 w 474599"/>
              <a:gd name="connsiteY16" fmla="*/ 33955 h 694530"/>
              <a:gd name="connsiteX17" fmla="*/ 168615 w 474599"/>
              <a:gd name="connsiteY17" fmla="*/ 7203 h 694530"/>
              <a:gd name="connsiteX18" fmla="*/ 141863 w 474599"/>
              <a:gd name="connsiteY18" fmla="*/ 33955 h 694530"/>
              <a:gd name="connsiteX19" fmla="*/ 141863 w 474599"/>
              <a:gd name="connsiteY19" fmla="*/ 599121 h 694530"/>
              <a:gd name="connsiteX20" fmla="*/ 48690 w 474599"/>
              <a:gd name="connsiteY20" fmla="*/ 501476 h 694530"/>
              <a:gd name="connsiteX21" fmla="*/ 8771 w 474599"/>
              <a:gd name="connsiteY21" fmla="*/ 500565 h 694530"/>
              <a:gd name="connsiteX22" fmla="*/ 7777 w 474599"/>
              <a:gd name="connsiteY22" fmla="*/ 540484 h 694530"/>
              <a:gd name="connsiteX23" fmla="*/ 146252 w 474599"/>
              <a:gd name="connsiteY23" fmla="*/ 685754 h 694530"/>
              <a:gd name="connsiteX24" fmla="*/ 166709 w 474599"/>
              <a:gd name="connsiteY24" fmla="*/ 694530 h 694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74599" h="694530">
                <a:moveTo>
                  <a:pt x="332847" y="660573"/>
                </a:moveTo>
                <a:lnTo>
                  <a:pt x="332847" y="95408"/>
                </a:lnTo>
                <a:lnTo>
                  <a:pt x="425853" y="193053"/>
                </a:lnTo>
                <a:cubicBezTo>
                  <a:pt x="436633" y="204357"/>
                  <a:pt x="454529" y="204802"/>
                  <a:pt x="465856" y="194047"/>
                </a:cubicBezTo>
                <a:cubicBezTo>
                  <a:pt x="477115" y="183248"/>
                  <a:pt x="477559" y="165390"/>
                  <a:pt x="466850" y="154045"/>
                </a:cubicBezTo>
                <a:lnTo>
                  <a:pt x="328374" y="8778"/>
                </a:lnTo>
                <a:cubicBezTo>
                  <a:pt x="317595" y="-2526"/>
                  <a:pt x="299699" y="-2971"/>
                  <a:pt x="288372" y="7784"/>
                </a:cubicBezTo>
                <a:cubicBezTo>
                  <a:pt x="284194" y="11654"/>
                  <a:pt x="281303" y="16713"/>
                  <a:pt x="280090" y="22278"/>
                </a:cubicBezTo>
                <a:cubicBezTo>
                  <a:pt x="277510" y="26522"/>
                  <a:pt x="276136" y="31390"/>
                  <a:pt x="276115" y="36357"/>
                </a:cubicBezTo>
                <a:lnTo>
                  <a:pt x="276115" y="660573"/>
                </a:lnTo>
                <a:cubicBezTo>
                  <a:pt x="276115" y="676171"/>
                  <a:pt x="288759" y="688812"/>
                  <a:pt x="304357" y="688812"/>
                </a:cubicBezTo>
                <a:cubicBezTo>
                  <a:pt x="319954" y="688812"/>
                  <a:pt x="332598" y="676171"/>
                  <a:pt x="332598" y="660573"/>
                </a:cubicBezTo>
                <a:close/>
                <a:moveTo>
                  <a:pt x="166709" y="694530"/>
                </a:moveTo>
                <a:cubicBezTo>
                  <a:pt x="173960" y="694550"/>
                  <a:pt x="180938" y="691763"/>
                  <a:pt x="186172" y="686744"/>
                </a:cubicBezTo>
                <a:cubicBezTo>
                  <a:pt x="190308" y="682878"/>
                  <a:pt x="193192" y="677856"/>
                  <a:pt x="194454" y="672334"/>
                </a:cubicBezTo>
                <a:cubicBezTo>
                  <a:pt x="197010" y="668049"/>
                  <a:pt x="198382" y="663162"/>
                  <a:pt x="198429" y="658172"/>
                </a:cubicBezTo>
                <a:lnTo>
                  <a:pt x="198429" y="33955"/>
                </a:lnTo>
                <a:cubicBezTo>
                  <a:pt x="197583" y="18335"/>
                  <a:pt x="184235" y="6358"/>
                  <a:pt x="168615" y="7203"/>
                </a:cubicBezTo>
                <a:cubicBezTo>
                  <a:pt x="154176" y="7985"/>
                  <a:pt x="142645" y="19517"/>
                  <a:pt x="141863" y="33955"/>
                </a:cubicBezTo>
                <a:lnTo>
                  <a:pt x="141863" y="599121"/>
                </a:lnTo>
                <a:lnTo>
                  <a:pt x="48690" y="501476"/>
                </a:lnTo>
                <a:cubicBezTo>
                  <a:pt x="37916" y="490205"/>
                  <a:pt x="20047" y="489797"/>
                  <a:pt x="8771" y="500565"/>
                </a:cubicBezTo>
                <a:cubicBezTo>
                  <a:pt x="-2524" y="511315"/>
                  <a:pt x="-2969" y="529185"/>
                  <a:pt x="7777" y="540484"/>
                </a:cubicBezTo>
                <a:lnTo>
                  <a:pt x="146252" y="685754"/>
                </a:lnTo>
                <a:cubicBezTo>
                  <a:pt x="151576" y="691363"/>
                  <a:pt x="158974" y="694537"/>
                  <a:pt x="166709" y="694530"/>
                </a:cubicBezTo>
                <a:close/>
              </a:path>
            </a:pathLst>
          </a:custGeom>
          <a:solidFill>
            <a:schemeClr val="accent1"/>
          </a:solidFill>
          <a:ln w="67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" y="3968754"/>
            <a:ext cx="12192001" cy="28892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-1" y="-1"/>
            <a:ext cx="12192001" cy="6858001"/>
            <a:chOff x="-1" y="-1"/>
            <a:chExt cx="12192001" cy="6858001"/>
          </a:xfrm>
        </p:grpSpPr>
        <p:grpSp>
          <p:nvGrpSpPr>
            <p:cNvPr id="117" name="组合 116"/>
            <p:cNvGrpSpPr/>
            <p:nvPr/>
          </p:nvGrpSpPr>
          <p:grpSpPr>
            <a:xfrm>
              <a:off x="6072000" y="-1"/>
              <a:ext cx="6120000" cy="4680000"/>
              <a:chOff x="6072000" y="-1"/>
              <a:chExt cx="6120000" cy="4680000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6072000" y="556079"/>
                <a:ext cx="6120000" cy="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>
                <a:off x="11604625" y="-1"/>
                <a:ext cx="0" cy="468000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9" name="组合 118"/>
            <p:cNvGrpSpPr/>
            <p:nvPr/>
          </p:nvGrpSpPr>
          <p:grpSpPr>
            <a:xfrm flipH="1" flipV="1">
              <a:off x="-1" y="2178000"/>
              <a:ext cx="9720000" cy="4680000"/>
              <a:chOff x="2472001" y="0"/>
              <a:chExt cx="9720000" cy="4680000"/>
            </a:xfrm>
          </p:grpSpPr>
          <p:cxnSp>
            <p:nvCxnSpPr>
              <p:cNvPr id="121" name="直接连接符 120"/>
              <p:cNvCxnSpPr/>
              <p:nvPr/>
            </p:nvCxnSpPr>
            <p:spPr>
              <a:xfrm flipV="1">
                <a:off x="2472001" y="556079"/>
                <a:ext cx="9720000" cy="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/>
              <p:cNvCxnSpPr/>
              <p:nvPr/>
            </p:nvCxnSpPr>
            <p:spPr>
              <a:xfrm>
                <a:off x="11604625" y="0"/>
                <a:ext cx="0" cy="468000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文本框 1"/>
          <p:cNvSpPr txBox="1"/>
          <p:nvPr/>
        </p:nvSpPr>
        <p:spPr>
          <a:xfrm>
            <a:off x="717027" y="299928"/>
            <a:ext cx="62320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accent2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票据粘贴范例</a:t>
            </a:r>
            <a:endParaRPr lang="zh-CN" altLang="en-US" sz="3600" dirty="0">
              <a:solidFill>
                <a:schemeClr val="accent2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87374" y="0"/>
            <a:ext cx="0" cy="818944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716915" y="1525270"/>
            <a:ext cx="4907915" cy="4548505"/>
            <a:chOff x="717027" y="1502339"/>
            <a:chExt cx="4960396" cy="4548212"/>
          </a:xfrm>
        </p:grpSpPr>
        <p:pic>
          <p:nvPicPr>
            <p:cNvPr id="19" name="Picture 23" descr="iMac-Mask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17027" y="1502339"/>
              <a:ext cx="4960396" cy="4548212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1047750" y="1795463"/>
              <a:ext cx="4310063" cy="2590799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5927343" y="2484208"/>
            <a:ext cx="5374296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accent2"/>
                </a:solidFill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相应票据按照范例粘贴样式粘贴即可</a:t>
            </a:r>
            <a:r>
              <a:rPr lang="en-US" altLang="zh-CN" sz="2000" dirty="0">
                <a:solidFill>
                  <a:schemeClr val="accent2"/>
                </a:solidFill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,</a:t>
            </a:r>
            <a:r>
              <a:rPr lang="zh-CN" altLang="en-US" sz="2000" dirty="0">
                <a:solidFill>
                  <a:schemeClr val="accent2"/>
                </a:solidFill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粘贴遇到问题可以咨询财务人员</a:t>
            </a:r>
            <a:endParaRPr lang="zh-CN" altLang="en-US" sz="2000" dirty="0">
              <a:solidFill>
                <a:schemeClr val="accent2"/>
              </a:solidFill>
              <a:latin typeface="思源黑体 Light" panose="020B0300000000000000" charset="-122"/>
              <a:ea typeface="思源黑体 Light" panose="020B0300000000000000" charset="-122"/>
              <a:cs typeface="思源黑体 Light" panose="020B0300000000000000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460500" y="2404019"/>
            <a:ext cx="9271000" cy="2049963"/>
            <a:chOff x="1236000" y="2391318"/>
            <a:chExt cx="9720000" cy="2049963"/>
          </a:xfrm>
        </p:grpSpPr>
        <p:cxnSp>
          <p:nvCxnSpPr>
            <p:cNvPr id="149" name="直接连接符 148"/>
            <p:cNvCxnSpPr/>
            <p:nvPr/>
          </p:nvCxnSpPr>
          <p:spPr>
            <a:xfrm flipV="1">
              <a:off x="1236000" y="2391318"/>
              <a:ext cx="9720000" cy="0"/>
            </a:xfrm>
            <a:prstGeom prst="line">
              <a:avLst/>
            </a:prstGeom>
            <a:ln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接连接符 144"/>
            <p:cNvCxnSpPr/>
            <p:nvPr/>
          </p:nvCxnSpPr>
          <p:spPr>
            <a:xfrm flipH="1" flipV="1">
              <a:off x="1236000" y="4441281"/>
              <a:ext cx="9720000" cy="0"/>
            </a:xfrm>
            <a:prstGeom prst="line">
              <a:avLst/>
            </a:prstGeom>
            <a:ln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2403724" y="1892317"/>
            <a:ext cx="7384553" cy="3073368"/>
            <a:chOff x="2403724" y="1592263"/>
            <a:chExt cx="7384553" cy="3673475"/>
          </a:xfrm>
        </p:grpSpPr>
        <p:cxnSp>
          <p:nvCxnSpPr>
            <p:cNvPr id="150" name="直接连接符 149"/>
            <p:cNvCxnSpPr/>
            <p:nvPr/>
          </p:nvCxnSpPr>
          <p:spPr>
            <a:xfrm>
              <a:off x="9788277" y="1592263"/>
              <a:ext cx="0" cy="3673475"/>
            </a:xfrm>
            <a:prstGeom prst="line">
              <a:avLst/>
            </a:prstGeom>
            <a:ln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/>
            <p:cNvCxnSpPr/>
            <p:nvPr/>
          </p:nvCxnSpPr>
          <p:spPr>
            <a:xfrm flipV="1">
              <a:off x="2403724" y="1592264"/>
              <a:ext cx="0" cy="3673474"/>
            </a:xfrm>
            <a:prstGeom prst="line">
              <a:avLst/>
            </a:prstGeom>
            <a:ln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2629940" y="2184605"/>
            <a:ext cx="6881222" cy="2491740"/>
            <a:chOff x="2482413" y="2184605"/>
            <a:chExt cx="6881222" cy="2491740"/>
          </a:xfrm>
        </p:grpSpPr>
        <p:grpSp>
          <p:nvGrpSpPr>
            <p:cNvPr id="15" name="组合 14"/>
            <p:cNvGrpSpPr/>
            <p:nvPr/>
          </p:nvGrpSpPr>
          <p:grpSpPr>
            <a:xfrm>
              <a:off x="4151555" y="2809440"/>
              <a:ext cx="5212080" cy="1300131"/>
              <a:chOff x="4151555" y="2809440"/>
              <a:chExt cx="5212080" cy="1300131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4151555" y="2809440"/>
                <a:ext cx="5212080" cy="11068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600" dirty="0">
                    <a:solidFill>
                      <a:schemeClr val="accent2"/>
                    </a:solidFill>
                    <a:latin typeface="思源黑体 Bold" panose="020B0800000000000000" charset="-122"/>
                    <a:ea typeface="思源黑体 Bold" panose="020B0800000000000000" charset="-122"/>
                    <a:cs typeface="思源黑体 Bold" panose="020B0800000000000000" charset="-122"/>
                  </a:rPr>
                  <a:t>具体报销流程</a:t>
                </a:r>
                <a:endParaRPr lang="zh-CN" altLang="en-US" sz="6600" dirty="0">
                  <a:solidFill>
                    <a:schemeClr val="accent2"/>
                  </a:solidFill>
                  <a:latin typeface="思源黑体 Bold" panose="020B0800000000000000" charset="-122"/>
                  <a:ea typeface="思源黑体 Bold" panose="020B0800000000000000" charset="-122"/>
                  <a:cs typeface="思源黑体 Bold" panose="020B0800000000000000" charset="-122"/>
                </a:endParaRPr>
              </a:p>
            </p:txBody>
          </p:sp>
          <p:sp>
            <p:nvSpPr>
              <p:cNvPr id="73" name="文本框 72"/>
              <p:cNvSpPr txBox="1"/>
              <p:nvPr/>
            </p:nvSpPr>
            <p:spPr>
              <a:xfrm>
                <a:off x="4191207" y="3741271"/>
                <a:ext cx="5113171" cy="3683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dirty="0">
                    <a:solidFill>
                      <a:schemeClr val="tx2"/>
                    </a:solidFill>
                    <a:latin typeface="思源黑体 Regular" panose="020B0500000000000000" charset="-122"/>
                    <a:ea typeface="思源黑体 Regular" panose="020B0500000000000000" charset="-122"/>
                    <a:cs typeface="思源黑体 Regular" panose="020B0500000000000000" charset="-122"/>
                  </a:rPr>
                  <a:t>SPERCIFIC REIMBURSEMENT PROCESS</a:t>
                </a:r>
                <a:endParaRPr lang="en-US" altLang="zh-CN" dirty="0">
                  <a:solidFill>
                    <a:schemeClr val="tx2"/>
                  </a:solidFill>
                  <a:latin typeface="思源黑体 Regular" panose="020B0500000000000000" charset="-122"/>
                  <a:ea typeface="思源黑体 Regular" panose="020B0500000000000000" charset="-122"/>
                  <a:cs typeface="思源黑体 Regular" panose="020B0500000000000000" charset="-122"/>
                </a:endParaRPr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2482413" y="2184605"/>
              <a:ext cx="1878330" cy="24917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zh-CN" sz="12000" b="1" dirty="0">
                  <a:ln>
                    <a:solidFill>
                      <a:schemeClr val="accent1"/>
                    </a:solidFill>
                  </a:ln>
                  <a:solidFill>
                    <a:schemeClr val="bg1">
                      <a:lumMod val="95000"/>
                    </a:schemeClr>
                  </a:solidFill>
                  <a:latin typeface="思源黑体 Regular" panose="020B0500000000000000" charset="-122"/>
                  <a:ea typeface="思源黑体 Regular" panose="020B0500000000000000" charset="-122"/>
                  <a:cs typeface="思源黑体 Regular" panose="020B0500000000000000" charset="-122"/>
                </a:rPr>
                <a:t>04</a:t>
              </a:r>
              <a:endParaRPr lang="en-US" altLang="zh-CN" sz="12000" b="1" dirty="0">
                <a:ln>
                  <a:solidFill>
                    <a:schemeClr val="accent1"/>
                  </a:solidFill>
                </a:ln>
                <a:solidFill>
                  <a:schemeClr val="bg1">
                    <a:lumMod val="9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1" y="-1"/>
            <a:ext cx="12192001" cy="6858001"/>
            <a:chOff x="-1" y="-1"/>
            <a:chExt cx="12192001" cy="6858001"/>
          </a:xfrm>
        </p:grpSpPr>
        <p:grpSp>
          <p:nvGrpSpPr>
            <p:cNvPr id="117" name="组合 116"/>
            <p:cNvGrpSpPr/>
            <p:nvPr/>
          </p:nvGrpSpPr>
          <p:grpSpPr>
            <a:xfrm>
              <a:off x="6072000" y="-1"/>
              <a:ext cx="6120000" cy="4680000"/>
              <a:chOff x="6072000" y="-1"/>
              <a:chExt cx="6120000" cy="4680000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6072000" y="556079"/>
                <a:ext cx="6120000" cy="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>
                <a:off x="11604625" y="-1"/>
                <a:ext cx="0" cy="468000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9" name="组合 118"/>
            <p:cNvGrpSpPr/>
            <p:nvPr/>
          </p:nvGrpSpPr>
          <p:grpSpPr>
            <a:xfrm flipH="1" flipV="1">
              <a:off x="-1" y="2178000"/>
              <a:ext cx="9720000" cy="4680000"/>
              <a:chOff x="2472001" y="0"/>
              <a:chExt cx="9720000" cy="4680000"/>
            </a:xfrm>
          </p:grpSpPr>
          <p:cxnSp>
            <p:nvCxnSpPr>
              <p:cNvPr id="121" name="直接连接符 120"/>
              <p:cNvCxnSpPr/>
              <p:nvPr/>
            </p:nvCxnSpPr>
            <p:spPr>
              <a:xfrm flipV="1">
                <a:off x="2472001" y="556079"/>
                <a:ext cx="9720000" cy="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/>
              <p:cNvCxnSpPr/>
              <p:nvPr/>
            </p:nvCxnSpPr>
            <p:spPr>
              <a:xfrm>
                <a:off x="11604625" y="0"/>
                <a:ext cx="0" cy="468000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文本框 1"/>
          <p:cNvSpPr txBox="1"/>
          <p:nvPr/>
        </p:nvSpPr>
        <p:spPr>
          <a:xfrm>
            <a:off x="717027" y="299928"/>
            <a:ext cx="62320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accent2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报销流程（差旅费</a:t>
            </a:r>
            <a:r>
              <a:rPr lang="en-US" altLang="zh-CN" sz="3600" dirty="0">
                <a:solidFill>
                  <a:schemeClr val="accent2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-</a:t>
            </a:r>
            <a:r>
              <a:rPr lang="zh-CN" altLang="en-US" sz="3600" dirty="0">
                <a:solidFill>
                  <a:schemeClr val="accent2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员工端）</a:t>
            </a:r>
            <a:endParaRPr lang="zh-CN" altLang="en-US" sz="3600" dirty="0">
              <a:solidFill>
                <a:schemeClr val="accent2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87374" y="0"/>
            <a:ext cx="0" cy="818944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717027" y="4332626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员工申请</a:t>
            </a:r>
            <a:endParaRPr lang="zh-CN" altLang="en-US" sz="2000" dirty="0"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17027" y="4732736"/>
            <a:ext cx="2644742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因公出差，需提前清晰填写</a:t>
            </a:r>
            <a:r>
              <a:rPr lang="en-US" altLang="zh-CN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《</a:t>
            </a:r>
            <a:r>
              <a:rPr lang="zh-CN" altLang="en-US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出差申请单</a:t>
            </a:r>
            <a:r>
              <a:rPr lang="en-US" altLang="zh-CN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》</a:t>
            </a:r>
            <a:endParaRPr lang="zh-CN" altLang="en-US" sz="1400" dirty="0">
              <a:latin typeface="思源黑体 Light" panose="020B0300000000000000" charset="-122"/>
              <a:ea typeface="思源黑体 Light" panose="020B0300000000000000" charset="-122"/>
              <a:cs typeface="思源黑体 Light" panose="020B0300000000000000" charset="-122"/>
            </a:endParaRPr>
          </a:p>
        </p:txBody>
      </p:sp>
      <p:cxnSp>
        <p:nvCxnSpPr>
          <p:cNvPr id="14" name="Straight Connector 28"/>
          <p:cNvCxnSpPr>
            <a:stCxn id="20" idx="1"/>
          </p:cNvCxnSpPr>
          <p:nvPr/>
        </p:nvCxnSpPr>
        <p:spPr>
          <a:xfrm>
            <a:off x="2135183" y="3753663"/>
            <a:ext cx="10056817" cy="0"/>
          </a:xfrm>
          <a:prstGeom prst="line">
            <a:avLst/>
          </a:prstGeom>
          <a:ln w="28575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42"/>
          <p:cNvSpPr/>
          <p:nvPr/>
        </p:nvSpPr>
        <p:spPr>
          <a:xfrm rot="10800000">
            <a:off x="804034" y="3525063"/>
            <a:ext cx="1331149" cy="457200"/>
          </a:xfrm>
          <a:prstGeom prst="rect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44"/>
          <p:cNvSpPr/>
          <p:nvPr/>
        </p:nvSpPr>
        <p:spPr>
          <a:xfrm>
            <a:off x="3467100" y="3525063"/>
            <a:ext cx="1333500" cy="457200"/>
          </a:xfrm>
          <a:prstGeom prst="rect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46"/>
          <p:cNvSpPr/>
          <p:nvPr/>
        </p:nvSpPr>
        <p:spPr>
          <a:xfrm>
            <a:off x="6132516" y="3525063"/>
            <a:ext cx="1331907" cy="457200"/>
          </a:xfrm>
          <a:prstGeom prst="rect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6"/>
          <p:cNvSpPr/>
          <p:nvPr/>
        </p:nvSpPr>
        <p:spPr>
          <a:xfrm>
            <a:off x="8796343" y="3525063"/>
            <a:ext cx="1331907" cy="457200"/>
          </a:xfrm>
          <a:prstGeom prst="rect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文本框 42"/>
          <p:cNvSpPr txBox="1"/>
          <p:nvPr/>
        </p:nvSpPr>
        <p:spPr>
          <a:xfrm>
            <a:off x="717027" y="3557280"/>
            <a:ext cx="110617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ln>
                  <a:solidFill>
                    <a:schemeClr val="bg1"/>
                  </a:solidFill>
                </a:ln>
                <a:noFill/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01  </a:t>
            </a:r>
            <a:r>
              <a:rPr lang="zh-CN" altLang="en-US"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申请</a:t>
            </a:r>
            <a:endParaRPr lang="zh-CN" altLang="en-US"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361769" y="3557280"/>
            <a:ext cx="110617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ln>
                  <a:solidFill>
                    <a:schemeClr val="bg1"/>
                  </a:solidFill>
                </a:ln>
                <a:noFill/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02  </a:t>
            </a:r>
            <a:r>
              <a:rPr lang="zh-CN" altLang="en-US"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审批</a:t>
            </a:r>
            <a:endParaRPr lang="zh-CN" altLang="en-US"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057344" y="3557280"/>
            <a:ext cx="110617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ln>
                  <a:solidFill>
                    <a:schemeClr val="bg1"/>
                  </a:solidFill>
                </a:ln>
                <a:noFill/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03  </a:t>
            </a:r>
            <a:r>
              <a:rPr lang="zh-CN" altLang="en-US"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备案</a:t>
            </a:r>
            <a:endParaRPr lang="zh-CN" altLang="en-US"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718971" y="3557280"/>
            <a:ext cx="110617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ln>
                  <a:solidFill>
                    <a:schemeClr val="bg1"/>
                  </a:solidFill>
                </a:ln>
                <a:noFill/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04  </a:t>
            </a:r>
            <a:r>
              <a:rPr lang="zh-CN" altLang="en-US"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补项</a:t>
            </a:r>
            <a:endParaRPr lang="zh-CN" altLang="en-US"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361769" y="4332626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经理审批</a:t>
            </a:r>
            <a:endParaRPr lang="zh-CN" altLang="en-US" sz="2000" dirty="0"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361769" y="4732736"/>
            <a:ext cx="2644742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《</a:t>
            </a:r>
            <a:r>
              <a:rPr lang="zh-CN" altLang="en-US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出差申请单</a:t>
            </a:r>
            <a:r>
              <a:rPr lang="en-US" altLang="zh-CN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》</a:t>
            </a:r>
            <a:r>
              <a:rPr lang="zh-CN" altLang="en-US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先报员工所在部门经理批准</a:t>
            </a:r>
            <a:endParaRPr lang="zh-CN" altLang="en-US" sz="1400" dirty="0">
              <a:latin typeface="思源黑体 Light" panose="020B0300000000000000" charset="-122"/>
              <a:ea typeface="思源黑体 Light" panose="020B0300000000000000" charset="-122"/>
              <a:cs typeface="思源黑体 Light" panose="020B0300000000000000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028769" y="4332626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提交备案</a:t>
            </a:r>
            <a:endParaRPr lang="zh-CN" altLang="en-US" sz="2000" dirty="0"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028769" y="4732736"/>
            <a:ext cx="2644742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将填好的</a:t>
            </a:r>
            <a:r>
              <a:rPr lang="en-US" altLang="zh-CN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《</a:t>
            </a:r>
            <a:r>
              <a:rPr lang="zh-CN" altLang="en-US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出差申请单</a:t>
            </a:r>
            <a:r>
              <a:rPr lang="en-US" altLang="zh-CN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》</a:t>
            </a:r>
            <a:r>
              <a:rPr lang="zh-CN" altLang="en-US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提交到办公室备案</a:t>
            </a:r>
            <a:endParaRPr lang="zh-CN" altLang="en-US" sz="1400" dirty="0">
              <a:latin typeface="思源黑体 Light" panose="020B0300000000000000" charset="-122"/>
              <a:ea typeface="思源黑体 Light" panose="020B0300000000000000" charset="-122"/>
              <a:cs typeface="思源黑体 Light" panose="020B0300000000000000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8705294" y="4332626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返回补项</a:t>
            </a:r>
            <a:endParaRPr lang="zh-CN" altLang="en-US" sz="2000" dirty="0"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8705294" y="4732736"/>
            <a:ext cx="2644742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出差返回后，完善</a:t>
            </a:r>
            <a:r>
              <a:rPr lang="en-US" altLang="zh-CN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《</a:t>
            </a:r>
            <a:r>
              <a:rPr lang="zh-CN" altLang="en-US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出差申请单</a:t>
            </a:r>
            <a:r>
              <a:rPr lang="en-US" altLang="zh-CN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》</a:t>
            </a:r>
            <a:r>
              <a:rPr lang="zh-CN" altLang="en-US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未填项目</a:t>
            </a:r>
            <a:endParaRPr lang="zh-CN" altLang="en-US" sz="1400" dirty="0">
              <a:latin typeface="思源黑体 Light" panose="020B0300000000000000" charset="-122"/>
              <a:ea typeface="思源黑体 Light" panose="020B0300000000000000" charset="-122"/>
              <a:cs typeface="思源黑体 Light" panose="020B0300000000000000" charset="-122"/>
            </a:endParaRPr>
          </a:p>
        </p:txBody>
      </p:sp>
      <p:grpSp>
        <p:nvGrpSpPr>
          <p:cNvPr id="63" name="图形 10"/>
          <p:cNvGrpSpPr/>
          <p:nvPr/>
        </p:nvGrpSpPr>
        <p:grpSpPr>
          <a:xfrm>
            <a:off x="3469534" y="2243810"/>
            <a:ext cx="888110" cy="888110"/>
            <a:chOff x="3469534" y="1583855"/>
            <a:chExt cx="888110" cy="888110"/>
          </a:xfrm>
          <a:solidFill>
            <a:schemeClr val="accent1"/>
          </a:solidFill>
        </p:grpSpPr>
        <p:sp>
          <p:nvSpPr>
            <p:cNvPr id="96" name="任意多边形: 形状 95"/>
            <p:cNvSpPr/>
            <p:nvPr/>
          </p:nvSpPr>
          <p:spPr>
            <a:xfrm>
              <a:off x="3703729" y="1622536"/>
              <a:ext cx="648884" cy="648216"/>
            </a:xfrm>
            <a:custGeom>
              <a:avLst/>
              <a:gdLst>
                <a:gd name="connsiteX0" fmla="*/ 46982 w 648884"/>
                <a:gd name="connsiteY0" fmla="*/ 451687 h 648216"/>
                <a:gd name="connsiteX1" fmla="*/ 46895 w 648884"/>
                <a:gd name="connsiteY1" fmla="*/ 451947 h 648216"/>
                <a:gd name="connsiteX2" fmla="*/ 46288 w 648884"/>
                <a:gd name="connsiteY2" fmla="*/ 453422 h 648216"/>
                <a:gd name="connsiteX3" fmla="*/ 45941 w 648884"/>
                <a:gd name="connsiteY3" fmla="*/ 453942 h 648216"/>
                <a:gd name="connsiteX4" fmla="*/ 45334 w 648884"/>
                <a:gd name="connsiteY4" fmla="*/ 454896 h 648216"/>
                <a:gd name="connsiteX5" fmla="*/ 842 w 648884"/>
                <a:gd name="connsiteY5" fmla="*/ 618034 h 648216"/>
                <a:gd name="connsiteX6" fmla="*/ 7086 w 648884"/>
                <a:gd name="connsiteY6" fmla="*/ 641451 h 648216"/>
                <a:gd name="connsiteX7" fmla="*/ 24172 w 648884"/>
                <a:gd name="connsiteY7" fmla="*/ 648216 h 648216"/>
                <a:gd name="connsiteX8" fmla="*/ 30416 w 648884"/>
                <a:gd name="connsiteY8" fmla="*/ 647436 h 648216"/>
                <a:gd name="connsiteX9" fmla="*/ 194509 w 648884"/>
                <a:gd name="connsiteY9" fmla="*/ 603204 h 648216"/>
                <a:gd name="connsiteX10" fmla="*/ 194769 w 648884"/>
                <a:gd name="connsiteY10" fmla="*/ 603290 h 648216"/>
                <a:gd name="connsiteX11" fmla="*/ 195116 w 648884"/>
                <a:gd name="connsiteY11" fmla="*/ 603204 h 648216"/>
                <a:gd name="connsiteX12" fmla="*/ 196677 w 648884"/>
                <a:gd name="connsiteY12" fmla="*/ 602336 h 648216"/>
                <a:gd name="connsiteX13" fmla="*/ 630151 w 648884"/>
                <a:gd name="connsiteY13" fmla="*/ 168862 h 648216"/>
                <a:gd name="connsiteX14" fmla="*/ 648884 w 648884"/>
                <a:gd name="connsiteY14" fmla="*/ 121855 h 648216"/>
                <a:gd name="connsiteX15" fmla="*/ 624687 w 648884"/>
                <a:gd name="connsiteY15" fmla="*/ 65221 h 648216"/>
                <a:gd name="connsiteX16" fmla="*/ 583664 w 648884"/>
                <a:gd name="connsiteY16" fmla="*/ 24198 h 648216"/>
                <a:gd name="connsiteX17" fmla="*/ 526769 w 648884"/>
                <a:gd name="connsiteY17" fmla="*/ 0 h 648216"/>
                <a:gd name="connsiteX18" fmla="*/ 479762 w 648884"/>
                <a:gd name="connsiteY18" fmla="*/ 18734 h 648216"/>
                <a:gd name="connsiteX19" fmla="*/ 47155 w 648884"/>
                <a:gd name="connsiteY19" fmla="*/ 451514 h 648216"/>
                <a:gd name="connsiteX20" fmla="*/ 46982 w 648884"/>
                <a:gd name="connsiteY20" fmla="*/ 451687 h 648216"/>
                <a:gd name="connsiteX21" fmla="*/ 549926 w 648884"/>
                <a:gd name="connsiteY21" fmla="*/ 58022 h 648216"/>
                <a:gd name="connsiteX22" fmla="*/ 590949 w 648884"/>
                <a:gd name="connsiteY22" fmla="*/ 99045 h 648216"/>
                <a:gd name="connsiteX23" fmla="*/ 598755 w 648884"/>
                <a:gd name="connsiteY23" fmla="*/ 117172 h 648216"/>
                <a:gd name="connsiteX24" fmla="*/ 592944 w 648884"/>
                <a:gd name="connsiteY24" fmla="*/ 131569 h 648216"/>
                <a:gd name="connsiteX25" fmla="*/ 547151 w 648884"/>
                <a:gd name="connsiteY25" fmla="*/ 177275 h 648216"/>
                <a:gd name="connsiteX26" fmla="*/ 472130 w 648884"/>
                <a:gd name="connsiteY26" fmla="*/ 101040 h 648216"/>
                <a:gd name="connsiteX27" fmla="*/ 517142 w 648884"/>
                <a:gd name="connsiteY27" fmla="*/ 56114 h 648216"/>
                <a:gd name="connsiteX28" fmla="*/ 517142 w 648884"/>
                <a:gd name="connsiteY28" fmla="*/ 56114 h 648216"/>
                <a:gd name="connsiteX29" fmla="*/ 549926 w 648884"/>
                <a:gd name="connsiteY29" fmla="*/ 58022 h 648216"/>
                <a:gd name="connsiteX30" fmla="*/ 115064 w 648884"/>
                <a:gd name="connsiteY30" fmla="*/ 458279 h 648216"/>
                <a:gd name="connsiteX31" fmla="*/ 433188 w 648884"/>
                <a:gd name="connsiteY31" fmla="*/ 140068 h 648216"/>
                <a:gd name="connsiteX32" fmla="*/ 508296 w 648884"/>
                <a:gd name="connsiteY32" fmla="*/ 216390 h 648216"/>
                <a:gd name="connsiteX33" fmla="*/ 190692 w 648884"/>
                <a:gd name="connsiteY33" fmla="*/ 533907 h 648216"/>
                <a:gd name="connsiteX34" fmla="*/ 115064 w 648884"/>
                <a:gd name="connsiteY34" fmla="*/ 458279 h 648216"/>
                <a:gd name="connsiteX35" fmla="*/ 57996 w 648884"/>
                <a:gd name="connsiteY35" fmla="*/ 590368 h 648216"/>
                <a:gd name="connsiteX36" fmla="*/ 83842 w 648884"/>
                <a:gd name="connsiteY36" fmla="*/ 494965 h 648216"/>
                <a:gd name="connsiteX37" fmla="*/ 153139 w 648884"/>
                <a:gd name="connsiteY37" fmla="*/ 564349 h 648216"/>
                <a:gd name="connsiteX38" fmla="*/ 57996 w 648884"/>
                <a:gd name="connsiteY38" fmla="*/ 590368 h 648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48884" h="648216">
                  <a:moveTo>
                    <a:pt x="46982" y="451687"/>
                  </a:moveTo>
                  <a:lnTo>
                    <a:pt x="46895" y="451947"/>
                  </a:lnTo>
                  <a:cubicBezTo>
                    <a:pt x="46808" y="452381"/>
                    <a:pt x="46635" y="452815"/>
                    <a:pt x="46288" y="453422"/>
                  </a:cubicBezTo>
                  <a:lnTo>
                    <a:pt x="45941" y="453942"/>
                  </a:lnTo>
                  <a:cubicBezTo>
                    <a:pt x="45594" y="454376"/>
                    <a:pt x="45421" y="454636"/>
                    <a:pt x="45334" y="454896"/>
                  </a:cubicBezTo>
                  <a:lnTo>
                    <a:pt x="842" y="618034"/>
                  </a:lnTo>
                  <a:cubicBezTo>
                    <a:pt x="-1413" y="626360"/>
                    <a:pt x="928" y="635120"/>
                    <a:pt x="7086" y="641451"/>
                  </a:cubicBezTo>
                  <a:cubicBezTo>
                    <a:pt x="11596" y="645788"/>
                    <a:pt x="17841" y="648216"/>
                    <a:pt x="24172" y="648216"/>
                  </a:cubicBezTo>
                  <a:cubicBezTo>
                    <a:pt x="26253" y="648216"/>
                    <a:pt x="28335" y="647956"/>
                    <a:pt x="30416" y="647436"/>
                  </a:cubicBezTo>
                  <a:lnTo>
                    <a:pt x="194509" y="603204"/>
                  </a:lnTo>
                  <a:lnTo>
                    <a:pt x="194769" y="603290"/>
                  </a:lnTo>
                  <a:lnTo>
                    <a:pt x="195116" y="603204"/>
                  </a:lnTo>
                  <a:cubicBezTo>
                    <a:pt x="195809" y="603030"/>
                    <a:pt x="196156" y="602857"/>
                    <a:pt x="196677" y="602336"/>
                  </a:cubicBezTo>
                  <a:lnTo>
                    <a:pt x="630151" y="168862"/>
                  </a:lnTo>
                  <a:cubicBezTo>
                    <a:pt x="642206" y="156807"/>
                    <a:pt x="648884" y="140068"/>
                    <a:pt x="648884" y="121855"/>
                  </a:cubicBezTo>
                  <a:cubicBezTo>
                    <a:pt x="648884" y="101127"/>
                    <a:pt x="640038" y="80485"/>
                    <a:pt x="624687" y="65221"/>
                  </a:cubicBezTo>
                  <a:lnTo>
                    <a:pt x="583664" y="24198"/>
                  </a:lnTo>
                  <a:cubicBezTo>
                    <a:pt x="568226" y="8760"/>
                    <a:pt x="547498" y="0"/>
                    <a:pt x="526769" y="0"/>
                  </a:cubicBezTo>
                  <a:cubicBezTo>
                    <a:pt x="508643" y="0"/>
                    <a:pt x="491991" y="6678"/>
                    <a:pt x="479762" y="18734"/>
                  </a:cubicBezTo>
                  <a:lnTo>
                    <a:pt x="47155" y="451514"/>
                  </a:lnTo>
                  <a:lnTo>
                    <a:pt x="46982" y="451687"/>
                  </a:lnTo>
                  <a:close/>
                  <a:moveTo>
                    <a:pt x="549926" y="58022"/>
                  </a:moveTo>
                  <a:lnTo>
                    <a:pt x="590949" y="99045"/>
                  </a:lnTo>
                  <a:cubicBezTo>
                    <a:pt x="595893" y="103989"/>
                    <a:pt x="598755" y="110580"/>
                    <a:pt x="598755" y="117172"/>
                  </a:cubicBezTo>
                  <a:cubicBezTo>
                    <a:pt x="598494" y="123069"/>
                    <a:pt x="596586" y="127926"/>
                    <a:pt x="592944" y="131569"/>
                  </a:cubicBezTo>
                  <a:lnTo>
                    <a:pt x="547151" y="177275"/>
                  </a:lnTo>
                  <a:lnTo>
                    <a:pt x="472130" y="101040"/>
                  </a:lnTo>
                  <a:lnTo>
                    <a:pt x="517142" y="56114"/>
                  </a:lnTo>
                  <a:lnTo>
                    <a:pt x="517142" y="56114"/>
                  </a:lnTo>
                  <a:cubicBezTo>
                    <a:pt x="525295" y="48048"/>
                    <a:pt x="540559" y="48915"/>
                    <a:pt x="549926" y="58022"/>
                  </a:cubicBezTo>
                  <a:close/>
                  <a:moveTo>
                    <a:pt x="115064" y="458279"/>
                  </a:moveTo>
                  <a:lnTo>
                    <a:pt x="433188" y="140068"/>
                  </a:lnTo>
                  <a:lnTo>
                    <a:pt x="508296" y="216390"/>
                  </a:lnTo>
                  <a:lnTo>
                    <a:pt x="190692" y="533907"/>
                  </a:lnTo>
                  <a:lnTo>
                    <a:pt x="115064" y="458279"/>
                  </a:lnTo>
                  <a:close/>
                  <a:moveTo>
                    <a:pt x="57996" y="590368"/>
                  </a:moveTo>
                  <a:lnTo>
                    <a:pt x="83842" y="494965"/>
                  </a:lnTo>
                  <a:lnTo>
                    <a:pt x="153139" y="564349"/>
                  </a:lnTo>
                  <a:lnTo>
                    <a:pt x="57996" y="590368"/>
                  </a:lnTo>
                  <a:close/>
                </a:path>
              </a:pathLst>
            </a:custGeom>
            <a:grpFill/>
            <a:ln w="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/>
            <p:cNvSpPr/>
            <p:nvPr/>
          </p:nvSpPr>
          <p:spPr>
            <a:xfrm>
              <a:off x="3474651" y="1603542"/>
              <a:ext cx="872758" cy="848821"/>
            </a:xfrm>
            <a:custGeom>
              <a:avLst/>
              <a:gdLst>
                <a:gd name="connsiteX0" fmla="*/ 846653 w 872758"/>
                <a:gd name="connsiteY0" fmla="*/ 323588 h 848821"/>
                <a:gd name="connsiteX1" fmla="*/ 820548 w 872758"/>
                <a:gd name="connsiteY1" fmla="*/ 349954 h 848821"/>
                <a:gd name="connsiteX2" fmla="*/ 820548 w 872758"/>
                <a:gd name="connsiteY2" fmla="*/ 754113 h 848821"/>
                <a:gd name="connsiteX3" fmla="*/ 778397 w 872758"/>
                <a:gd name="connsiteY3" fmla="*/ 796263 h 848821"/>
                <a:gd name="connsiteX4" fmla="*/ 94622 w 872758"/>
                <a:gd name="connsiteY4" fmla="*/ 796263 h 848821"/>
                <a:gd name="connsiteX5" fmla="*/ 52471 w 872758"/>
                <a:gd name="connsiteY5" fmla="*/ 754113 h 848821"/>
                <a:gd name="connsiteX6" fmla="*/ 52471 w 872758"/>
                <a:gd name="connsiteY6" fmla="*/ 94362 h 848821"/>
                <a:gd name="connsiteX7" fmla="*/ 94622 w 872758"/>
                <a:gd name="connsiteY7" fmla="*/ 52211 h 848821"/>
                <a:gd name="connsiteX8" fmla="*/ 534948 w 872758"/>
                <a:gd name="connsiteY8" fmla="*/ 52211 h 848821"/>
                <a:gd name="connsiteX9" fmla="*/ 561053 w 872758"/>
                <a:gd name="connsiteY9" fmla="*/ 26106 h 848821"/>
                <a:gd name="connsiteX10" fmla="*/ 534948 w 872758"/>
                <a:gd name="connsiteY10" fmla="*/ 0 h 848821"/>
                <a:gd name="connsiteX11" fmla="*/ 90025 w 872758"/>
                <a:gd name="connsiteY11" fmla="*/ 0 h 848821"/>
                <a:gd name="connsiteX12" fmla="*/ 0 w 872758"/>
                <a:gd name="connsiteY12" fmla="*/ 90025 h 848821"/>
                <a:gd name="connsiteX13" fmla="*/ 0 w 872758"/>
                <a:gd name="connsiteY13" fmla="*/ 758796 h 848821"/>
                <a:gd name="connsiteX14" fmla="*/ 90025 w 872758"/>
                <a:gd name="connsiteY14" fmla="*/ 848822 h 848821"/>
                <a:gd name="connsiteX15" fmla="*/ 782734 w 872758"/>
                <a:gd name="connsiteY15" fmla="*/ 848822 h 848821"/>
                <a:gd name="connsiteX16" fmla="*/ 872759 w 872758"/>
                <a:gd name="connsiteY16" fmla="*/ 758796 h 848821"/>
                <a:gd name="connsiteX17" fmla="*/ 872759 w 872758"/>
                <a:gd name="connsiteY17" fmla="*/ 349693 h 848821"/>
                <a:gd name="connsiteX18" fmla="*/ 846653 w 872758"/>
                <a:gd name="connsiteY18" fmla="*/ 323588 h 848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2758" h="848821">
                  <a:moveTo>
                    <a:pt x="846653" y="323588"/>
                  </a:moveTo>
                  <a:cubicBezTo>
                    <a:pt x="832256" y="323588"/>
                    <a:pt x="820548" y="335383"/>
                    <a:pt x="820548" y="349954"/>
                  </a:cubicBezTo>
                  <a:lnTo>
                    <a:pt x="820548" y="754113"/>
                  </a:lnTo>
                  <a:cubicBezTo>
                    <a:pt x="820548" y="777356"/>
                    <a:pt x="801641" y="796263"/>
                    <a:pt x="778397" y="796263"/>
                  </a:cubicBezTo>
                  <a:lnTo>
                    <a:pt x="94622" y="796263"/>
                  </a:lnTo>
                  <a:cubicBezTo>
                    <a:pt x="71378" y="796263"/>
                    <a:pt x="52471" y="777356"/>
                    <a:pt x="52471" y="754113"/>
                  </a:cubicBezTo>
                  <a:lnTo>
                    <a:pt x="52471" y="94362"/>
                  </a:lnTo>
                  <a:cubicBezTo>
                    <a:pt x="52471" y="71118"/>
                    <a:pt x="71378" y="52211"/>
                    <a:pt x="94622" y="52211"/>
                  </a:cubicBezTo>
                  <a:lnTo>
                    <a:pt x="534948" y="52211"/>
                  </a:lnTo>
                  <a:cubicBezTo>
                    <a:pt x="549345" y="52211"/>
                    <a:pt x="561053" y="40503"/>
                    <a:pt x="561053" y="26106"/>
                  </a:cubicBezTo>
                  <a:cubicBezTo>
                    <a:pt x="561053" y="11708"/>
                    <a:pt x="549345" y="0"/>
                    <a:pt x="534948" y="0"/>
                  </a:cubicBezTo>
                  <a:lnTo>
                    <a:pt x="90025" y="0"/>
                  </a:lnTo>
                  <a:cubicBezTo>
                    <a:pt x="40416" y="0"/>
                    <a:pt x="0" y="40329"/>
                    <a:pt x="0" y="90025"/>
                  </a:cubicBezTo>
                  <a:lnTo>
                    <a:pt x="0" y="758796"/>
                  </a:lnTo>
                  <a:cubicBezTo>
                    <a:pt x="0" y="808406"/>
                    <a:pt x="40416" y="848822"/>
                    <a:pt x="90025" y="848822"/>
                  </a:cubicBezTo>
                  <a:lnTo>
                    <a:pt x="782734" y="848822"/>
                  </a:lnTo>
                  <a:cubicBezTo>
                    <a:pt x="832343" y="848822"/>
                    <a:pt x="872759" y="808406"/>
                    <a:pt x="872759" y="758796"/>
                  </a:cubicBezTo>
                  <a:lnTo>
                    <a:pt x="872759" y="349693"/>
                  </a:lnTo>
                  <a:cubicBezTo>
                    <a:pt x="872759" y="335296"/>
                    <a:pt x="861050" y="323588"/>
                    <a:pt x="846653" y="323588"/>
                  </a:cubicBezTo>
                  <a:close/>
                </a:path>
              </a:pathLst>
            </a:custGeom>
            <a:grpFill/>
            <a:ln w="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8" name="图形 53"/>
          <p:cNvGrpSpPr/>
          <p:nvPr/>
        </p:nvGrpSpPr>
        <p:grpSpPr>
          <a:xfrm>
            <a:off x="704803" y="2189317"/>
            <a:ext cx="1022397" cy="1022397"/>
            <a:chOff x="704803" y="1529362"/>
            <a:chExt cx="1022397" cy="1022397"/>
          </a:xfrm>
          <a:solidFill>
            <a:schemeClr val="accent1"/>
          </a:solidFill>
        </p:grpSpPr>
        <p:sp>
          <p:nvSpPr>
            <p:cNvPr id="99" name="任意多边形: 形状 98"/>
            <p:cNvSpPr/>
            <p:nvPr/>
          </p:nvSpPr>
          <p:spPr>
            <a:xfrm>
              <a:off x="790002" y="1614561"/>
              <a:ext cx="851997" cy="851992"/>
            </a:xfrm>
            <a:custGeom>
              <a:avLst/>
              <a:gdLst>
                <a:gd name="connsiteX0" fmla="*/ 782070 w 851997"/>
                <a:gd name="connsiteY0" fmla="*/ 191477 h 851992"/>
                <a:gd name="connsiteX1" fmla="*/ 782070 w 851997"/>
                <a:gd name="connsiteY1" fmla="*/ 137078 h 851992"/>
                <a:gd name="connsiteX2" fmla="*/ 782070 w 851997"/>
                <a:gd name="connsiteY2" fmla="*/ 136920 h 851992"/>
                <a:gd name="connsiteX3" fmla="*/ 819928 w 851997"/>
                <a:gd name="connsiteY3" fmla="*/ 94665 h 851992"/>
                <a:gd name="connsiteX4" fmla="*/ 851998 w 851997"/>
                <a:gd name="connsiteY4" fmla="*/ 137087 h 851992"/>
                <a:gd name="connsiteX5" fmla="*/ 851998 w 851997"/>
                <a:gd name="connsiteY5" fmla="*/ 298621 h 851992"/>
                <a:gd name="connsiteX6" fmla="*/ 817428 w 851997"/>
                <a:gd name="connsiteY6" fmla="*/ 331235 h 851992"/>
                <a:gd name="connsiteX7" fmla="*/ 781618 w 851997"/>
                <a:gd name="connsiteY7" fmla="*/ 324547 h 851992"/>
                <a:gd name="connsiteX8" fmla="*/ 733663 w 851997"/>
                <a:gd name="connsiteY8" fmla="*/ 260222 h 851992"/>
                <a:gd name="connsiteX9" fmla="*/ 425999 w 851997"/>
                <a:gd name="connsiteY9" fmla="*/ 70848 h 851992"/>
                <a:gd name="connsiteX10" fmla="*/ 71001 w 851997"/>
                <a:gd name="connsiteY10" fmla="*/ 424695 h 851992"/>
                <a:gd name="connsiteX11" fmla="*/ 426054 w 851997"/>
                <a:gd name="connsiteY11" fmla="*/ 780975 h 851992"/>
                <a:gd name="connsiteX12" fmla="*/ 766278 w 851997"/>
                <a:gd name="connsiteY12" fmla="*/ 506462 h 851992"/>
                <a:gd name="connsiteX13" fmla="*/ 766316 w 851997"/>
                <a:gd name="connsiteY13" fmla="*/ 506462 h 851992"/>
                <a:gd name="connsiteX14" fmla="*/ 807604 w 851997"/>
                <a:gd name="connsiteY14" fmla="*/ 465327 h 851992"/>
                <a:gd name="connsiteX15" fmla="*/ 843558 w 851997"/>
                <a:gd name="connsiteY15" fmla="*/ 511194 h 851992"/>
                <a:gd name="connsiteX16" fmla="*/ 426054 w 851997"/>
                <a:gd name="connsiteY16" fmla="*/ 851993 h 851992"/>
                <a:gd name="connsiteX17" fmla="*/ 0 w 851997"/>
                <a:gd name="connsiteY17" fmla="*/ 425999 h 851992"/>
                <a:gd name="connsiteX18" fmla="*/ 426054 w 851997"/>
                <a:gd name="connsiteY18" fmla="*/ 0 h 851992"/>
                <a:gd name="connsiteX19" fmla="*/ 782070 w 851997"/>
                <a:gd name="connsiteY19" fmla="*/ 191477 h 851992"/>
                <a:gd name="connsiteX20" fmla="*/ 807396 w 851997"/>
                <a:gd name="connsiteY20" fmla="*/ 217520 h 851992"/>
                <a:gd name="connsiteX21" fmla="*/ 733663 w 851997"/>
                <a:gd name="connsiteY21" fmla="*/ 260213 h 851992"/>
                <a:gd name="connsiteX22" fmla="*/ 805764 w 851997"/>
                <a:gd name="connsiteY22" fmla="*/ 214814 h 851992"/>
                <a:gd name="connsiteX23" fmla="*/ 829943 w 851997"/>
                <a:gd name="connsiteY23" fmla="*/ 250760 h 851992"/>
                <a:gd name="connsiteX24" fmla="*/ 836773 w 851997"/>
                <a:gd name="connsiteY24" fmla="*/ 259365 h 851992"/>
                <a:gd name="connsiteX25" fmla="*/ 837987 w 851997"/>
                <a:gd name="connsiteY25" fmla="*/ 260694 h 851992"/>
                <a:gd name="connsiteX26" fmla="*/ 836717 w 851997"/>
                <a:gd name="connsiteY26" fmla="*/ 259553 h 851992"/>
                <a:gd name="connsiteX27" fmla="*/ 812192 w 851997"/>
                <a:gd name="connsiteY27" fmla="*/ 247523 h 851992"/>
                <a:gd name="connsiteX28" fmla="*/ 806071 w 851997"/>
                <a:gd name="connsiteY28" fmla="*/ 246901 h 851992"/>
                <a:gd name="connsiteX29" fmla="*/ 805321 w 851997"/>
                <a:gd name="connsiteY29" fmla="*/ 246901 h 851992"/>
                <a:gd name="connsiteX30" fmla="*/ 811400 w 851997"/>
                <a:gd name="connsiteY30" fmla="*/ 246023 h 851992"/>
                <a:gd name="connsiteX31" fmla="*/ 817539 w 851997"/>
                <a:gd name="connsiteY31" fmla="*/ 246031 h 851992"/>
                <a:gd name="connsiteX32" fmla="*/ 766797 w 851997"/>
                <a:gd name="connsiteY32" fmla="*/ 298464 h 851992"/>
                <a:gd name="connsiteX33" fmla="*/ 781622 w 851997"/>
                <a:gd name="connsiteY33" fmla="*/ 191477 h 851992"/>
                <a:gd name="connsiteX34" fmla="*/ 807396 w 851997"/>
                <a:gd name="connsiteY34" fmla="*/ 217520 h 851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51997" h="851992">
                  <a:moveTo>
                    <a:pt x="782070" y="191477"/>
                  </a:moveTo>
                  <a:lnTo>
                    <a:pt x="782070" y="137078"/>
                  </a:lnTo>
                  <a:lnTo>
                    <a:pt x="782070" y="136920"/>
                  </a:lnTo>
                  <a:cubicBezTo>
                    <a:pt x="782163" y="113491"/>
                    <a:pt x="796499" y="94576"/>
                    <a:pt x="819928" y="94665"/>
                  </a:cubicBezTo>
                  <a:cubicBezTo>
                    <a:pt x="843477" y="94759"/>
                    <a:pt x="851998" y="113538"/>
                    <a:pt x="851998" y="137087"/>
                  </a:cubicBezTo>
                  <a:lnTo>
                    <a:pt x="851998" y="298621"/>
                  </a:lnTo>
                  <a:cubicBezTo>
                    <a:pt x="852023" y="317250"/>
                    <a:pt x="836065" y="331261"/>
                    <a:pt x="817428" y="331235"/>
                  </a:cubicBezTo>
                  <a:cubicBezTo>
                    <a:pt x="801512" y="333519"/>
                    <a:pt x="789576" y="331290"/>
                    <a:pt x="781618" y="324547"/>
                  </a:cubicBezTo>
                  <a:cubicBezTo>
                    <a:pt x="770964" y="315507"/>
                    <a:pt x="754976" y="294067"/>
                    <a:pt x="733663" y="260222"/>
                  </a:cubicBezTo>
                  <a:cubicBezTo>
                    <a:pt x="674714" y="158412"/>
                    <a:pt x="552107" y="70848"/>
                    <a:pt x="425999" y="70848"/>
                  </a:cubicBezTo>
                  <a:cubicBezTo>
                    <a:pt x="237754" y="70848"/>
                    <a:pt x="71001" y="236476"/>
                    <a:pt x="71001" y="424695"/>
                  </a:cubicBezTo>
                  <a:cubicBezTo>
                    <a:pt x="71001" y="612915"/>
                    <a:pt x="237814" y="780975"/>
                    <a:pt x="426054" y="780975"/>
                  </a:cubicBezTo>
                  <a:cubicBezTo>
                    <a:pt x="584875" y="780975"/>
                    <a:pt x="728441" y="653448"/>
                    <a:pt x="766278" y="506462"/>
                  </a:cubicBezTo>
                  <a:lnTo>
                    <a:pt x="766316" y="506462"/>
                  </a:lnTo>
                  <a:cubicBezTo>
                    <a:pt x="766316" y="482934"/>
                    <a:pt x="784072" y="465327"/>
                    <a:pt x="807604" y="465327"/>
                  </a:cubicBezTo>
                  <a:cubicBezTo>
                    <a:pt x="831137" y="465327"/>
                    <a:pt x="843558" y="487666"/>
                    <a:pt x="843558" y="511194"/>
                  </a:cubicBezTo>
                  <a:cubicBezTo>
                    <a:pt x="804111" y="705641"/>
                    <a:pt x="632178" y="851993"/>
                    <a:pt x="426054" y="851993"/>
                  </a:cubicBezTo>
                  <a:cubicBezTo>
                    <a:pt x="190750" y="851998"/>
                    <a:pt x="0" y="661269"/>
                    <a:pt x="0" y="425999"/>
                  </a:cubicBezTo>
                  <a:cubicBezTo>
                    <a:pt x="0" y="190729"/>
                    <a:pt x="190750" y="0"/>
                    <a:pt x="426054" y="0"/>
                  </a:cubicBezTo>
                  <a:cubicBezTo>
                    <a:pt x="565377" y="0"/>
                    <a:pt x="704333" y="88097"/>
                    <a:pt x="782070" y="191477"/>
                  </a:cubicBezTo>
                  <a:close/>
                  <a:moveTo>
                    <a:pt x="807396" y="217520"/>
                  </a:moveTo>
                  <a:lnTo>
                    <a:pt x="733663" y="260213"/>
                  </a:lnTo>
                  <a:lnTo>
                    <a:pt x="805764" y="214814"/>
                  </a:lnTo>
                  <a:cubicBezTo>
                    <a:pt x="815319" y="229992"/>
                    <a:pt x="823443" y="242035"/>
                    <a:pt x="829943" y="250760"/>
                  </a:cubicBezTo>
                  <a:cubicBezTo>
                    <a:pt x="832113" y="253712"/>
                    <a:pt x="834390" y="256582"/>
                    <a:pt x="836773" y="259365"/>
                  </a:cubicBezTo>
                  <a:cubicBezTo>
                    <a:pt x="837343" y="260017"/>
                    <a:pt x="837760" y="260464"/>
                    <a:pt x="837987" y="260694"/>
                  </a:cubicBezTo>
                  <a:cubicBezTo>
                    <a:pt x="837578" y="260297"/>
                    <a:pt x="837155" y="259916"/>
                    <a:pt x="836717" y="259553"/>
                  </a:cubicBezTo>
                  <a:cubicBezTo>
                    <a:pt x="828921" y="252941"/>
                    <a:pt x="820248" y="249030"/>
                    <a:pt x="812192" y="247523"/>
                  </a:cubicBezTo>
                  <a:cubicBezTo>
                    <a:pt x="810175" y="247126"/>
                    <a:pt x="808126" y="246919"/>
                    <a:pt x="806071" y="246901"/>
                  </a:cubicBezTo>
                  <a:cubicBezTo>
                    <a:pt x="805402" y="246901"/>
                    <a:pt x="805163" y="246918"/>
                    <a:pt x="805321" y="246901"/>
                  </a:cubicBezTo>
                  <a:lnTo>
                    <a:pt x="811400" y="246023"/>
                  </a:lnTo>
                  <a:lnTo>
                    <a:pt x="817539" y="246031"/>
                  </a:lnTo>
                  <a:cubicBezTo>
                    <a:pt x="790927" y="245997"/>
                    <a:pt x="766840" y="268183"/>
                    <a:pt x="766797" y="298464"/>
                  </a:cubicBezTo>
                  <a:lnTo>
                    <a:pt x="781622" y="191477"/>
                  </a:lnTo>
                  <a:cubicBezTo>
                    <a:pt x="796729" y="210068"/>
                    <a:pt x="795531" y="197029"/>
                    <a:pt x="807396" y="217520"/>
                  </a:cubicBezTo>
                  <a:close/>
                </a:path>
              </a:pathLst>
            </a:custGeom>
            <a:grpFill/>
            <a:ln w="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/>
            <p:cNvSpPr/>
            <p:nvPr/>
          </p:nvSpPr>
          <p:spPr>
            <a:xfrm>
              <a:off x="1173401" y="1870160"/>
              <a:ext cx="213000" cy="213000"/>
            </a:xfrm>
            <a:custGeom>
              <a:avLst/>
              <a:gdLst>
                <a:gd name="connsiteX0" fmla="*/ 63900 w 213000"/>
                <a:gd name="connsiteY0" fmla="*/ 149100 h 213000"/>
                <a:gd name="connsiteX1" fmla="*/ 181050 w 213000"/>
                <a:gd name="connsiteY1" fmla="*/ 149100 h 213000"/>
                <a:gd name="connsiteX2" fmla="*/ 213000 w 213000"/>
                <a:gd name="connsiteY2" fmla="*/ 181050 h 213000"/>
                <a:gd name="connsiteX3" fmla="*/ 181050 w 213000"/>
                <a:gd name="connsiteY3" fmla="*/ 213000 h 213000"/>
                <a:gd name="connsiteX4" fmla="*/ 31950 w 213000"/>
                <a:gd name="connsiteY4" fmla="*/ 213000 h 213000"/>
                <a:gd name="connsiteX5" fmla="*/ 0 w 213000"/>
                <a:gd name="connsiteY5" fmla="*/ 181050 h 213000"/>
                <a:gd name="connsiteX6" fmla="*/ 0 w 213000"/>
                <a:gd name="connsiteY6" fmla="*/ 31950 h 213000"/>
                <a:gd name="connsiteX7" fmla="*/ 31950 w 213000"/>
                <a:gd name="connsiteY7" fmla="*/ 0 h 213000"/>
                <a:gd name="connsiteX8" fmla="*/ 63900 w 213000"/>
                <a:gd name="connsiteY8" fmla="*/ 31950 h 213000"/>
                <a:gd name="connsiteX9" fmla="*/ 63900 w 213000"/>
                <a:gd name="connsiteY9" fmla="*/ 149100 h 21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3000" h="213000">
                  <a:moveTo>
                    <a:pt x="63900" y="149100"/>
                  </a:moveTo>
                  <a:lnTo>
                    <a:pt x="181050" y="149100"/>
                  </a:lnTo>
                  <a:cubicBezTo>
                    <a:pt x="198695" y="149100"/>
                    <a:pt x="213000" y="163405"/>
                    <a:pt x="213000" y="181050"/>
                  </a:cubicBezTo>
                  <a:cubicBezTo>
                    <a:pt x="213000" y="198695"/>
                    <a:pt x="198695" y="213000"/>
                    <a:pt x="181050" y="213000"/>
                  </a:cubicBezTo>
                  <a:lnTo>
                    <a:pt x="31950" y="213000"/>
                  </a:lnTo>
                  <a:cubicBezTo>
                    <a:pt x="14305" y="213000"/>
                    <a:pt x="0" y="198695"/>
                    <a:pt x="0" y="181050"/>
                  </a:cubicBezTo>
                  <a:lnTo>
                    <a:pt x="0" y="31950"/>
                  </a:lnTo>
                  <a:cubicBezTo>
                    <a:pt x="0" y="14305"/>
                    <a:pt x="14305" y="0"/>
                    <a:pt x="31950" y="0"/>
                  </a:cubicBezTo>
                  <a:cubicBezTo>
                    <a:pt x="49595" y="0"/>
                    <a:pt x="63900" y="14305"/>
                    <a:pt x="63900" y="31950"/>
                  </a:cubicBezTo>
                  <a:lnTo>
                    <a:pt x="63900" y="149100"/>
                  </a:lnTo>
                  <a:close/>
                </a:path>
              </a:pathLst>
            </a:custGeom>
            <a:grpFill/>
            <a:ln w="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1" name="图形 55"/>
          <p:cNvGrpSpPr/>
          <p:nvPr/>
        </p:nvGrpSpPr>
        <p:grpSpPr>
          <a:xfrm>
            <a:off x="6070135" y="2208449"/>
            <a:ext cx="983810" cy="983810"/>
            <a:chOff x="6070135" y="1548494"/>
            <a:chExt cx="983810" cy="983810"/>
          </a:xfrm>
          <a:solidFill>
            <a:schemeClr val="accent1"/>
          </a:solidFill>
        </p:grpSpPr>
        <p:sp>
          <p:nvSpPr>
            <p:cNvPr id="102" name="任意多边形: 形状 101"/>
            <p:cNvSpPr/>
            <p:nvPr/>
          </p:nvSpPr>
          <p:spPr>
            <a:xfrm>
              <a:off x="6163050" y="1603151"/>
              <a:ext cx="797782" cy="874496"/>
            </a:xfrm>
            <a:custGeom>
              <a:avLst/>
              <a:gdLst>
                <a:gd name="connsiteX0" fmla="*/ 398990 w 797782"/>
                <a:gd name="connsiteY0" fmla="*/ 874497 h 874496"/>
                <a:gd name="connsiteX1" fmla="*/ 726926 w 797782"/>
                <a:gd name="connsiteY1" fmla="*/ 601216 h 874496"/>
                <a:gd name="connsiteX2" fmla="*/ 781583 w 797782"/>
                <a:gd name="connsiteY2" fmla="*/ 120242 h 874496"/>
                <a:gd name="connsiteX3" fmla="*/ 398990 w 797782"/>
                <a:gd name="connsiteY3" fmla="*/ 0 h 874496"/>
                <a:gd name="connsiteX4" fmla="*/ 16397 w 797782"/>
                <a:gd name="connsiteY4" fmla="*/ 125708 h 874496"/>
                <a:gd name="connsiteX5" fmla="*/ 65588 w 797782"/>
                <a:gd name="connsiteY5" fmla="*/ 601216 h 874496"/>
                <a:gd name="connsiteX6" fmla="*/ 398990 w 797782"/>
                <a:gd name="connsiteY6" fmla="*/ 874496 h 874496"/>
                <a:gd name="connsiteX7" fmla="*/ 114778 w 797782"/>
                <a:gd name="connsiteY7" fmla="*/ 579354 h 874496"/>
                <a:gd name="connsiteX8" fmla="*/ 65588 w 797782"/>
                <a:gd name="connsiteY8" fmla="*/ 163968 h 874496"/>
                <a:gd name="connsiteX9" fmla="*/ 398990 w 797782"/>
                <a:gd name="connsiteY9" fmla="*/ 54655 h 874496"/>
                <a:gd name="connsiteX10" fmla="*/ 732392 w 797782"/>
                <a:gd name="connsiteY10" fmla="*/ 163968 h 874496"/>
                <a:gd name="connsiteX11" fmla="*/ 677736 w 797782"/>
                <a:gd name="connsiteY11" fmla="*/ 573888 h 874496"/>
                <a:gd name="connsiteX12" fmla="*/ 398990 w 797782"/>
                <a:gd name="connsiteY12" fmla="*/ 808909 h 874496"/>
                <a:gd name="connsiteX13" fmla="*/ 114778 w 797782"/>
                <a:gd name="connsiteY13" fmla="*/ 579354 h 87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97782" h="874496">
                  <a:moveTo>
                    <a:pt x="398990" y="874497"/>
                  </a:moveTo>
                  <a:cubicBezTo>
                    <a:pt x="562958" y="808909"/>
                    <a:pt x="672270" y="715994"/>
                    <a:pt x="726926" y="601216"/>
                  </a:cubicBezTo>
                  <a:cubicBezTo>
                    <a:pt x="797980" y="464575"/>
                    <a:pt x="814377" y="306074"/>
                    <a:pt x="781583" y="120242"/>
                  </a:cubicBezTo>
                  <a:lnTo>
                    <a:pt x="398990" y="0"/>
                  </a:lnTo>
                  <a:lnTo>
                    <a:pt x="16397" y="125708"/>
                  </a:lnTo>
                  <a:cubicBezTo>
                    <a:pt x="-16397" y="306074"/>
                    <a:pt x="0" y="464575"/>
                    <a:pt x="65588" y="601216"/>
                  </a:cubicBezTo>
                  <a:cubicBezTo>
                    <a:pt x="125710" y="715994"/>
                    <a:pt x="235021" y="808909"/>
                    <a:pt x="398990" y="874496"/>
                  </a:cubicBezTo>
                  <a:close/>
                  <a:moveTo>
                    <a:pt x="114778" y="579354"/>
                  </a:moveTo>
                  <a:cubicBezTo>
                    <a:pt x="54656" y="459111"/>
                    <a:pt x="38259" y="322470"/>
                    <a:pt x="65588" y="163968"/>
                  </a:cubicBezTo>
                  <a:lnTo>
                    <a:pt x="398990" y="54655"/>
                  </a:lnTo>
                  <a:lnTo>
                    <a:pt x="732392" y="163968"/>
                  </a:lnTo>
                  <a:cubicBezTo>
                    <a:pt x="754255" y="322470"/>
                    <a:pt x="737859" y="459111"/>
                    <a:pt x="677736" y="573888"/>
                  </a:cubicBezTo>
                  <a:cubicBezTo>
                    <a:pt x="628545" y="672269"/>
                    <a:pt x="535631" y="748788"/>
                    <a:pt x="398990" y="808909"/>
                  </a:cubicBezTo>
                  <a:cubicBezTo>
                    <a:pt x="256884" y="754254"/>
                    <a:pt x="163969" y="672269"/>
                    <a:pt x="114778" y="579354"/>
                  </a:cubicBezTo>
                  <a:close/>
                </a:path>
              </a:pathLst>
            </a:custGeom>
            <a:grpFill/>
            <a:ln w="9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/>
            <p:cNvSpPr/>
            <p:nvPr/>
          </p:nvSpPr>
          <p:spPr>
            <a:xfrm>
              <a:off x="6376209" y="1876430"/>
              <a:ext cx="426317" cy="278746"/>
            </a:xfrm>
            <a:custGeom>
              <a:avLst/>
              <a:gdLst>
                <a:gd name="connsiteX0" fmla="*/ 185831 w 426317"/>
                <a:gd name="connsiteY0" fmla="*/ 278747 h 278746"/>
                <a:gd name="connsiteX1" fmla="*/ 0 w 426317"/>
                <a:gd name="connsiteY1" fmla="*/ 92915 h 278746"/>
                <a:gd name="connsiteX2" fmla="*/ 43724 w 426317"/>
                <a:gd name="connsiteY2" fmla="*/ 54656 h 278746"/>
                <a:gd name="connsiteX3" fmla="*/ 185831 w 426317"/>
                <a:gd name="connsiteY3" fmla="*/ 196762 h 278746"/>
                <a:gd name="connsiteX4" fmla="*/ 382593 w 426317"/>
                <a:gd name="connsiteY4" fmla="*/ 0 h 278746"/>
                <a:gd name="connsiteX5" fmla="*/ 426317 w 426317"/>
                <a:gd name="connsiteY5" fmla="*/ 38260 h 278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6317" h="278746">
                  <a:moveTo>
                    <a:pt x="185831" y="278747"/>
                  </a:moveTo>
                  <a:lnTo>
                    <a:pt x="0" y="92915"/>
                  </a:lnTo>
                  <a:lnTo>
                    <a:pt x="43724" y="54656"/>
                  </a:lnTo>
                  <a:lnTo>
                    <a:pt x="185831" y="196762"/>
                  </a:lnTo>
                  <a:lnTo>
                    <a:pt x="382593" y="0"/>
                  </a:lnTo>
                  <a:lnTo>
                    <a:pt x="426317" y="38260"/>
                  </a:lnTo>
                  <a:close/>
                </a:path>
              </a:pathLst>
            </a:custGeom>
            <a:grpFill/>
            <a:ln w="9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4" name="图形 57"/>
          <p:cNvGrpSpPr/>
          <p:nvPr/>
        </p:nvGrpSpPr>
        <p:grpSpPr>
          <a:xfrm>
            <a:off x="8746082" y="2210715"/>
            <a:ext cx="1036546" cy="1036546"/>
            <a:chOff x="8746082" y="1550760"/>
            <a:chExt cx="1036546" cy="1036546"/>
          </a:xfrm>
          <a:solidFill>
            <a:schemeClr val="accent1"/>
          </a:solidFill>
        </p:grpSpPr>
        <p:sp>
          <p:nvSpPr>
            <p:cNvPr id="105" name="任意多边形: 形状 104"/>
            <p:cNvSpPr/>
            <p:nvPr/>
          </p:nvSpPr>
          <p:spPr>
            <a:xfrm>
              <a:off x="8942155" y="1777504"/>
              <a:ext cx="646120" cy="614436"/>
            </a:xfrm>
            <a:custGeom>
              <a:avLst/>
              <a:gdLst>
                <a:gd name="connsiteX0" fmla="*/ 420287 w 646120"/>
                <a:gd name="connsiteY0" fmla="*/ 64784 h 614436"/>
                <a:gd name="connsiteX1" fmla="*/ 32291 w 646120"/>
                <a:gd name="connsiteY1" fmla="*/ 64784 h 614436"/>
                <a:gd name="connsiteX2" fmla="*/ 0 w 646120"/>
                <a:gd name="connsiteY2" fmla="*/ 32392 h 614436"/>
                <a:gd name="connsiteX3" fmla="*/ 32291 w 646120"/>
                <a:gd name="connsiteY3" fmla="*/ 0 h 614436"/>
                <a:gd name="connsiteX4" fmla="*/ 420388 w 646120"/>
                <a:gd name="connsiteY4" fmla="*/ 0 h 614436"/>
                <a:gd name="connsiteX5" fmla="*/ 452679 w 646120"/>
                <a:gd name="connsiteY5" fmla="*/ 32392 h 614436"/>
                <a:gd name="connsiteX6" fmla="*/ 420287 w 646120"/>
                <a:gd name="connsiteY6" fmla="*/ 64784 h 614436"/>
                <a:gd name="connsiteX7" fmla="*/ 536797 w 646120"/>
                <a:gd name="connsiteY7" fmla="*/ 496105 h 614436"/>
                <a:gd name="connsiteX8" fmla="*/ 556030 w 646120"/>
                <a:gd name="connsiteY8" fmla="*/ 508252 h 614436"/>
                <a:gd name="connsiteX9" fmla="*/ 534368 w 646120"/>
                <a:gd name="connsiteY9" fmla="*/ 535684 h 614436"/>
                <a:gd name="connsiteX10" fmla="*/ 553094 w 646120"/>
                <a:gd name="connsiteY10" fmla="*/ 548134 h 614436"/>
                <a:gd name="connsiteX11" fmla="*/ 537101 w 646120"/>
                <a:gd name="connsiteY11" fmla="*/ 568177 h 614436"/>
                <a:gd name="connsiteX12" fmla="*/ 509568 w 646120"/>
                <a:gd name="connsiteY12" fmla="*/ 546920 h 614436"/>
                <a:gd name="connsiteX13" fmla="*/ 509568 w 646120"/>
                <a:gd name="connsiteY13" fmla="*/ 614437 h 614436"/>
                <a:gd name="connsiteX14" fmla="*/ 482844 w 646120"/>
                <a:gd name="connsiteY14" fmla="*/ 614437 h 614436"/>
                <a:gd name="connsiteX15" fmla="*/ 482844 w 646120"/>
                <a:gd name="connsiteY15" fmla="*/ 540543 h 614436"/>
                <a:gd name="connsiteX16" fmla="*/ 460271 w 646120"/>
                <a:gd name="connsiteY16" fmla="*/ 562306 h 614436"/>
                <a:gd name="connsiteX17" fmla="*/ 451566 w 646120"/>
                <a:gd name="connsiteY17" fmla="*/ 533254 h 614436"/>
                <a:gd name="connsiteX18" fmla="*/ 498534 w 646120"/>
                <a:gd name="connsiteY18" fmla="*/ 485678 h 614436"/>
                <a:gd name="connsiteX19" fmla="*/ 455210 w 646120"/>
                <a:gd name="connsiteY19" fmla="*/ 485678 h 614436"/>
                <a:gd name="connsiteX20" fmla="*/ 455210 w 646120"/>
                <a:gd name="connsiteY20" fmla="*/ 460676 h 614436"/>
                <a:gd name="connsiteX21" fmla="*/ 489728 w 646120"/>
                <a:gd name="connsiteY21" fmla="*/ 460676 h 614436"/>
                <a:gd name="connsiteX22" fmla="*/ 470191 w 646120"/>
                <a:gd name="connsiteY22" fmla="*/ 433952 h 614436"/>
                <a:gd name="connsiteX23" fmla="*/ 492359 w 646120"/>
                <a:gd name="connsiteY23" fmla="*/ 421400 h 614436"/>
                <a:gd name="connsiteX24" fmla="*/ 515236 w 646120"/>
                <a:gd name="connsiteY24" fmla="*/ 450655 h 614436"/>
                <a:gd name="connsiteX25" fmla="*/ 498332 w 646120"/>
                <a:gd name="connsiteY25" fmla="*/ 460676 h 614436"/>
                <a:gd name="connsiteX26" fmla="*/ 529711 w 646120"/>
                <a:gd name="connsiteY26" fmla="*/ 460676 h 614436"/>
                <a:gd name="connsiteX27" fmla="*/ 529711 w 646120"/>
                <a:gd name="connsiteY27" fmla="*/ 483755 h 614436"/>
                <a:gd name="connsiteX28" fmla="*/ 509466 w 646120"/>
                <a:gd name="connsiteY28" fmla="*/ 510985 h 614436"/>
                <a:gd name="connsiteX29" fmla="*/ 509466 w 646120"/>
                <a:gd name="connsiteY29" fmla="*/ 519994 h 614436"/>
                <a:gd name="connsiteX30" fmla="*/ 517362 w 646120"/>
                <a:gd name="connsiteY30" fmla="*/ 524853 h 614436"/>
                <a:gd name="connsiteX31" fmla="*/ 536797 w 646120"/>
                <a:gd name="connsiteY31" fmla="*/ 496105 h 614436"/>
                <a:gd name="connsiteX32" fmla="*/ 600468 w 646120"/>
                <a:gd name="connsiteY32" fmla="*/ 482034 h 614436"/>
                <a:gd name="connsiteX33" fmla="*/ 646120 w 646120"/>
                <a:gd name="connsiteY33" fmla="*/ 524144 h 614436"/>
                <a:gd name="connsiteX34" fmla="*/ 625167 w 646120"/>
                <a:gd name="connsiteY34" fmla="*/ 544895 h 614436"/>
                <a:gd name="connsiteX35" fmla="*/ 591054 w 646120"/>
                <a:gd name="connsiteY35" fmla="*/ 508555 h 614436"/>
                <a:gd name="connsiteX36" fmla="*/ 591054 w 646120"/>
                <a:gd name="connsiteY36" fmla="*/ 614235 h 614436"/>
                <a:gd name="connsiteX37" fmla="*/ 563116 w 646120"/>
                <a:gd name="connsiteY37" fmla="*/ 614235 h 614436"/>
                <a:gd name="connsiteX38" fmla="*/ 563116 w 646120"/>
                <a:gd name="connsiteY38" fmla="*/ 424539 h 614436"/>
                <a:gd name="connsiteX39" fmla="*/ 591054 w 646120"/>
                <a:gd name="connsiteY39" fmla="*/ 424539 h 614436"/>
                <a:gd name="connsiteX40" fmla="*/ 591054 w 646120"/>
                <a:gd name="connsiteY40" fmla="*/ 490436 h 614436"/>
                <a:gd name="connsiteX41" fmla="*/ 600468 w 646120"/>
                <a:gd name="connsiteY41" fmla="*/ 482034 h 614436"/>
                <a:gd name="connsiteX42" fmla="*/ 420287 w 646120"/>
                <a:gd name="connsiteY42" fmla="*/ 259137 h 614436"/>
                <a:gd name="connsiteX43" fmla="*/ 32291 w 646120"/>
                <a:gd name="connsiteY43" fmla="*/ 259137 h 614436"/>
                <a:gd name="connsiteX44" fmla="*/ 0 w 646120"/>
                <a:gd name="connsiteY44" fmla="*/ 226744 h 614436"/>
                <a:gd name="connsiteX45" fmla="*/ 32291 w 646120"/>
                <a:gd name="connsiteY45" fmla="*/ 194352 h 614436"/>
                <a:gd name="connsiteX46" fmla="*/ 420388 w 646120"/>
                <a:gd name="connsiteY46" fmla="*/ 194352 h 614436"/>
                <a:gd name="connsiteX47" fmla="*/ 452679 w 646120"/>
                <a:gd name="connsiteY47" fmla="*/ 226744 h 614436"/>
                <a:gd name="connsiteX48" fmla="*/ 420287 w 646120"/>
                <a:gd name="connsiteY48" fmla="*/ 259137 h 614436"/>
                <a:gd name="connsiteX49" fmla="*/ 226340 w 646120"/>
                <a:gd name="connsiteY49" fmla="*/ 453489 h 614436"/>
                <a:gd name="connsiteX50" fmla="*/ 32291 w 646120"/>
                <a:gd name="connsiteY50" fmla="*/ 453489 h 614436"/>
                <a:gd name="connsiteX51" fmla="*/ 0 w 646120"/>
                <a:gd name="connsiteY51" fmla="*/ 421097 h 614436"/>
                <a:gd name="connsiteX52" fmla="*/ 32291 w 646120"/>
                <a:gd name="connsiteY52" fmla="*/ 388705 h 614436"/>
                <a:gd name="connsiteX53" fmla="*/ 226340 w 646120"/>
                <a:gd name="connsiteY53" fmla="*/ 388705 h 614436"/>
                <a:gd name="connsiteX54" fmla="*/ 258630 w 646120"/>
                <a:gd name="connsiteY54" fmla="*/ 421097 h 614436"/>
                <a:gd name="connsiteX55" fmla="*/ 226340 w 646120"/>
                <a:gd name="connsiteY55" fmla="*/ 453489 h 614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646120" h="614436">
                  <a:moveTo>
                    <a:pt x="420287" y="64784"/>
                  </a:moveTo>
                  <a:lnTo>
                    <a:pt x="32291" y="64784"/>
                  </a:lnTo>
                  <a:cubicBezTo>
                    <a:pt x="14475" y="64784"/>
                    <a:pt x="0" y="50309"/>
                    <a:pt x="0" y="32392"/>
                  </a:cubicBezTo>
                  <a:cubicBezTo>
                    <a:pt x="0" y="14475"/>
                    <a:pt x="14475" y="0"/>
                    <a:pt x="32291" y="0"/>
                  </a:cubicBezTo>
                  <a:lnTo>
                    <a:pt x="420388" y="0"/>
                  </a:lnTo>
                  <a:cubicBezTo>
                    <a:pt x="438204" y="0"/>
                    <a:pt x="452679" y="14475"/>
                    <a:pt x="452679" y="32392"/>
                  </a:cubicBezTo>
                  <a:cubicBezTo>
                    <a:pt x="452679" y="50309"/>
                    <a:pt x="438204" y="64784"/>
                    <a:pt x="420287" y="64784"/>
                  </a:cubicBezTo>
                  <a:close/>
                  <a:moveTo>
                    <a:pt x="536797" y="496105"/>
                  </a:moveTo>
                  <a:lnTo>
                    <a:pt x="556030" y="508252"/>
                  </a:lnTo>
                  <a:cubicBezTo>
                    <a:pt x="548944" y="517767"/>
                    <a:pt x="541656" y="526877"/>
                    <a:pt x="534368" y="535684"/>
                  </a:cubicBezTo>
                  <a:lnTo>
                    <a:pt x="553094" y="548134"/>
                  </a:lnTo>
                  <a:lnTo>
                    <a:pt x="537101" y="568177"/>
                  </a:lnTo>
                  <a:cubicBezTo>
                    <a:pt x="527485" y="560585"/>
                    <a:pt x="518273" y="553499"/>
                    <a:pt x="509568" y="546920"/>
                  </a:cubicBezTo>
                  <a:lnTo>
                    <a:pt x="509568" y="614437"/>
                  </a:lnTo>
                  <a:lnTo>
                    <a:pt x="482844" y="614437"/>
                  </a:lnTo>
                  <a:lnTo>
                    <a:pt x="482844" y="540543"/>
                  </a:lnTo>
                  <a:cubicBezTo>
                    <a:pt x="475758" y="547628"/>
                    <a:pt x="468268" y="554917"/>
                    <a:pt x="460271" y="562306"/>
                  </a:cubicBezTo>
                  <a:cubicBezTo>
                    <a:pt x="457740" y="552082"/>
                    <a:pt x="454805" y="542365"/>
                    <a:pt x="451566" y="533254"/>
                  </a:cubicBezTo>
                  <a:cubicBezTo>
                    <a:pt x="470090" y="518374"/>
                    <a:pt x="485679" y="502482"/>
                    <a:pt x="498534" y="485678"/>
                  </a:cubicBezTo>
                  <a:lnTo>
                    <a:pt x="455210" y="485678"/>
                  </a:lnTo>
                  <a:lnTo>
                    <a:pt x="455210" y="460676"/>
                  </a:lnTo>
                  <a:lnTo>
                    <a:pt x="489728" y="460676"/>
                  </a:lnTo>
                  <a:cubicBezTo>
                    <a:pt x="484261" y="452578"/>
                    <a:pt x="477783" y="443569"/>
                    <a:pt x="470191" y="433952"/>
                  </a:cubicBezTo>
                  <a:lnTo>
                    <a:pt x="492359" y="421400"/>
                  </a:lnTo>
                  <a:cubicBezTo>
                    <a:pt x="501065" y="431624"/>
                    <a:pt x="508758" y="441443"/>
                    <a:pt x="515236" y="450655"/>
                  </a:cubicBezTo>
                  <a:lnTo>
                    <a:pt x="498332" y="460676"/>
                  </a:lnTo>
                  <a:lnTo>
                    <a:pt x="529711" y="460676"/>
                  </a:lnTo>
                  <a:lnTo>
                    <a:pt x="529711" y="483755"/>
                  </a:lnTo>
                  <a:cubicBezTo>
                    <a:pt x="523840" y="492562"/>
                    <a:pt x="517160" y="501672"/>
                    <a:pt x="509466" y="510985"/>
                  </a:cubicBezTo>
                  <a:lnTo>
                    <a:pt x="509466" y="519994"/>
                  </a:lnTo>
                  <a:cubicBezTo>
                    <a:pt x="512200" y="521613"/>
                    <a:pt x="514831" y="523233"/>
                    <a:pt x="517362" y="524853"/>
                  </a:cubicBezTo>
                  <a:cubicBezTo>
                    <a:pt x="524245" y="515337"/>
                    <a:pt x="530724" y="505721"/>
                    <a:pt x="536797" y="496105"/>
                  </a:cubicBezTo>
                  <a:close/>
                  <a:moveTo>
                    <a:pt x="600468" y="482034"/>
                  </a:moveTo>
                  <a:cubicBezTo>
                    <a:pt x="617271" y="496712"/>
                    <a:pt x="632455" y="510681"/>
                    <a:pt x="646120" y="524144"/>
                  </a:cubicBezTo>
                  <a:lnTo>
                    <a:pt x="625167" y="544895"/>
                  </a:lnTo>
                  <a:cubicBezTo>
                    <a:pt x="614336" y="532748"/>
                    <a:pt x="602999" y="520601"/>
                    <a:pt x="591054" y="508555"/>
                  </a:cubicBezTo>
                  <a:lnTo>
                    <a:pt x="591054" y="614235"/>
                  </a:lnTo>
                  <a:lnTo>
                    <a:pt x="563116" y="614235"/>
                  </a:lnTo>
                  <a:lnTo>
                    <a:pt x="563116" y="424539"/>
                  </a:lnTo>
                  <a:lnTo>
                    <a:pt x="591054" y="424539"/>
                  </a:lnTo>
                  <a:lnTo>
                    <a:pt x="591054" y="490436"/>
                  </a:lnTo>
                  <a:lnTo>
                    <a:pt x="600468" y="482034"/>
                  </a:lnTo>
                  <a:close/>
                  <a:moveTo>
                    <a:pt x="420287" y="259137"/>
                  </a:moveTo>
                  <a:lnTo>
                    <a:pt x="32291" y="259137"/>
                  </a:lnTo>
                  <a:cubicBezTo>
                    <a:pt x="14475" y="259137"/>
                    <a:pt x="0" y="244661"/>
                    <a:pt x="0" y="226744"/>
                  </a:cubicBezTo>
                  <a:cubicBezTo>
                    <a:pt x="0" y="208828"/>
                    <a:pt x="14475" y="194352"/>
                    <a:pt x="32291" y="194352"/>
                  </a:cubicBezTo>
                  <a:lnTo>
                    <a:pt x="420388" y="194352"/>
                  </a:lnTo>
                  <a:cubicBezTo>
                    <a:pt x="438204" y="194352"/>
                    <a:pt x="452679" y="208828"/>
                    <a:pt x="452679" y="226744"/>
                  </a:cubicBezTo>
                  <a:cubicBezTo>
                    <a:pt x="452679" y="244661"/>
                    <a:pt x="438204" y="259137"/>
                    <a:pt x="420287" y="259137"/>
                  </a:cubicBezTo>
                  <a:close/>
                  <a:moveTo>
                    <a:pt x="226340" y="453489"/>
                  </a:moveTo>
                  <a:lnTo>
                    <a:pt x="32291" y="453489"/>
                  </a:lnTo>
                  <a:cubicBezTo>
                    <a:pt x="14475" y="453489"/>
                    <a:pt x="0" y="439014"/>
                    <a:pt x="0" y="421097"/>
                  </a:cubicBezTo>
                  <a:cubicBezTo>
                    <a:pt x="0" y="403180"/>
                    <a:pt x="14475" y="388705"/>
                    <a:pt x="32291" y="388705"/>
                  </a:cubicBezTo>
                  <a:lnTo>
                    <a:pt x="226340" y="388705"/>
                  </a:lnTo>
                  <a:cubicBezTo>
                    <a:pt x="244155" y="388705"/>
                    <a:pt x="258630" y="403180"/>
                    <a:pt x="258630" y="421097"/>
                  </a:cubicBezTo>
                  <a:cubicBezTo>
                    <a:pt x="258630" y="439014"/>
                    <a:pt x="244155" y="453489"/>
                    <a:pt x="226340" y="453489"/>
                  </a:cubicBezTo>
                  <a:close/>
                </a:path>
              </a:pathLst>
            </a:custGeom>
            <a:grpFill/>
            <a:ln w="1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/>
            <p:cNvSpPr/>
            <p:nvPr/>
          </p:nvSpPr>
          <p:spPr>
            <a:xfrm>
              <a:off x="9265569" y="2069033"/>
              <a:ext cx="452274" cy="453488"/>
            </a:xfrm>
            <a:custGeom>
              <a:avLst/>
              <a:gdLst>
                <a:gd name="connsiteX0" fmla="*/ 226137 w 452274"/>
                <a:gd name="connsiteY0" fmla="*/ 64784 h 453488"/>
                <a:gd name="connsiteX1" fmla="*/ 340319 w 452274"/>
                <a:gd name="connsiteY1" fmla="*/ 112259 h 453488"/>
                <a:gd name="connsiteX2" fmla="*/ 387591 w 452274"/>
                <a:gd name="connsiteY2" fmla="*/ 226744 h 453488"/>
                <a:gd name="connsiteX3" fmla="*/ 340319 w 452274"/>
                <a:gd name="connsiteY3" fmla="*/ 341230 h 453488"/>
                <a:gd name="connsiteX4" fmla="*/ 226137 w 452274"/>
                <a:gd name="connsiteY4" fmla="*/ 388705 h 453488"/>
                <a:gd name="connsiteX5" fmla="*/ 111955 w 452274"/>
                <a:gd name="connsiteY5" fmla="*/ 341230 h 453488"/>
                <a:gd name="connsiteX6" fmla="*/ 64683 w 452274"/>
                <a:gd name="connsiteY6" fmla="*/ 226744 h 453488"/>
                <a:gd name="connsiteX7" fmla="*/ 111955 w 452274"/>
                <a:gd name="connsiteY7" fmla="*/ 112259 h 453488"/>
                <a:gd name="connsiteX8" fmla="*/ 226137 w 452274"/>
                <a:gd name="connsiteY8" fmla="*/ 64784 h 453488"/>
                <a:gd name="connsiteX9" fmla="*/ 226137 w 452274"/>
                <a:gd name="connsiteY9" fmla="*/ 0 h 453488"/>
                <a:gd name="connsiteX10" fmla="*/ 0 w 452274"/>
                <a:gd name="connsiteY10" fmla="*/ 226744 h 453488"/>
                <a:gd name="connsiteX11" fmla="*/ 226137 w 452274"/>
                <a:gd name="connsiteY11" fmla="*/ 453489 h 453488"/>
                <a:gd name="connsiteX12" fmla="*/ 452274 w 452274"/>
                <a:gd name="connsiteY12" fmla="*/ 226744 h 453488"/>
                <a:gd name="connsiteX13" fmla="*/ 226137 w 452274"/>
                <a:gd name="connsiteY13" fmla="*/ 0 h 453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52274" h="453488">
                  <a:moveTo>
                    <a:pt x="226137" y="64784"/>
                  </a:moveTo>
                  <a:cubicBezTo>
                    <a:pt x="269259" y="64784"/>
                    <a:pt x="309850" y="81587"/>
                    <a:pt x="340319" y="112259"/>
                  </a:cubicBezTo>
                  <a:cubicBezTo>
                    <a:pt x="370788" y="142829"/>
                    <a:pt x="387591" y="183521"/>
                    <a:pt x="387591" y="226744"/>
                  </a:cubicBezTo>
                  <a:cubicBezTo>
                    <a:pt x="387591" y="269968"/>
                    <a:pt x="370788" y="310660"/>
                    <a:pt x="340319" y="341230"/>
                  </a:cubicBezTo>
                  <a:cubicBezTo>
                    <a:pt x="309850" y="371800"/>
                    <a:pt x="269259" y="388705"/>
                    <a:pt x="226137" y="388705"/>
                  </a:cubicBezTo>
                  <a:cubicBezTo>
                    <a:pt x="183015" y="388705"/>
                    <a:pt x="142424" y="371901"/>
                    <a:pt x="111955" y="341230"/>
                  </a:cubicBezTo>
                  <a:cubicBezTo>
                    <a:pt x="81486" y="310660"/>
                    <a:pt x="64683" y="269968"/>
                    <a:pt x="64683" y="226744"/>
                  </a:cubicBezTo>
                  <a:cubicBezTo>
                    <a:pt x="64683" y="183521"/>
                    <a:pt x="81486" y="142829"/>
                    <a:pt x="111955" y="112259"/>
                  </a:cubicBezTo>
                  <a:cubicBezTo>
                    <a:pt x="142424" y="81587"/>
                    <a:pt x="183015" y="64784"/>
                    <a:pt x="226137" y="64784"/>
                  </a:cubicBezTo>
                  <a:moveTo>
                    <a:pt x="226137" y="0"/>
                  </a:moveTo>
                  <a:cubicBezTo>
                    <a:pt x="101225" y="0"/>
                    <a:pt x="0" y="101529"/>
                    <a:pt x="0" y="226744"/>
                  </a:cubicBezTo>
                  <a:cubicBezTo>
                    <a:pt x="0" y="351960"/>
                    <a:pt x="101225" y="453489"/>
                    <a:pt x="226137" y="453489"/>
                  </a:cubicBezTo>
                  <a:cubicBezTo>
                    <a:pt x="351049" y="453489"/>
                    <a:pt x="452274" y="351960"/>
                    <a:pt x="452274" y="226744"/>
                  </a:cubicBezTo>
                  <a:cubicBezTo>
                    <a:pt x="452274" y="101529"/>
                    <a:pt x="351049" y="0"/>
                    <a:pt x="226137" y="0"/>
                  </a:cubicBezTo>
                  <a:close/>
                </a:path>
              </a:pathLst>
            </a:custGeom>
            <a:grpFill/>
            <a:ln w="1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/>
            <p:cNvSpPr/>
            <p:nvPr/>
          </p:nvSpPr>
          <p:spPr>
            <a:xfrm>
              <a:off x="8810866" y="1615544"/>
              <a:ext cx="713637" cy="842193"/>
            </a:xfrm>
            <a:custGeom>
              <a:avLst/>
              <a:gdLst>
                <a:gd name="connsiteX0" fmla="*/ 96873 w 713637"/>
                <a:gd name="connsiteY0" fmla="*/ 777410 h 842193"/>
                <a:gd name="connsiteX1" fmla="*/ 64582 w 713637"/>
                <a:gd name="connsiteY1" fmla="*/ 745017 h 842193"/>
                <a:gd name="connsiteX2" fmla="*/ 64582 w 713637"/>
                <a:gd name="connsiteY2" fmla="*/ 97176 h 842193"/>
                <a:gd name="connsiteX3" fmla="*/ 96873 w 713637"/>
                <a:gd name="connsiteY3" fmla="*/ 64784 h 842193"/>
                <a:gd name="connsiteX4" fmla="*/ 616765 w 713637"/>
                <a:gd name="connsiteY4" fmla="*/ 64784 h 842193"/>
                <a:gd name="connsiteX5" fmla="*/ 649056 w 713637"/>
                <a:gd name="connsiteY5" fmla="*/ 97176 h 842193"/>
                <a:gd name="connsiteX6" fmla="*/ 649056 w 713637"/>
                <a:gd name="connsiteY6" fmla="*/ 356313 h 842193"/>
                <a:gd name="connsiteX7" fmla="*/ 681347 w 713637"/>
                <a:gd name="connsiteY7" fmla="*/ 388705 h 842193"/>
                <a:gd name="connsiteX8" fmla="*/ 713638 w 713637"/>
                <a:gd name="connsiteY8" fmla="*/ 356313 h 842193"/>
                <a:gd name="connsiteX9" fmla="*/ 713638 w 713637"/>
                <a:gd name="connsiteY9" fmla="*/ 64784 h 842193"/>
                <a:gd name="connsiteX10" fmla="*/ 649056 w 713637"/>
                <a:gd name="connsiteY10" fmla="*/ 0 h 842193"/>
                <a:gd name="connsiteX11" fmla="*/ 64582 w 713637"/>
                <a:gd name="connsiteY11" fmla="*/ 0 h 842193"/>
                <a:gd name="connsiteX12" fmla="*/ 0 w 713637"/>
                <a:gd name="connsiteY12" fmla="*/ 64784 h 842193"/>
                <a:gd name="connsiteX13" fmla="*/ 0 w 713637"/>
                <a:gd name="connsiteY13" fmla="*/ 777410 h 842193"/>
                <a:gd name="connsiteX14" fmla="*/ 64582 w 713637"/>
                <a:gd name="connsiteY14" fmla="*/ 842194 h 842193"/>
                <a:gd name="connsiteX15" fmla="*/ 422413 w 713637"/>
                <a:gd name="connsiteY15" fmla="*/ 842194 h 842193"/>
                <a:gd name="connsiteX16" fmla="*/ 454704 w 713637"/>
                <a:gd name="connsiteY16" fmla="*/ 809802 h 842193"/>
                <a:gd name="connsiteX17" fmla="*/ 422413 w 713637"/>
                <a:gd name="connsiteY17" fmla="*/ 777410 h 842193"/>
                <a:gd name="connsiteX18" fmla="*/ 96873 w 713637"/>
                <a:gd name="connsiteY18" fmla="*/ 777410 h 842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13637" h="842193">
                  <a:moveTo>
                    <a:pt x="96873" y="777410"/>
                  </a:moveTo>
                  <a:cubicBezTo>
                    <a:pt x="79057" y="777410"/>
                    <a:pt x="64582" y="762934"/>
                    <a:pt x="64582" y="745017"/>
                  </a:cubicBezTo>
                  <a:lnTo>
                    <a:pt x="64582" y="97176"/>
                  </a:lnTo>
                  <a:cubicBezTo>
                    <a:pt x="64582" y="79259"/>
                    <a:pt x="79057" y="64784"/>
                    <a:pt x="96873" y="64784"/>
                  </a:cubicBezTo>
                  <a:lnTo>
                    <a:pt x="616765" y="64784"/>
                  </a:lnTo>
                  <a:cubicBezTo>
                    <a:pt x="634581" y="64784"/>
                    <a:pt x="649056" y="79259"/>
                    <a:pt x="649056" y="97176"/>
                  </a:cubicBezTo>
                  <a:lnTo>
                    <a:pt x="649056" y="356313"/>
                  </a:lnTo>
                  <a:cubicBezTo>
                    <a:pt x="649056" y="374230"/>
                    <a:pt x="663531" y="388705"/>
                    <a:pt x="681347" y="388705"/>
                  </a:cubicBezTo>
                  <a:cubicBezTo>
                    <a:pt x="699162" y="388705"/>
                    <a:pt x="713638" y="374230"/>
                    <a:pt x="713638" y="356313"/>
                  </a:cubicBezTo>
                  <a:lnTo>
                    <a:pt x="713638" y="64784"/>
                  </a:lnTo>
                  <a:cubicBezTo>
                    <a:pt x="713638" y="29052"/>
                    <a:pt x="684687" y="0"/>
                    <a:pt x="649056" y="0"/>
                  </a:cubicBezTo>
                  <a:lnTo>
                    <a:pt x="64582" y="0"/>
                  </a:lnTo>
                  <a:cubicBezTo>
                    <a:pt x="28950" y="0"/>
                    <a:pt x="0" y="29052"/>
                    <a:pt x="0" y="64784"/>
                  </a:cubicBezTo>
                  <a:lnTo>
                    <a:pt x="0" y="777410"/>
                  </a:lnTo>
                  <a:cubicBezTo>
                    <a:pt x="0" y="813142"/>
                    <a:pt x="28950" y="842194"/>
                    <a:pt x="64582" y="842194"/>
                  </a:cubicBezTo>
                  <a:lnTo>
                    <a:pt x="422413" y="842194"/>
                  </a:lnTo>
                  <a:cubicBezTo>
                    <a:pt x="440228" y="842194"/>
                    <a:pt x="454704" y="827718"/>
                    <a:pt x="454704" y="809802"/>
                  </a:cubicBezTo>
                  <a:cubicBezTo>
                    <a:pt x="454704" y="791885"/>
                    <a:pt x="440228" y="777410"/>
                    <a:pt x="422413" y="777410"/>
                  </a:cubicBezTo>
                  <a:lnTo>
                    <a:pt x="96873" y="777410"/>
                  </a:lnTo>
                  <a:close/>
                </a:path>
              </a:pathLst>
            </a:custGeom>
            <a:grpFill/>
            <a:ln w="1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1" y="-1"/>
            <a:ext cx="12192001" cy="6858001"/>
            <a:chOff x="-1" y="-1"/>
            <a:chExt cx="12192001" cy="6858001"/>
          </a:xfrm>
        </p:grpSpPr>
        <p:grpSp>
          <p:nvGrpSpPr>
            <p:cNvPr id="117" name="组合 116"/>
            <p:cNvGrpSpPr/>
            <p:nvPr/>
          </p:nvGrpSpPr>
          <p:grpSpPr>
            <a:xfrm>
              <a:off x="6072000" y="-1"/>
              <a:ext cx="6120000" cy="4680000"/>
              <a:chOff x="6072000" y="-1"/>
              <a:chExt cx="6120000" cy="4680000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6072000" y="556079"/>
                <a:ext cx="6120000" cy="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>
                <a:off x="11604625" y="-1"/>
                <a:ext cx="0" cy="468000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9" name="组合 118"/>
            <p:cNvGrpSpPr/>
            <p:nvPr/>
          </p:nvGrpSpPr>
          <p:grpSpPr>
            <a:xfrm flipH="1" flipV="1">
              <a:off x="-1" y="2178000"/>
              <a:ext cx="9720000" cy="4680000"/>
              <a:chOff x="2472001" y="0"/>
              <a:chExt cx="9720000" cy="4680000"/>
            </a:xfrm>
          </p:grpSpPr>
          <p:cxnSp>
            <p:nvCxnSpPr>
              <p:cNvPr id="121" name="直接连接符 120"/>
              <p:cNvCxnSpPr/>
              <p:nvPr/>
            </p:nvCxnSpPr>
            <p:spPr>
              <a:xfrm flipV="1">
                <a:off x="2472001" y="556079"/>
                <a:ext cx="9720000" cy="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/>
              <p:cNvCxnSpPr/>
              <p:nvPr/>
            </p:nvCxnSpPr>
            <p:spPr>
              <a:xfrm>
                <a:off x="11604625" y="0"/>
                <a:ext cx="0" cy="468000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文本框 1"/>
          <p:cNvSpPr txBox="1"/>
          <p:nvPr/>
        </p:nvSpPr>
        <p:spPr>
          <a:xfrm>
            <a:off x="717027" y="299928"/>
            <a:ext cx="62320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accent2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报销流程（差旅费</a:t>
            </a:r>
            <a:r>
              <a:rPr lang="en-US" altLang="zh-CN" sz="3600" dirty="0">
                <a:solidFill>
                  <a:schemeClr val="accent2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-</a:t>
            </a:r>
            <a:r>
              <a:rPr lang="zh-CN" altLang="en-US" sz="3600" dirty="0">
                <a:solidFill>
                  <a:schemeClr val="accent2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财务端）</a:t>
            </a:r>
            <a:endParaRPr lang="zh-CN" altLang="en-US" sz="3600" dirty="0">
              <a:solidFill>
                <a:schemeClr val="accent2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87374" y="0"/>
            <a:ext cx="0" cy="818944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28"/>
          <p:cNvCxnSpPr>
            <a:endCxn id="65" idx="1"/>
          </p:cNvCxnSpPr>
          <p:nvPr/>
        </p:nvCxnSpPr>
        <p:spPr>
          <a:xfrm>
            <a:off x="0" y="3743400"/>
            <a:ext cx="8796343" cy="0"/>
          </a:xfrm>
          <a:prstGeom prst="line">
            <a:avLst/>
          </a:prstGeom>
          <a:ln w="28575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42"/>
          <p:cNvSpPr/>
          <p:nvPr/>
        </p:nvSpPr>
        <p:spPr>
          <a:xfrm rot="10800000">
            <a:off x="804034" y="3514800"/>
            <a:ext cx="1331149" cy="457200"/>
          </a:xfrm>
          <a:prstGeom prst="rect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44"/>
          <p:cNvSpPr/>
          <p:nvPr/>
        </p:nvSpPr>
        <p:spPr>
          <a:xfrm>
            <a:off x="3467100" y="3514800"/>
            <a:ext cx="1333500" cy="457200"/>
          </a:xfrm>
          <a:prstGeom prst="rect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46"/>
          <p:cNvSpPr/>
          <p:nvPr/>
        </p:nvSpPr>
        <p:spPr>
          <a:xfrm>
            <a:off x="6132516" y="3514800"/>
            <a:ext cx="1331907" cy="457200"/>
          </a:xfrm>
          <a:prstGeom prst="rect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ectangle 46"/>
          <p:cNvSpPr/>
          <p:nvPr/>
        </p:nvSpPr>
        <p:spPr>
          <a:xfrm>
            <a:off x="8796343" y="3514800"/>
            <a:ext cx="1331907" cy="45720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文本框 5"/>
          <p:cNvSpPr txBox="1"/>
          <p:nvPr/>
        </p:nvSpPr>
        <p:spPr>
          <a:xfrm>
            <a:off x="717027" y="3547017"/>
            <a:ext cx="110617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ln>
                  <a:solidFill>
                    <a:schemeClr val="bg1"/>
                  </a:solidFill>
                </a:ln>
                <a:noFill/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05  </a:t>
            </a:r>
            <a:r>
              <a:rPr lang="zh-CN" altLang="en-US"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审核</a:t>
            </a:r>
            <a:endParaRPr lang="zh-CN" altLang="en-US"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61769" y="3547017"/>
            <a:ext cx="110617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ln>
                  <a:solidFill>
                    <a:schemeClr val="bg1"/>
                  </a:solidFill>
                </a:ln>
                <a:noFill/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06  </a:t>
            </a:r>
            <a:r>
              <a:rPr lang="zh-CN" altLang="en-US"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审批</a:t>
            </a:r>
            <a:endParaRPr lang="zh-CN" altLang="en-US"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57344" y="3547017"/>
            <a:ext cx="110617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ln>
                  <a:solidFill>
                    <a:schemeClr val="bg1"/>
                  </a:solidFill>
                </a:ln>
                <a:noFill/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07  </a:t>
            </a:r>
            <a:r>
              <a:rPr lang="zh-CN" altLang="en-US"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报销</a:t>
            </a:r>
            <a:endParaRPr lang="zh-CN" altLang="en-US"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8850834" y="3547017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accent2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报销完成</a:t>
            </a:r>
            <a:endParaRPr lang="zh-CN" altLang="en-US" sz="2000" dirty="0">
              <a:solidFill>
                <a:schemeClr val="accent2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7027" y="4322363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财务审核</a:t>
            </a:r>
            <a:endParaRPr lang="zh-CN" altLang="en-US" sz="2000" dirty="0"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7027" y="4722473"/>
            <a:ext cx="2644742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报销人将该</a:t>
            </a:r>
            <a:r>
              <a:rPr lang="en-US" altLang="zh-CN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《</a:t>
            </a:r>
            <a:r>
              <a:rPr lang="zh-CN" altLang="en-US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报销单</a:t>
            </a:r>
            <a:r>
              <a:rPr lang="en-US" altLang="zh-CN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》</a:t>
            </a:r>
            <a:r>
              <a:rPr lang="zh-CN" altLang="en-US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提交给财务审核签字</a:t>
            </a:r>
            <a:endParaRPr lang="zh-CN" altLang="en-US" sz="1400" dirty="0">
              <a:latin typeface="思源黑体 Light" panose="020B0300000000000000" charset="-122"/>
              <a:ea typeface="思源黑体 Light" panose="020B0300000000000000" charset="-122"/>
              <a:cs typeface="思源黑体 Light" panose="020B030000000000000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61769" y="4322363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老板审批</a:t>
            </a:r>
            <a:endParaRPr lang="zh-CN" altLang="en-US" sz="2000" dirty="0"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61769" y="4722473"/>
            <a:ext cx="2644742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财务部会及时将</a:t>
            </a:r>
            <a:r>
              <a:rPr lang="en-US" altLang="zh-CN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《</a:t>
            </a:r>
            <a:r>
              <a:rPr lang="zh-CN" altLang="en-US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报销单</a:t>
            </a:r>
            <a:r>
              <a:rPr lang="en-US" altLang="zh-CN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》</a:t>
            </a:r>
            <a:r>
              <a:rPr lang="zh-CN" altLang="en-US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报给总经理审批</a:t>
            </a:r>
            <a:endParaRPr lang="zh-CN" altLang="en-US" sz="1400" dirty="0">
              <a:latin typeface="思源黑体 Light" panose="020B0300000000000000" charset="-122"/>
              <a:ea typeface="思源黑体 Light" panose="020B0300000000000000" charset="-122"/>
              <a:cs typeface="思源黑体 Light" panose="020B0300000000000000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6028769" y="4322363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财务报销</a:t>
            </a:r>
            <a:endParaRPr lang="zh-CN" altLang="en-US" sz="2000" dirty="0"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6028769" y="4722473"/>
            <a:ext cx="2644742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交总经理批准后的</a:t>
            </a:r>
            <a:r>
              <a:rPr lang="en-US" altLang="zh-CN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《</a:t>
            </a:r>
            <a:r>
              <a:rPr lang="zh-CN" altLang="en-US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报销单</a:t>
            </a:r>
            <a:r>
              <a:rPr lang="en-US" altLang="zh-CN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》</a:t>
            </a:r>
            <a:r>
              <a:rPr lang="zh-CN" altLang="en-US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交财务部报销</a:t>
            </a:r>
            <a:endParaRPr lang="zh-CN" altLang="en-US" sz="1400" dirty="0">
              <a:latin typeface="思源黑体 Light" panose="020B0300000000000000" charset="-122"/>
              <a:ea typeface="思源黑体 Light" panose="020B0300000000000000" charset="-122"/>
              <a:cs typeface="思源黑体 Light" panose="020B0300000000000000" charset="-122"/>
            </a:endParaRPr>
          </a:p>
        </p:txBody>
      </p:sp>
      <p:sp>
        <p:nvSpPr>
          <p:cNvPr id="85" name="图形 82"/>
          <p:cNvSpPr/>
          <p:nvPr/>
        </p:nvSpPr>
        <p:spPr>
          <a:xfrm>
            <a:off x="6166564" y="2261273"/>
            <a:ext cx="955741" cy="883612"/>
          </a:xfrm>
          <a:custGeom>
            <a:avLst/>
            <a:gdLst>
              <a:gd name="connsiteX0" fmla="*/ 677037 w 955741"/>
              <a:gd name="connsiteY0" fmla="*/ 1 h 883612"/>
              <a:gd name="connsiteX1" fmla="*/ 858417 w 955741"/>
              <a:gd name="connsiteY1" fmla="*/ 183493 h 883612"/>
              <a:gd name="connsiteX2" fmla="*/ 858441 w 955741"/>
              <a:gd name="connsiteY2" fmla="*/ 186569 h 883612"/>
              <a:gd name="connsiteX3" fmla="*/ 858441 w 955741"/>
              <a:gd name="connsiteY3" fmla="*/ 289012 h 883612"/>
              <a:gd name="connsiteX4" fmla="*/ 824726 w 955741"/>
              <a:gd name="connsiteY4" fmla="*/ 322699 h 883612"/>
              <a:gd name="connsiteX5" fmla="*/ 791020 w 955741"/>
              <a:gd name="connsiteY5" fmla="*/ 289808 h 883612"/>
              <a:gd name="connsiteX6" fmla="*/ 791011 w 955741"/>
              <a:gd name="connsiteY6" fmla="*/ 289012 h 883612"/>
              <a:gd name="connsiteX7" fmla="*/ 791011 w 955741"/>
              <a:gd name="connsiteY7" fmla="*/ 186571 h 883612"/>
              <a:gd name="connsiteX8" fmla="*/ 678914 w 955741"/>
              <a:gd name="connsiteY8" fmla="*/ 67389 h 883612"/>
              <a:gd name="connsiteX9" fmla="*/ 677037 w 955741"/>
              <a:gd name="connsiteY9" fmla="*/ 67373 h 883612"/>
              <a:gd name="connsiteX10" fmla="*/ 181403 w 955741"/>
              <a:gd name="connsiteY10" fmla="*/ 67373 h 883612"/>
              <a:gd name="connsiteX11" fmla="*/ 67446 w 955741"/>
              <a:gd name="connsiteY11" fmla="*/ 184591 h 883612"/>
              <a:gd name="connsiteX12" fmla="*/ 67431 w 955741"/>
              <a:gd name="connsiteY12" fmla="*/ 186571 h 883612"/>
              <a:gd name="connsiteX13" fmla="*/ 67431 w 955741"/>
              <a:gd name="connsiteY13" fmla="*/ 697043 h 883612"/>
              <a:gd name="connsiteX14" fmla="*/ 179528 w 955741"/>
              <a:gd name="connsiteY14" fmla="*/ 816225 h 883612"/>
              <a:gd name="connsiteX15" fmla="*/ 181404 w 955741"/>
              <a:gd name="connsiteY15" fmla="*/ 816241 h 883612"/>
              <a:gd name="connsiteX16" fmla="*/ 677038 w 955741"/>
              <a:gd name="connsiteY16" fmla="*/ 816241 h 883612"/>
              <a:gd name="connsiteX17" fmla="*/ 790995 w 955741"/>
              <a:gd name="connsiteY17" fmla="*/ 699022 h 883612"/>
              <a:gd name="connsiteX18" fmla="*/ 791011 w 955741"/>
              <a:gd name="connsiteY18" fmla="*/ 696456 h 883612"/>
              <a:gd name="connsiteX19" fmla="*/ 824726 w 955741"/>
              <a:gd name="connsiteY19" fmla="*/ 662771 h 883612"/>
              <a:gd name="connsiteX20" fmla="*/ 858432 w 955741"/>
              <a:gd name="connsiteY20" fmla="*/ 695662 h 883612"/>
              <a:gd name="connsiteX21" fmla="*/ 858441 w 955741"/>
              <a:gd name="connsiteY21" fmla="*/ 696456 h 883612"/>
              <a:gd name="connsiteX22" fmla="*/ 858441 w 955741"/>
              <a:gd name="connsiteY22" fmla="*/ 697043 h 883612"/>
              <a:gd name="connsiteX23" fmla="*/ 680045 w 955741"/>
              <a:gd name="connsiteY23" fmla="*/ 883588 h 883612"/>
              <a:gd name="connsiteX24" fmla="*/ 677037 w 955741"/>
              <a:gd name="connsiteY24" fmla="*/ 883613 h 883612"/>
              <a:gd name="connsiteX25" fmla="*/ 181403 w 955741"/>
              <a:gd name="connsiteY25" fmla="*/ 883613 h 883612"/>
              <a:gd name="connsiteX26" fmla="*/ 24 w 955741"/>
              <a:gd name="connsiteY26" fmla="*/ 700121 h 883612"/>
              <a:gd name="connsiteX27" fmla="*/ 0 w 955741"/>
              <a:gd name="connsiteY27" fmla="*/ 697045 h 883612"/>
              <a:gd name="connsiteX28" fmla="*/ 0 w 955741"/>
              <a:gd name="connsiteY28" fmla="*/ 186569 h 883612"/>
              <a:gd name="connsiteX29" fmla="*/ 178396 w 955741"/>
              <a:gd name="connsiteY29" fmla="*/ 25 h 883612"/>
              <a:gd name="connsiteX30" fmla="*/ 181404 w 955741"/>
              <a:gd name="connsiteY30" fmla="*/ 0 h 883612"/>
              <a:gd name="connsiteX31" fmla="*/ 677038 w 955741"/>
              <a:gd name="connsiteY31" fmla="*/ 0 h 883612"/>
              <a:gd name="connsiteX32" fmla="*/ 303636 w 955741"/>
              <a:gd name="connsiteY32" fmla="*/ 222348 h 883612"/>
              <a:gd name="connsiteX33" fmla="*/ 402257 w 955741"/>
              <a:gd name="connsiteY33" fmla="*/ 320884 h 883612"/>
              <a:gd name="connsiteX34" fmla="*/ 499995 w 955741"/>
              <a:gd name="connsiteY34" fmla="*/ 223233 h 883612"/>
              <a:gd name="connsiteX35" fmla="*/ 547275 w 955741"/>
              <a:gd name="connsiteY35" fmla="*/ 222843 h 883612"/>
              <a:gd name="connsiteX36" fmla="*/ 547672 w 955741"/>
              <a:gd name="connsiteY36" fmla="*/ 223233 h 883612"/>
              <a:gd name="connsiteX37" fmla="*/ 547716 w 955741"/>
              <a:gd name="connsiteY37" fmla="*/ 223235 h 883612"/>
              <a:gd name="connsiteX38" fmla="*/ 548066 w 955741"/>
              <a:gd name="connsiteY38" fmla="*/ 270475 h 883612"/>
              <a:gd name="connsiteX39" fmla="*/ 547675 w 955741"/>
              <a:gd name="connsiteY39" fmla="*/ 270872 h 883612"/>
              <a:gd name="connsiteX40" fmla="*/ 450667 w 955741"/>
              <a:gd name="connsiteY40" fmla="*/ 367794 h 883612"/>
              <a:gd name="connsiteX41" fmla="*/ 538176 w 955741"/>
              <a:gd name="connsiteY41" fmla="*/ 367794 h 883612"/>
              <a:gd name="connsiteX42" fmla="*/ 571862 w 955741"/>
              <a:gd name="connsiteY42" fmla="*/ 401482 h 883612"/>
              <a:gd name="connsiteX43" fmla="*/ 538176 w 955741"/>
              <a:gd name="connsiteY43" fmla="*/ 435167 h 883612"/>
              <a:gd name="connsiteX44" fmla="*/ 438297 w 955741"/>
              <a:gd name="connsiteY44" fmla="*/ 435166 h 883612"/>
              <a:gd name="connsiteX45" fmla="*/ 438297 w 955741"/>
              <a:gd name="connsiteY45" fmla="*/ 486992 h 883612"/>
              <a:gd name="connsiteX46" fmla="*/ 574485 w 955741"/>
              <a:gd name="connsiteY46" fmla="*/ 486992 h 883612"/>
              <a:gd name="connsiteX47" fmla="*/ 608171 w 955741"/>
              <a:gd name="connsiteY47" fmla="*/ 520678 h 883612"/>
              <a:gd name="connsiteX48" fmla="*/ 574485 w 955741"/>
              <a:gd name="connsiteY48" fmla="*/ 554364 h 883612"/>
              <a:gd name="connsiteX49" fmla="*/ 438297 w 955741"/>
              <a:gd name="connsiteY49" fmla="*/ 554364 h 883612"/>
              <a:gd name="connsiteX50" fmla="*/ 438297 w 955741"/>
              <a:gd name="connsiteY50" fmla="*/ 636923 h 883612"/>
              <a:gd name="connsiteX51" fmla="*/ 405156 w 955741"/>
              <a:gd name="connsiteY51" fmla="*/ 670617 h 883612"/>
              <a:gd name="connsiteX52" fmla="*/ 404598 w 955741"/>
              <a:gd name="connsiteY52" fmla="*/ 670622 h 883612"/>
              <a:gd name="connsiteX53" fmla="*/ 404567 w 955741"/>
              <a:gd name="connsiteY53" fmla="*/ 670622 h 883612"/>
              <a:gd name="connsiteX54" fmla="*/ 370872 w 955741"/>
              <a:gd name="connsiteY54" fmla="*/ 637480 h 883612"/>
              <a:gd name="connsiteX55" fmla="*/ 370868 w 955741"/>
              <a:gd name="connsiteY55" fmla="*/ 636923 h 883612"/>
              <a:gd name="connsiteX56" fmla="*/ 370867 w 955741"/>
              <a:gd name="connsiteY56" fmla="*/ 554364 h 883612"/>
              <a:gd name="connsiteX57" fmla="*/ 234681 w 955741"/>
              <a:gd name="connsiteY57" fmla="*/ 554364 h 883612"/>
              <a:gd name="connsiteX58" fmla="*/ 200995 w 955741"/>
              <a:gd name="connsiteY58" fmla="*/ 520678 h 883612"/>
              <a:gd name="connsiteX59" fmla="*/ 234681 w 955741"/>
              <a:gd name="connsiteY59" fmla="*/ 486992 h 883612"/>
              <a:gd name="connsiteX60" fmla="*/ 370867 w 955741"/>
              <a:gd name="connsiteY60" fmla="*/ 486992 h 883612"/>
              <a:gd name="connsiteX61" fmla="*/ 370867 w 955741"/>
              <a:gd name="connsiteY61" fmla="*/ 435166 h 883612"/>
              <a:gd name="connsiteX62" fmla="*/ 270989 w 955741"/>
              <a:gd name="connsiteY62" fmla="*/ 435166 h 883612"/>
              <a:gd name="connsiteX63" fmla="*/ 237303 w 955741"/>
              <a:gd name="connsiteY63" fmla="*/ 401481 h 883612"/>
              <a:gd name="connsiteX64" fmla="*/ 270989 w 955741"/>
              <a:gd name="connsiteY64" fmla="*/ 367795 h 883612"/>
              <a:gd name="connsiteX65" fmla="*/ 353847 w 955741"/>
              <a:gd name="connsiteY65" fmla="*/ 367794 h 883612"/>
              <a:gd name="connsiteX66" fmla="*/ 255954 w 955741"/>
              <a:gd name="connsiteY66" fmla="*/ 269986 h 883612"/>
              <a:gd name="connsiteX67" fmla="*/ 255913 w 955741"/>
              <a:gd name="connsiteY67" fmla="*/ 222350 h 883612"/>
              <a:gd name="connsiteX68" fmla="*/ 255954 w 955741"/>
              <a:gd name="connsiteY68" fmla="*/ 222350 h 883612"/>
              <a:gd name="connsiteX69" fmla="*/ 255958 w 955741"/>
              <a:gd name="connsiteY69" fmla="*/ 222347 h 883612"/>
              <a:gd name="connsiteX70" fmla="*/ 303636 w 955741"/>
              <a:gd name="connsiteY70" fmla="*/ 222348 h 883612"/>
              <a:gd name="connsiteX71" fmla="*/ 775473 w 955741"/>
              <a:gd name="connsiteY71" fmla="*/ 383960 h 883612"/>
              <a:gd name="connsiteX72" fmla="*/ 815240 w 955741"/>
              <a:gd name="connsiteY72" fmla="*/ 383960 h 883612"/>
              <a:gd name="connsiteX73" fmla="*/ 815257 w 955741"/>
              <a:gd name="connsiteY73" fmla="*/ 383977 h 883612"/>
              <a:gd name="connsiteX74" fmla="*/ 815240 w 955741"/>
              <a:gd name="connsiteY74" fmla="*/ 423692 h 883612"/>
              <a:gd name="connsiteX75" fmla="*/ 734843 w 955741"/>
              <a:gd name="connsiteY75" fmla="*/ 504019 h 883612"/>
              <a:gd name="connsiteX76" fmla="*/ 815240 w 955741"/>
              <a:gd name="connsiteY76" fmla="*/ 584348 h 883612"/>
              <a:gd name="connsiteX77" fmla="*/ 815567 w 955741"/>
              <a:gd name="connsiteY77" fmla="*/ 584679 h 883612"/>
              <a:gd name="connsiteX78" fmla="*/ 815257 w 955741"/>
              <a:gd name="connsiteY78" fmla="*/ 624063 h 883612"/>
              <a:gd name="connsiteX79" fmla="*/ 815240 w 955741"/>
              <a:gd name="connsiteY79" fmla="*/ 624080 h 883612"/>
              <a:gd name="connsiteX80" fmla="*/ 775473 w 955741"/>
              <a:gd name="connsiteY80" fmla="*/ 624080 h 883612"/>
              <a:gd name="connsiteX81" fmla="*/ 676057 w 955741"/>
              <a:gd name="connsiteY81" fmla="*/ 524749 h 883612"/>
              <a:gd name="connsiteX82" fmla="*/ 675672 w 955741"/>
              <a:gd name="connsiteY82" fmla="*/ 524358 h 883612"/>
              <a:gd name="connsiteX83" fmla="*/ 667836 w 955741"/>
              <a:gd name="connsiteY83" fmla="*/ 504034 h 883612"/>
              <a:gd name="connsiteX84" fmla="*/ 667836 w 955741"/>
              <a:gd name="connsiteY84" fmla="*/ 504006 h 883612"/>
              <a:gd name="connsiteX85" fmla="*/ 676057 w 955741"/>
              <a:gd name="connsiteY85" fmla="*/ 483291 h 883612"/>
              <a:gd name="connsiteX86" fmla="*/ 907741 w 955741"/>
              <a:gd name="connsiteY86" fmla="*/ 383960 h 883612"/>
              <a:gd name="connsiteX87" fmla="*/ 947508 w 955741"/>
              <a:gd name="connsiteY87" fmla="*/ 383960 h 883612"/>
              <a:gd name="connsiteX88" fmla="*/ 947525 w 955741"/>
              <a:gd name="connsiteY88" fmla="*/ 383977 h 883612"/>
              <a:gd name="connsiteX89" fmla="*/ 947508 w 955741"/>
              <a:gd name="connsiteY89" fmla="*/ 423692 h 883612"/>
              <a:gd name="connsiteX90" fmla="*/ 867110 w 955741"/>
              <a:gd name="connsiteY90" fmla="*/ 504019 h 883612"/>
              <a:gd name="connsiteX91" fmla="*/ 947508 w 955741"/>
              <a:gd name="connsiteY91" fmla="*/ 584348 h 883612"/>
              <a:gd name="connsiteX92" fmla="*/ 947834 w 955741"/>
              <a:gd name="connsiteY92" fmla="*/ 584679 h 883612"/>
              <a:gd name="connsiteX93" fmla="*/ 947525 w 955741"/>
              <a:gd name="connsiteY93" fmla="*/ 624063 h 883612"/>
              <a:gd name="connsiteX94" fmla="*/ 947508 w 955741"/>
              <a:gd name="connsiteY94" fmla="*/ 624080 h 883612"/>
              <a:gd name="connsiteX95" fmla="*/ 907741 w 955741"/>
              <a:gd name="connsiteY95" fmla="*/ 624080 h 883612"/>
              <a:gd name="connsiteX96" fmla="*/ 808323 w 955741"/>
              <a:gd name="connsiteY96" fmla="*/ 524749 h 883612"/>
              <a:gd name="connsiteX97" fmla="*/ 807940 w 955741"/>
              <a:gd name="connsiteY97" fmla="*/ 524358 h 883612"/>
              <a:gd name="connsiteX98" fmla="*/ 800103 w 955741"/>
              <a:gd name="connsiteY98" fmla="*/ 504034 h 883612"/>
              <a:gd name="connsiteX99" fmla="*/ 800103 w 955741"/>
              <a:gd name="connsiteY99" fmla="*/ 504006 h 883612"/>
              <a:gd name="connsiteX100" fmla="*/ 808324 w 955741"/>
              <a:gd name="connsiteY100" fmla="*/ 483291 h 883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955741" h="883612">
                <a:moveTo>
                  <a:pt x="677037" y="1"/>
                </a:moveTo>
                <a:cubicBezTo>
                  <a:pt x="776492" y="1"/>
                  <a:pt x="856820" y="82125"/>
                  <a:pt x="858417" y="183493"/>
                </a:cubicBezTo>
                <a:lnTo>
                  <a:pt x="858441" y="186569"/>
                </a:lnTo>
                <a:lnTo>
                  <a:pt x="858441" y="289012"/>
                </a:lnTo>
                <a:cubicBezTo>
                  <a:pt x="858441" y="307616"/>
                  <a:pt x="843346" y="322699"/>
                  <a:pt x="824726" y="322699"/>
                </a:cubicBezTo>
                <a:cubicBezTo>
                  <a:pt x="806371" y="322699"/>
                  <a:pt x="791443" y="308045"/>
                  <a:pt x="791020" y="289808"/>
                </a:cubicBezTo>
                <a:lnTo>
                  <a:pt x="791011" y="289012"/>
                </a:lnTo>
                <a:lnTo>
                  <a:pt x="791011" y="186571"/>
                </a:lnTo>
                <a:cubicBezTo>
                  <a:pt x="791011" y="121138"/>
                  <a:pt x="740733" y="68437"/>
                  <a:pt x="678914" y="67389"/>
                </a:cubicBezTo>
                <a:lnTo>
                  <a:pt x="677037" y="67373"/>
                </a:lnTo>
                <a:lnTo>
                  <a:pt x="181403" y="67373"/>
                </a:lnTo>
                <a:cubicBezTo>
                  <a:pt x="119357" y="67373"/>
                  <a:pt x="68457" y="119421"/>
                  <a:pt x="67446" y="184591"/>
                </a:cubicBezTo>
                <a:lnTo>
                  <a:pt x="67431" y="186571"/>
                </a:lnTo>
                <a:lnTo>
                  <a:pt x="67431" y="697043"/>
                </a:lnTo>
                <a:cubicBezTo>
                  <a:pt x="67431" y="762476"/>
                  <a:pt x="117710" y="815177"/>
                  <a:pt x="179528" y="816225"/>
                </a:cubicBezTo>
                <a:lnTo>
                  <a:pt x="181404" y="816241"/>
                </a:lnTo>
                <a:lnTo>
                  <a:pt x="677038" y="816241"/>
                </a:lnTo>
                <a:cubicBezTo>
                  <a:pt x="739084" y="816241"/>
                  <a:pt x="789984" y="764193"/>
                  <a:pt x="790995" y="699022"/>
                </a:cubicBezTo>
                <a:lnTo>
                  <a:pt x="791011" y="696456"/>
                </a:lnTo>
                <a:cubicBezTo>
                  <a:pt x="791011" y="677852"/>
                  <a:pt x="806105" y="662771"/>
                  <a:pt x="824726" y="662771"/>
                </a:cubicBezTo>
                <a:cubicBezTo>
                  <a:pt x="843081" y="662771"/>
                  <a:pt x="858008" y="677424"/>
                  <a:pt x="858432" y="695662"/>
                </a:cubicBezTo>
                <a:lnTo>
                  <a:pt x="858441" y="696456"/>
                </a:lnTo>
                <a:lnTo>
                  <a:pt x="858441" y="697043"/>
                </a:lnTo>
                <a:cubicBezTo>
                  <a:pt x="858441" y="798794"/>
                  <a:pt x="779108" y="881935"/>
                  <a:pt x="680045" y="883588"/>
                </a:cubicBezTo>
                <a:lnTo>
                  <a:pt x="677037" y="883613"/>
                </a:lnTo>
                <a:lnTo>
                  <a:pt x="181403" y="883613"/>
                </a:lnTo>
                <a:cubicBezTo>
                  <a:pt x="81949" y="883613"/>
                  <a:pt x="1621" y="801489"/>
                  <a:pt x="24" y="700121"/>
                </a:cubicBezTo>
                <a:lnTo>
                  <a:pt x="0" y="697045"/>
                </a:lnTo>
                <a:lnTo>
                  <a:pt x="0" y="186569"/>
                </a:lnTo>
                <a:cubicBezTo>
                  <a:pt x="0" y="84819"/>
                  <a:pt x="79333" y="1678"/>
                  <a:pt x="178396" y="25"/>
                </a:cubicBezTo>
                <a:lnTo>
                  <a:pt x="181404" y="0"/>
                </a:lnTo>
                <a:lnTo>
                  <a:pt x="677038" y="0"/>
                </a:lnTo>
                <a:close/>
                <a:moveTo>
                  <a:pt x="303636" y="222348"/>
                </a:moveTo>
                <a:lnTo>
                  <a:pt x="402257" y="320884"/>
                </a:lnTo>
                <a:lnTo>
                  <a:pt x="499995" y="223233"/>
                </a:lnTo>
                <a:cubicBezTo>
                  <a:pt x="513041" y="210238"/>
                  <a:pt x="534068" y="210108"/>
                  <a:pt x="547275" y="222843"/>
                </a:cubicBezTo>
                <a:lnTo>
                  <a:pt x="547672" y="223233"/>
                </a:lnTo>
                <a:cubicBezTo>
                  <a:pt x="547702" y="223221"/>
                  <a:pt x="547708" y="223228"/>
                  <a:pt x="547716" y="223235"/>
                </a:cubicBezTo>
                <a:cubicBezTo>
                  <a:pt x="560738" y="236269"/>
                  <a:pt x="560860" y="257311"/>
                  <a:pt x="548066" y="270475"/>
                </a:cubicBezTo>
                <a:lnTo>
                  <a:pt x="547675" y="270872"/>
                </a:lnTo>
                <a:lnTo>
                  <a:pt x="450667" y="367794"/>
                </a:lnTo>
                <a:lnTo>
                  <a:pt x="538176" y="367794"/>
                </a:lnTo>
                <a:cubicBezTo>
                  <a:pt x="556780" y="367794"/>
                  <a:pt x="571862" y="382877"/>
                  <a:pt x="571862" y="401482"/>
                </a:cubicBezTo>
                <a:cubicBezTo>
                  <a:pt x="571862" y="420085"/>
                  <a:pt x="556780" y="435167"/>
                  <a:pt x="538176" y="435167"/>
                </a:cubicBezTo>
                <a:lnTo>
                  <a:pt x="438297" y="435166"/>
                </a:lnTo>
                <a:lnTo>
                  <a:pt x="438297" y="486992"/>
                </a:lnTo>
                <a:lnTo>
                  <a:pt x="574485" y="486992"/>
                </a:lnTo>
                <a:cubicBezTo>
                  <a:pt x="593089" y="486992"/>
                  <a:pt x="608171" y="502074"/>
                  <a:pt x="608171" y="520678"/>
                </a:cubicBezTo>
                <a:cubicBezTo>
                  <a:pt x="608171" y="539283"/>
                  <a:pt x="593089" y="554364"/>
                  <a:pt x="574485" y="554364"/>
                </a:cubicBezTo>
                <a:lnTo>
                  <a:pt x="438297" y="554364"/>
                </a:lnTo>
                <a:lnTo>
                  <a:pt x="438297" y="636923"/>
                </a:lnTo>
                <a:cubicBezTo>
                  <a:pt x="438297" y="655348"/>
                  <a:pt x="423510" y="670320"/>
                  <a:pt x="405156" y="670617"/>
                </a:cubicBezTo>
                <a:lnTo>
                  <a:pt x="404598" y="670622"/>
                </a:lnTo>
                <a:lnTo>
                  <a:pt x="404567" y="670622"/>
                </a:lnTo>
                <a:cubicBezTo>
                  <a:pt x="386141" y="670622"/>
                  <a:pt x="371170" y="655835"/>
                  <a:pt x="370872" y="637480"/>
                </a:cubicBezTo>
                <a:lnTo>
                  <a:pt x="370868" y="636923"/>
                </a:lnTo>
                <a:lnTo>
                  <a:pt x="370867" y="554364"/>
                </a:lnTo>
                <a:lnTo>
                  <a:pt x="234681" y="554364"/>
                </a:lnTo>
                <a:cubicBezTo>
                  <a:pt x="216077" y="554364"/>
                  <a:pt x="200995" y="539283"/>
                  <a:pt x="200995" y="520678"/>
                </a:cubicBezTo>
                <a:cubicBezTo>
                  <a:pt x="200995" y="502074"/>
                  <a:pt x="216077" y="486992"/>
                  <a:pt x="234681" y="486992"/>
                </a:cubicBezTo>
                <a:lnTo>
                  <a:pt x="370867" y="486992"/>
                </a:lnTo>
                <a:lnTo>
                  <a:pt x="370867" y="435166"/>
                </a:lnTo>
                <a:lnTo>
                  <a:pt x="270989" y="435166"/>
                </a:lnTo>
                <a:cubicBezTo>
                  <a:pt x="252385" y="435166"/>
                  <a:pt x="237303" y="420086"/>
                  <a:pt x="237303" y="401481"/>
                </a:cubicBezTo>
                <a:cubicBezTo>
                  <a:pt x="237303" y="382877"/>
                  <a:pt x="252385" y="367795"/>
                  <a:pt x="270989" y="367795"/>
                </a:cubicBezTo>
                <a:lnTo>
                  <a:pt x="353847" y="367794"/>
                </a:lnTo>
                <a:lnTo>
                  <a:pt x="255954" y="269986"/>
                </a:lnTo>
                <a:cubicBezTo>
                  <a:pt x="242768" y="256853"/>
                  <a:pt x="242758" y="235515"/>
                  <a:pt x="255913" y="222350"/>
                </a:cubicBezTo>
                <a:cubicBezTo>
                  <a:pt x="255919" y="222342"/>
                  <a:pt x="255926" y="222335"/>
                  <a:pt x="255954" y="222350"/>
                </a:cubicBezTo>
                <a:lnTo>
                  <a:pt x="255958" y="222347"/>
                </a:lnTo>
                <a:cubicBezTo>
                  <a:pt x="269136" y="209222"/>
                  <a:pt x="290457" y="209222"/>
                  <a:pt x="303636" y="222348"/>
                </a:cubicBezTo>
                <a:close/>
                <a:moveTo>
                  <a:pt x="775473" y="383960"/>
                </a:moveTo>
                <a:cubicBezTo>
                  <a:pt x="786457" y="372984"/>
                  <a:pt x="804256" y="372984"/>
                  <a:pt x="815240" y="383960"/>
                </a:cubicBezTo>
                <a:lnTo>
                  <a:pt x="815257" y="383977"/>
                </a:lnTo>
                <a:cubicBezTo>
                  <a:pt x="826220" y="394949"/>
                  <a:pt x="826212" y="412729"/>
                  <a:pt x="815240" y="423692"/>
                </a:cubicBezTo>
                <a:lnTo>
                  <a:pt x="734843" y="504019"/>
                </a:lnTo>
                <a:lnTo>
                  <a:pt x="815240" y="584348"/>
                </a:lnTo>
                <a:lnTo>
                  <a:pt x="815567" y="584679"/>
                </a:lnTo>
                <a:cubicBezTo>
                  <a:pt x="826211" y="595666"/>
                  <a:pt x="826109" y="613202"/>
                  <a:pt x="815257" y="624063"/>
                </a:cubicBezTo>
                <a:lnTo>
                  <a:pt x="815240" y="624080"/>
                </a:lnTo>
                <a:cubicBezTo>
                  <a:pt x="804256" y="635055"/>
                  <a:pt x="786457" y="635055"/>
                  <a:pt x="775473" y="624080"/>
                </a:cubicBezTo>
                <a:lnTo>
                  <a:pt x="676057" y="524749"/>
                </a:lnTo>
                <a:lnTo>
                  <a:pt x="675672" y="524358"/>
                </a:lnTo>
                <a:cubicBezTo>
                  <a:pt x="670228" y="518706"/>
                  <a:pt x="667616" y="511335"/>
                  <a:pt x="667836" y="504034"/>
                </a:cubicBezTo>
                <a:lnTo>
                  <a:pt x="667836" y="504006"/>
                </a:lnTo>
                <a:cubicBezTo>
                  <a:pt x="667610" y="496535"/>
                  <a:pt x="670351" y="488990"/>
                  <a:pt x="676057" y="483291"/>
                </a:cubicBezTo>
                <a:close/>
                <a:moveTo>
                  <a:pt x="907741" y="383960"/>
                </a:moveTo>
                <a:cubicBezTo>
                  <a:pt x="918725" y="372984"/>
                  <a:pt x="936524" y="372984"/>
                  <a:pt x="947508" y="383960"/>
                </a:cubicBezTo>
                <a:lnTo>
                  <a:pt x="947525" y="383977"/>
                </a:lnTo>
                <a:cubicBezTo>
                  <a:pt x="958487" y="394949"/>
                  <a:pt x="958480" y="412729"/>
                  <a:pt x="947508" y="423692"/>
                </a:cubicBezTo>
                <a:lnTo>
                  <a:pt x="867110" y="504019"/>
                </a:lnTo>
                <a:lnTo>
                  <a:pt x="947508" y="584348"/>
                </a:lnTo>
                <a:lnTo>
                  <a:pt x="947834" y="584679"/>
                </a:lnTo>
                <a:cubicBezTo>
                  <a:pt x="958479" y="595666"/>
                  <a:pt x="958377" y="613202"/>
                  <a:pt x="947525" y="624063"/>
                </a:cubicBezTo>
                <a:lnTo>
                  <a:pt x="947508" y="624080"/>
                </a:lnTo>
                <a:cubicBezTo>
                  <a:pt x="936524" y="635055"/>
                  <a:pt x="918725" y="635055"/>
                  <a:pt x="907741" y="624080"/>
                </a:cubicBezTo>
                <a:lnTo>
                  <a:pt x="808323" y="524749"/>
                </a:lnTo>
                <a:lnTo>
                  <a:pt x="807940" y="524358"/>
                </a:lnTo>
                <a:cubicBezTo>
                  <a:pt x="802496" y="518706"/>
                  <a:pt x="799883" y="511335"/>
                  <a:pt x="800103" y="504034"/>
                </a:cubicBezTo>
                <a:lnTo>
                  <a:pt x="800103" y="504006"/>
                </a:lnTo>
                <a:cubicBezTo>
                  <a:pt x="799877" y="496535"/>
                  <a:pt x="802619" y="488990"/>
                  <a:pt x="808324" y="483291"/>
                </a:cubicBezTo>
                <a:close/>
              </a:path>
            </a:pathLst>
          </a:custGeom>
          <a:solidFill>
            <a:schemeClr val="accent1"/>
          </a:solidFill>
          <a:ln w="112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7" name="图形 80"/>
          <p:cNvSpPr/>
          <p:nvPr/>
        </p:nvSpPr>
        <p:spPr>
          <a:xfrm>
            <a:off x="3490703" y="2267731"/>
            <a:ext cx="580207" cy="838076"/>
          </a:xfrm>
          <a:custGeom>
            <a:avLst/>
            <a:gdLst>
              <a:gd name="connsiteX0" fmla="*/ 106372 w 580207"/>
              <a:gd name="connsiteY0" fmla="*/ 547972 h 838076"/>
              <a:gd name="connsiteX1" fmla="*/ 194837 w 580207"/>
              <a:gd name="connsiteY1" fmla="*/ 326818 h 838076"/>
              <a:gd name="connsiteX2" fmla="*/ 112819 w 580207"/>
              <a:gd name="connsiteY2" fmla="*/ 177285 h 838076"/>
              <a:gd name="connsiteX3" fmla="*/ 290104 w 580207"/>
              <a:gd name="connsiteY3" fmla="*/ 0 h 838076"/>
              <a:gd name="connsiteX4" fmla="*/ 467389 w 580207"/>
              <a:gd name="connsiteY4" fmla="*/ 177285 h 838076"/>
              <a:gd name="connsiteX5" fmla="*/ 385370 w 580207"/>
              <a:gd name="connsiteY5" fmla="*/ 326818 h 838076"/>
              <a:gd name="connsiteX6" fmla="*/ 473835 w 580207"/>
              <a:gd name="connsiteY6" fmla="*/ 547972 h 838076"/>
              <a:gd name="connsiteX7" fmla="*/ 580207 w 580207"/>
              <a:gd name="connsiteY7" fmla="*/ 547972 h 838076"/>
              <a:gd name="connsiteX8" fmla="*/ 580207 w 580207"/>
              <a:gd name="connsiteY8" fmla="*/ 741375 h 838076"/>
              <a:gd name="connsiteX9" fmla="*/ 0 w 580207"/>
              <a:gd name="connsiteY9" fmla="*/ 741375 h 838076"/>
              <a:gd name="connsiteX10" fmla="*/ 0 w 580207"/>
              <a:gd name="connsiteY10" fmla="*/ 547972 h 838076"/>
              <a:gd name="connsiteX11" fmla="*/ 106372 w 580207"/>
              <a:gd name="connsiteY11" fmla="*/ 547972 h 838076"/>
              <a:gd name="connsiteX12" fmla="*/ 190179 w 580207"/>
              <a:gd name="connsiteY12" fmla="*/ 547972 h 838076"/>
              <a:gd name="connsiteX13" fmla="*/ 390028 w 580207"/>
              <a:gd name="connsiteY13" fmla="*/ 547972 h 838076"/>
              <a:gd name="connsiteX14" fmla="*/ 312120 w 580207"/>
              <a:gd name="connsiteY14" fmla="*/ 353217 h 838076"/>
              <a:gd name="connsiteX15" fmla="*/ 268088 w 580207"/>
              <a:gd name="connsiteY15" fmla="*/ 353217 h 838076"/>
              <a:gd name="connsiteX16" fmla="*/ 190179 w 580207"/>
              <a:gd name="connsiteY16" fmla="*/ 547972 h 838076"/>
              <a:gd name="connsiteX17" fmla="*/ 80585 w 580207"/>
              <a:gd name="connsiteY17" fmla="*/ 612440 h 838076"/>
              <a:gd name="connsiteX18" fmla="*/ 64468 w 580207"/>
              <a:gd name="connsiteY18" fmla="*/ 612440 h 838076"/>
              <a:gd name="connsiteX19" fmla="*/ 64468 w 580207"/>
              <a:gd name="connsiteY19" fmla="*/ 676908 h 838076"/>
              <a:gd name="connsiteX20" fmla="*/ 515739 w 580207"/>
              <a:gd name="connsiteY20" fmla="*/ 676908 h 838076"/>
              <a:gd name="connsiteX21" fmla="*/ 515739 w 580207"/>
              <a:gd name="connsiteY21" fmla="*/ 612440 h 838076"/>
              <a:gd name="connsiteX22" fmla="*/ 80585 w 580207"/>
              <a:gd name="connsiteY22" fmla="*/ 612440 h 838076"/>
              <a:gd name="connsiteX23" fmla="*/ 290104 w 580207"/>
              <a:gd name="connsiteY23" fmla="*/ 290104 h 838076"/>
              <a:gd name="connsiteX24" fmla="*/ 402931 w 580207"/>
              <a:gd name="connsiteY24" fmla="*/ 177295 h 838076"/>
              <a:gd name="connsiteX25" fmla="*/ 290122 w 580207"/>
              <a:gd name="connsiteY25" fmla="*/ 64467 h 838076"/>
              <a:gd name="connsiteX26" fmla="*/ 290104 w 580207"/>
              <a:gd name="connsiteY26" fmla="*/ 64467 h 838076"/>
              <a:gd name="connsiteX27" fmla="*/ 177296 w 580207"/>
              <a:gd name="connsiteY27" fmla="*/ 177295 h 838076"/>
              <a:gd name="connsiteX28" fmla="*/ 290104 w 580207"/>
              <a:gd name="connsiteY28" fmla="*/ 290104 h 838076"/>
              <a:gd name="connsiteX29" fmla="*/ 0 w 580207"/>
              <a:gd name="connsiteY29" fmla="*/ 773609 h 838076"/>
              <a:gd name="connsiteX30" fmla="*/ 580207 w 580207"/>
              <a:gd name="connsiteY30" fmla="*/ 773609 h 838076"/>
              <a:gd name="connsiteX31" fmla="*/ 580207 w 580207"/>
              <a:gd name="connsiteY31" fmla="*/ 838076 h 838076"/>
              <a:gd name="connsiteX32" fmla="*/ 0 w 580207"/>
              <a:gd name="connsiteY32" fmla="*/ 838076 h 838076"/>
              <a:gd name="connsiteX33" fmla="*/ 0 w 580207"/>
              <a:gd name="connsiteY33" fmla="*/ 773609 h 838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80207" h="838076">
                <a:moveTo>
                  <a:pt x="106372" y="547972"/>
                </a:moveTo>
                <a:lnTo>
                  <a:pt x="194837" y="326818"/>
                </a:lnTo>
                <a:cubicBezTo>
                  <a:pt x="143725" y="294278"/>
                  <a:pt x="112788" y="237875"/>
                  <a:pt x="112819" y="177285"/>
                </a:cubicBezTo>
                <a:cubicBezTo>
                  <a:pt x="112819" y="79375"/>
                  <a:pt x="192194" y="0"/>
                  <a:pt x="290104" y="0"/>
                </a:cubicBezTo>
                <a:cubicBezTo>
                  <a:pt x="388014" y="0"/>
                  <a:pt x="467389" y="79375"/>
                  <a:pt x="467389" y="177285"/>
                </a:cubicBezTo>
                <a:cubicBezTo>
                  <a:pt x="467389" y="240141"/>
                  <a:pt x="434688" y="295342"/>
                  <a:pt x="385370" y="326818"/>
                </a:cubicBezTo>
                <a:lnTo>
                  <a:pt x="473835" y="547972"/>
                </a:lnTo>
                <a:lnTo>
                  <a:pt x="580207" y="547972"/>
                </a:lnTo>
                <a:lnTo>
                  <a:pt x="580207" y="741375"/>
                </a:lnTo>
                <a:lnTo>
                  <a:pt x="0" y="741375"/>
                </a:lnTo>
                <a:lnTo>
                  <a:pt x="0" y="547972"/>
                </a:lnTo>
                <a:lnTo>
                  <a:pt x="106372" y="547972"/>
                </a:lnTo>
                <a:close/>
                <a:moveTo>
                  <a:pt x="190179" y="547972"/>
                </a:moveTo>
                <a:lnTo>
                  <a:pt x="390028" y="547972"/>
                </a:lnTo>
                <a:lnTo>
                  <a:pt x="312120" y="353217"/>
                </a:lnTo>
                <a:cubicBezTo>
                  <a:pt x="297498" y="355028"/>
                  <a:pt x="282709" y="355028"/>
                  <a:pt x="268088" y="353217"/>
                </a:cubicBezTo>
                <a:lnTo>
                  <a:pt x="190179" y="547972"/>
                </a:lnTo>
                <a:close/>
                <a:moveTo>
                  <a:pt x="80585" y="612440"/>
                </a:moveTo>
                <a:lnTo>
                  <a:pt x="64468" y="612440"/>
                </a:lnTo>
                <a:lnTo>
                  <a:pt x="64468" y="676908"/>
                </a:lnTo>
                <a:lnTo>
                  <a:pt x="515739" y="676908"/>
                </a:lnTo>
                <a:lnTo>
                  <a:pt x="515739" y="612440"/>
                </a:lnTo>
                <a:lnTo>
                  <a:pt x="80585" y="612440"/>
                </a:lnTo>
                <a:close/>
                <a:moveTo>
                  <a:pt x="290104" y="290104"/>
                </a:moveTo>
                <a:cubicBezTo>
                  <a:pt x="352411" y="290109"/>
                  <a:pt x="402926" y="239602"/>
                  <a:pt x="402931" y="177295"/>
                </a:cubicBezTo>
                <a:cubicBezTo>
                  <a:pt x="402936" y="114987"/>
                  <a:pt x="352431" y="64473"/>
                  <a:pt x="290122" y="64467"/>
                </a:cubicBezTo>
                <a:cubicBezTo>
                  <a:pt x="290117" y="64467"/>
                  <a:pt x="290110" y="64467"/>
                  <a:pt x="290104" y="64467"/>
                </a:cubicBezTo>
                <a:cubicBezTo>
                  <a:pt x="227796" y="64473"/>
                  <a:pt x="177290" y="114987"/>
                  <a:pt x="177296" y="177295"/>
                </a:cubicBezTo>
                <a:cubicBezTo>
                  <a:pt x="177301" y="239595"/>
                  <a:pt x="227804" y="290098"/>
                  <a:pt x="290104" y="290104"/>
                </a:cubicBezTo>
                <a:close/>
                <a:moveTo>
                  <a:pt x="0" y="773609"/>
                </a:moveTo>
                <a:lnTo>
                  <a:pt x="580207" y="773609"/>
                </a:lnTo>
                <a:lnTo>
                  <a:pt x="580207" y="838076"/>
                </a:lnTo>
                <a:lnTo>
                  <a:pt x="0" y="838076"/>
                </a:lnTo>
                <a:lnTo>
                  <a:pt x="0" y="773609"/>
                </a:lnTo>
                <a:close/>
              </a:path>
            </a:pathLst>
          </a:custGeom>
          <a:solidFill>
            <a:schemeClr val="accent1"/>
          </a:solidFill>
          <a:ln w="80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89" name="图形 78"/>
          <p:cNvGrpSpPr/>
          <p:nvPr/>
        </p:nvGrpSpPr>
        <p:grpSpPr>
          <a:xfrm>
            <a:off x="750573" y="2183794"/>
            <a:ext cx="1005655" cy="1005655"/>
            <a:chOff x="750573" y="1534102"/>
            <a:chExt cx="1005655" cy="1005655"/>
          </a:xfrm>
          <a:solidFill>
            <a:schemeClr val="accent1"/>
          </a:solidFill>
        </p:grpSpPr>
        <p:sp>
          <p:nvSpPr>
            <p:cNvPr id="91" name="任意多边形: 形状 90"/>
            <p:cNvSpPr/>
            <p:nvPr/>
          </p:nvSpPr>
          <p:spPr>
            <a:xfrm>
              <a:off x="920277" y="1766659"/>
              <a:ext cx="779382" cy="710243"/>
            </a:xfrm>
            <a:custGeom>
              <a:avLst/>
              <a:gdLst>
                <a:gd name="connsiteX0" fmla="*/ 458830 w 779382"/>
                <a:gd name="connsiteY0" fmla="*/ 37712 h 710243"/>
                <a:gd name="connsiteX1" fmla="*/ 18856 w 779382"/>
                <a:gd name="connsiteY1" fmla="*/ 37712 h 710243"/>
                <a:gd name="connsiteX2" fmla="*/ 0 w 779382"/>
                <a:gd name="connsiteY2" fmla="*/ 18856 h 710243"/>
                <a:gd name="connsiteX3" fmla="*/ 18856 w 779382"/>
                <a:gd name="connsiteY3" fmla="*/ 0 h 710243"/>
                <a:gd name="connsiteX4" fmla="*/ 458830 w 779382"/>
                <a:gd name="connsiteY4" fmla="*/ 0 h 710243"/>
                <a:gd name="connsiteX5" fmla="*/ 477686 w 779382"/>
                <a:gd name="connsiteY5" fmla="*/ 18856 h 710243"/>
                <a:gd name="connsiteX6" fmla="*/ 458830 w 779382"/>
                <a:gd name="connsiteY6" fmla="*/ 37712 h 710243"/>
                <a:gd name="connsiteX7" fmla="*/ 458830 w 779382"/>
                <a:gd name="connsiteY7" fmla="*/ 194846 h 710243"/>
                <a:gd name="connsiteX8" fmla="*/ 18856 w 779382"/>
                <a:gd name="connsiteY8" fmla="*/ 194846 h 710243"/>
                <a:gd name="connsiteX9" fmla="*/ 0 w 779382"/>
                <a:gd name="connsiteY9" fmla="*/ 175990 h 710243"/>
                <a:gd name="connsiteX10" fmla="*/ 18856 w 779382"/>
                <a:gd name="connsiteY10" fmla="*/ 157134 h 710243"/>
                <a:gd name="connsiteX11" fmla="*/ 458830 w 779382"/>
                <a:gd name="connsiteY11" fmla="*/ 157134 h 710243"/>
                <a:gd name="connsiteX12" fmla="*/ 477686 w 779382"/>
                <a:gd name="connsiteY12" fmla="*/ 175990 h 710243"/>
                <a:gd name="connsiteX13" fmla="*/ 458830 w 779382"/>
                <a:gd name="connsiteY13" fmla="*/ 194846 h 710243"/>
                <a:gd name="connsiteX14" fmla="*/ 270270 w 779382"/>
                <a:gd name="connsiteY14" fmla="*/ 351979 h 710243"/>
                <a:gd name="connsiteX15" fmla="*/ 18856 w 779382"/>
                <a:gd name="connsiteY15" fmla="*/ 351979 h 710243"/>
                <a:gd name="connsiteX16" fmla="*/ 0 w 779382"/>
                <a:gd name="connsiteY16" fmla="*/ 333123 h 710243"/>
                <a:gd name="connsiteX17" fmla="*/ 18856 w 779382"/>
                <a:gd name="connsiteY17" fmla="*/ 314267 h 710243"/>
                <a:gd name="connsiteX18" fmla="*/ 270270 w 779382"/>
                <a:gd name="connsiteY18" fmla="*/ 314267 h 710243"/>
                <a:gd name="connsiteX19" fmla="*/ 289126 w 779382"/>
                <a:gd name="connsiteY19" fmla="*/ 333123 h 710243"/>
                <a:gd name="connsiteX20" fmla="*/ 270270 w 779382"/>
                <a:gd name="connsiteY20" fmla="*/ 351979 h 710243"/>
                <a:gd name="connsiteX21" fmla="*/ 270270 w 779382"/>
                <a:gd name="connsiteY21" fmla="*/ 509113 h 710243"/>
                <a:gd name="connsiteX22" fmla="*/ 18856 w 779382"/>
                <a:gd name="connsiteY22" fmla="*/ 509113 h 710243"/>
                <a:gd name="connsiteX23" fmla="*/ 0 w 779382"/>
                <a:gd name="connsiteY23" fmla="*/ 490257 h 710243"/>
                <a:gd name="connsiteX24" fmla="*/ 18856 w 779382"/>
                <a:gd name="connsiteY24" fmla="*/ 471401 h 710243"/>
                <a:gd name="connsiteX25" fmla="*/ 270270 w 779382"/>
                <a:gd name="connsiteY25" fmla="*/ 471401 h 710243"/>
                <a:gd name="connsiteX26" fmla="*/ 289126 w 779382"/>
                <a:gd name="connsiteY26" fmla="*/ 490257 h 710243"/>
                <a:gd name="connsiteX27" fmla="*/ 270270 w 779382"/>
                <a:gd name="connsiteY27" fmla="*/ 509113 h 710243"/>
                <a:gd name="connsiteX28" fmla="*/ 565681 w 779382"/>
                <a:gd name="connsiteY28" fmla="*/ 389691 h 710243"/>
                <a:gd name="connsiteX29" fmla="*/ 471401 w 779382"/>
                <a:gd name="connsiteY29" fmla="*/ 295411 h 710243"/>
                <a:gd name="connsiteX30" fmla="*/ 565681 w 779382"/>
                <a:gd name="connsiteY30" fmla="*/ 201131 h 710243"/>
                <a:gd name="connsiteX31" fmla="*/ 659961 w 779382"/>
                <a:gd name="connsiteY31" fmla="*/ 295411 h 710243"/>
                <a:gd name="connsiteX32" fmla="*/ 565681 w 779382"/>
                <a:gd name="connsiteY32" fmla="*/ 389691 h 710243"/>
                <a:gd name="connsiteX33" fmla="*/ 565681 w 779382"/>
                <a:gd name="connsiteY33" fmla="*/ 238843 h 710243"/>
                <a:gd name="connsiteX34" fmla="*/ 509113 w 779382"/>
                <a:gd name="connsiteY34" fmla="*/ 295411 h 710243"/>
                <a:gd name="connsiteX35" fmla="*/ 565681 w 779382"/>
                <a:gd name="connsiteY35" fmla="*/ 351979 h 710243"/>
                <a:gd name="connsiteX36" fmla="*/ 622249 w 779382"/>
                <a:gd name="connsiteY36" fmla="*/ 295411 h 710243"/>
                <a:gd name="connsiteX37" fmla="*/ 565681 w 779382"/>
                <a:gd name="connsiteY37" fmla="*/ 238843 h 710243"/>
                <a:gd name="connsiteX38" fmla="*/ 685103 w 779382"/>
                <a:gd name="connsiteY38" fmla="*/ 559396 h 710243"/>
                <a:gd name="connsiteX39" fmla="*/ 741671 w 779382"/>
                <a:gd name="connsiteY39" fmla="*/ 615964 h 710243"/>
                <a:gd name="connsiteX40" fmla="*/ 685103 w 779382"/>
                <a:gd name="connsiteY40" fmla="*/ 672532 h 710243"/>
                <a:gd name="connsiteX41" fmla="*/ 433689 w 779382"/>
                <a:gd name="connsiteY41" fmla="*/ 672532 h 710243"/>
                <a:gd name="connsiteX42" fmla="*/ 377121 w 779382"/>
                <a:gd name="connsiteY42" fmla="*/ 615964 h 710243"/>
                <a:gd name="connsiteX43" fmla="*/ 433689 w 779382"/>
                <a:gd name="connsiteY43" fmla="*/ 559396 h 710243"/>
                <a:gd name="connsiteX44" fmla="*/ 685103 w 779382"/>
                <a:gd name="connsiteY44" fmla="*/ 559396 h 710243"/>
                <a:gd name="connsiteX45" fmla="*/ 685103 w 779382"/>
                <a:gd name="connsiteY45" fmla="*/ 521684 h 710243"/>
                <a:gd name="connsiteX46" fmla="*/ 433689 w 779382"/>
                <a:gd name="connsiteY46" fmla="*/ 521684 h 710243"/>
                <a:gd name="connsiteX47" fmla="*/ 339409 w 779382"/>
                <a:gd name="connsiteY47" fmla="*/ 615964 h 710243"/>
                <a:gd name="connsiteX48" fmla="*/ 433689 w 779382"/>
                <a:gd name="connsiteY48" fmla="*/ 710244 h 710243"/>
                <a:gd name="connsiteX49" fmla="*/ 685103 w 779382"/>
                <a:gd name="connsiteY49" fmla="*/ 710244 h 710243"/>
                <a:gd name="connsiteX50" fmla="*/ 779383 w 779382"/>
                <a:gd name="connsiteY50" fmla="*/ 615964 h 710243"/>
                <a:gd name="connsiteX51" fmla="*/ 685103 w 779382"/>
                <a:gd name="connsiteY51" fmla="*/ 521684 h 710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79382" h="710243">
                  <a:moveTo>
                    <a:pt x="458830" y="37712"/>
                  </a:moveTo>
                  <a:lnTo>
                    <a:pt x="18856" y="37712"/>
                  </a:lnTo>
                  <a:cubicBezTo>
                    <a:pt x="6285" y="37712"/>
                    <a:pt x="0" y="31427"/>
                    <a:pt x="0" y="18856"/>
                  </a:cubicBezTo>
                  <a:cubicBezTo>
                    <a:pt x="0" y="6285"/>
                    <a:pt x="6285" y="0"/>
                    <a:pt x="18856" y="0"/>
                  </a:cubicBezTo>
                  <a:lnTo>
                    <a:pt x="458830" y="0"/>
                  </a:lnTo>
                  <a:cubicBezTo>
                    <a:pt x="471401" y="0"/>
                    <a:pt x="477686" y="6285"/>
                    <a:pt x="477686" y="18856"/>
                  </a:cubicBezTo>
                  <a:cubicBezTo>
                    <a:pt x="477686" y="31427"/>
                    <a:pt x="471401" y="37712"/>
                    <a:pt x="458830" y="37712"/>
                  </a:cubicBezTo>
                  <a:close/>
                  <a:moveTo>
                    <a:pt x="458830" y="194846"/>
                  </a:moveTo>
                  <a:lnTo>
                    <a:pt x="18856" y="194846"/>
                  </a:lnTo>
                  <a:cubicBezTo>
                    <a:pt x="6285" y="194846"/>
                    <a:pt x="0" y="188560"/>
                    <a:pt x="0" y="175990"/>
                  </a:cubicBezTo>
                  <a:cubicBezTo>
                    <a:pt x="0" y="163419"/>
                    <a:pt x="6285" y="157134"/>
                    <a:pt x="18856" y="157134"/>
                  </a:cubicBezTo>
                  <a:lnTo>
                    <a:pt x="458830" y="157134"/>
                  </a:lnTo>
                  <a:cubicBezTo>
                    <a:pt x="471401" y="157134"/>
                    <a:pt x="477686" y="163419"/>
                    <a:pt x="477686" y="175990"/>
                  </a:cubicBezTo>
                  <a:cubicBezTo>
                    <a:pt x="477686" y="188560"/>
                    <a:pt x="471401" y="194846"/>
                    <a:pt x="458830" y="194846"/>
                  </a:cubicBezTo>
                  <a:close/>
                  <a:moveTo>
                    <a:pt x="270270" y="351979"/>
                  </a:moveTo>
                  <a:lnTo>
                    <a:pt x="18856" y="351979"/>
                  </a:lnTo>
                  <a:cubicBezTo>
                    <a:pt x="6285" y="351979"/>
                    <a:pt x="0" y="345694"/>
                    <a:pt x="0" y="333123"/>
                  </a:cubicBezTo>
                  <a:cubicBezTo>
                    <a:pt x="0" y="320553"/>
                    <a:pt x="6285" y="314267"/>
                    <a:pt x="18856" y="314267"/>
                  </a:cubicBezTo>
                  <a:lnTo>
                    <a:pt x="270270" y="314267"/>
                  </a:lnTo>
                  <a:cubicBezTo>
                    <a:pt x="282840" y="314267"/>
                    <a:pt x="289126" y="320553"/>
                    <a:pt x="289126" y="333123"/>
                  </a:cubicBezTo>
                  <a:cubicBezTo>
                    <a:pt x="289126" y="345694"/>
                    <a:pt x="282840" y="351979"/>
                    <a:pt x="270270" y="351979"/>
                  </a:cubicBezTo>
                  <a:close/>
                  <a:moveTo>
                    <a:pt x="270270" y="509113"/>
                  </a:moveTo>
                  <a:lnTo>
                    <a:pt x="18856" y="509113"/>
                  </a:lnTo>
                  <a:cubicBezTo>
                    <a:pt x="6285" y="509113"/>
                    <a:pt x="0" y="502828"/>
                    <a:pt x="0" y="490257"/>
                  </a:cubicBezTo>
                  <a:cubicBezTo>
                    <a:pt x="0" y="477686"/>
                    <a:pt x="6285" y="471401"/>
                    <a:pt x="18856" y="471401"/>
                  </a:cubicBezTo>
                  <a:lnTo>
                    <a:pt x="270270" y="471401"/>
                  </a:lnTo>
                  <a:cubicBezTo>
                    <a:pt x="282840" y="471401"/>
                    <a:pt x="289126" y="477686"/>
                    <a:pt x="289126" y="490257"/>
                  </a:cubicBezTo>
                  <a:cubicBezTo>
                    <a:pt x="289126" y="502828"/>
                    <a:pt x="282840" y="509113"/>
                    <a:pt x="270270" y="509113"/>
                  </a:cubicBezTo>
                  <a:close/>
                  <a:moveTo>
                    <a:pt x="565681" y="389691"/>
                  </a:moveTo>
                  <a:cubicBezTo>
                    <a:pt x="515398" y="389691"/>
                    <a:pt x="471401" y="345694"/>
                    <a:pt x="471401" y="295411"/>
                  </a:cubicBezTo>
                  <a:cubicBezTo>
                    <a:pt x="471401" y="245128"/>
                    <a:pt x="515398" y="201131"/>
                    <a:pt x="565681" y="201131"/>
                  </a:cubicBezTo>
                  <a:cubicBezTo>
                    <a:pt x="615964" y="201131"/>
                    <a:pt x="659961" y="245128"/>
                    <a:pt x="659961" y="295411"/>
                  </a:cubicBezTo>
                  <a:cubicBezTo>
                    <a:pt x="659961" y="345694"/>
                    <a:pt x="615964" y="389691"/>
                    <a:pt x="565681" y="389691"/>
                  </a:cubicBezTo>
                  <a:close/>
                  <a:moveTo>
                    <a:pt x="565681" y="238843"/>
                  </a:moveTo>
                  <a:cubicBezTo>
                    <a:pt x="534254" y="238843"/>
                    <a:pt x="509113" y="263984"/>
                    <a:pt x="509113" y="295411"/>
                  </a:cubicBezTo>
                  <a:cubicBezTo>
                    <a:pt x="509113" y="326838"/>
                    <a:pt x="534254" y="351979"/>
                    <a:pt x="565681" y="351979"/>
                  </a:cubicBezTo>
                  <a:cubicBezTo>
                    <a:pt x="597108" y="351979"/>
                    <a:pt x="622249" y="326838"/>
                    <a:pt x="622249" y="295411"/>
                  </a:cubicBezTo>
                  <a:cubicBezTo>
                    <a:pt x="622249" y="263984"/>
                    <a:pt x="597108" y="238843"/>
                    <a:pt x="565681" y="238843"/>
                  </a:cubicBezTo>
                  <a:close/>
                  <a:moveTo>
                    <a:pt x="685103" y="559396"/>
                  </a:moveTo>
                  <a:cubicBezTo>
                    <a:pt x="716529" y="559396"/>
                    <a:pt x="741671" y="584537"/>
                    <a:pt x="741671" y="615964"/>
                  </a:cubicBezTo>
                  <a:cubicBezTo>
                    <a:pt x="741671" y="647390"/>
                    <a:pt x="716529" y="672532"/>
                    <a:pt x="685103" y="672532"/>
                  </a:cubicBezTo>
                  <a:lnTo>
                    <a:pt x="433689" y="672532"/>
                  </a:lnTo>
                  <a:cubicBezTo>
                    <a:pt x="402262" y="672532"/>
                    <a:pt x="377121" y="647390"/>
                    <a:pt x="377121" y="615964"/>
                  </a:cubicBezTo>
                  <a:cubicBezTo>
                    <a:pt x="377121" y="584537"/>
                    <a:pt x="402262" y="559396"/>
                    <a:pt x="433689" y="559396"/>
                  </a:cubicBezTo>
                  <a:lnTo>
                    <a:pt x="685103" y="559396"/>
                  </a:lnTo>
                  <a:moveTo>
                    <a:pt x="685103" y="521684"/>
                  </a:moveTo>
                  <a:lnTo>
                    <a:pt x="433689" y="521684"/>
                  </a:lnTo>
                  <a:cubicBezTo>
                    <a:pt x="383406" y="521684"/>
                    <a:pt x="339409" y="565681"/>
                    <a:pt x="339409" y="615964"/>
                  </a:cubicBezTo>
                  <a:cubicBezTo>
                    <a:pt x="339409" y="666246"/>
                    <a:pt x="377121" y="710244"/>
                    <a:pt x="433689" y="710244"/>
                  </a:cubicBezTo>
                  <a:lnTo>
                    <a:pt x="685103" y="710244"/>
                  </a:lnTo>
                  <a:cubicBezTo>
                    <a:pt x="735385" y="710244"/>
                    <a:pt x="779383" y="666246"/>
                    <a:pt x="779383" y="615964"/>
                  </a:cubicBezTo>
                  <a:cubicBezTo>
                    <a:pt x="779383" y="565681"/>
                    <a:pt x="735385" y="521684"/>
                    <a:pt x="685103" y="521684"/>
                  </a:cubicBezTo>
                  <a:close/>
                </a:path>
              </a:pathLst>
            </a:custGeom>
            <a:grpFill/>
            <a:ln w="977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/>
            <p:cNvSpPr/>
            <p:nvPr/>
          </p:nvSpPr>
          <p:spPr>
            <a:xfrm>
              <a:off x="1373450" y="2117821"/>
              <a:ext cx="225078" cy="202828"/>
            </a:xfrm>
            <a:custGeom>
              <a:avLst/>
              <a:gdLst>
                <a:gd name="connsiteX0" fmla="*/ 0 w 225078"/>
                <a:gd name="connsiteY0" fmla="*/ 190886 h 202828"/>
                <a:gd name="connsiteX1" fmla="*/ 63482 w 225078"/>
                <a:gd name="connsiteY1" fmla="*/ 0 h 202828"/>
                <a:gd name="connsiteX2" fmla="*/ 99308 w 225078"/>
                <a:gd name="connsiteY2" fmla="*/ 11942 h 202828"/>
                <a:gd name="connsiteX3" fmla="*/ 35764 w 225078"/>
                <a:gd name="connsiteY3" fmla="*/ 202765 h 202828"/>
                <a:gd name="connsiteX4" fmla="*/ 125707 w 225078"/>
                <a:gd name="connsiteY4" fmla="*/ 12005 h 202828"/>
                <a:gd name="connsiteX5" fmla="*/ 161471 w 225078"/>
                <a:gd name="connsiteY5" fmla="*/ 63 h 202828"/>
                <a:gd name="connsiteX6" fmla="*/ 225078 w 225078"/>
                <a:gd name="connsiteY6" fmla="*/ 190886 h 202828"/>
                <a:gd name="connsiteX7" fmla="*/ 189252 w 225078"/>
                <a:gd name="connsiteY7" fmla="*/ 202828 h 202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5078" h="202828">
                  <a:moveTo>
                    <a:pt x="0" y="190886"/>
                  </a:moveTo>
                  <a:lnTo>
                    <a:pt x="63482" y="0"/>
                  </a:lnTo>
                  <a:lnTo>
                    <a:pt x="99308" y="11942"/>
                  </a:lnTo>
                  <a:lnTo>
                    <a:pt x="35764" y="202765"/>
                  </a:lnTo>
                  <a:close/>
                  <a:moveTo>
                    <a:pt x="125707" y="12005"/>
                  </a:moveTo>
                  <a:lnTo>
                    <a:pt x="161471" y="63"/>
                  </a:lnTo>
                  <a:lnTo>
                    <a:pt x="225078" y="190886"/>
                  </a:lnTo>
                  <a:lnTo>
                    <a:pt x="189252" y="202828"/>
                  </a:lnTo>
                  <a:close/>
                </a:path>
              </a:pathLst>
            </a:custGeom>
            <a:grpFill/>
            <a:ln w="977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/>
            <p:cNvSpPr/>
            <p:nvPr/>
          </p:nvSpPr>
          <p:spPr>
            <a:xfrm>
              <a:off x="813426" y="1596955"/>
              <a:ext cx="791953" cy="879948"/>
            </a:xfrm>
            <a:custGeom>
              <a:avLst/>
              <a:gdLst>
                <a:gd name="connsiteX0" fmla="*/ 402262 w 791953"/>
                <a:gd name="connsiteY0" fmla="*/ 879948 h 879948"/>
                <a:gd name="connsiteX1" fmla="*/ 144563 w 791953"/>
                <a:gd name="connsiteY1" fmla="*/ 879948 h 879948"/>
                <a:gd name="connsiteX2" fmla="*/ 0 w 791953"/>
                <a:gd name="connsiteY2" fmla="*/ 754241 h 879948"/>
                <a:gd name="connsiteX3" fmla="*/ 0 w 791953"/>
                <a:gd name="connsiteY3" fmla="*/ 125707 h 879948"/>
                <a:gd name="connsiteX4" fmla="*/ 144563 w 791953"/>
                <a:gd name="connsiteY4" fmla="*/ 0 h 879948"/>
                <a:gd name="connsiteX5" fmla="*/ 647390 w 791953"/>
                <a:gd name="connsiteY5" fmla="*/ 0 h 879948"/>
                <a:gd name="connsiteX6" fmla="*/ 791953 w 791953"/>
                <a:gd name="connsiteY6" fmla="*/ 125707 h 879948"/>
                <a:gd name="connsiteX7" fmla="*/ 791953 w 791953"/>
                <a:gd name="connsiteY7" fmla="*/ 326838 h 879948"/>
                <a:gd name="connsiteX8" fmla="*/ 773097 w 791953"/>
                <a:gd name="connsiteY8" fmla="*/ 345694 h 879948"/>
                <a:gd name="connsiteX9" fmla="*/ 754241 w 791953"/>
                <a:gd name="connsiteY9" fmla="*/ 326838 h 879948"/>
                <a:gd name="connsiteX10" fmla="*/ 754241 w 791953"/>
                <a:gd name="connsiteY10" fmla="*/ 125707 h 879948"/>
                <a:gd name="connsiteX11" fmla="*/ 647390 w 791953"/>
                <a:gd name="connsiteY11" fmla="*/ 37712 h 879948"/>
                <a:gd name="connsiteX12" fmla="*/ 144563 w 791953"/>
                <a:gd name="connsiteY12" fmla="*/ 37712 h 879948"/>
                <a:gd name="connsiteX13" fmla="*/ 37712 w 791953"/>
                <a:gd name="connsiteY13" fmla="*/ 125707 h 879948"/>
                <a:gd name="connsiteX14" fmla="*/ 37712 w 791953"/>
                <a:gd name="connsiteY14" fmla="*/ 754241 h 879948"/>
                <a:gd name="connsiteX15" fmla="*/ 144563 w 791953"/>
                <a:gd name="connsiteY15" fmla="*/ 842236 h 879948"/>
                <a:gd name="connsiteX16" fmla="*/ 402262 w 791953"/>
                <a:gd name="connsiteY16" fmla="*/ 842236 h 879948"/>
                <a:gd name="connsiteX17" fmla="*/ 421118 w 791953"/>
                <a:gd name="connsiteY17" fmla="*/ 861092 h 879948"/>
                <a:gd name="connsiteX18" fmla="*/ 402262 w 791953"/>
                <a:gd name="connsiteY18" fmla="*/ 879948 h 879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91953" h="879948">
                  <a:moveTo>
                    <a:pt x="402262" y="879948"/>
                  </a:moveTo>
                  <a:lnTo>
                    <a:pt x="144563" y="879948"/>
                  </a:lnTo>
                  <a:cubicBezTo>
                    <a:pt x="62853" y="879948"/>
                    <a:pt x="0" y="823380"/>
                    <a:pt x="0" y="754241"/>
                  </a:cubicBezTo>
                  <a:lnTo>
                    <a:pt x="0" y="125707"/>
                  </a:lnTo>
                  <a:cubicBezTo>
                    <a:pt x="0" y="56568"/>
                    <a:pt x="62853" y="0"/>
                    <a:pt x="144563" y="0"/>
                  </a:cubicBezTo>
                  <a:lnTo>
                    <a:pt x="647390" y="0"/>
                  </a:lnTo>
                  <a:cubicBezTo>
                    <a:pt x="729100" y="0"/>
                    <a:pt x="791953" y="56568"/>
                    <a:pt x="791953" y="125707"/>
                  </a:cubicBezTo>
                  <a:lnTo>
                    <a:pt x="791953" y="326838"/>
                  </a:lnTo>
                  <a:cubicBezTo>
                    <a:pt x="791953" y="339409"/>
                    <a:pt x="785668" y="345694"/>
                    <a:pt x="773097" y="345694"/>
                  </a:cubicBezTo>
                  <a:cubicBezTo>
                    <a:pt x="760527" y="345694"/>
                    <a:pt x="754241" y="339409"/>
                    <a:pt x="754241" y="326838"/>
                  </a:cubicBezTo>
                  <a:lnTo>
                    <a:pt x="754241" y="125707"/>
                  </a:lnTo>
                  <a:cubicBezTo>
                    <a:pt x="754241" y="75424"/>
                    <a:pt x="703959" y="37712"/>
                    <a:pt x="647390" y="37712"/>
                  </a:cubicBezTo>
                  <a:lnTo>
                    <a:pt x="144563" y="37712"/>
                  </a:lnTo>
                  <a:cubicBezTo>
                    <a:pt x="87995" y="37712"/>
                    <a:pt x="37712" y="75424"/>
                    <a:pt x="37712" y="125707"/>
                  </a:cubicBezTo>
                  <a:lnTo>
                    <a:pt x="37712" y="754241"/>
                  </a:lnTo>
                  <a:cubicBezTo>
                    <a:pt x="37712" y="804524"/>
                    <a:pt x="87995" y="842236"/>
                    <a:pt x="144563" y="842236"/>
                  </a:cubicBezTo>
                  <a:lnTo>
                    <a:pt x="402262" y="842236"/>
                  </a:lnTo>
                  <a:cubicBezTo>
                    <a:pt x="414833" y="842236"/>
                    <a:pt x="421118" y="848521"/>
                    <a:pt x="421118" y="861092"/>
                  </a:cubicBezTo>
                  <a:cubicBezTo>
                    <a:pt x="421118" y="873663"/>
                    <a:pt x="414833" y="879948"/>
                    <a:pt x="402262" y="879948"/>
                  </a:cubicBezTo>
                  <a:close/>
                </a:path>
              </a:pathLst>
            </a:custGeom>
            <a:grpFill/>
            <a:ln w="977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6095999" y="1089025"/>
            <a:ext cx="5292725" cy="4679999"/>
          </a:xfrm>
          <a:prstGeom prst="rect">
            <a:avLst/>
          </a:prstGeom>
          <a:blipFill dpi="0" rotWithShape="1">
            <a:blip r:embed="rId1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-1" y="-1"/>
            <a:ext cx="12192001" cy="6858001"/>
            <a:chOff x="-1" y="-1"/>
            <a:chExt cx="12192001" cy="6858001"/>
          </a:xfrm>
        </p:grpSpPr>
        <p:grpSp>
          <p:nvGrpSpPr>
            <p:cNvPr id="117" name="组合 116"/>
            <p:cNvGrpSpPr/>
            <p:nvPr/>
          </p:nvGrpSpPr>
          <p:grpSpPr>
            <a:xfrm>
              <a:off x="6072000" y="-1"/>
              <a:ext cx="6120000" cy="4680000"/>
              <a:chOff x="6072000" y="-1"/>
              <a:chExt cx="6120000" cy="4680000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6072000" y="556079"/>
                <a:ext cx="6120000" cy="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>
                <a:off x="11604625" y="-1"/>
                <a:ext cx="0" cy="468000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9" name="组合 118"/>
            <p:cNvGrpSpPr/>
            <p:nvPr/>
          </p:nvGrpSpPr>
          <p:grpSpPr>
            <a:xfrm flipH="1" flipV="1">
              <a:off x="-1" y="2178000"/>
              <a:ext cx="9720000" cy="4680000"/>
              <a:chOff x="2472001" y="0"/>
              <a:chExt cx="9720000" cy="4680000"/>
            </a:xfrm>
          </p:grpSpPr>
          <p:cxnSp>
            <p:nvCxnSpPr>
              <p:cNvPr id="121" name="直接连接符 120"/>
              <p:cNvCxnSpPr/>
              <p:nvPr/>
            </p:nvCxnSpPr>
            <p:spPr>
              <a:xfrm flipV="1">
                <a:off x="2472001" y="556079"/>
                <a:ext cx="9720000" cy="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/>
              <p:cNvCxnSpPr/>
              <p:nvPr/>
            </p:nvCxnSpPr>
            <p:spPr>
              <a:xfrm>
                <a:off x="11604625" y="0"/>
                <a:ext cx="0" cy="468000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文本框 1"/>
          <p:cNvSpPr txBox="1"/>
          <p:nvPr/>
        </p:nvSpPr>
        <p:spPr>
          <a:xfrm>
            <a:off x="717027" y="299928"/>
            <a:ext cx="62320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accent2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部门离不开财务报销</a:t>
            </a:r>
            <a:endParaRPr lang="zh-CN" altLang="en-US" sz="3600" dirty="0">
              <a:solidFill>
                <a:schemeClr val="accent2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87374" y="0"/>
            <a:ext cx="0" cy="818944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990875" y="3456721"/>
            <a:ext cx="4970453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企业日常事务中，报销牵一发而动全身，涉及企业经营管理的方方面面</a:t>
            </a:r>
            <a:endParaRPr lang="zh-CN" altLang="en-US" sz="1400" dirty="0">
              <a:latin typeface="思源黑体 Light" panose="020B0300000000000000" charset="-122"/>
              <a:ea typeface="思源黑体 Light" panose="020B0300000000000000" charset="-122"/>
              <a:cs typeface="思源黑体 Light" panose="020B0300000000000000" charset="-122"/>
            </a:endParaRPr>
          </a:p>
        </p:txBody>
      </p:sp>
      <p:sp>
        <p:nvSpPr>
          <p:cNvPr id="17" name="Rectangle 34"/>
          <p:cNvSpPr/>
          <p:nvPr/>
        </p:nvSpPr>
        <p:spPr>
          <a:xfrm rot="10800000">
            <a:off x="1058230" y="2878966"/>
            <a:ext cx="1467068" cy="457200"/>
          </a:xfrm>
          <a:prstGeom prst="rect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文本框 27"/>
          <p:cNvSpPr txBox="1"/>
          <p:nvPr/>
        </p:nvSpPr>
        <p:spPr>
          <a:xfrm>
            <a:off x="1058230" y="2923357"/>
            <a:ext cx="1452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报销是非多</a:t>
            </a:r>
            <a:endParaRPr lang="zh-CN" altLang="en-US"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95999" y="1088975"/>
            <a:ext cx="5292000" cy="468000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Rectangle 1"/>
          <p:cNvSpPr/>
          <p:nvPr/>
        </p:nvSpPr>
        <p:spPr>
          <a:xfrm>
            <a:off x="828674" y="2063750"/>
            <a:ext cx="7858125" cy="273050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3032769" y="889161"/>
            <a:ext cx="6126463" cy="5079679"/>
            <a:chOff x="3189282" y="1029226"/>
            <a:chExt cx="6126463" cy="5079679"/>
          </a:xfrm>
        </p:grpSpPr>
        <p:grpSp>
          <p:nvGrpSpPr>
            <p:cNvPr id="17" name="组合 16"/>
            <p:cNvGrpSpPr/>
            <p:nvPr/>
          </p:nvGrpSpPr>
          <p:grpSpPr>
            <a:xfrm>
              <a:off x="7646828" y="1029226"/>
              <a:ext cx="1668917" cy="1377193"/>
              <a:chOff x="7646828" y="1029226"/>
              <a:chExt cx="1668917" cy="1377193"/>
            </a:xfrm>
          </p:grpSpPr>
          <p:cxnSp>
            <p:nvCxnSpPr>
              <p:cNvPr id="22" name="直接连接符 21"/>
              <p:cNvCxnSpPr/>
              <p:nvPr/>
            </p:nvCxnSpPr>
            <p:spPr>
              <a:xfrm flipH="1">
                <a:off x="7646828" y="1585305"/>
                <a:ext cx="819150" cy="81915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flipH="1">
                <a:off x="7940516" y="1029226"/>
                <a:ext cx="1375229" cy="1375229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 flipH="1">
                <a:off x="8190868" y="2168819"/>
                <a:ext cx="237600" cy="2376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7"/>
            <p:cNvGrpSpPr/>
            <p:nvPr/>
          </p:nvGrpSpPr>
          <p:grpSpPr>
            <a:xfrm flipH="1" flipV="1">
              <a:off x="3189282" y="4733676"/>
              <a:ext cx="1668917" cy="1375229"/>
              <a:chOff x="7646828" y="1029226"/>
              <a:chExt cx="1668917" cy="1375229"/>
            </a:xfrm>
          </p:grpSpPr>
          <p:cxnSp>
            <p:nvCxnSpPr>
              <p:cNvPr id="19" name="直接连接符 18"/>
              <p:cNvCxnSpPr/>
              <p:nvPr/>
            </p:nvCxnSpPr>
            <p:spPr>
              <a:xfrm flipH="1">
                <a:off x="7646828" y="1585305"/>
                <a:ext cx="819150" cy="81915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flipH="1">
                <a:off x="7940516" y="1029226"/>
                <a:ext cx="1375229" cy="1375229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flipH="1">
                <a:off x="8223414" y="2166233"/>
                <a:ext cx="238222" cy="23822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4" name="组合 133"/>
          <p:cNvGrpSpPr/>
          <p:nvPr/>
        </p:nvGrpSpPr>
        <p:grpSpPr>
          <a:xfrm>
            <a:off x="2162629" y="2817690"/>
            <a:ext cx="7866742" cy="1362174"/>
            <a:chOff x="2162629" y="2921168"/>
            <a:chExt cx="7866742" cy="1362174"/>
          </a:xfrm>
        </p:grpSpPr>
        <p:sp>
          <p:nvSpPr>
            <p:cNvPr id="14" name="文本框 13"/>
            <p:cNvSpPr txBox="1"/>
            <p:nvPr/>
          </p:nvSpPr>
          <p:spPr>
            <a:xfrm>
              <a:off x="2162629" y="2921168"/>
              <a:ext cx="7866742" cy="11068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dirty="0">
                  <a:solidFill>
                    <a:schemeClr val="accent1"/>
                  </a:solidFill>
                  <a:latin typeface="思源黑体 Bold" panose="020B0800000000000000" charset="-122"/>
                  <a:ea typeface="思源黑体 Bold" panose="020B0800000000000000" charset="-122"/>
                  <a:cs typeface="思源黑体 Bold" panose="020B0800000000000000" charset="-122"/>
                </a:rPr>
                <a:t>谢谢你的观看</a:t>
              </a:r>
              <a:endParaRPr lang="zh-CN" altLang="en-US" sz="6600" dirty="0">
                <a:solidFill>
                  <a:schemeClr val="accent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3558539" y="3915042"/>
              <a:ext cx="5090161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tx2"/>
                  </a:solidFill>
                  <a:latin typeface="思源黑体 Regular" panose="020B0500000000000000" charset="-122"/>
                  <a:ea typeface="思源黑体 Regular" panose="020B0500000000000000" charset="-122"/>
                  <a:cs typeface="思源黑体 Regular" panose="020B0500000000000000" charset="-122"/>
                </a:rPr>
                <a:t>THANKS FOR YOUR SLEEPING</a:t>
              </a:r>
              <a:endParaRPr lang="en-US" altLang="zh-CN" dirty="0">
                <a:solidFill>
                  <a:schemeClr val="tx2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 flipH="1" flipV="1">
            <a:off x="-1" y="-1"/>
            <a:ext cx="12192001" cy="6858001"/>
            <a:chOff x="-1" y="-1"/>
            <a:chExt cx="12192001" cy="6858001"/>
          </a:xfrm>
        </p:grpSpPr>
        <p:grpSp>
          <p:nvGrpSpPr>
            <p:cNvPr id="3" name="组合 2"/>
            <p:cNvGrpSpPr/>
            <p:nvPr/>
          </p:nvGrpSpPr>
          <p:grpSpPr>
            <a:xfrm>
              <a:off x="-1" y="2178000"/>
              <a:ext cx="9720000" cy="4680000"/>
              <a:chOff x="-1" y="2178000"/>
              <a:chExt cx="9720000" cy="4680000"/>
            </a:xfrm>
          </p:grpSpPr>
          <p:grpSp>
            <p:nvGrpSpPr>
              <p:cNvPr id="119" name="组合 118"/>
              <p:cNvGrpSpPr/>
              <p:nvPr/>
            </p:nvGrpSpPr>
            <p:grpSpPr>
              <a:xfrm flipH="1" flipV="1">
                <a:off x="-1" y="2178000"/>
                <a:ext cx="9720000" cy="4680000"/>
                <a:chOff x="2472001" y="0"/>
                <a:chExt cx="9720000" cy="4680000"/>
              </a:xfrm>
            </p:grpSpPr>
            <p:cxnSp>
              <p:nvCxnSpPr>
                <p:cNvPr id="121" name="直接连接符 120"/>
                <p:cNvCxnSpPr/>
                <p:nvPr/>
              </p:nvCxnSpPr>
              <p:spPr>
                <a:xfrm flipV="1">
                  <a:off x="2472001" y="556079"/>
                  <a:ext cx="97200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" name="直接连接符 121"/>
                <p:cNvCxnSpPr/>
                <p:nvPr/>
              </p:nvCxnSpPr>
              <p:spPr>
                <a:xfrm>
                  <a:off x="11604625" y="0"/>
                  <a:ext cx="0" cy="468000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35" name="直角三角形 134"/>
              <p:cNvSpPr/>
              <p:nvPr/>
            </p:nvSpPr>
            <p:spPr>
              <a:xfrm>
                <a:off x="660971" y="5985288"/>
                <a:ext cx="252000" cy="25200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2472000" y="-1"/>
              <a:ext cx="9720000" cy="4680000"/>
              <a:chOff x="2472000" y="-1"/>
              <a:chExt cx="9720000" cy="4680000"/>
            </a:xfrm>
          </p:grpSpPr>
          <p:grpSp>
            <p:nvGrpSpPr>
              <p:cNvPr id="117" name="组合 116"/>
              <p:cNvGrpSpPr/>
              <p:nvPr/>
            </p:nvGrpSpPr>
            <p:grpSpPr>
              <a:xfrm>
                <a:off x="2472000" y="-1"/>
                <a:ext cx="9720000" cy="4680000"/>
                <a:chOff x="2472000" y="-1"/>
                <a:chExt cx="9720000" cy="4680000"/>
              </a:xfrm>
            </p:grpSpPr>
            <p:cxnSp>
              <p:nvCxnSpPr>
                <p:cNvPr id="24" name="直接连接符 23"/>
                <p:cNvCxnSpPr/>
                <p:nvPr/>
              </p:nvCxnSpPr>
              <p:spPr>
                <a:xfrm>
                  <a:off x="2472000" y="556079"/>
                  <a:ext cx="97200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52"/>
                <p:cNvCxnSpPr/>
                <p:nvPr/>
              </p:nvCxnSpPr>
              <p:spPr>
                <a:xfrm>
                  <a:off x="11604625" y="-1"/>
                  <a:ext cx="0" cy="468000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36" name="直角三角形 135"/>
              <p:cNvSpPr/>
              <p:nvPr/>
            </p:nvSpPr>
            <p:spPr>
              <a:xfrm rot="10800000">
                <a:off x="11279838" y="623094"/>
                <a:ext cx="252000" cy="25200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1" y="-1"/>
            <a:ext cx="12192001" cy="6858001"/>
            <a:chOff x="-1" y="-1"/>
            <a:chExt cx="12192001" cy="6858001"/>
          </a:xfrm>
        </p:grpSpPr>
        <p:grpSp>
          <p:nvGrpSpPr>
            <p:cNvPr id="117" name="组合 116"/>
            <p:cNvGrpSpPr/>
            <p:nvPr/>
          </p:nvGrpSpPr>
          <p:grpSpPr>
            <a:xfrm>
              <a:off x="6072000" y="-1"/>
              <a:ext cx="6120000" cy="4680000"/>
              <a:chOff x="6072000" y="-1"/>
              <a:chExt cx="6120000" cy="4680000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6072000" y="556079"/>
                <a:ext cx="6120000" cy="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>
                <a:off x="11604625" y="-1"/>
                <a:ext cx="0" cy="468000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9" name="组合 118"/>
            <p:cNvGrpSpPr/>
            <p:nvPr/>
          </p:nvGrpSpPr>
          <p:grpSpPr>
            <a:xfrm flipH="1" flipV="1">
              <a:off x="-1" y="2178000"/>
              <a:ext cx="9720000" cy="4680000"/>
              <a:chOff x="2472001" y="0"/>
              <a:chExt cx="9720000" cy="4680000"/>
            </a:xfrm>
          </p:grpSpPr>
          <p:cxnSp>
            <p:nvCxnSpPr>
              <p:cNvPr id="121" name="直接连接符 120"/>
              <p:cNvCxnSpPr/>
              <p:nvPr/>
            </p:nvCxnSpPr>
            <p:spPr>
              <a:xfrm flipV="1">
                <a:off x="2472001" y="556079"/>
                <a:ext cx="9720000" cy="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/>
              <p:cNvCxnSpPr/>
              <p:nvPr/>
            </p:nvCxnSpPr>
            <p:spPr>
              <a:xfrm>
                <a:off x="11604625" y="0"/>
                <a:ext cx="0" cy="468000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文本框 1"/>
          <p:cNvSpPr txBox="1"/>
          <p:nvPr/>
        </p:nvSpPr>
        <p:spPr>
          <a:xfrm>
            <a:off x="717027" y="299928"/>
            <a:ext cx="62320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accent2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员工报销常出现问题</a:t>
            </a:r>
            <a:endParaRPr lang="zh-CN" altLang="en-US" sz="3600" dirty="0">
              <a:solidFill>
                <a:schemeClr val="accent2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87374" y="0"/>
            <a:ext cx="0" cy="818944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5"/>
          <p:cNvSpPr txBox="1"/>
          <p:nvPr/>
        </p:nvSpPr>
        <p:spPr>
          <a:xfrm>
            <a:off x="803275" y="5047068"/>
            <a:ext cx="105854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在日常工作总结，员工报销时经常出现报销单据填写不规范、报销内容不明确等情况，由于单据填写错误导致的重复填写工作也多次发生，给员工自己以及财务部门带来很多本不必要的困扰。</a:t>
            </a:r>
            <a:endParaRPr lang="zh-CN" altLang="en-US" sz="1600" dirty="0">
              <a:latin typeface="思源黑体 Light" panose="020B0300000000000000" charset="-122"/>
              <a:ea typeface="思源黑体 Light" panose="020B0300000000000000" charset="-122"/>
              <a:cs typeface="思源黑体 Light" panose="020B0300000000000000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615046" y="1617593"/>
            <a:ext cx="6961909" cy="3020290"/>
            <a:chOff x="4423091" y="1935093"/>
            <a:chExt cx="6961909" cy="3020290"/>
          </a:xfrm>
        </p:grpSpPr>
        <p:sp>
          <p:nvSpPr>
            <p:cNvPr id="4" name="Rectangle 6"/>
            <p:cNvSpPr/>
            <p:nvPr/>
          </p:nvSpPr>
          <p:spPr>
            <a:xfrm>
              <a:off x="8078343" y="1935093"/>
              <a:ext cx="3306657" cy="1349539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" name="Rectangle 7"/>
            <p:cNvSpPr/>
            <p:nvPr/>
          </p:nvSpPr>
          <p:spPr>
            <a:xfrm>
              <a:off x="4423091" y="1935093"/>
              <a:ext cx="3306657" cy="1349539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" name="Rectangle 8"/>
            <p:cNvSpPr/>
            <p:nvPr/>
          </p:nvSpPr>
          <p:spPr>
            <a:xfrm>
              <a:off x="8078343" y="3605844"/>
              <a:ext cx="3306657" cy="1349539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" name="Rectangle 11"/>
            <p:cNvSpPr/>
            <p:nvPr/>
          </p:nvSpPr>
          <p:spPr>
            <a:xfrm>
              <a:off x="4423091" y="3605844"/>
              <a:ext cx="3306657" cy="1349539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" name="Freeform 165"/>
            <p:cNvSpPr>
              <a:spLocks noEditPoints="1"/>
            </p:cNvSpPr>
            <p:nvPr/>
          </p:nvSpPr>
          <p:spPr bwMode="auto">
            <a:xfrm>
              <a:off x="4679138" y="2393277"/>
              <a:ext cx="436681" cy="479543"/>
            </a:xfrm>
            <a:custGeom>
              <a:avLst/>
              <a:gdLst>
                <a:gd name="T0" fmla="*/ 0 w 69"/>
                <a:gd name="T1" fmla="*/ 9 h 73"/>
                <a:gd name="T2" fmla="*/ 19 w 69"/>
                <a:gd name="T3" fmla="*/ 73 h 73"/>
                <a:gd name="T4" fmla="*/ 69 w 69"/>
                <a:gd name="T5" fmla="*/ 64 h 73"/>
                <a:gd name="T6" fmla="*/ 20 w 69"/>
                <a:gd name="T7" fmla="*/ 69 h 73"/>
                <a:gd name="T8" fmla="*/ 20 w 69"/>
                <a:gd name="T9" fmla="*/ 60 h 73"/>
                <a:gd name="T10" fmla="*/ 20 w 69"/>
                <a:gd name="T11" fmla="*/ 54 h 73"/>
                <a:gd name="T12" fmla="*/ 27 w 69"/>
                <a:gd name="T13" fmla="*/ 57 h 73"/>
                <a:gd name="T14" fmla="*/ 35 w 69"/>
                <a:gd name="T15" fmla="*/ 41 h 73"/>
                <a:gd name="T16" fmla="*/ 42 w 69"/>
                <a:gd name="T17" fmla="*/ 57 h 73"/>
                <a:gd name="T18" fmla="*/ 49 w 69"/>
                <a:gd name="T19" fmla="*/ 54 h 73"/>
                <a:gd name="T20" fmla="*/ 44 w 69"/>
                <a:gd name="T21" fmla="*/ 37 h 73"/>
                <a:gd name="T22" fmla="*/ 47 w 69"/>
                <a:gd name="T23" fmla="*/ 34 h 73"/>
                <a:gd name="T24" fmla="*/ 48 w 69"/>
                <a:gd name="T25" fmla="*/ 28 h 73"/>
                <a:gd name="T26" fmla="*/ 46 w 69"/>
                <a:gd name="T27" fmla="*/ 23 h 73"/>
                <a:gd name="T28" fmla="*/ 42 w 69"/>
                <a:gd name="T29" fmla="*/ 18 h 73"/>
                <a:gd name="T30" fmla="*/ 37 w 69"/>
                <a:gd name="T31" fmla="*/ 16 h 73"/>
                <a:gd name="T32" fmla="*/ 31 w 69"/>
                <a:gd name="T33" fmla="*/ 16 h 73"/>
                <a:gd name="T34" fmla="*/ 26 w 69"/>
                <a:gd name="T35" fmla="*/ 19 h 73"/>
                <a:gd name="T36" fmla="*/ 22 w 69"/>
                <a:gd name="T37" fmla="*/ 24 h 73"/>
                <a:gd name="T38" fmla="*/ 21 w 69"/>
                <a:gd name="T39" fmla="*/ 29 h 73"/>
                <a:gd name="T40" fmla="*/ 23 w 69"/>
                <a:gd name="T41" fmla="*/ 35 h 73"/>
                <a:gd name="T42" fmla="*/ 19 w 69"/>
                <a:gd name="T43" fmla="*/ 53 h 73"/>
                <a:gd name="T44" fmla="*/ 8 w 69"/>
                <a:gd name="T45" fmla="*/ 51 h 73"/>
                <a:gd name="T46" fmla="*/ 9 w 69"/>
                <a:gd name="T47" fmla="*/ 7 h 73"/>
                <a:gd name="T48" fmla="*/ 62 w 69"/>
                <a:gd name="T49" fmla="*/ 64 h 73"/>
                <a:gd name="T50" fmla="*/ 22 w 69"/>
                <a:gd name="T51" fmla="*/ 65 h 73"/>
                <a:gd name="T52" fmla="*/ 24 w 69"/>
                <a:gd name="T53" fmla="*/ 24 h 73"/>
                <a:gd name="T54" fmla="*/ 35 w 69"/>
                <a:gd name="T55" fmla="*/ 19 h 73"/>
                <a:gd name="T56" fmla="*/ 25 w 69"/>
                <a:gd name="T57" fmla="*/ 29 h 73"/>
                <a:gd name="T58" fmla="*/ 37 w 69"/>
                <a:gd name="T59" fmla="*/ 42 h 73"/>
                <a:gd name="T60" fmla="*/ 40 w 69"/>
                <a:gd name="T61" fmla="*/ 40 h 73"/>
                <a:gd name="T62" fmla="*/ 47 w 69"/>
                <a:gd name="T63" fmla="*/ 51 h 73"/>
                <a:gd name="T64" fmla="*/ 42 w 69"/>
                <a:gd name="T65" fmla="*/ 49 h 73"/>
                <a:gd name="T66" fmla="*/ 37 w 69"/>
                <a:gd name="T67" fmla="*/ 42 h 73"/>
                <a:gd name="T68" fmla="*/ 45 w 69"/>
                <a:gd name="T69" fmla="*/ 24 h 73"/>
                <a:gd name="T70" fmla="*/ 42 w 69"/>
                <a:gd name="T71" fmla="*/ 20 h 73"/>
                <a:gd name="T72" fmla="*/ 37 w 69"/>
                <a:gd name="T73" fmla="*/ 18 h 73"/>
                <a:gd name="T74" fmla="*/ 32 w 69"/>
                <a:gd name="T75" fmla="*/ 18 h 73"/>
                <a:gd name="T76" fmla="*/ 32 w 69"/>
                <a:gd name="T77" fmla="*/ 18 h 73"/>
                <a:gd name="T78" fmla="*/ 27 w 69"/>
                <a:gd name="T79" fmla="*/ 20 h 73"/>
                <a:gd name="T80" fmla="*/ 27 w 69"/>
                <a:gd name="T81" fmla="*/ 40 h 73"/>
                <a:gd name="T82" fmla="*/ 31 w 69"/>
                <a:gd name="T83" fmla="*/ 42 h 73"/>
                <a:gd name="T84" fmla="*/ 28 w 69"/>
                <a:gd name="T85" fmla="*/ 53 h 73"/>
                <a:gd name="T86" fmla="*/ 26 w 69"/>
                <a:gd name="T87" fmla="*/ 48 h 73"/>
                <a:gd name="T88" fmla="*/ 26 w 69"/>
                <a:gd name="T89" fmla="*/ 40 h 73"/>
                <a:gd name="T90" fmla="*/ 22 w 69"/>
                <a:gd name="T91" fmla="*/ 70 h 73"/>
                <a:gd name="T92" fmla="*/ 60 w 69"/>
                <a:gd name="T93" fmla="*/ 68 h 73"/>
                <a:gd name="T94" fmla="*/ 60 w 69"/>
                <a:gd name="T95" fmla="*/ 5 h 73"/>
                <a:gd name="T96" fmla="*/ 5 w 69"/>
                <a:gd name="T97" fmla="*/ 51 h 73"/>
                <a:gd name="T98" fmla="*/ 3 w 69"/>
                <a:gd name="T99" fmla="*/ 9 h 73"/>
                <a:gd name="T100" fmla="*/ 66 w 69"/>
                <a:gd name="T101" fmla="*/ 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9" h="73">
                  <a:moveTo>
                    <a:pt x="6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0" y="53"/>
                    <a:pt x="0" y="54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3"/>
                    <a:pt x="20" y="73"/>
                    <a:pt x="21" y="73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65" y="73"/>
                    <a:pt x="69" y="69"/>
                    <a:pt x="69" y="64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9" y="4"/>
                    <a:pt x="65" y="0"/>
                    <a:pt x="60" y="0"/>
                  </a:cubicBezTo>
                  <a:close/>
                  <a:moveTo>
                    <a:pt x="20" y="69"/>
                  </a:moveTo>
                  <a:cubicBezTo>
                    <a:pt x="4" y="53"/>
                    <a:pt x="4" y="53"/>
                    <a:pt x="4" y="53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7" y="53"/>
                    <a:pt x="20" y="56"/>
                    <a:pt x="20" y="60"/>
                  </a:cubicBezTo>
                  <a:lnTo>
                    <a:pt x="20" y="69"/>
                  </a:lnTo>
                  <a:close/>
                  <a:moveTo>
                    <a:pt x="19" y="54"/>
                  </a:moveTo>
                  <a:cubicBezTo>
                    <a:pt x="20" y="54"/>
                    <a:pt x="20" y="54"/>
                    <a:pt x="20" y="54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6" y="57"/>
                    <a:pt x="27" y="57"/>
                    <a:pt x="27" y="57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1" y="57"/>
                    <a:pt x="41" y="57"/>
                    <a:pt x="42" y="57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2" y="57"/>
                    <a:pt x="43" y="57"/>
                    <a:pt x="43" y="57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49" y="54"/>
                    <a:pt x="50" y="54"/>
                    <a:pt x="50" y="54"/>
                  </a:cubicBezTo>
                  <a:cubicBezTo>
                    <a:pt x="50" y="54"/>
                    <a:pt x="50" y="53"/>
                    <a:pt x="50" y="53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7" y="35"/>
                    <a:pt x="47" y="35"/>
                    <a:pt x="47" y="34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29"/>
                    <a:pt x="48" y="29"/>
                    <a:pt x="48" y="28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3"/>
                    <a:pt x="47" y="23"/>
                    <a:pt x="46" y="2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18"/>
                    <a:pt x="43" y="18"/>
                    <a:pt x="42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6"/>
                    <a:pt x="37" y="15"/>
                    <a:pt x="37" y="16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5"/>
                    <a:pt x="31" y="16"/>
                    <a:pt x="31" y="16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6" y="18"/>
                    <a:pt x="26" y="18"/>
                    <a:pt x="26" y="19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2" y="23"/>
                    <a:pt x="22" y="23"/>
                    <a:pt x="22" y="24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5"/>
                    <a:pt x="22" y="35"/>
                    <a:pt x="23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3"/>
                    <a:pt x="19" y="54"/>
                  </a:cubicBezTo>
                  <a:cubicBezTo>
                    <a:pt x="17" y="52"/>
                    <a:pt x="15" y="51"/>
                    <a:pt x="13" y="5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8"/>
                    <a:pt x="8" y="7"/>
                    <a:pt x="9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1" y="7"/>
                    <a:pt x="62" y="8"/>
                    <a:pt x="62" y="9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62" y="65"/>
                    <a:pt x="61" y="66"/>
                    <a:pt x="60" y="66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2" y="58"/>
                    <a:pt x="21" y="56"/>
                    <a:pt x="19" y="54"/>
                  </a:cubicBezTo>
                  <a:close/>
                  <a:moveTo>
                    <a:pt x="24" y="24"/>
                  </a:move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lose/>
                  <a:moveTo>
                    <a:pt x="35" y="19"/>
                  </a:moveTo>
                  <a:cubicBezTo>
                    <a:pt x="40" y="19"/>
                    <a:pt x="44" y="24"/>
                    <a:pt x="44" y="29"/>
                  </a:cubicBezTo>
                  <a:cubicBezTo>
                    <a:pt x="44" y="34"/>
                    <a:pt x="40" y="38"/>
                    <a:pt x="35" y="38"/>
                  </a:cubicBezTo>
                  <a:cubicBezTo>
                    <a:pt x="29" y="38"/>
                    <a:pt x="25" y="34"/>
                    <a:pt x="25" y="29"/>
                  </a:cubicBezTo>
                  <a:cubicBezTo>
                    <a:pt x="25" y="24"/>
                    <a:pt x="29" y="19"/>
                    <a:pt x="35" y="19"/>
                  </a:cubicBezTo>
                  <a:close/>
                  <a:moveTo>
                    <a:pt x="37" y="42"/>
                  </a:move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48"/>
                    <a:pt x="43" y="48"/>
                    <a:pt x="43" y="48"/>
                  </a:cubicBezTo>
                  <a:cubicBezTo>
                    <a:pt x="43" y="49"/>
                    <a:pt x="42" y="49"/>
                    <a:pt x="42" y="49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lose/>
                  <a:moveTo>
                    <a:pt x="45" y="24"/>
                  </a:moveTo>
                  <a:cubicBezTo>
                    <a:pt x="45" y="24"/>
                    <a:pt x="45" y="24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close/>
                  <a:moveTo>
                    <a:pt x="42" y="20"/>
                  </a:moveTo>
                  <a:cubicBezTo>
                    <a:pt x="42" y="20"/>
                    <a:pt x="42" y="20"/>
                    <a:pt x="42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2" y="20"/>
                    <a:pt x="42" y="20"/>
                    <a:pt x="42" y="20"/>
                  </a:cubicBezTo>
                  <a:close/>
                  <a:moveTo>
                    <a:pt x="37" y="18"/>
                  </a:moveTo>
                  <a:cubicBezTo>
                    <a:pt x="37" y="18"/>
                    <a:pt x="37" y="18"/>
                    <a:pt x="37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8"/>
                    <a:pt x="37" y="18"/>
                    <a:pt x="37" y="18"/>
                  </a:cubicBezTo>
                  <a:close/>
                  <a:moveTo>
                    <a:pt x="32" y="18"/>
                  </a:move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lose/>
                  <a:moveTo>
                    <a:pt x="27" y="20"/>
                  </a:move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lose/>
                  <a:moveTo>
                    <a:pt x="26" y="40"/>
                  </a:moveTo>
                  <a:cubicBezTo>
                    <a:pt x="26" y="40"/>
                    <a:pt x="27" y="40"/>
                    <a:pt x="27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9"/>
                    <a:pt x="26" y="49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5" y="48"/>
                    <a:pt x="25" y="49"/>
                  </a:cubicBezTo>
                  <a:cubicBezTo>
                    <a:pt x="22" y="51"/>
                    <a:pt x="22" y="51"/>
                    <a:pt x="22" y="51"/>
                  </a:cubicBezTo>
                  <a:lnTo>
                    <a:pt x="26" y="40"/>
                  </a:lnTo>
                  <a:close/>
                  <a:moveTo>
                    <a:pt x="66" y="64"/>
                  </a:moveTo>
                  <a:cubicBezTo>
                    <a:pt x="66" y="67"/>
                    <a:pt x="63" y="70"/>
                    <a:pt x="60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60" y="68"/>
                    <a:pt x="60" y="68"/>
                    <a:pt x="60" y="68"/>
                  </a:cubicBezTo>
                  <a:cubicBezTo>
                    <a:pt x="62" y="68"/>
                    <a:pt x="64" y="66"/>
                    <a:pt x="64" y="64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4" y="7"/>
                    <a:pt x="62" y="5"/>
                    <a:pt x="60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7" y="5"/>
                    <a:pt x="5" y="7"/>
                    <a:pt x="5" y="9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6"/>
                    <a:pt x="6" y="3"/>
                    <a:pt x="9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3" y="3"/>
                    <a:pt x="66" y="6"/>
                    <a:pt x="66" y="9"/>
                  </a:cubicBezTo>
                  <a:lnTo>
                    <a:pt x="66" y="6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158"/>
            <p:cNvSpPr>
              <a:spLocks noEditPoints="1"/>
            </p:cNvSpPr>
            <p:nvPr/>
          </p:nvSpPr>
          <p:spPr bwMode="auto">
            <a:xfrm>
              <a:off x="8364760" y="2337407"/>
              <a:ext cx="475737" cy="521043"/>
            </a:xfrm>
            <a:custGeom>
              <a:avLst/>
              <a:gdLst>
                <a:gd name="T0" fmla="*/ 67 w 71"/>
                <a:gd name="T1" fmla="*/ 17 h 75"/>
                <a:gd name="T2" fmla="*/ 56 w 71"/>
                <a:gd name="T3" fmla="*/ 0 h 75"/>
                <a:gd name="T4" fmla="*/ 28 w 71"/>
                <a:gd name="T5" fmla="*/ 7 h 75"/>
                <a:gd name="T6" fmla="*/ 9 w 71"/>
                <a:gd name="T7" fmla="*/ 1 h 75"/>
                <a:gd name="T8" fmla="*/ 0 w 71"/>
                <a:gd name="T9" fmla="*/ 65 h 75"/>
                <a:gd name="T10" fmla="*/ 67 w 71"/>
                <a:gd name="T11" fmla="*/ 65 h 75"/>
                <a:gd name="T12" fmla="*/ 71 w 71"/>
                <a:gd name="T13" fmla="*/ 57 h 75"/>
                <a:gd name="T14" fmla="*/ 4 w 71"/>
                <a:gd name="T15" fmla="*/ 20 h 75"/>
                <a:gd name="T16" fmla="*/ 15 w 71"/>
                <a:gd name="T17" fmla="*/ 19 h 75"/>
                <a:gd name="T18" fmla="*/ 53 w 71"/>
                <a:gd name="T19" fmla="*/ 19 h 75"/>
                <a:gd name="T20" fmla="*/ 4 w 71"/>
                <a:gd name="T21" fmla="*/ 20 h 75"/>
                <a:gd name="T22" fmla="*/ 61 w 71"/>
                <a:gd name="T23" fmla="*/ 16 h 75"/>
                <a:gd name="T24" fmla="*/ 3 w 71"/>
                <a:gd name="T25" fmla="*/ 17 h 75"/>
                <a:gd name="T26" fmla="*/ 7 w 71"/>
                <a:gd name="T27" fmla="*/ 17 h 75"/>
                <a:gd name="T28" fmla="*/ 64 w 71"/>
                <a:gd name="T29" fmla="*/ 27 h 75"/>
                <a:gd name="T30" fmla="*/ 6 w 71"/>
                <a:gd name="T31" fmla="*/ 22 h 75"/>
                <a:gd name="T32" fmla="*/ 60 w 71"/>
                <a:gd name="T33" fmla="*/ 14 h 75"/>
                <a:gd name="T34" fmla="*/ 55 w 71"/>
                <a:gd name="T35" fmla="*/ 2 h 75"/>
                <a:gd name="T36" fmla="*/ 36 w 71"/>
                <a:gd name="T37" fmla="*/ 10 h 75"/>
                <a:gd name="T38" fmla="*/ 55 w 71"/>
                <a:gd name="T39" fmla="*/ 2 h 75"/>
                <a:gd name="T40" fmla="*/ 47 w 71"/>
                <a:gd name="T41" fmla="*/ 17 h 75"/>
                <a:gd name="T42" fmla="*/ 34 w 71"/>
                <a:gd name="T43" fmla="*/ 17 h 75"/>
                <a:gd name="T44" fmla="*/ 8 w 71"/>
                <a:gd name="T45" fmla="*/ 10 h 75"/>
                <a:gd name="T46" fmla="*/ 8 w 71"/>
                <a:gd name="T47" fmla="*/ 10 h 75"/>
                <a:gd name="T48" fmla="*/ 10 w 71"/>
                <a:gd name="T49" fmla="*/ 72 h 75"/>
                <a:gd name="T50" fmla="*/ 4 w 71"/>
                <a:gd name="T51" fmla="*/ 25 h 75"/>
                <a:gd name="T52" fmla="*/ 6 w 71"/>
                <a:gd name="T53" fmla="*/ 26 h 75"/>
                <a:gd name="T54" fmla="*/ 10 w 71"/>
                <a:gd name="T55" fmla="*/ 27 h 75"/>
                <a:gd name="T56" fmla="*/ 64 w 71"/>
                <a:gd name="T57" fmla="*/ 36 h 75"/>
                <a:gd name="T58" fmla="*/ 39 w 71"/>
                <a:gd name="T59" fmla="*/ 57 h 75"/>
                <a:gd name="T60" fmla="*/ 64 w 71"/>
                <a:gd name="T61" fmla="*/ 65 h 75"/>
                <a:gd name="T62" fmla="*/ 67 w 71"/>
                <a:gd name="T63" fmla="*/ 57 h 75"/>
                <a:gd name="T64" fmla="*/ 42 w 71"/>
                <a:gd name="T65" fmla="*/ 57 h 75"/>
                <a:gd name="T66" fmla="*/ 64 w 71"/>
                <a:gd name="T67" fmla="*/ 39 h 75"/>
                <a:gd name="T68" fmla="*/ 68 w 71"/>
                <a:gd name="T69" fmla="*/ 38 h 75"/>
                <a:gd name="T70" fmla="*/ 67 w 71"/>
                <a:gd name="T71" fmla="*/ 36 h 75"/>
                <a:gd name="T72" fmla="*/ 68 w 71"/>
                <a:gd name="T73" fmla="*/ 35 h 75"/>
                <a:gd name="T74" fmla="*/ 46 w 71"/>
                <a:gd name="T75" fmla="*/ 48 h 75"/>
                <a:gd name="T76" fmla="*/ 53 w 71"/>
                <a:gd name="T77" fmla="*/ 41 h 75"/>
                <a:gd name="T78" fmla="*/ 53 w 71"/>
                <a:gd name="T79" fmla="*/ 44 h 75"/>
                <a:gd name="T80" fmla="*/ 18 w 71"/>
                <a:gd name="T81" fmla="*/ 66 h 75"/>
                <a:gd name="T82" fmla="*/ 7 w 71"/>
                <a:gd name="T83" fmla="*/ 62 h 75"/>
                <a:gd name="T84" fmla="*/ 9 w 71"/>
                <a:gd name="T85" fmla="*/ 45 h 75"/>
                <a:gd name="T86" fmla="*/ 17 w 71"/>
                <a:gd name="T87" fmla="*/ 65 h 75"/>
                <a:gd name="T88" fmla="*/ 24 w 71"/>
                <a:gd name="T89" fmla="*/ 67 h 75"/>
                <a:gd name="T90" fmla="*/ 22 w 71"/>
                <a:gd name="T91" fmla="*/ 6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1" h="75">
                  <a:moveTo>
                    <a:pt x="68" y="31"/>
                  </a:moveTo>
                  <a:cubicBezTo>
                    <a:pt x="67" y="31"/>
                    <a:pt x="67" y="31"/>
                    <a:pt x="67" y="32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7" y="12"/>
                    <a:pt x="63" y="7"/>
                    <a:pt x="58" y="7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0"/>
                    <a:pt x="9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4" y="8"/>
                    <a:pt x="0" y="12"/>
                    <a:pt x="0" y="1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1"/>
                    <a:pt x="5" y="75"/>
                    <a:pt x="10" y="75"/>
                  </a:cubicBezTo>
                  <a:cubicBezTo>
                    <a:pt x="57" y="75"/>
                    <a:pt x="57" y="75"/>
                    <a:pt x="57" y="75"/>
                  </a:cubicBezTo>
                  <a:cubicBezTo>
                    <a:pt x="63" y="75"/>
                    <a:pt x="67" y="71"/>
                    <a:pt x="67" y="65"/>
                  </a:cubicBezTo>
                  <a:cubicBezTo>
                    <a:pt x="67" y="60"/>
                    <a:pt x="67" y="60"/>
                    <a:pt x="67" y="60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70" y="60"/>
                    <a:pt x="71" y="59"/>
                    <a:pt x="71" y="57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71" y="33"/>
                    <a:pt x="70" y="31"/>
                    <a:pt x="68" y="31"/>
                  </a:cubicBezTo>
                  <a:close/>
                  <a:moveTo>
                    <a:pt x="4" y="20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4" y="20"/>
                    <a:pt x="64" y="20"/>
                    <a:pt x="64" y="20"/>
                  </a:cubicBezTo>
                  <a:lnTo>
                    <a:pt x="4" y="20"/>
                  </a:lnTo>
                  <a:close/>
                  <a:moveTo>
                    <a:pt x="64" y="17"/>
                  </a:moveTo>
                  <a:cubicBezTo>
                    <a:pt x="61" y="17"/>
                    <a:pt x="61" y="17"/>
                    <a:pt x="61" y="17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6"/>
                    <a:pt x="64" y="16"/>
                    <a:pt x="64" y="17"/>
                  </a:cubicBezTo>
                  <a:close/>
                  <a:moveTo>
                    <a:pt x="3" y="17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7"/>
                    <a:pt x="7" y="17"/>
                    <a:pt x="7" y="17"/>
                  </a:cubicBezTo>
                  <a:lnTo>
                    <a:pt x="3" y="17"/>
                  </a:lnTo>
                  <a:close/>
                  <a:moveTo>
                    <a:pt x="64" y="22"/>
                  </a:moveTo>
                  <a:cubicBezTo>
                    <a:pt x="64" y="27"/>
                    <a:pt x="64" y="27"/>
                    <a:pt x="64" y="27"/>
                  </a:cubicBezTo>
                  <a:cubicBezTo>
                    <a:pt x="62" y="25"/>
                    <a:pt x="60" y="24"/>
                    <a:pt x="57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8" y="24"/>
                    <a:pt x="7" y="23"/>
                    <a:pt x="6" y="22"/>
                  </a:cubicBezTo>
                  <a:lnTo>
                    <a:pt x="64" y="22"/>
                  </a:lnTo>
                  <a:close/>
                  <a:moveTo>
                    <a:pt x="63" y="14"/>
                  </a:moveTo>
                  <a:cubicBezTo>
                    <a:pt x="60" y="14"/>
                    <a:pt x="60" y="14"/>
                    <a:pt x="60" y="14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61" y="11"/>
                    <a:pt x="62" y="12"/>
                    <a:pt x="63" y="14"/>
                  </a:cubicBezTo>
                  <a:close/>
                  <a:moveTo>
                    <a:pt x="55" y="2"/>
                  </a:moveTo>
                  <a:cubicBezTo>
                    <a:pt x="59" y="17"/>
                    <a:pt x="59" y="17"/>
                    <a:pt x="59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lnTo>
                    <a:pt x="55" y="2"/>
                  </a:lnTo>
                  <a:close/>
                  <a:moveTo>
                    <a:pt x="11" y="2"/>
                  </a:move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9" y="17"/>
                    <a:pt x="9" y="17"/>
                    <a:pt x="9" y="17"/>
                  </a:cubicBezTo>
                  <a:lnTo>
                    <a:pt x="11" y="2"/>
                  </a:lnTo>
                  <a:close/>
                  <a:moveTo>
                    <a:pt x="8" y="10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2"/>
                    <a:pt x="6" y="11"/>
                    <a:pt x="8" y="10"/>
                  </a:cubicBezTo>
                  <a:close/>
                  <a:moveTo>
                    <a:pt x="64" y="65"/>
                  </a:moveTo>
                  <a:cubicBezTo>
                    <a:pt x="64" y="69"/>
                    <a:pt x="61" y="72"/>
                    <a:pt x="57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7" y="72"/>
                    <a:pt x="3" y="69"/>
                    <a:pt x="3" y="65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4" y="24"/>
                    <a:pt x="4" y="24"/>
                    <a:pt x="4" y="25"/>
                  </a:cubicBezTo>
                  <a:cubicBezTo>
                    <a:pt x="4" y="25"/>
                    <a:pt x="5" y="25"/>
                    <a:pt x="5" y="25"/>
                  </a:cubicBezTo>
                  <a:cubicBezTo>
                    <a:pt x="5" y="25"/>
                    <a:pt x="5" y="25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7" y="26"/>
                    <a:pt x="7" y="26"/>
                    <a:pt x="8" y="26"/>
                  </a:cubicBezTo>
                  <a:cubicBezTo>
                    <a:pt x="8" y="26"/>
                    <a:pt x="8" y="26"/>
                    <a:pt x="8" y="27"/>
                  </a:cubicBezTo>
                  <a:cubicBezTo>
                    <a:pt x="9" y="27"/>
                    <a:pt x="10" y="27"/>
                    <a:pt x="10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61" y="27"/>
                    <a:pt x="64" y="30"/>
                    <a:pt x="64" y="34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1" y="36"/>
                    <a:pt x="39" y="37"/>
                    <a:pt x="39" y="39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9"/>
                    <a:pt x="41" y="60"/>
                    <a:pt x="43" y="60"/>
                  </a:cubicBezTo>
                  <a:cubicBezTo>
                    <a:pt x="64" y="60"/>
                    <a:pt x="64" y="60"/>
                    <a:pt x="64" y="60"/>
                  </a:cubicBezTo>
                  <a:lnTo>
                    <a:pt x="64" y="65"/>
                  </a:lnTo>
                  <a:close/>
                  <a:moveTo>
                    <a:pt x="68" y="57"/>
                  </a:moveTo>
                  <a:cubicBezTo>
                    <a:pt x="68" y="57"/>
                    <a:pt x="68" y="57"/>
                    <a:pt x="68" y="57"/>
                  </a:cubicBezTo>
                  <a:cubicBezTo>
                    <a:pt x="67" y="57"/>
                    <a:pt x="67" y="57"/>
                    <a:pt x="67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2" y="39"/>
                    <a:pt x="42" y="39"/>
                    <a:pt x="43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68" y="39"/>
                    <a:pt x="68" y="38"/>
                    <a:pt x="68" y="38"/>
                  </a:cubicBezTo>
                  <a:lnTo>
                    <a:pt x="68" y="57"/>
                  </a:lnTo>
                  <a:close/>
                  <a:moveTo>
                    <a:pt x="68" y="36"/>
                  </a:moveTo>
                  <a:cubicBezTo>
                    <a:pt x="67" y="36"/>
                    <a:pt x="67" y="36"/>
                    <a:pt x="67" y="36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34"/>
                    <a:pt x="67" y="34"/>
                    <a:pt x="68" y="34"/>
                  </a:cubicBezTo>
                  <a:cubicBezTo>
                    <a:pt x="68" y="34"/>
                    <a:pt x="68" y="35"/>
                    <a:pt x="68" y="35"/>
                  </a:cubicBezTo>
                  <a:cubicBezTo>
                    <a:pt x="68" y="35"/>
                    <a:pt x="68" y="36"/>
                    <a:pt x="68" y="36"/>
                  </a:cubicBezTo>
                  <a:close/>
                  <a:moveTo>
                    <a:pt x="53" y="41"/>
                  </a:moveTo>
                  <a:cubicBezTo>
                    <a:pt x="49" y="41"/>
                    <a:pt x="46" y="44"/>
                    <a:pt x="46" y="48"/>
                  </a:cubicBezTo>
                  <a:cubicBezTo>
                    <a:pt x="46" y="52"/>
                    <a:pt x="49" y="55"/>
                    <a:pt x="53" y="55"/>
                  </a:cubicBezTo>
                  <a:cubicBezTo>
                    <a:pt x="57" y="55"/>
                    <a:pt x="60" y="52"/>
                    <a:pt x="60" y="48"/>
                  </a:cubicBezTo>
                  <a:cubicBezTo>
                    <a:pt x="60" y="44"/>
                    <a:pt x="57" y="41"/>
                    <a:pt x="53" y="41"/>
                  </a:cubicBezTo>
                  <a:close/>
                  <a:moveTo>
                    <a:pt x="53" y="52"/>
                  </a:moveTo>
                  <a:cubicBezTo>
                    <a:pt x="51" y="52"/>
                    <a:pt x="49" y="50"/>
                    <a:pt x="49" y="48"/>
                  </a:cubicBezTo>
                  <a:cubicBezTo>
                    <a:pt x="49" y="46"/>
                    <a:pt x="51" y="44"/>
                    <a:pt x="53" y="44"/>
                  </a:cubicBezTo>
                  <a:cubicBezTo>
                    <a:pt x="55" y="44"/>
                    <a:pt x="57" y="46"/>
                    <a:pt x="57" y="48"/>
                  </a:cubicBezTo>
                  <a:cubicBezTo>
                    <a:pt x="57" y="50"/>
                    <a:pt x="55" y="52"/>
                    <a:pt x="53" y="52"/>
                  </a:cubicBezTo>
                  <a:close/>
                  <a:moveTo>
                    <a:pt x="18" y="66"/>
                  </a:moveTo>
                  <a:cubicBezTo>
                    <a:pt x="18" y="67"/>
                    <a:pt x="18" y="67"/>
                    <a:pt x="17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9" y="67"/>
                    <a:pt x="7" y="65"/>
                    <a:pt x="7" y="62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4"/>
                    <a:pt x="7" y="44"/>
                    <a:pt x="8" y="44"/>
                  </a:cubicBezTo>
                  <a:cubicBezTo>
                    <a:pt x="8" y="44"/>
                    <a:pt x="9" y="44"/>
                    <a:pt x="9" y="45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4"/>
                    <a:pt x="10" y="65"/>
                    <a:pt x="12" y="65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8" y="65"/>
                    <a:pt x="18" y="66"/>
                    <a:pt x="18" y="66"/>
                  </a:cubicBezTo>
                  <a:close/>
                  <a:moveTo>
                    <a:pt x="25" y="66"/>
                  </a:moveTo>
                  <a:cubicBezTo>
                    <a:pt x="25" y="67"/>
                    <a:pt x="25" y="67"/>
                    <a:pt x="24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1" y="67"/>
                    <a:pt x="21" y="67"/>
                    <a:pt x="21" y="66"/>
                  </a:cubicBezTo>
                  <a:cubicBezTo>
                    <a:pt x="21" y="66"/>
                    <a:pt x="21" y="65"/>
                    <a:pt x="22" y="65"/>
                  </a:cubicBezTo>
                  <a:cubicBezTo>
                    <a:pt x="24" y="65"/>
                    <a:pt x="24" y="65"/>
                    <a:pt x="24" y="65"/>
                  </a:cubicBezTo>
                  <a:cubicBezTo>
                    <a:pt x="25" y="65"/>
                    <a:pt x="25" y="66"/>
                    <a:pt x="25" y="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257"/>
            <p:cNvSpPr>
              <a:spLocks noEditPoints="1"/>
            </p:cNvSpPr>
            <p:nvPr/>
          </p:nvSpPr>
          <p:spPr bwMode="auto">
            <a:xfrm>
              <a:off x="4662251" y="4075982"/>
              <a:ext cx="546453" cy="465494"/>
            </a:xfrm>
            <a:custGeom>
              <a:avLst/>
              <a:gdLst>
                <a:gd name="T0" fmla="*/ 26 w 80"/>
                <a:gd name="T1" fmla="*/ 65 h 65"/>
                <a:gd name="T2" fmla="*/ 0 w 80"/>
                <a:gd name="T3" fmla="*/ 65 h 65"/>
                <a:gd name="T4" fmla="*/ 7 w 80"/>
                <a:gd name="T5" fmla="*/ 54 h 65"/>
                <a:gd name="T6" fmla="*/ 8 w 80"/>
                <a:gd name="T7" fmla="*/ 47 h 65"/>
                <a:gd name="T8" fmla="*/ 8 w 80"/>
                <a:gd name="T9" fmla="*/ 43 h 65"/>
                <a:gd name="T10" fmla="*/ 19 w 80"/>
                <a:gd name="T11" fmla="*/ 44 h 65"/>
                <a:gd name="T12" fmla="*/ 17 w 80"/>
                <a:gd name="T13" fmla="*/ 50 h 65"/>
                <a:gd name="T14" fmla="*/ 24 w 80"/>
                <a:gd name="T15" fmla="*/ 56 h 65"/>
                <a:gd name="T16" fmla="*/ 44 w 80"/>
                <a:gd name="T17" fmla="*/ 50 h 65"/>
                <a:gd name="T18" fmla="*/ 46 w 80"/>
                <a:gd name="T19" fmla="*/ 44 h 65"/>
                <a:gd name="T20" fmla="*/ 35 w 80"/>
                <a:gd name="T21" fmla="*/ 43 h 65"/>
                <a:gd name="T22" fmla="*/ 35 w 80"/>
                <a:gd name="T23" fmla="*/ 47 h 65"/>
                <a:gd name="T24" fmla="*/ 34 w 80"/>
                <a:gd name="T25" fmla="*/ 54 h 65"/>
                <a:gd name="T26" fmla="*/ 28 w 80"/>
                <a:gd name="T27" fmla="*/ 65 h 65"/>
                <a:gd name="T28" fmla="*/ 53 w 80"/>
                <a:gd name="T29" fmla="*/ 65 h 65"/>
                <a:gd name="T30" fmla="*/ 46 w 80"/>
                <a:gd name="T31" fmla="*/ 54 h 65"/>
                <a:gd name="T32" fmla="*/ 71 w 80"/>
                <a:gd name="T33" fmla="*/ 53 h 65"/>
                <a:gd name="T34" fmla="*/ 73 w 80"/>
                <a:gd name="T35" fmla="*/ 46 h 65"/>
                <a:gd name="T36" fmla="*/ 67 w 80"/>
                <a:gd name="T37" fmla="*/ 37 h 65"/>
                <a:gd name="T38" fmla="*/ 61 w 80"/>
                <a:gd name="T39" fmla="*/ 46 h 65"/>
                <a:gd name="T40" fmla="*/ 63 w 80"/>
                <a:gd name="T41" fmla="*/ 53 h 65"/>
                <a:gd name="T42" fmla="*/ 54 w 80"/>
                <a:gd name="T43" fmla="*/ 65 h 65"/>
                <a:gd name="T44" fmla="*/ 79 w 80"/>
                <a:gd name="T45" fmla="*/ 65 h 65"/>
                <a:gd name="T46" fmla="*/ 78 w 80"/>
                <a:gd name="T47" fmla="*/ 56 h 65"/>
                <a:gd name="T48" fmla="*/ 52 w 80"/>
                <a:gd name="T49" fmla="*/ 20 h 65"/>
                <a:gd name="T50" fmla="*/ 46 w 80"/>
                <a:gd name="T51" fmla="*/ 20 h 65"/>
                <a:gd name="T52" fmla="*/ 51 w 80"/>
                <a:gd name="T53" fmla="*/ 31 h 65"/>
                <a:gd name="T54" fmla="*/ 44 w 80"/>
                <a:gd name="T55" fmla="*/ 13 h 65"/>
                <a:gd name="T56" fmla="*/ 71 w 80"/>
                <a:gd name="T57" fmla="*/ 33 h 65"/>
                <a:gd name="T58" fmla="*/ 44 w 80"/>
                <a:gd name="T59" fmla="*/ 24 h 65"/>
                <a:gd name="T60" fmla="*/ 42 w 80"/>
                <a:gd name="T61" fmla="*/ 33 h 65"/>
                <a:gd name="T62" fmla="*/ 42 w 80"/>
                <a:gd name="T63" fmla="*/ 37 h 65"/>
                <a:gd name="T64" fmla="*/ 73 w 80"/>
                <a:gd name="T65" fmla="*/ 34 h 65"/>
                <a:gd name="T66" fmla="*/ 73 w 80"/>
                <a:gd name="T67" fmla="*/ 2 h 65"/>
                <a:gd name="T68" fmla="*/ 42 w 80"/>
                <a:gd name="T69" fmla="*/ 0 h 65"/>
                <a:gd name="T70" fmla="*/ 42 w 80"/>
                <a:gd name="T71" fmla="*/ 3 h 65"/>
                <a:gd name="T72" fmla="*/ 44 w 80"/>
                <a:gd name="T73" fmla="*/ 24 h 65"/>
                <a:gd name="T74" fmla="*/ 68 w 80"/>
                <a:gd name="T75" fmla="*/ 31 h 65"/>
                <a:gd name="T76" fmla="*/ 63 w 80"/>
                <a:gd name="T77" fmla="*/ 7 h 65"/>
                <a:gd name="T78" fmla="*/ 63 w 80"/>
                <a:gd name="T79" fmla="*/ 31 h 65"/>
                <a:gd name="T80" fmla="*/ 60 w 80"/>
                <a:gd name="T81" fmla="*/ 31 h 65"/>
                <a:gd name="T82" fmla="*/ 55 w 80"/>
                <a:gd name="T83" fmla="*/ 13 h 65"/>
                <a:gd name="T84" fmla="*/ 55 w 80"/>
                <a:gd name="T85" fmla="*/ 31 h 65"/>
                <a:gd name="T86" fmla="*/ 27 w 80"/>
                <a:gd name="T87" fmla="*/ 29 h 65"/>
                <a:gd name="T88" fmla="*/ 8 w 80"/>
                <a:gd name="T89" fmla="*/ 36 h 65"/>
                <a:gd name="T90" fmla="*/ 9 w 80"/>
                <a:gd name="T91" fmla="*/ 20 h 65"/>
                <a:gd name="T92" fmla="*/ 15 w 80"/>
                <a:gd name="T93" fmla="*/ 18 h 65"/>
                <a:gd name="T94" fmla="*/ 15 w 80"/>
                <a:gd name="T95" fmla="*/ 15 h 65"/>
                <a:gd name="T96" fmla="*/ 14 w 80"/>
                <a:gd name="T97" fmla="*/ 10 h 65"/>
                <a:gd name="T98" fmla="*/ 23 w 80"/>
                <a:gd name="T99" fmla="*/ 10 h 65"/>
                <a:gd name="T100" fmla="*/ 22 w 80"/>
                <a:gd name="T101" fmla="*/ 13 h 65"/>
                <a:gd name="T102" fmla="*/ 22 w 80"/>
                <a:gd name="T103" fmla="*/ 17 h 65"/>
                <a:gd name="T104" fmla="*/ 27 w 80"/>
                <a:gd name="T105" fmla="*/ 20 h 65"/>
                <a:gd name="T106" fmla="*/ 40 w 80"/>
                <a:gd name="T107" fmla="*/ 18 h 65"/>
                <a:gd name="T108" fmla="*/ 46 w 80"/>
                <a:gd name="T109" fmla="*/ 13 h 65"/>
                <a:gd name="T110" fmla="*/ 42 w 80"/>
                <a:gd name="T111" fmla="*/ 23 h 65"/>
                <a:gd name="T112" fmla="*/ 43 w 80"/>
                <a:gd name="T113" fmla="*/ 24 h 65"/>
                <a:gd name="T114" fmla="*/ 32 w 80"/>
                <a:gd name="T115" fmla="*/ 32 h 65"/>
                <a:gd name="T116" fmla="*/ 15 w 80"/>
                <a:gd name="T117" fmla="*/ 18 h 65"/>
                <a:gd name="T118" fmla="*/ 21 w 80"/>
                <a:gd name="T119" fmla="*/ 18 h 65"/>
                <a:gd name="T120" fmla="*/ 21 w 80"/>
                <a:gd name="T121" fmla="*/ 1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0" h="65">
                  <a:moveTo>
                    <a:pt x="24" y="56"/>
                  </a:moveTo>
                  <a:cubicBezTo>
                    <a:pt x="25" y="57"/>
                    <a:pt x="26" y="64"/>
                    <a:pt x="26" y="65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5"/>
                    <a:pt x="26" y="65"/>
                    <a:pt x="25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4"/>
                    <a:pt x="1" y="57"/>
                    <a:pt x="2" y="56"/>
                  </a:cubicBezTo>
                  <a:cubicBezTo>
                    <a:pt x="3" y="55"/>
                    <a:pt x="5" y="54"/>
                    <a:pt x="7" y="54"/>
                  </a:cubicBezTo>
                  <a:cubicBezTo>
                    <a:pt x="8" y="53"/>
                    <a:pt x="9" y="53"/>
                    <a:pt x="9" y="53"/>
                  </a:cubicBezTo>
                  <a:cubicBezTo>
                    <a:pt x="10" y="52"/>
                    <a:pt x="10" y="51"/>
                    <a:pt x="10" y="50"/>
                  </a:cubicBezTo>
                  <a:cubicBezTo>
                    <a:pt x="9" y="49"/>
                    <a:pt x="9" y="49"/>
                    <a:pt x="8" y="47"/>
                  </a:cubicBezTo>
                  <a:cubicBezTo>
                    <a:pt x="8" y="47"/>
                    <a:pt x="7" y="47"/>
                    <a:pt x="7" y="46"/>
                  </a:cubicBezTo>
                  <a:cubicBezTo>
                    <a:pt x="7" y="45"/>
                    <a:pt x="7" y="44"/>
                    <a:pt x="8" y="44"/>
                  </a:cubicBezTo>
                  <a:cubicBezTo>
                    <a:pt x="8" y="44"/>
                    <a:pt x="8" y="44"/>
                    <a:pt x="8" y="43"/>
                  </a:cubicBezTo>
                  <a:cubicBezTo>
                    <a:pt x="8" y="40"/>
                    <a:pt x="10" y="37"/>
                    <a:pt x="13" y="37"/>
                  </a:cubicBezTo>
                  <a:cubicBezTo>
                    <a:pt x="16" y="37"/>
                    <a:pt x="19" y="40"/>
                    <a:pt x="19" y="43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5"/>
                    <a:pt x="19" y="46"/>
                  </a:cubicBezTo>
                  <a:cubicBezTo>
                    <a:pt x="19" y="47"/>
                    <a:pt x="18" y="47"/>
                    <a:pt x="18" y="47"/>
                  </a:cubicBezTo>
                  <a:cubicBezTo>
                    <a:pt x="18" y="49"/>
                    <a:pt x="17" y="49"/>
                    <a:pt x="17" y="50"/>
                  </a:cubicBezTo>
                  <a:cubicBezTo>
                    <a:pt x="17" y="51"/>
                    <a:pt x="17" y="52"/>
                    <a:pt x="17" y="53"/>
                  </a:cubicBezTo>
                  <a:cubicBezTo>
                    <a:pt x="17" y="53"/>
                    <a:pt x="18" y="53"/>
                    <a:pt x="19" y="54"/>
                  </a:cubicBezTo>
                  <a:cubicBezTo>
                    <a:pt x="21" y="54"/>
                    <a:pt x="23" y="55"/>
                    <a:pt x="24" y="56"/>
                  </a:cubicBezTo>
                  <a:close/>
                  <a:moveTo>
                    <a:pt x="46" y="54"/>
                  </a:moveTo>
                  <a:cubicBezTo>
                    <a:pt x="45" y="53"/>
                    <a:pt x="44" y="53"/>
                    <a:pt x="44" y="53"/>
                  </a:cubicBezTo>
                  <a:cubicBezTo>
                    <a:pt x="44" y="52"/>
                    <a:pt x="44" y="51"/>
                    <a:pt x="44" y="50"/>
                  </a:cubicBezTo>
                  <a:cubicBezTo>
                    <a:pt x="44" y="49"/>
                    <a:pt x="45" y="49"/>
                    <a:pt x="45" y="47"/>
                  </a:cubicBezTo>
                  <a:cubicBezTo>
                    <a:pt x="45" y="47"/>
                    <a:pt x="46" y="47"/>
                    <a:pt x="46" y="46"/>
                  </a:cubicBezTo>
                  <a:cubicBezTo>
                    <a:pt x="46" y="45"/>
                    <a:pt x="46" y="44"/>
                    <a:pt x="46" y="44"/>
                  </a:cubicBezTo>
                  <a:cubicBezTo>
                    <a:pt x="46" y="44"/>
                    <a:pt x="46" y="44"/>
                    <a:pt x="46" y="43"/>
                  </a:cubicBezTo>
                  <a:cubicBezTo>
                    <a:pt x="46" y="40"/>
                    <a:pt x="43" y="37"/>
                    <a:pt x="40" y="37"/>
                  </a:cubicBezTo>
                  <a:cubicBezTo>
                    <a:pt x="37" y="37"/>
                    <a:pt x="35" y="40"/>
                    <a:pt x="35" y="43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4" y="44"/>
                    <a:pt x="34" y="45"/>
                    <a:pt x="34" y="46"/>
                  </a:cubicBezTo>
                  <a:cubicBezTo>
                    <a:pt x="34" y="47"/>
                    <a:pt x="35" y="47"/>
                    <a:pt x="35" y="47"/>
                  </a:cubicBezTo>
                  <a:cubicBezTo>
                    <a:pt x="36" y="49"/>
                    <a:pt x="36" y="49"/>
                    <a:pt x="37" y="50"/>
                  </a:cubicBezTo>
                  <a:cubicBezTo>
                    <a:pt x="37" y="51"/>
                    <a:pt x="37" y="52"/>
                    <a:pt x="36" y="53"/>
                  </a:cubicBezTo>
                  <a:cubicBezTo>
                    <a:pt x="36" y="53"/>
                    <a:pt x="35" y="53"/>
                    <a:pt x="34" y="54"/>
                  </a:cubicBezTo>
                  <a:cubicBezTo>
                    <a:pt x="32" y="54"/>
                    <a:pt x="30" y="55"/>
                    <a:pt x="29" y="56"/>
                  </a:cubicBezTo>
                  <a:cubicBezTo>
                    <a:pt x="28" y="57"/>
                    <a:pt x="27" y="64"/>
                    <a:pt x="27" y="65"/>
                  </a:cubicBezTo>
                  <a:cubicBezTo>
                    <a:pt x="27" y="65"/>
                    <a:pt x="27" y="65"/>
                    <a:pt x="28" y="65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4"/>
                    <a:pt x="52" y="57"/>
                    <a:pt x="51" y="56"/>
                  </a:cubicBezTo>
                  <a:cubicBezTo>
                    <a:pt x="50" y="55"/>
                    <a:pt x="48" y="54"/>
                    <a:pt x="46" y="54"/>
                  </a:cubicBezTo>
                  <a:close/>
                  <a:moveTo>
                    <a:pt x="78" y="56"/>
                  </a:moveTo>
                  <a:cubicBezTo>
                    <a:pt x="77" y="55"/>
                    <a:pt x="75" y="54"/>
                    <a:pt x="73" y="54"/>
                  </a:cubicBezTo>
                  <a:cubicBezTo>
                    <a:pt x="72" y="53"/>
                    <a:pt x="71" y="53"/>
                    <a:pt x="71" y="53"/>
                  </a:cubicBezTo>
                  <a:cubicBezTo>
                    <a:pt x="71" y="52"/>
                    <a:pt x="71" y="51"/>
                    <a:pt x="71" y="50"/>
                  </a:cubicBezTo>
                  <a:cubicBezTo>
                    <a:pt x="71" y="49"/>
                    <a:pt x="72" y="49"/>
                    <a:pt x="72" y="47"/>
                  </a:cubicBezTo>
                  <a:cubicBezTo>
                    <a:pt x="72" y="47"/>
                    <a:pt x="73" y="47"/>
                    <a:pt x="73" y="46"/>
                  </a:cubicBezTo>
                  <a:cubicBezTo>
                    <a:pt x="73" y="45"/>
                    <a:pt x="73" y="44"/>
                    <a:pt x="73" y="44"/>
                  </a:cubicBezTo>
                  <a:cubicBezTo>
                    <a:pt x="73" y="44"/>
                    <a:pt x="73" y="44"/>
                    <a:pt x="73" y="43"/>
                  </a:cubicBezTo>
                  <a:cubicBezTo>
                    <a:pt x="73" y="40"/>
                    <a:pt x="70" y="37"/>
                    <a:pt x="67" y="37"/>
                  </a:cubicBezTo>
                  <a:cubicBezTo>
                    <a:pt x="64" y="37"/>
                    <a:pt x="62" y="40"/>
                    <a:pt x="62" y="43"/>
                  </a:cubicBezTo>
                  <a:cubicBezTo>
                    <a:pt x="62" y="44"/>
                    <a:pt x="62" y="44"/>
                    <a:pt x="62" y="44"/>
                  </a:cubicBezTo>
                  <a:cubicBezTo>
                    <a:pt x="61" y="44"/>
                    <a:pt x="61" y="45"/>
                    <a:pt x="61" y="46"/>
                  </a:cubicBezTo>
                  <a:cubicBezTo>
                    <a:pt x="61" y="47"/>
                    <a:pt x="62" y="47"/>
                    <a:pt x="62" y="47"/>
                  </a:cubicBezTo>
                  <a:cubicBezTo>
                    <a:pt x="63" y="49"/>
                    <a:pt x="63" y="49"/>
                    <a:pt x="64" y="50"/>
                  </a:cubicBezTo>
                  <a:cubicBezTo>
                    <a:pt x="64" y="51"/>
                    <a:pt x="64" y="52"/>
                    <a:pt x="63" y="53"/>
                  </a:cubicBezTo>
                  <a:cubicBezTo>
                    <a:pt x="63" y="53"/>
                    <a:pt x="62" y="53"/>
                    <a:pt x="61" y="54"/>
                  </a:cubicBezTo>
                  <a:cubicBezTo>
                    <a:pt x="59" y="54"/>
                    <a:pt x="57" y="55"/>
                    <a:pt x="56" y="56"/>
                  </a:cubicBezTo>
                  <a:cubicBezTo>
                    <a:pt x="55" y="57"/>
                    <a:pt x="54" y="64"/>
                    <a:pt x="54" y="65"/>
                  </a:cubicBezTo>
                  <a:cubicBezTo>
                    <a:pt x="54" y="65"/>
                    <a:pt x="54" y="65"/>
                    <a:pt x="55" y="65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79" y="65"/>
                    <a:pt x="79" y="65"/>
                    <a:pt x="79" y="65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80" y="64"/>
                    <a:pt x="79" y="57"/>
                    <a:pt x="78" y="56"/>
                  </a:cubicBezTo>
                  <a:close/>
                  <a:moveTo>
                    <a:pt x="51" y="31"/>
                  </a:moveTo>
                  <a:cubicBezTo>
                    <a:pt x="51" y="31"/>
                    <a:pt x="52" y="31"/>
                    <a:pt x="52" y="31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2" y="20"/>
                    <a:pt x="51" y="19"/>
                    <a:pt x="51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6" y="19"/>
                    <a:pt x="46" y="20"/>
                    <a:pt x="46" y="20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7" y="31"/>
                  </a:cubicBezTo>
                  <a:lnTo>
                    <a:pt x="51" y="31"/>
                  </a:lnTo>
                  <a:close/>
                  <a:moveTo>
                    <a:pt x="42" y="3"/>
                  </a:moveTo>
                  <a:cubicBezTo>
                    <a:pt x="42" y="15"/>
                    <a:pt x="42" y="15"/>
                    <a:pt x="42" y="15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4"/>
                    <a:pt x="43" y="25"/>
                    <a:pt x="43" y="25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1" y="33"/>
                    <a:pt x="41" y="34"/>
                    <a:pt x="41" y="34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7"/>
                    <a:pt x="42" y="37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3" y="37"/>
                    <a:pt x="73" y="36"/>
                    <a:pt x="73" y="36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73" y="34"/>
                    <a:pt x="73" y="33"/>
                    <a:pt x="73" y="3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3"/>
                    <a:pt x="73" y="3"/>
                    <a:pt x="73" y="2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0"/>
                    <a:pt x="73" y="0"/>
                    <a:pt x="7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1" y="1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3"/>
                    <a:pt x="41" y="3"/>
                    <a:pt x="42" y="3"/>
                  </a:cubicBezTo>
                  <a:close/>
                  <a:moveTo>
                    <a:pt x="44" y="23"/>
                  </a:moveTo>
                  <a:cubicBezTo>
                    <a:pt x="44" y="23"/>
                    <a:pt x="44" y="23"/>
                    <a:pt x="43" y="23"/>
                  </a:cubicBezTo>
                  <a:cubicBezTo>
                    <a:pt x="44" y="24"/>
                    <a:pt x="44" y="24"/>
                    <a:pt x="44" y="24"/>
                  </a:cubicBezTo>
                  <a:lnTo>
                    <a:pt x="44" y="23"/>
                  </a:lnTo>
                  <a:close/>
                  <a:moveTo>
                    <a:pt x="68" y="31"/>
                  </a:moveTo>
                  <a:cubicBezTo>
                    <a:pt x="68" y="31"/>
                    <a:pt x="68" y="31"/>
                    <a:pt x="68" y="31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3" y="7"/>
                    <a:pt x="63" y="8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lnTo>
                    <a:pt x="68" y="31"/>
                  </a:lnTo>
                  <a:close/>
                  <a:moveTo>
                    <a:pt x="59" y="31"/>
                  </a:moveTo>
                  <a:cubicBezTo>
                    <a:pt x="60" y="31"/>
                    <a:pt x="60" y="31"/>
                    <a:pt x="60" y="31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3"/>
                    <a:pt x="60" y="13"/>
                    <a:pt x="59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3"/>
                    <a:pt x="54" y="13"/>
                    <a:pt x="54" y="14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31"/>
                    <a:pt x="55" y="31"/>
                    <a:pt x="55" y="31"/>
                  </a:cubicBezTo>
                  <a:lnTo>
                    <a:pt x="59" y="31"/>
                  </a:lnTo>
                  <a:close/>
                  <a:moveTo>
                    <a:pt x="32" y="32"/>
                  </a:moveTo>
                  <a:cubicBezTo>
                    <a:pt x="27" y="29"/>
                    <a:pt x="27" y="29"/>
                    <a:pt x="27" y="29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6"/>
                    <a:pt x="27" y="36"/>
                    <a:pt x="26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5"/>
                    <a:pt x="8" y="35"/>
                  </a:cubicBezTo>
                  <a:cubicBezTo>
                    <a:pt x="8" y="32"/>
                    <a:pt x="8" y="21"/>
                    <a:pt x="9" y="20"/>
                  </a:cubicBezTo>
                  <a:cubicBezTo>
                    <a:pt x="10" y="19"/>
                    <a:pt x="12" y="18"/>
                    <a:pt x="13" y="18"/>
                  </a:cubicBezTo>
                  <a:cubicBezTo>
                    <a:pt x="14" y="18"/>
                    <a:pt x="14" y="18"/>
                    <a:pt x="15" y="17"/>
                  </a:cubicBezTo>
                  <a:cubicBezTo>
                    <a:pt x="15" y="17"/>
                    <a:pt x="15" y="18"/>
                    <a:pt x="15" y="1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7"/>
                    <a:pt x="15" y="16"/>
                    <a:pt x="15" y="15"/>
                  </a:cubicBezTo>
                  <a:cubicBezTo>
                    <a:pt x="15" y="15"/>
                    <a:pt x="14" y="14"/>
                    <a:pt x="14" y="13"/>
                  </a:cubicBezTo>
                  <a:cubicBezTo>
                    <a:pt x="14" y="13"/>
                    <a:pt x="13" y="12"/>
                    <a:pt x="13" y="12"/>
                  </a:cubicBezTo>
                  <a:cubicBezTo>
                    <a:pt x="13" y="11"/>
                    <a:pt x="13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7"/>
                    <a:pt x="15" y="5"/>
                    <a:pt x="18" y="5"/>
                  </a:cubicBezTo>
                  <a:cubicBezTo>
                    <a:pt x="21" y="5"/>
                    <a:pt x="23" y="7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1"/>
                    <a:pt x="23" y="12"/>
                  </a:cubicBezTo>
                  <a:cubicBezTo>
                    <a:pt x="23" y="12"/>
                    <a:pt x="22" y="13"/>
                    <a:pt x="22" y="13"/>
                  </a:cubicBezTo>
                  <a:cubicBezTo>
                    <a:pt x="22" y="14"/>
                    <a:pt x="21" y="15"/>
                    <a:pt x="21" y="15"/>
                  </a:cubicBezTo>
                  <a:cubicBezTo>
                    <a:pt x="21" y="16"/>
                    <a:pt x="21" y="17"/>
                    <a:pt x="21" y="17"/>
                  </a:cubicBezTo>
                  <a:cubicBezTo>
                    <a:pt x="21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8"/>
                    <a:pt x="23" y="18"/>
                    <a:pt x="23" y="18"/>
                  </a:cubicBezTo>
                  <a:cubicBezTo>
                    <a:pt x="25" y="18"/>
                    <a:pt x="26" y="19"/>
                    <a:pt x="27" y="20"/>
                  </a:cubicBezTo>
                  <a:cubicBezTo>
                    <a:pt x="27" y="20"/>
                    <a:pt x="31" y="23"/>
                    <a:pt x="33" y="25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0"/>
                    <a:pt x="40" y="18"/>
                    <a:pt x="40" y="18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6" y="12"/>
                    <a:pt x="46" y="13"/>
                    <a:pt x="46" y="13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3" y="19"/>
                    <a:pt x="44" y="20"/>
                    <a:pt x="44" y="21"/>
                  </a:cubicBezTo>
                  <a:cubicBezTo>
                    <a:pt x="43" y="22"/>
                    <a:pt x="43" y="22"/>
                    <a:pt x="42" y="23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2" y="24"/>
                    <a:pt x="42" y="24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2"/>
                    <a:pt x="32" y="32"/>
                    <a:pt x="32" y="32"/>
                  </a:cubicBezTo>
                  <a:close/>
                  <a:moveTo>
                    <a:pt x="18" y="20"/>
                  </a:move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7" y="24"/>
                    <a:pt x="17" y="24"/>
                    <a:pt x="17" y="24"/>
                  </a:cubicBezTo>
                  <a:lnTo>
                    <a:pt x="18" y="20"/>
                  </a:lnTo>
                  <a:close/>
                  <a:moveTo>
                    <a:pt x="21" y="18"/>
                  </a:moveTo>
                  <a:cubicBezTo>
                    <a:pt x="19" y="20"/>
                    <a:pt x="19" y="20"/>
                    <a:pt x="19" y="20"/>
                  </a:cubicBezTo>
                  <a:cubicBezTo>
                    <a:pt x="20" y="24"/>
                    <a:pt x="20" y="24"/>
                    <a:pt x="20" y="24"/>
                  </a:cubicBezTo>
                  <a:lnTo>
                    <a:pt x="21" y="1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231"/>
            <p:cNvSpPr>
              <a:spLocks noEditPoints="1"/>
            </p:cNvSpPr>
            <p:nvPr/>
          </p:nvSpPr>
          <p:spPr bwMode="auto">
            <a:xfrm>
              <a:off x="8393856" y="4018028"/>
              <a:ext cx="463704" cy="558902"/>
            </a:xfrm>
            <a:custGeom>
              <a:avLst/>
              <a:gdLst>
                <a:gd name="T0" fmla="*/ 20 w 64"/>
                <a:gd name="T1" fmla="*/ 40 h 74"/>
                <a:gd name="T2" fmla="*/ 20 w 64"/>
                <a:gd name="T3" fmla="*/ 34 h 74"/>
                <a:gd name="T4" fmla="*/ 44 w 64"/>
                <a:gd name="T5" fmla="*/ 17 h 74"/>
                <a:gd name="T6" fmla="*/ 19 w 64"/>
                <a:gd name="T7" fmla="*/ 33 h 74"/>
                <a:gd name="T8" fmla="*/ 48 w 64"/>
                <a:gd name="T9" fmla="*/ 19 h 74"/>
                <a:gd name="T10" fmla="*/ 19 w 64"/>
                <a:gd name="T11" fmla="*/ 25 h 74"/>
                <a:gd name="T12" fmla="*/ 33 w 64"/>
                <a:gd name="T13" fmla="*/ 17 h 74"/>
                <a:gd name="T14" fmla="*/ 16 w 64"/>
                <a:gd name="T15" fmla="*/ 23 h 74"/>
                <a:gd name="T16" fmla="*/ 38 w 64"/>
                <a:gd name="T17" fmla="*/ 72 h 74"/>
                <a:gd name="T18" fmla="*/ 31 w 64"/>
                <a:gd name="T19" fmla="*/ 74 h 74"/>
                <a:gd name="T20" fmla="*/ 23 w 64"/>
                <a:gd name="T21" fmla="*/ 68 h 74"/>
                <a:gd name="T22" fmla="*/ 26 w 64"/>
                <a:gd name="T23" fmla="*/ 55 h 74"/>
                <a:gd name="T24" fmla="*/ 19 w 64"/>
                <a:gd name="T25" fmla="*/ 48 h 74"/>
                <a:gd name="T26" fmla="*/ 44 w 64"/>
                <a:gd name="T27" fmla="*/ 33 h 74"/>
                <a:gd name="T28" fmla="*/ 28 w 64"/>
                <a:gd name="T29" fmla="*/ 45 h 74"/>
                <a:gd name="T30" fmla="*/ 33 w 64"/>
                <a:gd name="T31" fmla="*/ 55 h 74"/>
                <a:gd name="T32" fmla="*/ 44 w 64"/>
                <a:gd name="T33" fmla="*/ 43 h 74"/>
                <a:gd name="T34" fmla="*/ 38 w 64"/>
                <a:gd name="T35" fmla="*/ 55 h 74"/>
                <a:gd name="T36" fmla="*/ 38 w 64"/>
                <a:gd name="T37" fmla="*/ 57 h 74"/>
                <a:gd name="T38" fmla="*/ 37 w 64"/>
                <a:gd name="T39" fmla="*/ 57 h 74"/>
                <a:gd name="T40" fmla="*/ 31 w 64"/>
                <a:gd name="T41" fmla="*/ 57 h 74"/>
                <a:gd name="T42" fmla="*/ 25 w 64"/>
                <a:gd name="T43" fmla="*/ 59 h 74"/>
                <a:gd name="T44" fmla="*/ 28 w 64"/>
                <a:gd name="T45" fmla="*/ 70 h 74"/>
                <a:gd name="T46" fmla="*/ 40 w 64"/>
                <a:gd name="T47" fmla="*/ 68 h 74"/>
                <a:gd name="T48" fmla="*/ 46 w 64"/>
                <a:gd name="T49" fmla="*/ 5 h 74"/>
                <a:gd name="T50" fmla="*/ 44 w 64"/>
                <a:gd name="T51" fmla="*/ 13 h 74"/>
                <a:gd name="T52" fmla="*/ 48 w 64"/>
                <a:gd name="T53" fmla="*/ 4 h 74"/>
                <a:gd name="T54" fmla="*/ 16 w 64"/>
                <a:gd name="T55" fmla="*/ 58 h 74"/>
                <a:gd name="T56" fmla="*/ 18 w 64"/>
                <a:gd name="T57" fmla="*/ 59 h 74"/>
                <a:gd name="T58" fmla="*/ 53 w 64"/>
                <a:gd name="T59" fmla="*/ 21 h 74"/>
                <a:gd name="T60" fmla="*/ 60 w 64"/>
                <a:gd name="T61" fmla="*/ 16 h 74"/>
                <a:gd name="T62" fmla="*/ 52 w 64"/>
                <a:gd name="T63" fmla="*/ 21 h 74"/>
                <a:gd name="T64" fmla="*/ 5 w 64"/>
                <a:gd name="T65" fmla="*/ 46 h 74"/>
                <a:gd name="T66" fmla="*/ 7 w 64"/>
                <a:gd name="T67" fmla="*/ 48 h 74"/>
                <a:gd name="T68" fmla="*/ 11 w 64"/>
                <a:gd name="T69" fmla="*/ 43 h 74"/>
                <a:gd name="T70" fmla="*/ 55 w 64"/>
                <a:gd name="T71" fmla="*/ 32 h 74"/>
                <a:gd name="T72" fmla="*/ 64 w 64"/>
                <a:gd name="T73" fmla="*/ 32 h 74"/>
                <a:gd name="T74" fmla="*/ 8 w 64"/>
                <a:gd name="T75" fmla="*/ 30 h 74"/>
                <a:gd name="T76" fmla="*/ 2 w 64"/>
                <a:gd name="T77" fmla="*/ 33 h 74"/>
                <a:gd name="T78" fmla="*/ 59 w 64"/>
                <a:gd name="T79" fmla="*/ 46 h 74"/>
                <a:gd name="T80" fmla="*/ 52 w 64"/>
                <a:gd name="T81" fmla="*/ 45 h 74"/>
                <a:gd name="T82" fmla="*/ 60 w 64"/>
                <a:gd name="T83" fmla="*/ 48 h 74"/>
                <a:gd name="T84" fmla="*/ 7 w 64"/>
                <a:gd name="T85" fmla="*/ 15 h 74"/>
                <a:gd name="T86" fmla="*/ 11 w 64"/>
                <a:gd name="T87" fmla="*/ 21 h 74"/>
                <a:gd name="T88" fmla="*/ 12 w 64"/>
                <a:gd name="T89" fmla="*/ 19 h 74"/>
                <a:gd name="T90" fmla="*/ 43 w 64"/>
                <a:gd name="T91" fmla="*/ 53 h 74"/>
                <a:gd name="T92" fmla="*/ 48 w 64"/>
                <a:gd name="T93" fmla="*/ 60 h 74"/>
                <a:gd name="T94" fmla="*/ 19 w 64"/>
                <a:gd name="T95" fmla="*/ 12 h 74"/>
                <a:gd name="T96" fmla="*/ 22 w 64"/>
                <a:gd name="T97" fmla="*/ 10 h 74"/>
                <a:gd name="T98" fmla="*/ 16 w 64"/>
                <a:gd name="T99" fmla="*/ 6 h 74"/>
                <a:gd name="T100" fmla="*/ 34 w 64"/>
                <a:gd name="T101" fmla="*/ 8 h 74"/>
                <a:gd name="T102" fmla="*/ 31 w 64"/>
                <a:gd name="T103" fmla="*/ 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4" h="74">
                  <a:moveTo>
                    <a:pt x="48" y="27"/>
                  </a:moveTo>
                  <a:cubicBezTo>
                    <a:pt x="48" y="29"/>
                    <a:pt x="47" y="31"/>
                    <a:pt x="45" y="3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19" y="41"/>
                    <a:pt x="19" y="41"/>
                  </a:cubicBezTo>
                  <a:cubicBezTo>
                    <a:pt x="17" y="41"/>
                    <a:pt x="16" y="40"/>
                    <a:pt x="16" y="38"/>
                  </a:cubicBezTo>
                  <a:cubicBezTo>
                    <a:pt x="16" y="37"/>
                    <a:pt x="18" y="35"/>
                    <a:pt x="20" y="34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6" y="24"/>
                    <a:pt x="48" y="25"/>
                    <a:pt x="48" y="27"/>
                  </a:cubicBezTo>
                  <a:close/>
                  <a:moveTo>
                    <a:pt x="44" y="17"/>
                  </a:moveTo>
                  <a:cubicBezTo>
                    <a:pt x="20" y="26"/>
                    <a:pt x="20" y="26"/>
                    <a:pt x="20" y="26"/>
                  </a:cubicBezTo>
                  <a:cubicBezTo>
                    <a:pt x="18" y="27"/>
                    <a:pt x="16" y="29"/>
                    <a:pt x="16" y="31"/>
                  </a:cubicBezTo>
                  <a:cubicBezTo>
                    <a:pt x="16" y="32"/>
                    <a:pt x="17" y="33"/>
                    <a:pt x="19" y="33"/>
                  </a:cubicBezTo>
                  <a:cubicBezTo>
                    <a:pt x="19" y="33"/>
                    <a:pt x="20" y="33"/>
                    <a:pt x="20" y="33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7" y="23"/>
                    <a:pt x="48" y="21"/>
                    <a:pt x="48" y="19"/>
                  </a:cubicBezTo>
                  <a:cubicBezTo>
                    <a:pt x="48" y="18"/>
                    <a:pt x="46" y="17"/>
                    <a:pt x="44" y="17"/>
                  </a:cubicBezTo>
                  <a:close/>
                  <a:moveTo>
                    <a:pt x="16" y="23"/>
                  </a:moveTo>
                  <a:cubicBezTo>
                    <a:pt x="16" y="24"/>
                    <a:pt x="17" y="25"/>
                    <a:pt x="19" y="25"/>
                  </a:cubicBezTo>
                  <a:cubicBezTo>
                    <a:pt x="19" y="25"/>
                    <a:pt x="20" y="25"/>
                    <a:pt x="20" y="25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2" y="21"/>
                    <a:pt x="33" y="19"/>
                    <a:pt x="33" y="17"/>
                  </a:cubicBezTo>
                  <a:cubicBezTo>
                    <a:pt x="33" y="15"/>
                    <a:pt x="31" y="14"/>
                    <a:pt x="29" y="15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18" y="19"/>
                    <a:pt x="16" y="21"/>
                    <a:pt x="16" y="23"/>
                  </a:cubicBezTo>
                  <a:close/>
                  <a:moveTo>
                    <a:pt x="42" y="59"/>
                  </a:moveTo>
                  <a:cubicBezTo>
                    <a:pt x="42" y="68"/>
                    <a:pt x="42" y="68"/>
                    <a:pt x="42" y="68"/>
                  </a:cubicBezTo>
                  <a:cubicBezTo>
                    <a:pt x="42" y="70"/>
                    <a:pt x="40" y="72"/>
                    <a:pt x="38" y="72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36" y="73"/>
                    <a:pt x="35" y="74"/>
                    <a:pt x="34" y="74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29" y="74"/>
                    <a:pt x="28" y="73"/>
                    <a:pt x="27" y="72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25" y="72"/>
                    <a:pt x="23" y="70"/>
                    <a:pt x="23" y="6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57"/>
                    <a:pt x="24" y="56"/>
                    <a:pt x="26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1"/>
                    <a:pt x="23" y="49"/>
                    <a:pt x="22" y="47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19" y="48"/>
                    <a:pt x="19" y="48"/>
                  </a:cubicBezTo>
                  <a:cubicBezTo>
                    <a:pt x="17" y="48"/>
                    <a:pt x="16" y="47"/>
                    <a:pt x="16" y="46"/>
                  </a:cubicBezTo>
                  <a:cubicBezTo>
                    <a:pt x="16" y="44"/>
                    <a:pt x="18" y="43"/>
                    <a:pt x="20" y="42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6" y="32"/>
                    <a:pt x="48" y="33"/>
                    <a:pt x="48" y="35"/>
                  </a:cubicBezTo>
                  <a:cubicBezTo>
                    <a:pt x="48" y="36"/>
                    <a:pt x="47" y="38"/>
                    <a:pt x="45" y="39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30" y="47"/>
                    <a:pt x="32" y="51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47"/>
                    <a:pt x="40" y="42"/>
                    <a:pt x="41" y="42"/>
                  </a:cubicBezTo>
                  <a:cubicBezTo>
                    <a:pt x="42" y="41"/>
                    <a:pt x="44" y="42"/>
                    <a:pt x="44" y="43"/>
                  </a:cubicBezTo>
                  <a:cubicBezTo>
                    <a:pt x="45" y="44"/>
                    <a:pt x="45" y="46"/>
                    <a:pt x="43" y="47"/>
                  </a:cubicBezTo>
                  <a:cubicBezTo>
                    <a:pt x="43" y="47"/>
                    <a:pt x="38" y="50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40" y="56"/>
                    <a:pt x="42" y="57"/>
                    <a:pt x="42" y="59"/>
                  </a:cubicBezTo>
                  <a:close/>
                  <a:moveTo>
                    <a:pt x="40" y="59"/>
                  </a:moveTo>
                  <a:cubicBezTo>
                    <a:pt x="40" y="58"/>
                    <a:pt x="39" y="57"/>
                    <a:pt x="38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6" y="57"/>
                    <a:pt x="25" y="58"/>
                    <a:pt x="25" y="59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25" y="69"/>
                    <a:pt x="26" y="70"/>
                    <a:pt x="27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8" y="70"/>
                    <a:pt x="38" y="70"/>
                    <a:pt x="38" y="70"/>
                  </a:cubicBezTo>
                  <a:cubicBezTo>
                    <a:pt x="39" y="70"/>
                    <a:pt x="40" y="69"/>
                    <a:pt x="40" y="68"/>
                  </a:cubicBezTo>
                  <a:lnTo>
                    <a:pt x="40" y="59"/>
                  </a:lnTo>
                  <a:close/>
                  <a:moveTo>
                    <a:pt x="48" y="4"/>
                  </a:moveTo>
                  <a:cubicBezTo>
                    <a:pt x="48" y="4"/>
                    <a:pt x="47" y="4"/>
                    <a:pt x="46" y="5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1"/>
                    <a:pt x="43" y="12"/>
                    <a:pt x="44" y="12"/>
                  </a:cubicBezTo>
                  <a:cubicBezTo>
                    <a:pt x="44" y="12"/>
                    <a:pt x="44" y="13"/>
                    <a:pt x="44" y="13"/>
                  </a:cubicBezTo>
                  <a:cubicBezTo>
                    <a:pt x="45" y="13"/>
                    <a:pt x="45" y="12"/>
                    <a:pt x="46" y="12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9" y="5"/>
                    <a:pt x="49" y="5"/>
                    <a:pt x="48" y="4"/>
                  </a:cubicBezTo>
                  <a:close/>
                  <a:moveTo>
                    <a:pt x="21" y="51"/>
                  </a:moveTo>
                  <a:cubicBezTo>
                    <a:pt x="20" y="51"/>
                    <a:pt x="19" y="51"/>
                    <a:pt x="19" y="52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5" y="58"/>
                    <a:pt x="16" y="59"/>
                    <a:pt x="16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8" y="60"/>
                    <a:pt x="18" y="60"/>
                    <a:pt x="18" y="59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2" y="53"/>
                    <a:pt x="22" y="52"/>
                    <a:pt x="21" y="51"/>
                  </a:cubicBezTo>
                  <a:close/>
                  <a:moveTo>
                    <a:pt x="53" y="21"/>
                  </a:moveTo>
                  <a:cubicBezTo>
                    <a:pt x="53" y="21"/>
                    <a:pt x="54" y="21"/>
                    <a:pt x="54" y="21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60" y="18"/>
                    <a:pt x="60" y="17"/>
                    <a:pt x="60" y="16"/>
                  </a:cubicBezTo>
                  <a:cubicBezTo>
                    <a:pt x="60" y="15"/>
                    <a:pt x="59" y="15"/>
                    <a:pt x="58" y="15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9"/>
                    <a:pt x="51" y="20"/>
                    <a:pt x="52" y="21"/>
                  </a:cubicBezTo>
                  <a:cubicBezTo>
                    <a:pt x="52" y="21"/>
                    <a:pt x="53" y="21"/>
                    <a:pt x="53" y="21"/>
                  </a:cubicBezTo>
                  <a:close/>
                  <a:moveTo>
                    <a:pt x="11" y="43"/>
                  </a:moveTo>
                  <a:cubicBezTo>
                    <a:pt x="5" y="46"/>
                    <a:pt x="5" y="46"/>
                    <a:pt x="5" y="46"/>
                  </a:cubicBezTo>
                  <a:cubicBezTo>
                    <a:pt x="4" y="46"/>
                    <a:pt x="4" y="47"/>
                    <a:pt x="5" y="48"/>
                  </a:cubicBezTo>
                  <a:cubicBezTo>
                    <a:pt x="5" y="48"/>
                    <a:pt x="5" y="49"/>
                    <a:pt x="6" y="49"/>
                  </a:cubicBezTo>
                  <a:cubicBezTo>
                    <a:pt x="6" y="49"/>
                    <a:pt x="6" y="49"/>
                    <a:pt x="7" y="48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3" y="45"/>
                    <a:pt x="13" y="44"/>
                    <a:pt x="13" y="43"/>
                  </a:cubicBezTo>
                  <a:cubicBezTo>
                    <a:pt x="12" y="42"/>
                    <a:pt x="11" y="42"/>
                    <a:pt x="11" y="43"/>
                  </a:cubicBezTo>
                  <a:close/>
                  <a:moveTo>
                    <a:pt x="63" y="30"/>
                  </a:move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5" y="31"/>
                    <a:pt x="55" y="32"/>
                  </a:cubicBezTo>
                  <a:cubicBezTo>
                    <a:pt x="55" y="33"/>
                    <a:pt x="56" y="33"/>
                    <a:pt x="56" y="33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4" y="33"/>
                    <a:pt x="64" y="33"/>
                    <a:pt x="64" y="32"/>
                  </a:cubicBezTo>
                  <a:cubicBezTo>
                    <a:pt x="64" y="31"/>
                    <a:pt x="64" y="30"/>
                    <a:pt x="63" y="30"/>
                  </a:cubicBezTo>
                  <a:close/>
                  <a:moveTo>
                    <a:pt x="10" y="32"/>
                  </a:moveTo>
                  <a:cubicBezTo>
                    <a:pt x="10" y="31"/>
                    <a:pt x="9" y="30"/>
                    <a:pt x="8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0"/>
                    <a:pt x="0" y="31"/>
                    <a:pt x="0" y="32"/>
                  </a:cubicBezTo>
                  <a:cubicBezTo>
                    <a:pt x="0" y="33"/>
                    <a:pt x="1" y="33"/>
                    <a:pt x="2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9" y="33"/>
                    <a:pt x="10" y="33"/>
                    <a:pt x="10" y="32"/>
                  </a:cubicBezTo>
                  <a:close/>
                  <a:moveTo>
                    <a:pt x="59" y="46"/>
                  </a:moveTo>
                  <a:cubicBezTo>
                    <a:pt x="54" y="43"/>
                    <a:pt x="54" y="43"/>
                    <a:pt x="54" y="43"/>
                  </a:cubicBezTo>
                  <a:cubicBezTo>
                    <a:pt x="53" y="42"/>
                    <a:pt x="52" y="42"/>
                    <a:pt x="52" y="43"/>
                  </a:cubicBezTo>
                  <a:cubicBezTo>
                    <a:pt x="51" y="44"/>
                    <a:pt x="52" y="45"/>
                    <a:pt x="52" y="45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8" y="49"/>
                    <a:pt x="58" y="49"/>
                    <a:pt x="59" y="49"/>
                  </a:cubicBezTo>
                  <a:cubicBezTo>
                    <a:pt x="59" y="49"/>
                    <a:pt x="60" y="48"/>
                    <a:pt x="60" y="48"/>
                  </a:cubicBezTo>
                  <a:cubicBezTo>
                    <a:pt x="60" y="47"/>
                    <a:pt x="60" y="46"/>
                    <a:pt x="59" y="46"/>
                  </a:cubicBezTo>
                  <a:close/>
                  <a:moveTo>
                    <a:pt x="12" y="19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6" y="15"/>
                    <a:pt x="5" y="15"/>
                    <a:pt x="5" y="16"/>
                  </a:cubicBezTo>
                  <a:cubicBezTo>
                    <a:pt x="4" y="17"/>
                    <a:pt x="4" y="18"/>
                    <a:pt x="5" y="18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1"/>
                    <a:pt x="12" y="21"/>
                    <a:pt x="13" y="21"/>
                  </a:cubicBezTo>
                  <a:cubicBezTo>
                    <a:pt x="13" y="20"/>
                    <a:pt x="13" y="19"/>
                    <a:pt x="12" y="19"/>
                  </a:cubicBezTo>
                  <a:close/>
                  <a:moveTo>
                    <a:pt x="46" y="52"/>
                  </a:moveTo>
                  <a:cubicBezTo>
                    <a:pt x="45" y="51"/>
                    <a:pt x="44" y="51"/>
                    <a:pt x="44" y="51"/>
                  </a:cubicBezTo>
                  <a:cubicBezTo>
                    <a:pt x="43" y="52"/>
                    <a:pt x="43" y="53"/>
                    <a:pt x="43" y="53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47" y="60"/>
                    <a:pt x="47" y="60"/>
                    <a:pt x="48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9" y="59"/>
                    <a:pt x="49" y="58"/>
                    <a:pt x="49" y="58"/>
                  </a:cubicBezTo>
                  <a:lnTo>
                    <a:pt x="46" y="52"/>
                  </a:lnTo>
                  <a:close/>
                  <a:moveTo>
                    <a:pt x="19" y="12"/>
                  </a:moveTo>
                  <a:cubicBezTo>
                    <a:pt x="19" y="12"/>
                    <a:pt x="20" y="13"/>
                    <a:pt x="20" y="13"/>
                  </a:cubicBezTo>
                  <a:cubicBezTo>
                    <a:pt x="21" y="13"/>
                    <a:pt x="21" y="12"/>
                    <a:pt x="21" y="12"/>
                  </a:cubicBezTo>
                  <a:cubicBezTo>
                    <a:pt x="22" y="12"/>
                    <a:pt x="22" y="11"/>
                    <a:pt x="22" y="10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4"/>
                    <a:pt x="17" y="4"/>
                    <a:pt x="16" y="4"/>
                  </a:cubicBezTo>
                  <a:cubicBezTo>
                    <a:pt x="16" y="5"/>
                    <a:pt x="15" y="5"/>
                    <a:pt x="16" y="6"/>
                  </a:cubicBezTo>
                  <a:lnTo>
                    <a:pt x="19" y="12"/>
                  </a:lnTo>
                  <a:close/>
                  <a:moveTo>
                    <a:pt x="32" y="9"/>
                  </a:moveTo>
                  <a:cubicBezTo>
                    <a:pt x="33" y="9"/>
                    <a:pt x="34" y="9"/>
                    <a:pt x="34" y="8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1"/>
                    <a:pt x="33" y="0"/>
                    <a:pt x="32" y="0"/>
                  </a:cubicBezTo>
                  <a:cubicBezTo>
                    <a:pt x="31" y="0"/>
                    <a:pt x="31" y="1"/>
                    <a:pt x="31" y="1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9"/>
                    <a:pt x="31" y="9"/>
                    <a:pt x="32" y="9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5242904" y="2103891"/>
              <a:ext cx="2327476" cy="1050350"/>
              <a:chOff x="5242904" y="2103891"/>
              <a:chExt cx="2327476" cy="1050350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5242904" y="2103891"/>
                <a:ext cx="1452880" cy="3987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思源黑体 Bold" panose="020B0800000000000000" charset="-122"/>
                    <a:ea typeface="思源黑体 Bold" panose="020B0800000000000000" charset="-122"/>
                    <a:cs typeface="思源黑体 Bold" panose="020B0800000000000000" charset="-122"/>
                  </a:rPr>
                  <a:t>常识不了解</a:t>
                </a:r>
                <a:endParaRPr lang="zh-CN" altLang="en-US" sz="2000" dirty="0">
                  <a:solidFill>
                    <a:schemeClr val="bg1"/>
                  </a:solidFill>
                  <a:latin typeface="思源黑体 Bold" panose="020B0800000000000000" charset="-122"/>
                  <a:ea typeface="思源黑体 Bold" panose="020B0800000000000000" charset="-122"/>
                  <a:cs typeface="思源黑体 Bold" panose="020B0800000000000000" charset="-122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5242904" y="2504001"/>
                <a:ext cx="2327476" cy="6502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思源黑体 Light" panose="020B0300000000000000" charset="-122"/>
                    <a:ea typeface="思源黑体 Light" panose="020B0300000000000000" charset="-122"/>
                    <a:cs typeface="思源黑体 Light" panose="020B0300000000000000" charset="-122"/>
                  </a:rPr>
                  <a:t>员工对财务知识了解甚少，亟需科普</a:t>
                </a:r>
                <a:endParaRPr lang="zh-CN" altLang="en-US" sz="1400" dirty="0">
                  <a:solidFill>
                    <a:schemeClr val="bg1"/>
                  </a:solidFill>
                  <a:latin typeface="思源黑体 Light" panose="020B0300000000000000" charset="-122"/>
                  <a:ea typeface="思源黑体 Light" panose="020B0300000000000000" charset="-122"/>
                  <a:cs typeface="思源黑体 Light" panose="020B0300000000000000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8901635" y="2103891"/>
              <a:ext cx="2327476" cy="1050350"/>
              <a:chOff x="5242904" y="2103891"/>
              <a:chExt cx="2327476" cy="1050350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5242904" y="2103891"/>
                <a:ext cx="1452880" cy="3987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accent2"/>
                    </a:solidFill>
                    <a:latin typeface="思源黑体 Bold" panose="020B0800000000000000" charset="-122"/>
                    <a:ea typeface="思源黑体 Bold" panose="020B0800000000000000" charset="-122"/>
                    <a:cs typeface="思源黑体 Bold" panose="020B0800000000000000" charset="-122"/>
                  </a:rPr>
                  <a:t>填写不完整</a:t>
                </a:r>
                <a:endParaRPr lang="zh-CN" altLang="en-US" sz="2000" dirty="0">
                  <a:solidFill>
                    <a:schemeClr val="accent2"/>
                  </a:solidFill>
                  <a:latin typeface="思源黑体 Bold" panose="020B0800000000000000" charset="-122"/>
                  <a:ea typeface="思源黑体 Bold" panose="020B0800000000000000" charset="-122"/>
                  <a:cs typeface="思源黑体 Bold" panose="020B0800000000000000" charset="-122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5242904" y="2504001"/>
                <a:ext cx="2327476" cy="6502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latin typeface="思源黑体 Light" panose="020B0300000000000000" charset="-122"/>
                    <a:ea typeface="思源黑体 Light" panose="020B0300000000000000" charset="-122"/>
                    <a:cs typeface="思源黑体 Light" panose="020B0300000000000000" charset="-122"/>
                  </a:rPr>
                  <a:t>由于缺少凭证填写指导标准，胡乱填写</a:t>
                </a:r>
                <a:endParaRPr lang="zh-CN" altLang="en-US" sz="1400" dirty="0">
                  <a:latin typeface="思源黑体 Light" panose="020B0300000000000000" charset="-122"/>
                  <a:ea typeface="思源黑体 Light" panose="020B0300000000000000" charset="-122"/>
                  <a:cs typeface="思源黑体 Light" panose="020B0300000000000000" charset="-122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5242904" y="3781215"/>
              <a:ext cx="2327476" cy="1050350"/>
              <a:chOff x="5242904" y="2103891"/>
              <a:chExt cx="2327476" cy="1050350"/>
            </a:xfrm>
          </p:grpSpPr>
          <p:sp>
            <p:nvSpPr>
              <p:cNvPr id="40" name="文本框 39"/>
              <p:cNvSpPr txBox="1"/>
              <p:nvPr/>
            </p:nvSpPr>
            <p:spPr>
              <a:xfrm>
                <a:off x="5242904" y="2103891"/>
                <a:ext cx="1452880" cy="3987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accent2"/>
                    </a:solidFill>
                    <a:latin typeface="思源黑体 Bold" panose="020B0800000000000000" charset="-122"/>
                    <a:ea typeface="思源黑体 Bold" panose="020B0800000000000000" charset="-122"/>
                    <a:cs typeface="思源黑体 Bold" panose="020B0800000000000000" charset="-122"/>
                  </a:rPr>
                  <a:t>粘贴不规范</a:t>
                </a:r>
                <a:endParaRPr lang="zh-CN" altLang="en-US" sz="2000" dirty="0">
                  <a:solidFill>
                    <a:schemeClr val="accent2"/>
                  </a:solidFill>
                  <a:latin typeface="思源黑体 Bold" panose="020B0800000000000000" charset="-122"/>
                  <a:ea typeface="思源黑体 Bold" panose="020B0800000000000000" charset="-122"/>
                  <a:cs typeface="思源黑体 Bold" panose="020B0800000000000000" charset="-122"/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5242904" y="2504001"/>
                <a:ext cx="2327476" cy="6502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latin typeface="思源黑体 Light" panose="020B0300000000000000" charset="-122"/>
                    <a:ea typeface="思源黑体 Light" panose="020B0300000000000000" charset="-122"/>
                    <a:cs typeface="思源黑体 Light" panose="020B0300000000000000" charset="-122"/>
                  </a:rPr>
                  <a:t>部分员工为图省事随意粘贴，导致返工</a:t>
                </a:r>
                <a:endParaRPr lang="zh-CN" altLang="en-US" sz="1400" dirty="0">
                  <a:latin typeface="思源黑体 Light" panose="020B0300000000000000" charset="-122"/>
                  <a:ea typeface="思源黑体 Light" panose="020B0300000000000000" charset="-122"/>
                  <a:cs typeface="思源黑体 Light" panose="020B0300000000000000" charset="-122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8901635" y="3760749"/>
              <a:ext cx="2327476" cy="1050350"/>
              <a:chOff x="5242904" y="2103891"/>
              <a:chExt cx="2327476" cy="1050350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5242904" y="2103891"/>
                <a:ext cx="1452880" cy="3987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思源黑体 Bold" panose="020B0800000000000000" charset="-122"/>
                    <a:ea typeface="思源黑体 Bold" panose="020B0800000000000000" charset="-122"/>
                    <a:cs typeface="思源黑体 Bold" panose="020B0800000000000000" charset="-122"/>
                  </a:rPr>
                  <a:t>流程不正确</a:t>
                </a:r>
                <a:endParaRPr lang="zh-CN" altLang="en-US" sz="2000" dirty="0">
                  <a:solidFill>
                    <a:schemeClr val="bg1"/>
                  </a:solidFill>
                  <a:latin typeface="思源黑体 Bold" panose="020B0800000000000000" charset="-122"/>
                  <a:ea typeface="思源黑体 Bold" panose="020B0800000000000000" charset="-122"/>
                  <a:cs typeface="思源黑体 Bold" panose="020B0800000000000000" charset="-122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5242904" y="2504001"/>
                <a:ext cx="2327476" cy="6502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思源黑体 Light" panose="020B0300000000000000" charset="-122"/>
                    <a:ea typeface="思源黑体 Light" panose="020B0300000000000000" charset="-122"/>
                    <a:cs typeface="思源黑体 Light" panose="020B0300000000000000" charset="-122"/>
                  </a:rPr>
                  <a:t>费用报销流程常常走错步骤，耽搁时间</a:t>
                </a:r>
                <a:endParaRPr lang="zh-CN" altLang="en-US" sz="1400" dirty="0">
                  <a:solidFill>
                    <a:schemeClr val="bg1"/>
                  </a:solidFill>
                  <a:latin typeface="思源黑体 Light" panose="020B0300000000000000" charset="-122"/>
                  <a:ea typeface="思源黑体 Light" panose="020B0300000000000000" charset="-122"/>
                  <a:cs typeface="思源黑体 Light" panose="020B0300000000000000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" name="组合 142"/>
          <p:cNvGrpSpPr/>
          <p:nvPr/>
        </p:nvGrpSpPr>
        <p:grpSpPr>
          <a:xfrm flipH="1">
            <a:off x="0" y="0"/>
            <a:ext cx="10254796" cy="5764893"/>
            <a:chOff x="1937204" y="-1"/>
            <a:chExt cx="10254796" cy="5764893"/>
          </a:xfrm>
        </p:grpSpPr>
        <p:cxnSp>
          <p:nvCxnSpPr>
            <p:cNvPr id="145" name="直接连接符 144"/>
            <p:cNvCxnSpPr/>
            <p:nvPr/>
          </p:nvCxnSpPr>
          <p:spPr>
            <a:xfrm>
              <a:off x="1937204" y="1093107"/>
              <a:ext cx="1025479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/>
            <p:cNvCxnSpPr/>
            <p:nvPr/>
          </p:nvCxnSpPr>
          <p:spPr>
            <a:xfrm flipH="1">
              <a:off x="10254796" y="-1"/>
              <a:ext cx="0" cy="576489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3"/>
          <p:cNvSpPr txBox="1"/>
          <p:nvPr/>
        </p:nvSpPr>
        <p:spPr>
          <a:xfrm>
            <a:off x="3202332" y="2675699"/>
            <a:ext cx="302395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accent2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费用报销简介</a:t>
            </a:r>
            <a:endParaRPr lang="zh-CN" altLang="en-US" sz="3200" dirty="0">
              <a:solidFill>
                <a:schemeClr val="accent2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651513" y="2675699"/>
            <a:ext cx="302395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accent2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凭证填写规范</a:t>
            </a:r>
            <a:endParaRPr lang="zh-CN" altLang="en-US" sz="3200" dirty="0">
              <a:solidFill>
                <a:schemeClr val="accent2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202332" y="4211440"/>
            <a:ext cx="302395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accent2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票据粘贴方法</a:t>
            </a:r>
            <a:endParaRPr lang="zh-CN" altLang="en-US" sz="3200" dirty="0">
              <a:solidFill>
                <a:schemeClr val="accent2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651513" y="4211440"/>
            <a:ext cx="302395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accent2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具体报销流程</a:t>
            </a:r>
            <a:endParaRPr lang="zh-CN" altLang="en-US" sz="3200" dirty="0">
              <a:solidFill>
                <a:schemeClr val="accent2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875733" y="1057177"/>
            <a:ext cx="868680" cy="175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accent2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目</a:t>
            </a:r>
            <a:endParaRPr lang="en-US" altLang="zh-CN" sz="5400" dirty="0">
              <a:solidFill>
                <a:schemeClr val="accent2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  <a:p>
            <a:r>
              <a:rPr lang="zh-CN" altLang="en-US" sz="5400" dirty="0">
                <a:solidFill>
                  <a:schemeClr val="accent2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录</a:t>
            </a:r>
            <a:endParaRPr lang="zh-CN" altLang="en-US" sz="5400" dirty="0">
              <a:solidFill>
                <a:schemeClr val="accent2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 rot="5400000">
            <a:off x="968013" y="1717161"/>
            <a:ext cx="1625602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accent2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CONTENTS</a:t>
            </a:r>
            <a:endParaRPr lang="en-US" altLang="zh-CN" dirty="0">
              <a:solidFill>
                <a:schemeClr val="accent2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</a:endParaRPr>
          </a:p>
        </p:txBody>
      </p:sp>
      <p:sp>
        <p:nvSpPr>
          <p:cNvPr id="3" name="矩形 2"/>
          <p:cNvSpPr/>
          <p:nvPr/>
        </p:nvSpPr>
        <p:spPr>
          <a:xfrm flipH="1">
            <a:off x="10024362" y="5538541"/>
            <a:ext cx="230434" cy="2304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3049779" y="2457009"/>
            <a:ext cx="3318667" cy="914400"/>
            <a:chOff x="3049779" y="2514600"/>
            <a:chExt cx="3318667" cy="914400"/>
          </a:xfrm>
        </p:grpSpPr>
        <p:grpSp>
          <p:nvGrpSpPr>
            <p:cNvPr id="38" name="组合 37"/>
            <p:cNvGrpSpPr/>
            <p:nvPr/>
          </p:nvGrpSpPr>
          <p:grpSpPr>
            <a:xfrm flipH="1">
              <a:off x="3202332" y="2514600"/>
              <a:ext cx="3166114" cy="914400"/>
              <a:chOff x="2472000" y="656245"/>
              <a:chExt cx="8206865" cy="2370211"/>
            </a:xfrm>
          </p:grpSpPr>
          <p:cxnSp>
            <p:nvCxnSpPr>
              <p:cNvPr id="39" name="直接连接符 38"/>
              <p:cNvCxnSpPr/>
              <p:nvPr/>
            </p:nvCxnSpPr>
            <p:spPr>
              <a:xfrm>
                <a:off x="2472000" y="1093106"/>
                <a:ext cx="8206865" cy="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 flipH="1">
                <a:off x="10254796" y="656245"/>
                <a:ext cx="0" cy="2370211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组合 40"/>
            <p:cNvGrpSpPr/>
            <p:nvPr/>
          </p:nvGrpSpPr>
          <p:grpSpPr>
            <a:xfrm flipV="1">
              <a:off x="3049779" y="2514600"/>
              <a:ext cx="3176509" cy="914400"/>
              <a:chOff x="2472000" y="868420"/>
              <a:chExt cx="8233810" cy="2370211"/>
            </a:xfrm>
          </p:grpSpPr>
          <p:cxnSp>
            <p:nvCxnSpPr>
              <p:cNvPr id="42" name="直接连接符 41"/>
              <p:cNvCxnSpPr/>
              <p:nvPr/>
            </p:nvCxnSpPr>
            <p:spPr>
              <a:xfrm flipV="1">
                <a:off x="2472000" y="1093108"/>
                <a:ext cx="8233810" cy="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>
                <a:off x="10254796" y="868420"/>
                <a:ext cx="0" cy="2370211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1" name="组合 50"/>
          <p:cNvGrpSpPr/>
          <p:nvPr/>
        </p:nvGrpSpPr>
        <p:grpSpPr>
          <a:xfrm>
            <a:off x="6498335" y="2457009"/>
            <a:ext cx="3318667" cy="914400"/>
            <a:chOff x="3049779" y="2514600"/>
            <a:chExt cx="3318667" cy="914400"/>
          </a:xfrm>
        </p:grpSpPr>
        <p:grpSp>
          <p:nvGrpSpPr>
            <p:cNvPr id="52" name="组合 51"/>
            <p:cNvGrpSpPr/>
            <p:nvPr/>
          </p:nvGrpSpPr>
          <p:grpSpPr>
            <a:xfrm flipH="1">
              <a:off x="3202332" y="2514600"/>
              <a:ext cx="3166114" cy="914400"/>
              <a:chOff x="2472000" y="656245"/>
              <a:chExt cx="8206865" cy="2370211"/>
            </a:xfrm>
          </p:grpSpPr>
          <p:cxnSp>
            <p:nvCxnSpPr>
              <p:cNvPr id="56" name="直接连接符 55"/>
              <p:cNvCxnSpPr/>
              <p:nvPr/>
            </p:nvCxnSpPr>
            <p:spPr>
              <a:xfrm>
                <a:off x="2472000" y="1093106"/>
                <a:ext cx="8206865" cy="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flipH="1">
                <a:off x="10254796" y="656245"/>
                <a:ext cx="0" cy="2370211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" name="组合 52"/>
            <p:cNvGrpSpPr/>
            <p:nvPr/>
          </p:nvGrpSpPr>
          <p:grpSpPr>
            <a:xfrm flipV="1">
              <a:off x="3049779" y="2514600"/>
              <a:ext cx="3176509" cy="914400"/>
              <a:chOff x="2472000" y="868420"/>
              <a:chExt cx="8233810" cy="2370211"/>
            </a:xfrm>
          </p:grpSpPr>
          <p:cxnSp>
            <p:nvCxnSpPr>
              <p:cNvPr id="54" name="直接连接符 53"/>
              <p:cNvCxnSpPr/>
              <p:nvPr/>
            </p:nvCxnSpPr>
            <p:spPr>
              <a:xfrm flipV="1">
                <a:off x="2472000" y="1093108"/>
                <a:ext cx="8233810" cy="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>
                <a:off x="10254796" y="868420"/>
                <a:ext cx="0" cy="2370211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8" name="组合 57"/>
          <p:cNvGrpSpPr/>
          <p:nvPr/>
        </p:nvGrpSpPr>
        <p:grpSpPr>
          <a:xfrm>
            <a:off x="6498335" y="3990643"/>
            <a:ext cx="3318667" cy="914400"/>
            <a:chOff x="3049779" y="2514600"/>
            <a:chExt cx="3318667" cy="914400"/>
          </a:xfrm>
        </p:grpSpPr>
        <p:grpSp>
          <p:nvGrpSpPr>
            <p:cNvPr id="59" name="组合 58"/>
            <p:cNvGrpSpPr/>
            <p:nvPr/>
          </p:nvGrpSpPr>
          <p:grpSpPr>
            <a:xfrm flipH="1">
              <a:off x="3202332" y="2514600"/>
              <a:ext cx="3166114" cy="914400"/>
              <a:chOff x="2472000" y="656245"/>
              <a:chExt cx="8206865" cy="2370211"/>
            </a:xfrm>
          </p:grpSpPr>
          <p:cxnSp>
            <p:nvCxnSpPr>
              <p:cNvPr id="63" name="直接连接符 62"/>
              <p:cNvCxnSpPr/>
              <p:nvPr/>
            </p:nvCxnSpPr>
            <p:spPr>
              <a:xfrm>
                <a:off x="2472000" y="1093106"/>
                <a:ext cx="8206865" cy="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/>
              <p:nvPr/>
            </p:nvCxnSpPr>
            <p:spPr>
              <a:xfrm flipH="1">
                <a:off x="10254796" y="656245"/>
                <a:ext cx="0" cy="2370211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0" name="组合 59"/>
            <p:cNvGrpSpPr/>
            <p:nvPr/>
          </p:nvGrpSpPr>
          <p:grpSpPr>
            <a:xfrm flipV="1">
              <a:off x="3049779" y="2514600"/>
              <a:ext cx="3176509" cy="914400"/>
              <a:chOff x="2472000" y="868420"/>
              <a:chExt cx="8233810" cy="2370211"/>
            </a:xfrm>
          </p:grpSpPr>
          <p:cxnSp>
            <p:nvCxnSpPr>
              <p:cNvPr id="61" name="直接连接符 60"/>
              <p:cNvCxnSpPr/>
              <p:nvPr/>
            </p:nvCxnSpPr>
            <p:spPr>
              <a:xfrm flipV="1">
                <a:off x="2472000" y="1093108"/>
                <a:ext cx="8233810" cy="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/>
            </p:nvCxnSpPr>
            <p:spPr>
              <a:xfrm>
                <a:off x="10254796" y="868420"/>
                <a:ext cx="0" cy="2370211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5" name="组合 64"/>
          <p:cNvGrpSpPr/>
          <p:nvPr/>
        </p:nvGrpSpPr>
        <p:grpSpPr>
          <a:xfrm>
            <a:off x="3071096" y="3990643"/>
            <a:ext cx="3318667" cy="914400"/>
            <a:chOff x="3049779" y="2514600"/>
            <a:chExt cx="3318667" cy="914400"/>
          </a:xfrm>
        </p:grpSpPr>
        <p:grpSp>
          <p:nvGrpSpPr>
            <p:cNvPr id="66" name="组合 65"/>
            <p:cNvGrpSpPr/>
            <p:nvPr/>
          </p:nvGrpSpPr>
          <p:grpSpPr>
            <a:xfrm flipH="1">
              <a:off x="3202332" y="2514600"/>
              <a:ext cx="3166114" cy="914400"/>
              <a:chOff x="2472000" y="656245"/>
              <a:chExt cx="8206865" cy="2370211"/>
            </a:xfrm>
          </p:grpSpPr>
          <p:cxnSp>
            <p:nvCxnSpPr>
              <p:cNvPr id="70" name="直接连接符 69"/>
              <p:cNvCxnSpPr/>
              <p:nvPr/>
            </p:nvCxnSpPr>
            <p:spPr>
              <a:xfrm>
                <a:off x="2472000" y="1093106"/>
                <a:ext cx="8206865" cy="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 flipH="1">
                <a:off x="10254796" y="656245"/>
                <a:ext cx="0" cy="2370211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7" name="组合 66"/>
            <p:cNvGrpSpPr/>
            <p:nvPr/>
          </p:nvGrpSpPr>
          <p:grpSpPr>
            <a:xfrm flipV="1">
              <a:off x="3049779" y="2514600"/>
              <a:ext cx="3176509" cy="914400"/>
              <a:chOff x="2472000" y="868420"/>
              <a:chExt cx="8233810" cy="2370211"/>
            </a:xfrm>
          </p:grpSpPr>
          <p:cxnSp>
            <p:nvCxnSpPr>
              <p:cNvPr id="68" name="直接连接符 67"/>
              <p:cNvCxnSpPr/>
              <p:nvPr/>
            </p:nvCxnSpPr>
            <p:spPr>
              <a:xfrm flipV="1">
                <a:off x="2472000" y="1093108"/>
                <a:ext cx="8233810" cy="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/>
              <p:nvPr/>
            </p:nvCxnSpPr>
            <p:spPr>
              <a:xfrm>
                <a:off x="10254796" y="868420"/>
                <a:ext cx="0" cy="2370211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文本框 1"/>
          <p:cNvSpPr txBox="1"/>
          <p:nvPr/>
        </p:nvSpPr>
        <p:spPr>
          <a:xfrm>
            <a:off x="4360299" y="2041489"/>
            <a:ext cx="692150" cy="8115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3600" b="1" dirty="0">
                <a:ln>
                  <a:solidFill>
                    <a:schemeClr val="accent1"/>
                  </a:solidFill>
                </a:ln>
                <a:noFill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01</a:t>
            </a:r>
            <a:endParaRPr lang="en-US" altLang="zh-CN" sz="3600" b="1" dirty="0">
              <a:ln>
                <a:solidFill>
                  <a:schemeClr val="accent1"/>
                </a:solidFill>
              </a:ln>
              <a:noFill/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814678" y="2041489"/>
            <a:ext cx="692150" cy="8115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3600" b="1" dirty="0">
                <a:ln>
                  <a:solidFill>
                    <a:schemeClr val="accent1"/>
                  </a:solidFill>
                </a:ln>
                <a:noFill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02</a:t>
            </a:r>
            <a:endParaRPr lang="en-US" altLang="zh-CN" sz="3600" b="1" dirty="0">
              <a:ln>
                <a:solidFill>
                  <a:schemeClr val="accent1"/>
                </a:solidFill>
              </a:ln>
              <a:noFill/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814678" y="3573273"/>
            <a:ext cx="692150" cy="8115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3600" b="1" dirty="0">
                <a:ln>
                  <a:solidFill>
                    <a:schemeClr val="accent1"/>
                  </a:solidFill>
                </a:ln>
                <a:noFill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04</a:t>
            </a:r>
            <a:endParaRPr lang="en-US" altLang="zh-CN" sz="3600" b="1" dirty="0">
              <a:ln>
                <a:solidFill>
                  <a:schemeClr val="accent1"/>
                </a:solidFill>
              </a:ln>
              <a:noFill/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365497" y="3573273"/>
            <a:ext cx="692150" cy="8115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3600" b="1" dirty="0">
                <a:ln>
                  <a:solidFill>
                    <a:schemeClr val="accent1"/>
                  </a:solidFill>
                </a:ln>
                <a:noFill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03</a:t>
            </a:r>
            <a:endParaRPr lang="en-US" altLang="zh-CN" sz="3600" b="1" dirty="0">
              <a:ln>
                <a:solidFill>
                  <a:schemeClr val="accent1"/>
                </a:solidFill>
              </a:ln>
              <a:noFill/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60500" y="1892317"/>
            <a:ext cx="9271000" cy="3073368"/>
            <a:chOff x="1460500" y="1892317"/>
            <a:chExt cx="9271000" cy="3073368"/>
          </a:xfrm>
        </p:grpSpPr>
        <p:grpSp>
          <p:nvGrpSpPr>
            <p:cNvPr id="3" name="组合 2"/>
            <p:cNvGrpSpPr/>
            <p:nvPr/>
          </p:nvGrpSpPr>
          <p:grpSpPr>
            <a:xfrm>
              <a:off x="1460500" y="2404019"/>
              <a:ext cx="9271000" cy="2049963"/>
              <a:chOff x="1236000" y="2391318"/>
              <a:chExt cx="9720000" cy="2049963"/>
            </a:xfrm>
          </p:grpSpPr>
          <p:cxnSp>
            <p:nvCxnSpPr>
              <p:cNvPr id="149" name="直接连接符 148"/>
              <p:cNvCxnSpPr/>
              <p:nvPr/>
            </p:nvCxnSpPr>
            <p:spPr>
              <a:xfrm flipV="1">
                <a:off x="1236000" y="2391318"/>
                <a:ext cx="9720000" cy="0"/>
              </a:xfrm>
              <a:prstGeom prst="line">
                <a:avLst/>
              </a:prstGeom>
              <a:ln>
                <a:solidFill>
                  <a:schemeClr val="accent1">
                    <a:alpha val="6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直接连接符 144"/>
              <p:cNvCxnSpPr/>
              <p:nvPr/>
            </p:nvCxnSpPr>
            <p:spPr>
              <a:xfrm flipH="1" flipV="1">
                <a:off x="1236000" y="4441281"/>
                <a:ext cx="9720000" cy="0"/>
              </a:xfrm>
              <a:prstGeom prst="line">
                <a:avLst/>
              </a:prstGeom>
              <a:ln>
                <a:solidFill>
                  <a:schemeClr val="accent1">
                    <a:alpha val="6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组合 20"/>
            <p:cNvGrpSpPr/>
            <p:nvPr/>
          </p:nvGrpSpPr>
          <p:grpSpPr>
            <a:xfrm>
              <a:off x="2403724" y="1892317"/>
              <a:ext cx="7384553" cy="3073368"/>
              <a:chOff x="2403724" y="1592263"/>
              <a:chExt cx="7384553" cy="3673475"/>
            </a:xfrm>
          </p:grpSpPr>
          <p:cxnSp>
            <p:nvCxnSpPr>
              <p:cNvPr id="150" name="直接连接符 149"/>
              <p:cNvCxnSpPr/>
              <p:nvPr/>
            </p:nvCxnSpPr>
            <p:spPr>
              <a:xfrm>
                <a:off x="9788277" y="1592263"/>
                <a:ext cx="0" cy="3673475"/>
              </a:xfrm>
              <a:prstGeom prst="line">
                <a:avLst/>
              </a:prstGeom>
              <a:ln>
                <a:solidFill>
                  <a:schemeClr val="accent1">
                    <a:alpha val="6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直接连接符 145"/>
              <p:cNvCxnSpPr/>
              <p:nvPr/>
            </p:nvCxnSpPr>
            <p:spPr>
              <a:xfrm flipV="1">
                <a:off x="2403724" y="1592264"/>
                <a:ext cx="0" cy="3673474"/>
              </a:xfrm>
              <a:prstGeom prst="line">
                <a:avLst/>
              </a:prstGeom>
              <a:ln>
                <a:solidFill>
                  <a:schemeClr val="accent1">
                    <a:alpha val="6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6" name="组合 15"/>
          <p:cNvGrpSpPr/>
          <p:nvPr/>
        </p:nvGrpSpPr>
        <p:grpSpPr>
          <a:xfrm>
            <a:off x="2629940" y="2184605"/>
            <a:ext cx="6881222" cy="2491740"/>
            <a:chOff x="2482413" y="2184605"/>
            <a:chExt cx="6881222" cy="2491740"/>
          </a:xfrm>
        </p:grpSpPr>
        <p:grpSp>
          <p:nvGrpSpPr>
            <p:cNvPr id="15" name="组合 14"/>
            <p:cNvGrpSpPr/>
            <p:nvPr/>
          </p:nvGrpSpPr>
          <p:grpSpPr>
            <a:xfrm>
              <a:off x="4151555" y="2809440"/>
              <a:ext cx="5212080" cy="1300131"/>
              <a:chOff x="4151555" y="2809440"/>
              <a:chExt cx="5212080" cy="1300131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4151555" y="2809440"/>
                <a:ext cx="5212080" cy="11068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600" dirty="0">
                    <a:solidFill>
                      <a:schemeClr val="accent2"/>
                    </a:solidFill>
                    <a:latin typeface="思源黑体 Bold" panose="020B0800000000000000" charset="-122"/>
                    <a:ea typeface="思源黑体 Bold" panose="020B0800000000000000" charset="-122"/>
                    <a:cs typeface="思源黑体 Bold" panose="020B0800000000000000" charset="-122"/>
                  </a:rPr>
                  <a:t>费用报销简介</a:t>
                </a:r>
                <a:endParaRPr lang="zh-CN" altLang="en-US" sz="6600" dirty="0">
                  <a:solidFill>
                    <a:schemeClr val="accent2"/>
                  </a:solidFill>
                  <a:latin typeface="思源黑体 Bold" panose="020B0800000000000000" charset="-122"/>
                  <a:ea typeface="思源黑体 Bold" panose="020B0800000000000000" charset="-122"/>
                  <a:cs typeface="思源黑体 Bold" panose="020B0800000000000000" charset="-122"/>
                </a:endParaRPr>
              </a:p>
            </p:txBody>
          </p:sp>
          <p:sp>
            <p:nvSpPr>
              <p:cNvPr id="73" name="文本框 72"/>
              <p:cNvSpPr txBox="1"/>
              <p:nvPr/>
            </p:nvSpPr>
            <p:spPr>
              <a:xfrm>
                <a:off x="4189523" y="3741271"/>
                <a:ext cx="5104130" cy="3683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dirty="0">
                    <a:solidFill>
                      <a:schemeClr val="tx2"/>
                    </a:solidFill>
                    <a:latin typeface="思源黑体 Regular" panose="020B0500000000000000" charset="-122"/>
                    <a:ea typeface="思源黑体 Regular" panose="020B0500000000000000" charset="-122"/>
                    <a:cs typeface="思源黑体 Regular" panose="020B0500000000000000" charset="-122"/>
                  </a:rPr>
                  <a:t>INTRODUCTION FOR REIMBURSEMENT</a:t>
                </a:r>
                <a:endParaRPr lang="en-US" altLang="zh-CN" dirty="0">
                  <a:solidFill>
                    <a:schemeClr val="tx2"/>
                  </a:solidFill>
                  <a:latin typeface="思源黑体 Regular" panose="020B0500000000000000" charset="-122"/>
                  <a:ea typeface="思源黑体 Regular" panose="020B0500000000000000" charset="-122"/>
                  <a:cs typeface="思源黑体 Regular" panose="020B0500000000000000" charset="-122"/>
                </a:endParaRPr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2482413" y="2184605"/>
              <a:ext cx="1878330" cy="24917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zh-CN" sz="12000" b="1" dirty="0">
                  <a:ln>
                    <a:solidFill>
                      <a:schemeClr val="accent1"/>
                    </a:solidFill>
                  </a:ln>
                  <a:solidFill>
                    <a:schemeClr val="bg1">
                      <a:lumMod val="95000"/>
                    </a:schemeClr>
                  </a:solidFill>
                  <a:latin typeface="思源黑体 Regular" panose="020B0500000000000000" charset="-122"/>
                  <a:ea typeface="思源黑体 Regular" panose="020B0500000000000000" charset="-122"/>
                  <a:cs typeface="思源黑体 Regular" panose="020B0500000000000000" charset="-122"/>
                </a:rPr>
                <a:t>01</a:t>
              </a:r>
              <a:endParaRPr lang="en-US" altLang="zh-CN" sz="12000" b="1" dirty="0">
                <a:ln>
                  <a:solidFill>
                    <a:schemeClr val="accent1"/>
                  </a:solidFill>
                </a:ln>
                <a:solidFill>
                  <a:schemeClr val="bg1">
                    <a:lumMod val="9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1" y="-1"/>
            <a:ext cx="12192001" cy="6858001"/>
            <a:chOff x="-1" y="-1"/>
            <a:chExt cx="12192001" cy="6858001"/>
          </a:xfrm>
        </p:grpSpPr>
        <p:grpSp>
          <p:nvGrpSpPr>
            <p:cNvPr id="117" name="组合 116"/>
            <p:cNvGrpSpPr/>
            <p:nvPr/>
          </p:nvGrpSpPr>
          <p:grpSpPr>
            <a:xfrm>
              <a:off x="6072000" y="-1"/>
              <a:ext cx="6120000" cy="4680000"/>
              <a:chOff x="6072000" y="-1"/>
              <a:chExt cx="6120000" cy="4680000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6072000" y="556079"/>
                <a:ext cx="6120000" cy="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>
                <a:off x="11604625" y="-1"/>
                <a:ext cx="0" cy="468000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9" name="组合 118"/>
            <p:cNvGrpSpPr/>
            <p:nvPr/>
          </p:nvGrpSpPr>
          <p:grpSpPr>
            <a:xfrm flipH="1" flipV="1">
              <a:off x="-1" y="2178000"/>
              <a:ext cx="9720000" cy="4680000"/>
              <a:chOff x="2472001" y="0"/>
              <a:chExt cx="9720000" cy="4680000"/>
            </a:xfrm>
          </p:grpSpPr>
          <p:cxnSp>
            <p:nvCxnSpPr>
              <p:cNvPr id="121" name="直接连接符 120"/>
              <p:cNvCxnSpPr/>
              <p:nvPr/>
            </p:nvCxnSpPr>
            <p:spPr>
              <a:xfrm flipV="1">
                <a:off x="2472001" y="556079"/>
                <a:ext cx="9720000" cy="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/>
              <p:cNvCxnSpPr/>
              <p:nvPr/>
            </p:nvCxnSpPr>
            <p:spPr>
              <a:xfrm>
                <a:off x="11604625" y="0"/>
                <a:ext cx="0" cy="468000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文本框 1"/>
          <p:cNvSpPr txBox="1"/>
          <p:nvPr/>
        </p:nvSpPr>
        <p:spPr>
          <a:xfrm>
            <a:off x="717027" y="299928"/>
            <a:ext cx="62320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accent2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常见费用报销分类</a:t>
            </a:r>
            <a:endParaRPr lang="zh-CN" altLang="en-US" sz="3600" dirty="0">
              <a:solidFill>
                <a:schemeClr val="accent2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87374" y="0"/>
            <a:ext cx="0" cy="818944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5"/>
          <p:cNvSpPr/>
          <p:nvPr/>
        </p:nvSpPr>
        <p:spPr>
          <a:xfrm>
            <a:off x="1069066" y="3331518"/>
            <a:ext cx="2338402" cy="2444777"/>
          </a:xfrm>
          <a:prstGeom prst="rect">
            <a:avLst/>
          </a:prstGeom>
          <a:solidFill>
            <a:schemeClr val="tx1">
              <a:lumMod val="20000"/>
              <a:lumOff val="80000"/>
              <a:alpha val="50000"/>
            </a:schemeClr>
          </a:solidFill>
        </p:spPr>
        <p:txBody>
          <a:bodyPr wrap="square" lIns="182880" tIns="182880" rIns="182880" bIns="182880">
            <a:noAutofit/>
          </a:bodyPr>
          <a:lstStyle/>
          <a:p>
            <a:pPr>
              <a:lnSpc>
                <a:spcPct val="89000"/>
              </a:lnSpc>
            </a:pPr>
            <a:endParaRPr lang="en-US" sz="1200" dirty="0"/>
          </a:p>
        </p:txBody>
      </p:sp>
      <p:sp>
        <p:nvSpPr>
          <p:cNvPr id="15" name="Rectangle 6"/>
          <p:cNvSpPr/>
          <p:nvPr/>
        </p:nvSpPr>
        <p:spPr>
          <a:xfrm>
            <a:off x="3637686" y="3324198"/>
            <a:ext cx="2338402" cy="2444777"/>
          </a:xfrm>
          <a:prstGeom prst="rect">
            <a:avLst/>
          </a:prstGeom>
          <a:solidFill>
            <a:schemeClr val="tx1">
              <a:lumMod val="20000"/>
              <a:lumOff val="80000"/>
              <a:alpha val="50000"/>
            </a:schemeClr>
          </a:solidFill>
        </p:spPr>
        <p:txBody>
          <a:bodyPr wrap="square" lIns="182880" tIns="182880" rIns="182880" bIns="182880">
            <a:noAutofit/>
          </a:bodyPr>
          <a:lstStyle/>
          <a:p>
            <a:pPr>
              <a:lnSpc>
                <a:spcPct val="89000"/>
              </a:lnSpc>
            </a:pPr>
            <a:endParaRPr lang="en-US" sz="1200" dirty="0"/>
          </a:p>
        </p:txBody>
      </p:sp>
      <p:sp>
        <p:nvSpPr>
          <p:cNvPr id="16" name="Rectangle 7"/>
          <p:cNvSpPr/>
          <p:nvPr/>
        </p:nvSpPr>
        <p:spPr>
          <a:xfrm>
            <a:off x="6206305" y="3324198"/>
            <a:ext cx="2338402" cy="2444777"/>
          </a:xfrm>
          <a:prstGeom prst="rect">
            <a:avLst/>
          </a:prstGeom>
          <a:solidFill>
            <a:schemeClr val="tx1">
              <a:lumMod val="20000"/>
              <a:lumOff val="80000"/>
              <a:alpha val="50000"/>
            </a:schemeClr>
          </a:solidFill>
        </p:spPr>
        <p:txBody>
          <a:bodyPr wrap="square" lIns="182880" tIns="182880" rIns="182880" bIns="182880">
            <a:noAutofit/>
          </a:bodyPr>
          <a:lstStyle/>
          <a:p>
            <a:pPr>
              <a:lnSpc>
                <a:spcPct val="89000"/>
              </a:lnSpc>
            </a:pPr>
            <a:endParaRPr lang="en-US" sz="1200" dirty="0"/>
          </a:p>
        </p:txBody>
      </p:sp>
      <p:sp>
        <p:nvSpPr>
          <p:cNvPr id="17" name="Rectangle 8"/>
          <p:cNvSpPr/>
          <p:nvPr/>
        </p:nvSpPr>
        <p:spPr>
          <a:xfrm>
            <a:off x="8774923" y="3324198"/>
            <a:ext cx="2338402" cy="2444777"/>
          </a:xfrm>
          <a:prstGeom prst="rect">
            <a:avLst/>
          </a:prstGeom>
          <a:solidFill>
            <a:schemeClr val="tx1">
              <a:lumMod val="20000"/>
              <a:lumOff val="80000"/>
              <a:alpha val="50000"/>
            </a:schemeClr>
          </a:solidFill>
        </p:spPr>
        <p:txBody>
          <a:bodyPr wrap="square" lIns="182880" tIns="182880" rIns="182880" bIns="182880">
            <a:noAutofit/>
          </a:bodyPr>
          <a:lstStyle/>
          <a:p>
            <a:pPr>
              <a:lnSpc>
                <a:spcPct val="89000"/>
              </a:lnSpc>
            </a:pPr>
            <a:endParaRPr lang="en-US" sz="1200" dirty="0"/>
          </a:p>
        </p:txBody>
      </p:sp>
      <p:sp>
        <p:nvSpPr>
          <p:cNvPr id="18" name="Rectangle 11"/>
          <p:cNvSpPr/>
          <p:nvPr/>
        </p:nvSpPr>
        <p:spPr>
          <a:xfrm>
            <a:off x="4994140" y="1598384"/>
            <a:ext cx="2203721" cy="553026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spcFirstLastPara="0" vert="horz" wrap="square" lIns="48201" tIns="48201" rIns="48201" bIns="48201" numCol="1" spcCol="1270" anchor="ctr" anchorCtr="0">
            <a:noAutofit/>
          </a:bodyPr>
          <a:lstStyle/>
          <a:p>
            <a:pPr algn="ctr" defTabSz="9480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费用报销类别</a:t>
            </a:r>
            <a:endParaRPr lang="zh-CN" altLang="en-US" sz="2000" b="1" dirty="0">
              <a:solidFill>
                <a:schemeClr val="accent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sp>
        <p:nvSpPr>
          <p:cNvPr id="19" name="Rectangle 12"/>
          <p:cNvSpPr/>
          <p:nvPr/>
        </p:nvSpPr>
        <p:spPr>
          <a:xfrm>
            <a:off x="1069067" y="2771487"/>
            <a:ext cx="2338402" cy="553026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spcFirstLastPara="0" vert="horz" wrap="square" lIns="48201" tIns="48201" rIns="48201" bIns="48201" numCol="1" spcCol="1270" anchor="ctr" anchorCtr="0">
            <a:noAutofit/>
          </a:bodyPr>
          <a:lstStyle/>
          <a:p>
            <a:pPr algn="ctr" defTabSz="9480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chemeClr val="bg2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交通费</a:t>
            </a:r>
            <a:endParaRPr lang="zh-CN" altLang="en-US" sz="2000" b="1" dirty="0">
              <a:solidFill>
                <a:schemeClr val="bg2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sp>
        <p:nvSpPr>
          <p:cNvPr id="20" name="Rectangle 13"/>
          <p:cNvSpPr/>
          <p:nvPr/>
        </p:nvSpPr>
        <p:spPr>
          <a:xfrm>
            <a:off x="3640889" y="2771487"/>
            <a:ext cx="2338402" cy="553026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spcFirstLastPara="0" vert="horz" wrap="square" lIns="48201" tIns="48201" rIns="48201" bIns="48201" numCol="1" spcCol="1270" anchor="ctr" anchorCtr="0">
            <a:noAutofit/>
          </a:bodyPr>
          <a:lstStyle/>
          <a:p>
            <a:pPr algn="ctr" defTabSz="9480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chemeClr val="bg2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招待费</a:t>
            </a:r>
            <a:endParaRPr lang="zh-CN" altLang="en-US" sz="2000" b="1" dirty="0">
              <a:solidFill>
                <a:schemeClr val="bg2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sp>
        <p:nvSpPr>
          <p:cNvPr id="21" name="Rectangle 14"/>
          <p:cNvSpPr/>
          <p:nvPr/>
        </p:nvSpPr>
        <p:spPr>
          <a:xfrm>
            <a:off x="6212710" y="2771487"/>
            <a:ext cx="2338402" cy="553026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spcFirstLastPara="0" vert="horz" wrap="square" lIns="48201" tIns="48201" rIns="48201" bIns="48201" numCol="1" spcCol="1270" anchor="ctr" anchorCtr="0">
            <a:noAutofit/>
          </a:bodyPr>
          <a:lstStyle/>
          <a:p>
            <a:pPr algn="ctr" defTabSz="9480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chemeClr val="bg2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差旅费</a:t>
            </a:r>
            <a:endParaRPr lang="zh-CN" altLang="en-US" sz="2000" b="1" dirty="0">
              <a:solidFill>
                <a:schemeClr val="bg2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sp>
        <p:nvSpPr>
          <p:cNvPr id="22" name="Rectangle 15"/>
          <p:cNvSpPr/>
          <p:nvPr/>
        </p:nvSpPr>
        <p:spPr>
          <a:xfrm>
            <a:off x="8784532" y="2771487"/>
            <a:ext cx="2338402" cy="553026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spcFirstLastPara="0" vert="horz" wrap="square" lIns="48201" tIns="48201" rIns="48201" bIns="48201" numCol="1" spcCol="1270" anchor="ctr" anchorCtr="0">
            <a:noAutofit/>
          </a:bodyPr>
          <a:lstStyle/>
          <a:p>
            <a:pPr algn="ctr" defTabSz="9480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chemeClr val="bg2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通讯费</a:t>
            </a:r>
            <a:endParaRPr lang="zh-CN" altLang="en-US" sz="2000" b="1" dirty="0">
              <a:solidFill>
                <a:schemeClr val="bg2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cxnSp>
        <p:nvCxnSpPr>
          <p:cNvPr id="23" name="Elbow Connector 11"/>
          <p:cNvCxnSpPr>
            <a:stCxn id="18" idx="2"/>
            <a:endCxn id="19" idx="0"/>
          </p:cNvCxnSpPr>
          <p:nvPr/>
        </p:nvCxnSpPr>
        <p:spPr>
          <a:xfrm rot="5400000">
            <a:off x="3857097" y="532583"/>
            <a:ext cx="620077" cy="3857732"/>
          </a:xfrm>
          <a:prstGeom prst="bentConnector3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Elbow Connector 12"/>
          <p:cNvCxnSpPr>
            <a:stCxn id="18" idx="2"/>
            <a:endCxn id="22" idx="0"/>
          </p:cNvCxnSpPr>
          <p:nvPr/>
        </p:nvCxnSpPr>
        <p:spPr>
          <a:xfrm rot="16200000" flipH="1">
            <a:off x="7714829" y="532582"/>
            <a:ext cx="620077" cy="3857733"/>
          </a:xfrm>
          <a:prstGeom prst="bentConnector3">
            <a:avLst>
              <a:gd name="adj1" fmla="val 50000"/>
            </a:avLst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Elbow Connector 13"/>
          <p:cNvCxnSpPr>
            <a:stCxn id="18" idx="2"/>
            <a:endCxn id="21" idx="0"/>
          </p:cNvCxnSpPr>
          <p:nvPr/>
        </p:nvCxnSpPr>
        <p:spPr>
          <a:xfrm rot="16200000" flipH="1">
            <a:off x="6428918" y="1818493"/>
            <a:ext cx="620077" cy="1285911"/>
          </a:xfrm>
          <a:prstGeom prst="bentConnector3">
            <a:avLst>
              <a:gd name="adj1" fmla="val 50000"/>
            </a:avLst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Elbow Connector 14"/>
          <p:cNvCxnSpPr>
            <a:stCxn id="18" idx="2"/>
            <a:endCxn id="20" idx="0"/>
          </p:cNvCxnSpPr>
          <p:nvPr/>
        </p:nvCxnSpPr>
        <p:spPr>
          <a:xfrm rot="5400000">
            <a:off x="5143008" y="1818494"/>
            <a:ext cx="620077" cy="1285910"/>
          </a:xfrm>
          <a:prstGeom prst="bentConnector3">
            <a:avLst>
              <a:gd name="adj1" fmla="val 50000"/>
            </a:avLst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文本框 71"/>
          <p:cNvSpPr txBox="1"/>
          <p:nvPr/>
        </p:nvSpPr>
        <p:spPr>
          <a:xfrm>
            <a:off x="3720931" y="4418976"/>
            <a:ext cx="2171912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招待客户发生的餐费、酒水或外购礼品等，多产生于销售部门</a:t>
            </a:r>
            <a:endParaRPr lang="zh-CN" altLang="en-US" sz="1400" dirty="0">
              <a:latin typeface="思源黑体 Light" panose="020B0300000000000000" charset="-122"/>
              <a:ea typeface="思源黑体 Light" panose="020B0300000000000000" charset="-122"/>
              <a:cs typeface="思源黑体 Light" panose="020B0300000000000000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6289549" y="4418976"/>
            <a:ext cx="2171912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出差外地发生的住房费，车、船或者机票以及出差的补助费用</a:t>
            </a:r>
            <a:endParaRPr lang="zh-CN" altLang="en-US" sz="1400" dirty="0">
              <a:latin typeface="思源黑体 Light" panose="020B0300000000000000" charset="-122"/>
              <a:ea typeface="思源黑体 Light" panose="020B0300000000000000" charset="-122"/>
              <a:cs typeface="思源黑体 Light" panose="020B0300000000000000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8858168" y="4418976"/>
            <a:ext cx="2171912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员工按照公司制度可以来报销的手机话费、办公室固定话费等</a:t>
            </a:r>
            <a:endParaRPr lang="zh-CN" altLang="en-US" sz="1400" dirty="0">
              <a:latin typeface="思源黑体 Light" panose="020B0300000000000000" charset="-122"/>
              <a:ea typeface="思源黑体 Light" panose="020B0300000000000000" charset="-122"/>
              <a:cs typeface="思源黑体 Light" panose="020B0300000000000000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152313" y="4418976"/>
            <a:ext cx="2171912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因工作需要室内外出乘坐公交、的士、地铁等工具发生的费用</a:t>
            </a:r>
            <a:endParaRPr lang="zh-CN" altLang="en-US" sz="1400" dirty="0">
              <a:latin typeface="思源黑体 Light" panose="020B0300000000000000" charset="-122"/>
              <a:ea typeface="思源黑体 Light" panose="020B0300000000000000" charset="-122"/>
              <a:cs typeface="思源黑体 Light" panose="020B0300000000000000" charset="-122"/>
            </a:endParaRPr>
          </a:p>
        </p:txBody>
      </p:sp>
      <p:grpSp>
        <p:nvGrpSpPr>
          <p:cNvPr id="78" name="图形 26"/>
          <p:cNvGrpSpPr/>
          <p:nvPr/>
        </p:nvGrpSpPr>
        <p:grpSpPr>
          <a:xfrm>
            <a:off x="6997947" y="3561514"/>
            <a:ext cx="755118" cy="755118"/>
            <a:chOff x="6722470" y="4069274"/>
            <a:chExt cx="892658" cy="892658"/>
          </a:xfrm>
          <a:solidFill>
            <a:schemeClr val="accent1"/>
          </a:solidFill>
        </p:grpSpPr>
        <p:sp>
          <p:nvSpPr>
            <p:cNvPr id="79" name="任意多边形: 形状 78"/>
            <p:cNvSpPr/>
            <p:nvPr/>
          </p:nvSpPr>
          <p:spPr>
            <a:xfrm>
              <a:off x="6750365" y="4180856"/>
              <a:ext cx="836866" cy="669493"/>
            </a:xfrm>
            <a:custGeom>
              <a:avLst/>
              <a:gdLst>
                <a:gd name="connsiteX0" fmla="*/ 725285 w 836866"/>
                <a:gd name="connsiteY0" fmla="*/ 0 h 669493"/>
                <a:gd name="connsiteX1" fmla="*/ 111582 w 836866"/>
                <a:gd name="connsiteY1" fmla="*/ 0 h 669493"/>
                <a:gd name="connsiteX2" fmla="*/ 0 w 836866"/>
                <a:gd name="connsiteY2" fmla="*/ 111582 h 669493"/>
                <a:gd name="connsiteX3" fmla="*/ 0 w 836866"/>
                <a:gd name="connsiteY3" fmla="*/ 557911 h 669493"/>
                <a:gd name="connsiteX4" fmla="*/ 111582 w 836866"/>
                <a:gd name="connsiteY4" fmla="*/ 669494 h 669493"/>
                <a:gd name="connsiteX5" fmla="*/ 725285 w 836866"/>
                <a:gd name="connsiteY5" fmla="*/ 669494 h 669493"/>
                <a:gd name="connsiteX6" fmla="*/ 836867 w 836866"/>
                <a:gd name="connsiteY6" fmla="*/ 557911 h 669493"/>
                <a:gd name="connsiteX7" fmla="*/ 836867 w 836866"/>
                <a:gd name="connsiteY7" fmla="*/ 111582 h 669493"/>
                <a:gd name="connsiteX8" fmla="*/ 725285 w 836866"/>
                <a:gd name="connsiteY8" fmla="*/ 0 h 669493"/>
                <a:gd name="connsiteX9" fmla="*/ 781076 w 836866"/>
                <a:gd name="connsiteY9" fmla="*/ 557911 h 669493"/>
                <a:gd name="connsiteX10" fmla="*/ 725285 w 836866"/>
                <a:gd name="connsiteY10" fmla="*/ 613702 h 669493"/>
                <a:gd name="connsiteX11" fmla="*/ 111582 w 836866"/>
                <a:gd name="connsiteY11" fmla="*/ 613702 h 669493"/>
                <a:gd name="connsiteX12" fmla="*/ 55791 w 836866"/>
                <a:gd name="connsiteY12" fmla="*/ 557911 h 669493"/>
                <a:gd name="connsiteX13" fmla="*/ 55791 w 836866"/>
                <a:gd name="connsiteY13" fmla="*/ 111582 h 669493"/>
                <a:gd name="connsiteX14" fmla="*/ 111582 w 836866"/>
                <a:gd name="connsiteY14" fmla="*/ 55791 h 669493"/>
                <a:gd name="connsiteX15" fmla="*/ 725285 w 836866"/>
                <a:gd name="connsiteY15" fmla="*/ 55791 h 669493"/>
                <a:gd name="connsiteX16" fmla="*/ 781076 w 836866"/>
                <a:gd name="connsiteY16" fmla="*/ 111582 h 669493"/>
                <a:gd name="connsiteX17" fmla="*/ 781076 w 836866"/>
                <a:gd name="connsiteY17" fmla="*/ 557911 h 669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36866" h="669493">
                  <a:moveTo>
                    <a:pt x="725285" y="0"/>
                  </a:moveTo>
                  <a:lnTo>
                    <a:pt x="111582" y="0"/>
                  </a:lnTo>
                  <a:cubicBezTo>
                    <a:pt x="49957" y="0"/>
                    <a:pt x="0" y="49957"/>
                    <a:pt x="0" y="111582"/>
                  </a:cubicBezTo>
                  <a:lnTo>
                    <a:pt x="0" y="557911"/>
                  </a:lnTo>
                  <a:cubicBezTo>
                    <a:pt x="0" y="619536"/>
                    <a:pt x="49957" y="669494"/>
                    <a:pt x="111582" y="669494"/>
                  </a:cubicBezTo>
                  <a:lnTo>
                    <a:pt x="725285" y="669494"/>
                  </a:lnTo>
                  <a:cubicBezTo>
                    <a:pt x="786909" y="669494"/>
                    <a:pt x="836867" y="619536"/>
                    <a:pt x="836867" y="557911"/>
                  </a:cubicBezTo>
                  <a:lnTo>
                    <a:pt x="836867" y="111582"/>
                  </a:lnTo>
                  <a:cubicBezTo>
                    <a:pt x="836867" y="49957"/>
                    <a:pt x="786909" y="0"/>
                    <a:pt x="725285" y="0"/>
                  </a:cubicBezTo>
                  <a:close/>
                  <a:moveTo>
                    <a:pt x="781076" y="557911"/>
                  </a:moveTo>
                  <a:cubicBezTo>
                    <a:pt x="781076" y="588724"/>
                    <a:pt x="756097" y="613702"/>
                    <a:pt x="725285" y="613702"/>
                  </a:cubicBezTo>
                  <a:lnTo>
                    <a:pt x="111582" y="613702"/>
                  </a:lnTo>
                  <a:cubicBezTo>
                    <a:pt x="80770" y="613702"/>
                    <a:pt x="55791" y="588724"/>
                    <a:pt x="55791" y="557911"/>
                  </a:cubicBezTo>
                  <a:lnTo>
                    <a:pt x="55791" y="111582"/>
                  </a:lnTo>
                  <a:cubicBezTo>
                    <a:pt x="55791" y="80770"/>
                    <a:pt x="80770" y="55791"/>
                    <a:pt x="111582" y="55791"/>
                  </a:cubicBezTo>
                  <a:lnTo>
                    <a:pt x="725285" y="55791"/>
                  </a:lnTo>
                  <a:cubicBezTo>
                    <a:pt x="756097" y="55791"/>
                    <a:pt x="781076" y="80770"/>
                    <a:pt x="781076" y="111582"/>
                  </a:cubicBezTo>
                  <a:lnTo>
                    <a:pt x="781076" y="557911"/>
                  </a:lnTo>
                  <a:close/>
                </a:path>
              </a:pathLst>
            </a:custGeom>
            <a:grpFill/>
            <a:ln w="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/>
            <p:cNvSpPr/>
            <p:nvPr/>
          </p:nvSpPr>
          <p:spPr>
            <a:xfrm>
              <a:off x="6861972" y="4348002"/>
              <a:ext cx="613677" cy="334973"/>
            </a:xfrm>
            <a:custGeom>
              <a:avLst/>
              <a:gdLst>
                <a:gd name="connsiteX0" fmla="*/ 585782 w 613677"/>
                <a:gd name="connsiteY0" fmla="*/ 139705 h 334973"/>
                <a:gd name="connsiteX1" fmla="*/ 418409 w 613677"/>
                <a:gd name="connsiteY1" fmla="*/ 139705 h 334973"/>
                <a:gd name="connsiteX2" fmla="*/ 390513 w 613677"/>
                <a:gd name="connsiteY2" fmla="*/ 167600 h 334973"/>
                <a:gd name="connsiteX3" fmla="*/ 418409 w 613677"/>
                <a:gd name="connsiteY3" fmla="*/ 195496 h 334973"/>
                <a:gd name="connsiteX4" fmla="*/ 585782 w 613677"/>
                <a:gd name="connsiteY4" fmla="*/ 195496 h 334973"/>
                <a:gd name="connsiteX5" fmla="*/ 613678 w 613677"/>
                <a:gd name="connsiteY5" fmla="*/ 167600 h 334973"/>
                <a:gd name="connsiteX6" fmla="*/ 585782 w 613677"/>
                <a:gd name="connsiteY6" fmla="*/ 139705 h 334973"/>
                <a:gd name="connsiteX7" fmla="*/ 585782 w 613677"/>
                <a:gd name="connsiteY7" fmla="*/ 251287 h 334973"/>
                <a:gd name="connsiteX8" fmla="*/ 418409 w 613677"/>
                <a:gd name="connsiteY8" fmla="*/ 251287 h 334973"/>
                <a:gd name="connsiteX9" fmla="*/ 390513 w 613677"/>
                <a:gd name="connsiteY9" fmla="*/ 279183 h 334973"/>
                <a:gd name="connsiteX10" fmla="*/ 418409 w 613677"/>
                <a:gd name="connsiteY10" fmla="*/ 307078 h 334973"/>
                <a:gd name="connsiteX11" fmla="*/ 585782 w 613677"/>
                <a:gd name="connsiteY11" fmla="*/ 307078 h 334973"/>
                <a:gd name="connsiteX12" fmla="*/ 613678 w 613677"/>
                <a:gd name="connsiteY12" fmla="*/ 279183 h 334973"/>
                <a:gd name="connsiteX13" fmla="*/ 585782 w 613677"/>
                <a:gd name="connsiteY13" fmla="*/ 251287 h 334973"/>
                <a:gd name="connsiteX14" fmla="*/ 585782 w 613677"/>
                <a:gd name="connsiteY14" fmla="*/ 28123 h 334973"/>
                <a:gd name="connsiteX15" fmla="*/ 418409 w 613677"/>
                <a:gd name="connsiteY15" fmla="*/ 28123 h 334973"/>
                <a:gd name="connsiteX16" fmla="*/ 390513 w 613677"/>
                <a:gd name="connsiteY16" fmla="*/ 56018 h 334973"/>
                <a:gd name="connsiteX17" fmla="*/ 418409 w 613677"/>
                <a:gd name="connsiteY17" fmla="*/ 83914 h 334973"/>
                <a:gd name="connsiteX18" fmla="*/ 585782 w 613677"/>
                <a:gd name="connsiteY18" fmla="*/ 83914 h 334973"/>
                <a:gd name="connsiteX19" fmla="*/ 613678 w 613677"/>
                <a:gd name="connsiteY19" fmla="*/ 56018 h 334973"/>
                <a:gd name="connsiteX20" fmla="*/ 585782 w 613677"/>
                <a:gd name="connsiteY20" fmla="*/ 28123 h 334973"/>
                <a:gd name="connsiteX21" fmla="*/ 320105 w 613677"/>
                <a:gd name="connsiteY21" fmla="*/ 14844 h 334973"/>
                <a:gd name="connsiteX22" fmla="*/ 292098 w 613677"/>
                <a:gd name="connsiteY22" fmla="*/ 115 h 334973"/>
                <a:gd name="connsiteX23" fmla="*/ 251482 w 613677"/>
                <a:gd name="connsiteY23" fmla="*/ 18582 h 334973"/>
                <a:gd name="connsiteX24" fmla="*/ 185592 w 613677"/>
                <a:gd name="connsiteY24" fmla="*/ 84472 h 334973"/>
                <a:gd name="connsiteX25" fmla="*/ 16266 w 613677"/>
                <a:gd name="connsiteY25" fmla="*/ 52447 h 334973"/>
                <a:gd name="connsiteX26" fmla="*/ 13198 w 613677"/>
                <a:gd name="connsiteY26" fmla="*/ 53675 h 334973"/>
                <a:gd name="connsiteX27" fmla="*/ 254 w 613677"/>
                <a:gd name="connsiteY27" fmla="*/ 69296 h 334973"/>
                <a:gd name="connsiteX28" fmla="*/ 13142 w 613677"/>
                <a:gd name="connsiteY28" fmla="*/ 94570 h 334973"/>
                <a:gd name="connsiteX29" fmla="*/ 120038 w 613677"/>
                <a:gd name="connsiteY29" fmla="*/ 156163 h 334973"/>
                <a:gd name="connsiteX30" fmla="*/ 119703 w 613677"/>
                <a:gd name="connsiteY30" fmla="*/ 156442 h 334973"/>
                <a:gd name="connsiteX31" fmla="*/ 83160 w 613677"/>
                <a:gd name="connsiteY31" fmla="*/ 193041 h 334973"/>
                <a:gd name="connsiteX32" fmla="*/ 33785 w 613677"/>
                <a:gd name="connsiteY32" fmla="*/ 190531 h 334973"/>
                <a:gd name="connsiteX33" fmla="*/ 2932 w 613677"/>
                <a:gd name="connsiteY33" fmla="*/ 221327 h 334973"/>
                <a:gd name="connsiteX34" fmla="*/ 82658 w 613677"/>
                <a:gd name="connsiteY34" fmla="*/ 252291 h 334973"/>
                <a:gd name="connsiteX35" fmla="*/ 113622 w 613677"/>
                <a:gd name="connsiteY35" fmla="*/ 332073 h 334973"/>
                <a:gd name="connsiteX36" fmla="*/ 144474 w 613677"/>
                <a:gd name="connsiteY36" fmla="*/ 301164 h 334973"/>
                <a:gd name="connsiteX37" fmla="*/ 141964 w 613677"/>
                <a:gd name="connsiteY37" fmla="*/ 251845 h 334973"/>
                <a:gd name="connsiteX38" fmla="*/ 178507 w 613677"/>
                <a:gd name="connsiteY38" fmla="*/ 215246 h 334973"/>
                <a:gd name="connsiteX39" fmla="*/ 178786 w 613677"/>
                <a:gd name="connsiteY39" fmla="*/ 215023 h 334973"/>
                <a:gd name="connsiteX40" fmla="*/ 239263 w 613677"/>
                <a:gd name="connsiteY40" fmla="*/ 320189 h 334973"/>
                <a:gd name="connsiteX41" fmla="*/ 240379 w 613677"/>
                <a:gd name="connsiteY41" fmla="*/ 321807 h 334973"/>
                <a:gd name="connsiteX42" fmla="*/ 262640 w 613677"/>
                <a:gd name="connsiteY42" fmla="*/ 334974 h 334973"/>
                <a:gd name="connsiteX43" fmla="*/ 265653 w 613677"/>
                <a:gd name="connsiteY43" fmla="*/ 334751 h 334973"/>
                <a:gd name="connsiteX44" fmla="*/ 281274 w 613677"/>
                <a:gd name="connsiteY44" fmla="*/ 321807 h 334973"/>
                <a:gd name="connsiteX45" fmla="*/ 282502 w 613677"/>
                <a:gd name="connsiteY45" fmla="*/ 318627 h 334973"/>
                <a:gd name="connsiteX46" fmla="*/ 250477 w 613677"/>
                <a:gd name="connsiteY46" fmla="*/ 149357 h 334973"/>
                <a:gd name="connsiteX47" fmla="*/ 316423 w 613677"/>
                <a:gd name="connsiteY47" fmla="*/ 83412 h 334973"/>
                <a:gd name="connsiteX48" fmla="*/ 334834 w 613677"/>
                <a:gd name="connsiteY48" fmla="*/ 42851 h 334973"/>
                <a:gd name="connsiteX49" fmla="*/ 320105 w 613677"/>
                <a:gd name="connsiteY49" fmla="*/ 14844 h 334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13677" h="334973">
                  <a:moveTo>
                    <a:pt x="585782" y="139705"/>
                  </a:moveTo>
                  <a:lnTo>
                    <a:pt x="418409" y="139705"/>
                  </a:lnTo>
                  <a:cubicBezTo>
                    <a:pt x="403003" y="139705"/>
                    <a:pt x="390513" y="152194"/>
                    <a:pt x="390513" y="167600"/>
                  </a:cubicBezTo>
                  <a:cubicBezTo>
                    <a:pt x="390513" y="183007"/>
                    <a:pt x="403003" y="195496"/>
                    <a:pt x="418409" y="195496"/>
                  </a:cubicBezTo>
                  <a:lnTo>
                    <a:pt x="585782" y="195496"/>
                  </a:lnTo>
                  <a:cubicBezTo>
                    <a:pt x="601188" y="195496"/>
                    <a:pt x="613678" y="183007"/>
                    <a:pt x="613678" y="167600"/>
                  </a:cubicBezTo>
                  <a:cubicBezTo>
                    <a:pt x="613678" y="152194"/>
                    <a:pt x="601188" y="139705"/>
                    <a:pt x="585782" y="139705"/>
                  </a:cubicBezTo>
                  <a:close/>
                  <a:moveTo>
                    <a:pt x="585782" y="251287"/>
                  </a:moveTo>
                  <a:lnTo>
                    <a:pt x="418409" y="251287"/>
                  </a:lnTo>
                  <a:cubicBezTo>
                    <a:pt x="403003" y="251287"/>
                    <a:pt x="390513" y="263776"/>
                    <a:pt x="390513" y="279183"/>
                  </a:cubicBezTo>
                  <a:cubicBezTo>
                    <a:pt x="390513" y="294589"/>
                    <a:pt x="403003" y="307078"/>
                    <a:pt x="418409" y="307078"/>
                  </a:cubicBezTo>
                  <a:lnTo>
                    <a:pt x="585782" y="307078"/>
                  </a:lnTo>
                  <a:cubicBezTo>
                    <a:pt x="601188" y="307078"/>
                    <a:pt x="613678" y="294589"/>
                    <a:pt x="613678" y="279183"/>
                  </a:cubicBezTo>
                  <a:cubicBezTo>
                    <a:pt x="613678" y="263776"/>
                    <a:pt x="601188" y="251287"/>
                    <a:pt x="585782" y="251287"/>
                  </a:cubicBezTo>
                  <a:close/>
                  <a:moveTo>
                    <a:pt x="585782" y="28123"/>
                  </a:moveTo>
                  <a:lnTo>
                    <a:pt x="418409" y="28123"/>
                  </a:lnTo>
                  <a:cubicBezTo>
                    <a:pt x="403003" y="28123"/>
                    <a:pt x="390513" y="40612"/>
                    <a:pt x="390513" y="56018"/>
                  </a:cubicBezTo>
                  <a:cubicBezTo>
                    <a:pt x="390513" y="71424"/>
                    <a:pt x="403003" y="83914"/>
                    <a:pt x="418409" y="83914"/>
                  </a:cubicBezTo>
                  <a:lnTo>
                    <a:pt x="585782" y="83914"/>
                  </a:lnTo>
                  <a:cubicBezTo>
                    <a:pt x="601188" y="83914"/>
                    <a:pt x="613678" y="71424"/>
                    <a:pt x="613678" y="56018"/>
                  </a:cubicBezTo>
                  <a:cubicBezTo>
                    <a:pt x="613678" y="40612"/>
                    <a:pt x="601188" y="28123"/>
                    <a:pt x="585782" y="28123"/>
                  </a:cubicBezTo>
                  <a:close/>
                  <a:moveTo>
                    <a:pt x="320105" y="14844"/>
                  </a:moveTo>
                  <a:cubicBezTo>
                    <a:pt x="313076" y="6434"/>
                    <a:pt x="303010" y="1141"/>
                    <a:pt x="292098" y="115"/>
                  </a:cubicBezTo>
                  <a:cubicBezTo>
                    <a:pt x="278317" y="-945"/>
                    <a:pt x="264760" y="5304"/>
                    <a:pt x="251482" y="18582"/>
                  </a:cubicBezTo>
                  <a:lnTo>
                    <a:pt x="185592" y="84472"/>
                  </a:lnTo>
                  <a:lnTo>
                    <a:pt x="16266" y="52447"/>
                  </a:lnTo>
                  <a:lnTo>
                    <a:pt x="13198" y="53675"/>
                  </a:lnTo>
                  <a:cubicBezTo>
                    <a:pt x="6484" y="56311"/>
                    <a:pt x="1597" y="62210"/>
                    <a:pt x="254" y="69296"/>
                  </a:cubicBezTo>
                  <a:cubicBezTo>
                    <a:pt x="-1141" y="77832"/>
                    <a:pt x="3211" y="86313"/>
                    <a:pt x="13142" y="94570"/>
                  </a:cubicBezTo>
                  <a:lnTo>
                    <a:pt x="120038" y="156163"/>
                  </a:lnTo>
                  <a:lnTo>
                    <a:pt x="119703" y="156442"/>
                  </a:lnTo>
                  <a:lnTo>
                    <a:pt x="83160" y="193041"/>
                  </a:lnTo>
                  <a:lnTo>
                    <a:pt x="33785" y="190531"/>
                  </a:lnTo>
                  <a:lnTo>
                    <a:pt x="2932" y="221327"/>
                  </a:lnTo>
                  <a:lnTo>
                    <a:pt x="82658" y="252291"/>
                  </a:lnTo>
                  <a:lnTo>
                    <a:pt x="113622" y="332073"/>
                  </a:lnTo>
                  <a:lnTo>
                    <a:pt x="144474" y="301164"/>
                  </a:lnTo>
                  <a:lnTo>
                    <a:pt x="141964" y="251845"/>
                  </a:lnTo>
                  <a:lnTo>
                    <a:pt x="178507" y="215246"/>
                  </a:lnTo>
                  <a:lnTo>
                    <a:pt x="178786" y="215023"/>
                  </a:lnTo>
                  <a:lnTo>
                    <a:pt x="239263" y="320189"/>
                  </a:lnTo>
                  <a:lnTo>
                    <a:pt x="240379" y="321807"/>
                  </a:lnTo>
                  <a:cubicBezTo>
                    <a:pt x="247632" y="330566"/>
                    <a:pt x="255108" y="334974"/>
                    <a:pt x="262640" y="334974"/>
                  </a:cubicBezTo>
                  <a:cubicBezTo>
                    <a:pt x="263644" y="334974"/>
                    <a:pt x="264648" y="334862"/>
                    <a:pt x="265653" y="334751"/>
                  </a:cubicBezTo>
                  <a:cubicBezTo>
                    <a:pt x="272720" y="333369"/>
                    <a:pt x="278603" y="328495"/>
                    <a:pt x="281274" y="321807"/>
                  </a:cubicBezTo>
                  <a:lnTo>
                    <a:pt x="282502" y="318627"/>
                  </a:lnTo>
                  <a:lnTo>
                    <a:pt x="250477" y="149357"/>
                  </a:lnTo>
                  <a:lnTo>
                    <a:pt x="316423" y="83412"/>
                  </a:lnTo>
                  <a:cubicBezTo>
                    <a:pt x="329589" y="70189"/>
                    <a:pt x="335838" y="56520"/>
                    <a:pt x="334834" y="42851"/>
                  </a:cubicBezTo>
                  <a:cubicBezTo>
                    <a:pt x="333808" y="31939"/>
                    <a:pt x="328515" y="21873"/>
                    <a:pt x="320105" y="14844"/>
                  </a:cubicBezTo>
                  <a:close/>
                </a:path>
              </a:pathLst>
            </a:custGeom>
            <a:grpFill/>
            <a:ln w="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1" name="图形 3"/>
          <p:cNvGrpSpPr/>
          <p:nvPr/>
        </p:nvGrpSpPr>
        <p:grpSpPr>
          <a:xfrm>
            <a:off x="1835603" y="3521003"/>
            <a:ext cx="805328" cy="805328"/>
            <a:chOff x="1675516" y="3562518"/>
            <a:chExt cx="805328" cy="805328"/>
          </a:xfrm>
          <a:solidFill>
            <a:schemeClr val="accent1"/>
          </a:solidFill>
        </p:grpSpPr>
        <p:sp>
          <p:nvSpPr>
            <p:cNvPr id="82" name="任意多边形: 形状 81"/>
            <p:cNvSpPr/>
            <p:nvPr/>
          </p:nvSpPr>
          <p:spPr>
            <a:xfrm>
              <a:off x="1945804" y="4037829"/>
              <a:ext cx="264751" cy="69124"/>
            </a:xfrm>
            <a:custGeom>
              <a:avLst/>
              <a:gdLst>
                <a:gd name="connsiteX0" fmla="*/ 16777 w 264751"/>
                <a:gd name="connsiteY0" fmla="*/ 69125 h 69124"/>
                <a:gd name="connsiteX1" fmla="*/ 0 w 264751"/>
                <a:gd name="connsiteY1" fmla="*/ 52346 h 69124"/>
                <a:gd name="connsiteX2" fmla="*/ 0 w 264751"/>
                <a:gd name="connsiteY2" fmla="*/ 16778 h 69124"/>
                <a:gd name="connsiteX3" fmla="*/ 16777 w 264751"/>
                <a:gd name="connsiteY3" fmla="*/ 0 h 69124"/>
                <a:gd name="connsiteX4" fmla="*/ 33556 w 264751"/>
                <a:gd name="connsiteY4" fmla="*/ 16778 h 69124"/>
                <a:gd name="connsiteX5" fmla="*/ 33556 w 264751"/>
                <a:gd name="connsiteY5" fmla="*/ 52346 h 69124"/>
                <a:gd name="connsiteX6" fmla="*/ 16777 w 264751"/>
                <a:gd name="connsiteY6" fmla="*/ 69125 h 69124"/>
                <a:gd name="connsiteX7" fmla="*/ 247974 w 264751"/>
                <a:gd name="connsiteY7" fmla="*/ 69125 h 69124"/>
                <a:gd name="connsiteX8" fmla="*/ 231196 w 264751"/>
                <a:gd name="connsiteY8" fmla="*/ 52346 h 69124"/>
                <a:gd name="connsiteX9" fmla="*/ 231196 w 264751"/>
                <a:gd name="connsiteY9" fmla="*/ 16778 h 69124"/>
                <a:gd name="connsiteX10" fmla="*/ 247974 w 264751"/>
                <a:gd name="connsiteY10" fmla="*/ 0 h 69124"/>
                <a:gd name="connsiteX11" fmla="*/ 264752 w 264751"/>
                <a:gd name="connsiteY11" fmla="*/ 16778 h 69124"/>
                <a:gd name="connsiteX12" fmla="*/ 264752 w 264751"/>
                <a:gd name="connsiteY12" fmla="*/ 52346 h 69124"/>
                <a:gd name="connsiteX13" fmla="*/ 247974 w 264751"/>
                <a:gd name="connsiteY13" fmla="*/ 69125 h 69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4751" h="69124">
                  <a:moveTo>
                    <a:pt x="16777" y="69125"/>
                  </a:moveTo>
                  <a:cubicBezTo>
                    <a:pt x="7511" y="69125"/>
                    <a:pt x="0" y="61612"/>
                    <a:pt x="0" y="52346"/>
                  </a:cubicBezTo>
                  <a:lnTo>
                    <a:pt x="0" y="16778"/>
                  </a:lnTo>
                  <a:cubicBezTo>
                    <a:pt x="0" y="7512"/>
                    <a:pt x="7511" y="0"/>
                    <a:pt x="16777" y="0"/>
                  </a:cubicBezTo>
                  <a:cubicBezTo>
                    <a:pt x="26043" y="0"/>
                    <a:pt x="33556" y="7512"/>
                    <a:pt x="33556" y="16778"/>
                  </a:cubicBezTo>
                  <a:lnTo>
                    <a:pt x="33556" y="52346"/>
                  </a:lnTo>
                  <a:cubicBezTo>
                    <a:pt x="33556" y="61612"/>
                    <a:pt x="26043" y="69125"/>
                    <a:pt x="16777" y="69125"/>
                  </a:cubicBezTo>
                  <a:close/>
                  <a:moveTo>
                    <a:pt x="247974" y="69125"/>
                  </a:moveTo>
                  <a:cubicBezTo>
                    <a:pt x="238708" y="69125"/>
                    <a:pt x="231196" y="61612"/>
                    <a:pt x="231196" y="52346"/>
                  </a:cubicBezTo>
                  <a:lnTo>
                    <a:pt x="231196" y="16778"/>
                  </a:lnTo>
                  <a:cubicBezTo>
                    <a:pt x="231196" y="7512"/>
                    <a:pt x="238708" y="0"/>
                    <a:pt x="247974" y="0"/>
                  </a:cubicBezTo>
                  <a:cubicBezTo>
                    <a:pt x="257240" y="0"/>
                    <a:pt x="264752" y="7512"/>
                    <a:pt x="264752" y="16778"/>
                  </a:cubicBezTo>
                  <a:lnTo>
                    <a:pt x="264752" y="52346"/>
                  </a:lnTo>
                  <a:cubicBezTo>
                    <a:pt x="264752" y="61612"/>
                    <a:pt x="257240" y="69125"/>
                    <a:pt x="247974" y="69125"/>
                  </a:cubicBezTo>
                  <a:close/>
                </a:path>
              </a:pathLst>
            </a:custGeom>
            <a:grpFill/>
            <a:ln w="7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/>
            <p:cNvSpPr/>
            <p:nvPr/>
          </p:nvSpPr>
          <p:spPr>
            <a:xfrm>
              <a:off x="1860069" y="3763849"/>
              <a:ext cx="452999" cy="343103"/>
            </a:xfrm>
            <a:custGeom>
              <a:avLst/>
              <a:gdLst>
                <a:gd name="connsiteX0" fmla="*/ 102512 w 452999"/>
                <a:gd name="connsiteY0" fmla="*/ 343104 h 343103"/>
                <a:gd name="connsiteX1" fmla="*/ 85735 w 452999"/>
                <a:gd name="connsiteY1" fmla="*/ 326325 h 343103"/>
                <a:gd name="connsiteX2" fmla="*/ 85735 w 452999"/>
                <a:gd name="connsiteY2" fmla="*/ 290757 h 343103"/>
                <a:gd name="connsiteX3" fmla="*/ 102512 w 452999"/>
                <a:gd name="connsiteY3" fmla="*/ 273979 h 343103"/>
                <a:gd name="connsiteX4" fmla="*/ 119290 w 452999"/>
                <a:gd name="connsiteY4" fmla="*/ 290757 h 343103"/>
                <a:gd name="connsiteX5" fmla="*/ 119290 w 452999"/>
                <a:gd name="connsiteY5" fmla="*/ 326325 h 343103"/>
                <a:gd name="connsiteX6" fmla="*/ 102512 w 452999"/>
                <a:gd name="connsiteY6" fmla="*/ 343104 h 343103"/>
                <a:gd name="connsiteX7" fmla="*/ 333709 w 452999"/>
                <a:gd name="connsiteY7" fmla="*/ 343104 h 343103"/>
                <a:gd name="connsiteX8" fmla="*/ 316931 w 452999"/>
                <a:gd name="connsiteY8" fmla="*/ 326325 h 343103"/>
                <a:gd name="connsiteX9" fmla="*/ 316931 w 452999"/>
                <a:gd name="connsiteY9" fmla="*/ 290757 h 343103"/>
                <a:gd name="connsiteX10" fmla="*/ 333709 w 452999"/>
                <a:gd name="connsiteY10" fmla="*/ 273979 h 343103"/>
                <a:gd name="connsiteX11" fmla="*/ 350486 w 452999"/>
                <a:gd name="connsiteY11" fmla="*/ 290757 h 343103"/>
                <a:gd name="connsiteX12" fmla="*/ 350486 w 452999"/>
                <a:gd name="connsiteY12" fmla="*/ 326325 h 343103"/>
                <a:gd name="connsiteX13" fmla="*/ 333709 w 452999"/>
                <a:gd name="connsiteY13" fmla="*/ 343104 h 343103"/>
                <a:gd name="connsiteX14" fmla="*/ 443267 w 452999"/>
                <a:gd name="connsiteY14" fmla="*/ 226499 h 343103"/>
                <a:gd name="connsiteX15" fmla="*/ 427832 w 452999"/>
                <a:gd name="connsiteY15" fmla="*/ 221969 h 343103"/>
                <a:gd name="connsiteX16" fmla="*/ 402665 w 452999"/>
                <a:gd name="connsiteY16" fmla="*/ 218109 h 343103"/>
                <a:gd name="connsiteX17" fmla="*/ 50334 w 452999"/>
                <a:gd name="connsiteY17" fmla="*/ 218109 h 343103"/>
                <a:gd name="connsiteX18" fmla="*/ 25168 w 452999"/>
                <a:gd name="connsiteY18" fmla="*/ 221969 h 343103"/>
                <a:gd name="connsiteX19" fmla="*/ 9732 w 452999"/>
                <a:gd name="connsiteY19" fmla="*/ 226499 h 343103"/>
                <a:gd name="connsiteX20" fmla="*/ 4531 w 452999"/>
                <a:gd name="connsiteY20" fmla="*/ 211399 h 343103"/>
                <a:gd name="connsiteX21" fmla="*/ 1 w 452999"/>
                <a:gd name="connsiteY21" fmla="*/ 184555 h 343103"/>
                <a:gd name="connsiteX22" fmla="*/ 1 w 452999"/>
                <a:gd name="connsiteY22" fmla="*/ 181870 h 343103"/>
                <a:gd name="connsiteX23" fmla="*/ 16779 w 452999"/>
                <a:gd name="connsiteY23" fmla="*/ 82379 h 343103"/>
                <a:gd name="connsiteX24" fmla="*/ 100667 w 452999"/>
                <a:gd name="connsiteY24" fmla="*/ 0 h 343103"/>
                <a:gd name="connsiteX25" fmla="*/ 209722 w 452999"/>
                <a:gd name="connsiteY25" fmla="*/ 0 h 343103"/>
                <a:gd name="connsiteX26" fmla="*/ 209722 w 452999"/>
                <a:gd name="connsiteY26" fmla="*/ 25167 h 343103"/>
                <a:gd name="connsiteX27" fmla="*/ 218111 w 452999"/>
                <a:gd name="connsiteY27" fmla="*/ 33556 h 343103"/>
                <a:gd name="connsiteX28" fmla="*/ 226500 w 452999"/>
                <a:gd name="connsiteY28" fmla="*/ 25167 h 343103"/>
                <a:gd name="connsiteX29" fmla="*/ 226500 w 452999"/>
                <a:gd name="connsiteY29" fmla="*/ 0 h 343103"/>
                <a:gd name="connsiteX30" fmla="*/ 352332 w 452999"/>
                <a:gd name="connsiteY30" fmla="*/ 0 h 343103"/>
                <a:gd name="connsiteX31" fmla="*/ 436220 w 452999"/>
                <a:gd name="connsiteY31" fmla="*/ 82379 h 343103"/>
                <a:gd name="connsiteX32" fmla="*/ 452998 w 452999"/>
                <a:gd name="connsiteY32" fmla="*/ 184555 h 343103"/>
                <a:gd name="connsiteX33" fmla="*/ 448468 w 452999"/>
                <a:gd name="connsiteY33" fmla="*/ 211399 h 343103"/>
                <a:gd name="connsiteX34" fmla="*/ 50334 w 452999"/>
                <a:gd name="connsiteY34" fmla="*/ 184555 h 343103"/>
                <a:gd name="connsiteX35" fmla="*/ 402665 w 452999"/>
                <a:gd name="connsiteY35" fmla="*/ 184555 h 343103"/>
                <a:gd name="connsiteX36" fmla="*/ 419443 w 452999"/>
                <a:gd name="connsiteY36" fmla="*/ 185729 h 343103"/>
                <a:gd name="connsiteX37" fmla="*/ 402665 w 452999"/>
                <a:gd name="connsiteY37" fmla="*/ 83889 h 343103"/>
                <a:gd name="connsiteX38" fmla="*/ 352332 w 452999"/>
                <a:gd name="connsiteY38" fmla="*/ 33556 h 343103"/>
                <a:gd name="connsiteX39" fmla="*/ 259216 w 452999"/>
                <a:gd name="connsiteY39" fmla="*/ 33556 h 343103"/>
                <a:gd name="connsiteX40" fmla="*/ 209764 w 452999"/>
                <a:gd name="connsiteY40" fmla="*/ 66314 h 343103"/>
                <a:gd name="connsiteX41" fmla="*/ 177005 w 452999"/>
                <a:gd name="connsiteY41" fmla="*/ 33556 h 343103"/>
                <a:gd name="connsiteX42" fmla="*/ 100667 w 452999"/>
                <a:gd name="connsiteY42" fmla="*/ 33556 h 343103"/>
                <a:gd name="connsiteX43" fmla="*/ 50334 w 452999"/>
                <a:gd name="connsiteY43" fmla="*/ 83889 h 343103"/>
                <a:gd name="connsiteX44" fmla="*/ 50334 w 452999"/>
                <a:gd name="connsiteY44" fmla="*/ 86573 h 343103"/>
                <a:gd name="connsiteX45" fmla="*/ 33556 w 452999"/>
                <a:gd name="connsiteY45" fmla="*/ 185729 h 343103"/>
                <a:gd name="connsiteX46" fmla="*/ 50334 w 452999"/>
                <a:gd name="connsiteY46" fmla="*/ 184555 h 343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52999" h="343103">
                  <a:moveTo>
                    <a:pt x="102512" y="343104"/>
                  </a:moveTo>
                  <a:cubicBezTo>
                    <a:pt x="93246" y="343104"/>
                    <a:pt x="85735" y="335591"/>
                    <a:pt x="85735" y="326325"/>
                  </a:cubicBezTo>
                  <a:lnTo>
                    <a:pt x="85735" y="290757"/>
                  </a:lnTo>
                  <a:cubicBezTo>
                    <a:pt x="85735" y="281491"/>
                    <a:pt x="93246" y="273979"/>
                    <a:pt x="102512" y="273979"/>
                  </a:cubicBezTo>
                  <a:cubicBezTo>
                    <a:pt x="111778" y="273979"/>
                    <a:pt x="119290" y="281491"/>
                    <a:pt x="119290" y="290757"/>
                  </a:cubicBezTo>
                  <a:lnTo>
                    <a:pt x="119290" y="326325"/>
                  </a:lnTo>
                  <a:cubicBezTo>
                    <a:pt x="119290" y="335591"/>
                    <a:pt x="111778" y="343104"/>
                    <a:pt x="102512" y="343104"/>
                  </a:cubicBezTo>
                  <a:close/>
                  <a:moveTo>
                    <a:pt x="333709" y="343104"/>
                  </a:moveTo>
                  <a:cubicBezTo>
                    <a:pt x="324443" y="343104"/>
                    <a:pt x="316931" y="335591"/>
                    <a:pt x="316931" y="326325"/>
                  </a:cubicBezTo>
                  <a:lnTo>
                    <a:pt x="316931" y="290757"/>
                  </a:lnTo>
                  <a:cubicBezTo>
                    <a:pt x="316931" y="281491"/>
                    <a:pt x="324443" y="273979"/>
                    <a:pt x="333709" y="273979"/>
                  </a:cubicBezTo>
                  <a:cubicBezTo>
                    <a:pt x="342975" y="273979"/>
                    <a:pt x="350486" y="281491"/>
                    <a:pt x="350486" y="290757"/>
                  </a:cubicBezTo>
                  <a:lnTo>
                    <a:pt x="350486" y="326325"/>
                  </a:lnTo>
                  <a:cubicBezTo>
                    <a:pt x="350486" y="335591"/>
                    <a:pt x="342975" y="343104"/>
                    <a:pt x="333709" y="343104"/>
                  </a:cubicBezTo>
                  <a:close/>
                  <a:moveTo>
                    <a:pt x="443267" y="226499"/>
                  </a:moveTo>
                  <a:lnTo>
                    <a:pt x="427832" y="221969"/>
                  </a:lnTo>
                  <a:cubicBezTo>
                    <a:pt x="419673" y="219472"/>
                    <a:pt x="411196" y="218173"/>
                    <a:pt x="402665" y="218109"/>
                  </a:cubicBezTo>
                  <a:lnTo>
                    <a:pt x="50334" y="218109"/>
                  </a:lnTo>
                  <a:cubicBezTo>
                    <a:pt x="41803" y="218173"/>
                    <a:pt x="33326" y="219472"/>
                    <a:pt x="25168" y="221969"/>
                  </a:cubicBezTo>
                  <a:lnTo>
                    <a:pt x="9732" y="226499"/>
                  </a:lnTo>
                  <a:lnTo>
                    <a:pt x="4531" y="211399"/>
                  </a:lnTo>
                  <a:cubicBezTo>
                    <a:pt x="1483" y="202779"/>
                    <a:pt x="-50" y="193697"/>
                    <a:pt x="1" y="184555"/>
                  </a:cubicBezTo>
                  <a:lnTo>
                    <a:pt x="1" y="181870"/>
                  </a:lnTo>
                  <a:lnTo>
                    <a:pt x="16779" y="82379"/>
                  </a:lnTo>
                  <a:cubicBezTo>
                    <a:pt x="17602" y="36638"/>
                    <a:pt x="54920" y="-7"/>
                    <a:pt x="100667" y="0"/>
                  </a:cubicBezTo>
                  <a:lnTo>
                    <a:pt x="209722" y="0"/>
                  </a:lnTo>
                  <a:lnTo>
                    <a:pt x="209722" y="25167"/>
                  </a:lnTo>
                  <a:cubicBezTo>
                    <a:pt x="209722" y="29799"/>
                    <a:pt x="213478" y="33556"/>
                    <a:pt x="218111" y="33556"/>
                  </a:cubicBezTo>
                  <a:cubicBezTo>
                    <a:pt x="222744" y="33556"/>
                    <a:pt x="226500" y="29799"/>
                    <a:pt x="226500" y="25167"/>
                  </a:cubicBezTo>
                  <a:lnTo>
                    <a:pt x="226500" y="0"/>
                  </a:lnTo>
                  <a:lnTo>
                    <a:pt x="352332" y="0"/>
                  </a:lnTo>
                  <a:cubicBezTo>
                    <a:pt x="398079" y="-7"/>
                    <a:pt x="435397" y="36638"/>
                    <a:pt x="436220" y="82379"/>
                  </a:cubicBezTo>
                  <a:lnTo>
                    <a:pt x="452998" y="184555"/>
                  </a:lnTo>
                  <a:cubicBezTo>
                    <a:pt x="453049" y="193697"/>
                    <a:pt x="451517" y="202779"/>
                    <a:pt x="448468" y="211399"/>
                  </a:cubicBezTo>
                  <a:close/>
                  <a:moveTo>
                    <a:pt x="50334" y="184555"/>
                  </a:moveTo>
                  <a:lnTo>
                    <a:pt x="402665" y="184555"/>
                  </a:lnTo>
                  <a:cubicBezTo>
                    <a:pt x="408279" y="184533"/>
                    <a:pt x="413886" y="184927"/>
                    <a:pt x="419443" y="185729"/>
                  </a:cubicBezTo>
                  <a:lnTo>
                    <a:pt x="402665" y="83889"/>
                  </a:lnTo>
                  <a:cubicBezTo>
                    <a:pt x="402665" y="56090"/>
                    <a:pt x="380130" y="33556"/>
                    <a:pt x="352332" y="33556"/>
                  </a:cubicBezTo>
                  <a:lnTo>
                    <a:pt x="259216" y="33556"/>
                  </a:lnTo>
                  <a:cubicBezTo>
                    <a:pt x="254606" y="56257"/>
                    <a:pt x="232466" y="70924"/>
                    <a:pt x="209764" y="66314"/>
                  </a:cubicBezTo>
                  <a:cubicBezTo>
                    <a:pt x="193257" y="62962"/>
                    <a:pt x="180357" y="50062"/>
                    <a:pt x="177005" y="33556"/>
                  </a:cubicBezTo>
                  <a:lnTo>
                    <a:pt x="100667" y="33556"/>
                  </a:lnTo>
                  <a:cubicBezTo>
                    <a:pt x="72868" y="33556"/>
                    <a:pt x="50334" y="56090"/>
                    <a:pt x="50334" y="83889"/>
                  </a:cubicBezTo>
                  <a:lnTo>
                    <a:pt x="50334" y="86573"/>
                  </a:lnTo>
                  <a:lnTo>
                    <a:pt x="33556" y="185729"/>
                  </a:lnTo>
                  <a:cubicBezTo>
                    <a:pt x="39112" y="184927"/>
                    <a:pt x="44721" y="184533"/>
                    <a:pt x="50334" y="184555"/>
                  </a:cubicBezTo>
                  <a:close/>
                </a:path>
              </a:pathLst>
            </a:custGeom>
            <a:grpFill/>
            <a:ln w="7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/>
            <p:cNvSpPr/>
            <p:nvPr/>
          </p:nvSpPr>
          <p:spPr>
            <a:xfrm>
              <a:off x="1784571" y="3948404"/>
              <a:ext cx="587217" cy="251665"/>
            </a:xfrm>
            <a:custGeom>
              <a:avLst/>
              <a:gdLst>
                <a:gd name="connsiteX0" fmla="*/ 469774 w 587217"/>
                <a:gd name="connsiteY0" fmla="*/ 251665 h 251665"/>
                <a:gd name="connsiteX1" fmla="*/ 117443 w 587217"/>
                <a:gd name="connsiteY1" fmla="*/ 251665 h 251665"/>
                <a:gd name="connsiteX2" fmla="*/ 0 w 587217"/>
                <a:gd name="connsiteY2" fmla="*/ 134221 h 251665"/>
                <a:gd name="connsiteX3" fmla="*/ 0 w 587217"/>
                <a:gd name="connsiteY3" fmla="*/ 117443 h 251665"/>
                <a:gd name="connsiteX4" fmla="*/ 117443 w 587217"/>
                <a:gd name="connsiteY4" fmla="*/ 0 h 251665"/>
                <a:gd name="connsiteX5" fmla="*/ 469774 w 587217"/>
                <a:gd name="connsiteY5" fmla="*/ 0 h 251665"/>
                <a:gd name="connsiteX6" fmla="*/ 504672 w 587217"/>
                <a:gd name="connsiteY6" fmla="*/ 5201 h 251665"/>
                <a:gd name="connsiteX7" fmla="*/ 587218 w 587217"/>
                <a:gd name="connsiteY7" fmla="*/ 117443 h 251665"/>
                <a:gd name="connsiteX8" fmla="*/ 587218 w 587217"/>
                <a:gd name="connsiteY8" fmla="*/ 134221 h 251665"/>
                <a:gd name="connsiteX9" fmla="*/ 469774 w 587217"/>
                <a:gd name="connsiteY9" fmla="*/ 251665 h 251665"/>
                <a:gd name="connsiteX10" fmla="*/ 117443 w 587217"/>
                <a:gd name="connsiteY10" fmla="*/ 33555 h 251665"/>
                <a:gd name="connsiteX11" fmla="*/ 92277 w 587217"/>
                <a:gd name="connsiteY11" fmla="*/ 37414 h 251665"/>
                <a:gd name="connsiteX12" fmla="*/ 33555 w 587217"/>
                <a:gd name="connsiteY12" fmla="*/ 117443 h 251665"/>
                <a:gd name="connsiteX13" fmla="*/ 33555 w 587217"/>
                <a:gd name="connsiteY13" fmla="*/ 134221 h 251665"/>
                <a:gd name="connsiteX14" fmla="*/ 117443 w 587217"/>
                <a:gd name="connsiteY14" fmla="*/ 218109 h 251665"/>
                <a:gd name="connsiteX15" fmla="*/ 469774 w 587217"/>
                <a:gd name="connsiteY15" fmla="*/ 218109 h 251665"/>
                <a:gd name="connsiteX16" fmla="*/ 553663 w 587217"/>
                <a:gd name="connsiteY16" fmla="*/ 134221 h 251665"/>
                <a:gd name="connsiteX17" fmla="*/ 553663 w 587217"/>
                <a:gd name="connsiteY17" fmla="*/ 117443 h 251665"/>
                <a:gd name="connsiteX18" fmla="*/ 494941 w 587217"/>
                <a:gd name="connsiteY18" fmla="*/ 37246 h 251665"/>
                <a:gd name="connsiteX19" fmla="*/ 469774 w 587217"/>
                <a:gd name="connsiteY19" fmla="*/ 33555 h 251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87217" h="251665">
                  <a:moveTo>
                    <a:pt x="469774" y="251665"/>
                  </a:moveTo>
                  <a:lnTo>
                    <a:pt x="117443" y="251665"/>
                  </a:lnTo>
                  <a:cubicBezTo>
                    <a:pt x="52581" y="251665"/>
                    <a:pt x="0" y="199084"/>
                    <a:pt x="0" y="134221"/>
                  </a:cubicBezTo>
                  <a:lnTo>
                    <a:pt x="0" y="117443"/>
                  </a:lnTo>
                  <a:cubicBezTo>
                    <a:pt x="0" y="52581"/>
                    <a:pt x="52581" y="0"/>
                    <a:pt x="117443" y="0"/>
                  </a:cubicBezTo>
                  <a:lnTo>
                    <a:pt x="469774" y="0"/>
                  </a:lnTo>
                  <a:cubicBezTo>
                    <a:pt x="481598" y="26"/>
                    <a:pt x="493355" y="1778"/>
                    <a:pt x="504672" y="5201"/>
                  </a:cubicBezTo>
                  <a:cubicBezTo>
                    <a:pt x="553805" y="20491"/>
                    <a:pt x="587263" y="65986"/>
                    <a:pt x="587218" y="117443"/>
                  </a:cubicBezTo>
                  <a:lnTo>
                    <a:pt x="587218" y="134221"/>
                  </a:lnTo>
                  <a:cubicBezTo>
                    <a:pt x="587218" y="199084"/>
                    <a:pt x="534636" y="251665"/>
                    <a:pt x="469774" y="251665"/>
                  </a:cubicBezTo>
                  <a:close/>
                  <a:moveTo>
                    <a:pt x="117443" y="33555"/>
                  </a:moveTo>
                  <a:cubicBezTo>
                    <a:pt x="108912" y="33619"/>
                    <a:pt x="100435" y="34918"/>
                    <a:pt x="92277" y="37414"/>
                  </a:cubicBezTo>
                  <a:cubicBezTo>
                    <a:pt x="57327" y="48405"/>
                    <a:pt x="33553" y="80806"/>
                    <a:pt x="33555" y="117443"/>
                  </a:cubicBezTo>
                  <a:lnTo>
                    <a:pt x="33555" y="134221"/>
                  </a:lnTo>
                  <a:cubicBezTo>
                    <a:pt x="33555" y="180552"/>
                    <a:pt x="71113" y="218109"/>
                    <a:pt x="117443" y="218109"/>
                  </a:cubicBezTo>
                  <a:lnTo>
                    <a:pt x="469774" y="218109"/>
                  </a:lnTo>
                  <a:cubicBezTo>
                    <a:pt x="516104" y="218109"/>
                    <a:pt x="553663" y="180552"/>
                    <a:pt x="553663" y="134221"/>
                  </a:cubicBezTo>
                  <a:lnTo>
                    <a:pt x="553663" y="117443"/>
                  </a:lnTo>
                  <a:cubicBezTo>
                    <a:pt x="553368" y="80865"/>
                    <a:pt x="529722" y="48572"/>
                    <a:pt x="494941" y="37246"/>
                  </a:cubicBezTo>
                  <a:cubicBezTo>
                    <a:pt x="486763" y="34858"/>
                    <a:pt x="478293" y="33615"/>
                    <a:pt x="469774" y="33555"/>
                  </a:cubicBezTo>
                  <a:close/>
                </a:path>
              </a:pathLst>
            </a:custGeom>
            <a:grpFill/>
            <a:ln w="7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/>
            <p:cNvSpPr/>
            <p:nvPr/>
          </p:nvSpPr>
          <p:spPr>
            <a:xfrm>
              <a:off x="1867284" y="3696739"/>
              <a:ext cx="421790" cy="575306"/>
            </a:xfrm>
            <a:custGeom>
              <a:avLst/>
              <a:gdLst>
                <a:gd name="connsiteX0" fmla="*/ 90767 w 421790"/>
                <a:gd name="connsiteY0" fmla="*/ 281026 h 575306"/>
                <a:gd name="connsiteX1" fmla="*/ 78687 w 421790"/>
                <a:gd name="connsiteY1" fmla="*/ 275825 h 575306"/>
                <a:gd name="connsiteX2" fmla="*/ 78687 w 421790"/>
                <a:gd name="connsiteY2" fmla="*/ 252168 h 575306"/>
                <a:gd name="connsiteX3" fmla="*/ 156368 w 421790"/>
                <a:gd name="connsiteY3" fmla="*/ 176836 h 575306"/>
                <a:gd name="connsiteX4" fmla="*/ 180444 w 421790"/>
                <a:gd name="connsiteY4" fmla="*/ 177256 h 575306"/>
                <a:gd name="connsiteX5" fmla="*/ 180025 w 421790"/>
                <a:gd name="connsiteY5" fmla="*/ 201332 h 575306"/>
                <a:gd name="connsiteX6" fmla="*/ 102512 w 421790"/>
                <a:gd name="connsiteY6" fmla="*/ 276663 h 575306"/>
                <a:gd name="connsiteX7" fmla="*/ 90767 w 421790"/>
                <a:gd name="connsiteY7" fmla="*/ 281026 h 575306"/>
                <a:gd name="connsiteX8" fmla="*/ 236565 w 421790"/>
                <a:gd name="connsiteY8" fmla="*/ 281026 h 575306"/>
                <a:gd name="connsiteX9" fmla="*/ 219307 w 421790"/>
                <a:gd name="connsiteY9" fmla="*/ 264742 h 575306"/>
                <a:gd name="connsiteX10" fmla="*/ 224989 w 421790"/>
                <a:gd name="connsiteY10" fmla="*/ 251665 h 575306"/>
                <a:gd name="connsiteX11" fmla="*/ 302501 w 421790"/>
                <a:gd name="connsiteY11" fmla="*/ 176333 h 575306"/>
                <a:gd name="connsiteX12" fmla="*/ 326745 w 421790"/>
                <a:gd name="connsiteY12" fmla="*/ 177088 h 575306"/>
                <a:gd name="connsiteX13" fmla="*/ 325990 w 421790"/>
                <a:gd name="connsiteY13" fmla="*/ 201332 h 575306"/>
                <a:gd name="connsiteX14" fmla="*/ 248309 w 421790"/>
                <a:gd name="connsiteY14" fmla="*/ 276663 h 575306"/>
                <a:gd name="connsiteX15" fmla="*/ 236565 w 421790"/>
                <a:gd name="connsiteY15" fmla="*/ 281026 h 575306"/>
                <a:gd name="connsiteX16" fmla="*/ 210895 w 421790"/>
                <a:gd name="connsiteY16" fmla="*/ 134221 h 575306"/>
                <a:gd name="connsiteX17" fmla="*/ 168951 w 421790"/>
                <a:gd name="connsiteY17" fmla="*/ 92277 h 575306"/>
                <a:gd name="connsiteX18" fmla="*/ 168951 w 421790"/>
                <a:gd name="connsiteY18" fmla="*/ 41944 h 575306"/>
                <a:gd name="connsiteX19" fmla="*/ 210895 w 421790"/>
                <a:gd name="connsiteY19" fmla="*/ 0 h 575306"/>
                <a:gd name="connsiteX20" fmla="*/ 252839 w 421790"/>
                <a:gd name="connsiteY20" fmla="*/ 41944 h 575306"/>
                <a:gd name="connsiteX21" fmla="*/ 252839 w 421790"/>
                <a:gd name="connsiteY21" fmla="*/ 92277 h 575306"/>
                <a:gd name="connsiteX22" fmla="*/ 210895 w 421790"/>
                <a:gd name="connsiteY22" fmla="*/ 134221 h 575306"/>
                <a:gd name="connsiteX23" fmla="*/ 210895 w 421790"/>
                <a:gd name="connsiteY23" fmla="*/ 33555 h 575306"/>
                <a:gd name="connsiteX24" fmla="*/ 202506 w 421790"/>
                <a:gd name="connsiteY24" fmla="*/ 41944 h 575306"/>
                <a:gd name="connsiteX25" fmla="*/ 202506 w 421790"/>
                <a:gd name="connsiteY25" fmla="*/ 92277 h 575306"/>
                <a:gd name="connsiteX26" fmla="*/ 210895 w 421790"/>
                <a:gd name="connsiteY26" fmla="*/ 100666 h 575306"/>
                <a:gd name="connsiteX27" fmla="*/ 219284 w 421790"/>
                <a:gd name="connsiteY27" fmla="*/ 92277 h 575306"/>
                <a:gd name="connsiteX28" fmla="*/ 219284 w 421790"/>
                <a:gd name="connsiteY28" fmla="*/ 41944 h 575306"/>
                <a:gd name="connsiteX29" fmla="*/ 210895 w 421790"/>
                <a:gd name="connsiteY29" fmla="*/ 33555 h 575306"/>
                <a:gd name="connsiteX30" fmla="*/ 76674 w 421790"/>
                <a:gd name="connsiteY30" fmla="*/ 575306 h 575306"/>
                <a:gd name="connsiteX31" fmla="*/ 0 w 421790"/>
                <a:gd name="connsiteY31" fmla="*/ 498464 h 575306"/>
                <a:gd name="connsiteX32" fmla="*/ 16777 w 421790"/>
                <a:gd name="connsiteY32" fmla="*/ 481687 h 575306"/>
                <a:gd name="connsiteX33" fmla="*/ 33556 w 421790"/>
                <a:gd name="connsiteY33" fmla="*/ 498464 h 575306"/>
                <a:gd name="connsiteX34" fmla="*/ 76668 w 421790"/>
                <a:gd name="connsiteY34" fmla="*/ 541589 h 575306"/>
                <a:gd name="connsiteX35" fmla="*/ 119793 w 421790"/>
                <a:gd name="connsiteY35" fmla="*/ 498476 h 575306"/>
                <a:gd name="connsiteX36" fmla="*/ 119793 w 421790"/>
                <a:gd name="connsiteY36" fmla="*/ 498464 h 575306"/>
                <a:gd name="connsiteX37" fmla="*/ 136570 w 421790"/>
                <a:gd name="connsiteY37" fmla="*/ 481687 h 575306"/>
                <a:gd name="connsiteX38" fmla="*/ 153348 w 421790"/>
                <a:gd name="connsiteY38" fmla="*/ 498464 h 575306"/>
                <a:gd name="connsiteX39" fmla="*/ 76674 w 421790"/>
                <a:gd name="connsiteY39" fmla="*/ 575306 h 575306"/>
                <a:gd name="connsiteX40" fmla="*/ 345117 w 421790"/>
                <a:gd name="connsiteY40" fmla="*/ 575306 h 575306"/>
                <a:gd name="connsiteX41" fmla="*/ 268442 w 421790"/>
                <a:gd name="connsiteY41" fmla="*/ 498464 h 575306"/>
                <a:gd name="connsiteX42" fmla="*/ 285221 w 421790"/>
                <a:gd name="connsiteY42" fmla="*/ 481687 h 575306"/>
                <a:gd name="connsiteX43" fmla="*/ 301998 w 421790"/>
                <a:gd name="connsiteY43" fmla="*/ 498464 h 575306"/>
                <a:gd name="connsiteX44" fmla="*/ 345111 w 421790"/>
                <a:gd name="connsiteY44" fmla="*/ 541589 h 575306"/>
                <a:gd name="connsiteX45" fmla="*/ 388235 w 421790"/>
                <a:gd name="connsiteY45" fmla="*/ 498476 h 575306"/>
                <a:gd name="connsiteX46" fmla="*/ 388235 w 421790"/>
                <a:gd name="connsiteY46" fmla="*/ 498464 h 575306"/>
                <a:gd name="connsiteX47" fmla="*/ 405013 w 421790"/>
                <a:gd name="connsiteY47" fmla="*/ 481687 h 575306"/>
                <a:gd name="connsiteX48" fmla="*/ 421791 w 421790"/>
                <a:gd name="connsiteY48" fmla="*/ 498464 h 575306"/>
                <a:gd name="connsiteX49" fmla="*/ 345117 w 421790"/>
                <a:gd name="connsiteY49" fmla="*/ 575306 h 575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421790" h="575306">
                  <a:moveTo>
                    <a:pt x="90767" y="281026"/>
                  </a:moveTo>
                  <a:cubicBezTo>
                    <a:pt x="86201" y="281008"/>
                    <a:pt x="81838" y="279130"/>
                    <a:pt x="78687" y="275825"/>
                  </a:cubicBezTo>
                  <a:cubicBezTo>
                    <a:pt x="72182" y="269281"/>
                    <a:pt x="72182" y="258712"/>
                    <a:pt x="78687" y="252168"/>
                  </a:cubicBezTo>
                  <a:lnTo>
                    <a:pt x="156368" y="176836"/>
                  </a:lnTo>
                  <a:cubicBezTo>
                    <a:pt x="163132" y="170304"/>
                    <a:pt x="173912" y="170491"/>
                    <a:pt x="180444" y="177256"/>
                  </a:cubicBezTo>
                  <a:cubicBezTo>
                    <a:pt x="186976" y="184020"/>
                    <a:pt x="186789" y="194799"/>
                    <a:pt x="180025" y="201332"/>
                  </a:cubicBezTo>
                  <a:lnTo>
                    <a:pt x="102512" y="276663"/>
                  </a:lnTo>
                  <a:cubicBezTo>
                    <a:pt x="99307" y="279579"/>
                    <a:pt x="95099" y="281143"/>
                    <a:pt x="90767" y="281026"/>
                  </a:cubicBezTo>
                  <a:close/>
                  <a:moveTo>
                    <a:pt x="236565" y="281026"/>
                  </a:moveTo>
                  <a:cubicBezTo>
                    <a:pt x="227303" y="281295"/>
                    <a:pt x="219576" y="274004"/>
                    <a:pt x="219307" y="264742"/>
                  </a:cubicBezTo>
                  <a:cubicBezTo>
                    <a:pt x="219162" y="259755"/>
                    <a:pt x="221244" y="254963"/>
                    <a:pt x="224989" y="251665"/>
                  </a:cubicBezTo>
                  <a:lnTo>
                    <a:pt x="302501" y="176333"/>
                  </a:lnTo>
                  <a:cubicBezTo>
                    <a:pt x="309405" y="169847"/>
                    <a:pt x="320259" y="170185"/>
                    <a:pt x="326745" y="177088"/>
                  </a:cubicBezTo>
                  <a:cubicBezTo>
                    <a:pt x="333231" y="183992"/>
                    <a:pt x="332893" y="194845"/>
                    <a:pt x="325990" y="201332"/>
                  </a:cubicBezTo>
                  <a:lnTo>
                    <a:pt x="248309" y="276663"/>
                  </a:lnTo>
                  <a:cubicBezTo>
                    <a:pt x="245104" y="279579"/>
                    <a:pt x="240896" y="281143"/>
                    <a:pt x="236565" y="281026"/>
                  </a:cubicBezTo>
                  <a:close/>
                  <a:moveTo>
                    <a:pt x="210895" y="134221"/>
                  </a:moveTo>
                  <a:cubicBezTo>
                    <a:pt x="187730" y="134221"/>
                    <a:pt x="168951" y="115442"/>
                    <a:pt x="168951" y="92277"/>
                  </a:cubicBezTo>
                  <a:lnTo>
                    <a:pt x="168951" y="41944"/>
                  </a:lnTo>
                  <a:cubicBezTo>
                    <a:pt x="168951" y="18779"/>
                    <a:pt x="187730" y="0"/>
                    <a:pt x="210895" y="0"/>
                  </a:cubicBezTo>
                  <a:cubicBezTo>
                    <a:pt x="234060" y="0"/>
                    <a:pt x="252839" y="18779"/>
                    <a:pt x="252839" y="41944"/>
                  </a:cubicBezTo>
                  <a:lnTo>
                    <a:pt x="252839" y="92277"/>
                  </a:lnTo>
                  <a:cubicBezTo>
                    <a:pt x="252839" y="115442"/>
                    <a:pt x="234060" y="134221"/>
                    <a:pt x="210895" y="134221"/>
                  </a:cubicBezTo>
                  <a:close/>
                  <a:moveTo>
                    <a:pt x="210895" y="33555"/>
                  </a:moveTo>
                  <a:cubicBezTo>
                    <a:pt x="206262" y="33555"/>
                    <a:pt x="202506" y="37311"/>
                    <a:pt x="202506" y="41944"/>
                  </a:cubicBezTo>
                  <a:lnTo>
                    <a:pt x="202506" y="92277"/>
                  </a:lnTo>
                  <a:cubicBezTo>
                    <a:pt x="202506" y="96910"/>
                    <a:pt x="206262" y="100666"/>
                    <a:pt x="210895" y="100666"/>
                  </a:cubicBezTo>
                  <a:cubicBezTo>
                    <a:pt x="215528" y="100666"/>
                    <a:pt x="219284" y="96910"/>
                    <a:pt x="219284" y="92277"/>
                  </a:cubicBezTo>
                  <a:lnTo>
                    <a:pt x="219284" y="41944"/>
                  </a:lnTo>
                  <a:cubicBezTo>
                    <a:pt x="219284" y="37311"/>
                    <a:pt x="215528" y="33555"/>
                    <a:pt x="210895" y="33555"/>
                  </a:cubicBezTo>
                  <a:close/>
                  <a:moveTo>
                    <a:pt x="76674" y="575306"/>
                  </a:moveTo>
                  <a:cubicBezTo>
                    <a:pt x="34301" y="575213"/>
                    <a:pt x="0" y="540838"/>
                    <a:pt x="0" y="498464"/>
                  </a:cubicBezTo>
                  <a:cubicBezTo>
                    <a:pt x="0" y="489198"/>
                    <a:pt x="7511" y="481687"/>
                    <a:pt x="16777" y="481687"/>
                  </a:cubicBezTo>
                  <a:cubicBezTo>
                    <a:pt x="26043" y="481687"/>
                    <a:pt x="33556" y="489198"/>
                    <a:pt x="33556" y="498464"/>
                  </a:cubicBezTo>
                  <a:cubicBezTo>
                    <a:pt x="33552" y="522278"/>
                    <a:pt x="52854" y="541585"/>
                    <a:pt x="76668" y="541589"/>
                  </a:cubicBezTo>
                  <a:cubicBezTo>
                    <a:pt x="100482" y="541592"/>
                    <a:pt x="119789" y="522290"/>
                    <a:pt x="119793" y="498476"/>
                  </a:cubicBezTo>
                  <a:cubicBezTo>
                    <a:pt x="119793" y="498472"/>
                    <a:pt x="119793" y="498468"/>
                    <a:pt x="119793" y="498464"/>
                  </a:cubicBezTo>
                  <a:cubicBezTo>
                    <a:pt x="119793" y="489198"/>
                    <a:pt x="127304" y="481687"/>
                    <a:pt x="136570" y="481687"/>
                  </a:cubicBezTo>
                  <a:cubicBezTo>
                    <a:pt x="145836" y="481687"/>
                    <a:pt x="153348" y="489198"/>
                    <a:pt x="153348" y="498464"/>
                  </a:cubicBezTo>
                  <a:cubicBezTo>
                    <a:pt x="153348" y="540838"/>
                    <a:pt x="119047" y="575213"/>
                    <a:pt x="76674" y="575306"/>
                  </a:cubicBezTo>
                  <a:close/>
                  <a:moveTo>
                    <a:pt x="345117" y="575306"/>
                  </a:moveTo>
                  <a:cubicBezTo>
                    <a:pt x="302744" y="575213"/>
                    <a:pt x="268442" y="540838"/>
                    <a:pt x="268442" y="498464"/>
                  </a:cubicBezTo>
                  <a:cubicBezTo>
                    <a:pt x="268442" y="489198"/>
                    <a:pt x="275955" y="481687"/>
                    <a:pt x="285221" y="481687"/>
                  </a:cubicBezTo>
                  <a:cubicBezTo>
                    <a:pt x="294487" y="481687"/>
                    <a:pt x="301998" y="489198"/>
                    <a:pt x="301998" y="498464"/>
                  </a:cubicBezTo>
                  <a:cubicBezTo>
                    <a:pt x="301995" y="522278"/>
                    <a:pt x="321297" y="541585"/>
                    <a:pt x="345111" y="541589"/>
                  </a:cubicBezTo>
                  <a:cubicBezTo>
                    <a:pt x="368924" y="541592"/>
                    <a:pt x="388232" y="522290"/>
                    <a:pt x="388235" y="498476"/>
                  </a:cubicBezTo>
                  <a:cubicBezTo>
                    <a:pt x="388235" y="498472"/>
                    <a:pt x="388235" y="498468"/>
                    <a:pt x="388235" y="498464"/>
                  </a:cubicBezTo>
                  <a:cubicBezTo>
                    <a:pt x="388235" y="489198"/>
                    <a:pt x="395747" y="481687"/>
                    <a:pt x="405013" y="481687"/>
                  </a:cubicBezTo>
                  <a:cubicBezTo>
                    <a:pt x="414279" y="481687"/>
                    <a:pt x="421791" y="489198"/>
                    <a:pt x="421791" y="498464"/>
                  </a:cubicBezTo>
                  <a:cubicBezTo>
                    <a:pt x="421791" y="540838"/>
                    <a:pt x="387489" y="575213"/>
                    <a:pt x="345117" y="575306"/>
                  </a:cubicBezTo>
                  <a:close/>
                </a:path>
              </a:pathLst>
            </a:custGeom>
            <a:grpFill/>
            <a:ln w="7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6" name="图形 7"/>
          <p:cNvGrpSpPr/>
          <p:nvPr/>
        </p:nvGrpSpPr>
        <p:grpSpPr>
          <a:xfrm>
            <a:off x="4523922" y="3662434"/>
            <a:ext cx="565931" cy="564334"/>
            <a:chOff x="4548369" y="3781988"/>
            <a:chExt cx="574087" cy="572467"/>
          </a:xfrm>
          <a:solidFill>
            <a:schemeClr val="accent1"/>
          </a:solidFill>
        </p:grpSpPr>
        <p:sp>
          <p:nvSpPr>
            <p:cNvPr id="87" name="任意多边形: 形状 86"/>
            <p:cNvSpPr/>
            <p:nvPr/>
          </p:nvSpPr>
          <p:spPr>
            <a:xfrm>
              <a:off x="4548369" y="3781988"/>
              <a:ext cx="449132" cy="572467"/>
            </a:xfrm>
            <a:custGeom>
              <a:avLst/>
              <a:gdLst>
                <a:gd name="connsiteX0" fmla="*/ 422336 w 449132"/>
                <a:gd name="connsiteY0" fmla="*/ 572464 h 572467"/>
                <a:gd name="connsiteX1" fmla="*/ 29338 w 449132"/>
                <a:gd name="connsiteY1" fmla="*/ 572464 h 572467"/>
                <a:gd name="connsiteX2" fmla="*/ 7436 w 449132"/>
                <a:gd name="connsiteY2" fmla="*/ 551306 h 572467"/>
                <a:gd name="connsiteX3" fmla="*/ 28594 w 449132"/>
                <a:gd name="connsiteY3" fmla="*/ 529405 h 572467"/>
                <a:gd name="connsiteX4" fmla="*/ 29338 w 449132"/>
                <a:gd name="connsiteY4" fmla="*/ 529405 h 572467"/>
                <a:gd name="connsiteX5" fmla="*/ 422336 w 449132"/>
                <a:gd name="connsiteY5" fmla="*/ 529405 h 572467"/>
                <a:gd name="connsiteX6" fmla="*/ 444238 w 449132"/>
                <a:gd name="connsiteY6" fmla="*/ 550563 h 572467"/>
                <a:gd name="connsiteX7" fmla="*/ 423080 w 449132"/>
                <a:gd name="connsiteY7" fmla="*/ 572464 h 572467"/>
                <a:gd name="connsiteX8" fmla="*/ 422336 w 449132"/>
                <a:gd name="connsiteY8" fmla="*/ 572464 h 572467"/>
                <a:gd name="connsiteX9" fmla="*/ 287041 w 449132"/>
                <a:gd name="connsiteY9" fmla="*/ 486563 h 572467"/>
                <a:gd name="connsiteX10" fmla="*/ 162091 w 449132"/>
                <a:gd name="connsiteY10" fmla="*/ 486563 h 572467"/>
                <a:gd name="connsiteX11" fmla="*/ 0 w 449132"/>
                <a:gd name="connsiteY11" fmla="*/ 324465 h 572467"/>
                <a:gd name="connsiteX12" fmla="*/ 0 w 449132"/>
                <a:gd name="connsiteY12" fmla="*/ 21527 h 572467"/>
                <a:gd name="connsiteX13" fmla="*/ 21527 w 449132"/>
                <a:gd name="connsiteY13" fmla="*/ 0 h 572467"/>
                <a:gd name="connsiteX14" fmla="*/ 427606 w 449132"/>
                <a:gd name="connsiteY14" fmla="*/ 0 h 572467"/>
                <a:gd name="connsiteX15" fmla="*/ 449132 w 449132"/>
                <a:gd name="connsiteY15" fmla="*/ 21514 h 572467"/>
                <a:gd name="connsiteX16" fmla="*/ 449132 w 449132"/>
                <a:gd name="connsiteY16" fmla="*/ 324453 h 572467"/>
                <a:gd name="connsiteX17" fmla="*/ 287041 w 449132"/>
                <a:gd name="connsiteY17" fmla="*/ 486563 h 572467"/>
                <a:gd name="connsiteX18" fmla="*/ 43053 w 449132"/>
                <a:gd name="connsiteY18" fmla="*/ 41763 h 572467"/>
                <a:gd name="connsiteX19" fmla="*/ 43053 w 449132"/>
                <a:gd name="connsiteY19" fmla="*/ 324465 h 572467"/>
                <a:gd name="connsiteX20" fmla="*/ 162091 w 449132"/>
                <a:gd name="connsiteY20" fmla="*/ 443504 h 572467"/>
                <a:gd name="connsiteX21" fmla="*/ 287041 w 449132"/>
                <a:gd name="connsiteY21" fmla="*/ 443504 h 572467"/>
                <a:gd name="connsiteX22" fmla="*/ 406079 w 449132"/>
                <a:gd name="connsiteY22" fmla="*/ 324465 h 572467"/>
                <a:gd name="connsiteX23" fmla="*/ 406079 w 449132"/>
                <a:gd name="connsiteY23" fmla="*/ 41763 h 572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49132" h="572467">
                  <a:moveTo>
                    <a:pt x="422336" y="572464"/>
                  </a:moveTo>
                  <a:lnTo>
                    <a:pt x="29338" y="572464"/>
                  </a:lnTo>
                  <a:cubicBezTo>
                    <a:pt x="17447" y="572670"/>
                    <a:pt x="7642" y="563197"/>
                    <a:pt x="7436" y="551306"/>
                  </a:cubicBezTo>
                  <a:cubicBezTo>
                    <a:pt x="7231" y="539416"/>
                    <a:pt x="16703" y="529610"/>
                    <a:pt x="28594" y="529405"/>
                  </a:cubicBezTo>
                  <a:cubicBezTo>
                    <a:pt x="28842" y="529400"/>
                    <a:pt x="29090" y="529400"/>
                    <a:pt x="29338" y="529405"/>
                  </a:cubicBezTo>
                  <a:lnTo>
                    <a:pt x="422336" y="529405"/>
                  </a:lnTo>
                  <a:cubicBezTo>
                    <a:pt x="434227" y="529199"/>
                    <a:pt x="444032" y="538672"/>
                    <a:pt x="444238" y="550563"/>
                  </a:cubicBezTo>
                  <a:cubicBezTo>
                    <a:pt x="444443" y="562453"/>
                    <a:pt x="434971" y="572259"/>
                    <a:pt x="423080" y="572464"/>
                  </a:cubicBezTo>
                  <a:cubicBezTo>
                    <a:pt x="422832" y="572469"/>
                    <a:pt x="422584" y="572469"/>
                    <a:pt x="422336" y="572464"/>
                  </a:cubicBezTo>
                  <a:close/>
                  <a:moveTo>
                    <a:pt x="287041" y="486563"/>
                  </a:moveTo>
                  <a:lnTo>
                    <a:pt x="162091" y="486563"/>
                  </a:lnTo>
                  <a:cubicBezTo>
                    <a:pt x="72712" y="486563"/>
                    <a:pt x="0" y="413845"/>
                    <a:pt x="0" y="324465"/>
                  </a:cubicBezTo>
                  <a:lnTo>
                    <a:pt x="0" y="21527"/>
                  </a:lnTo>
                  <a:cubicBezTo>
                    <a:pt x="0" y="9638"/>
                    <a:pt x="9638" y="0"/>
                    <a:pt x="21527" y="0"/>
                  </a:cubicBezTo>
                  <a:lnTo>
                    <a:pt x="427606" y="0"/>
                  </a:lnTo>
                  <a:cubicBezTo>
                    <a:pt x="439488" y="4"/>
                    <a:pt x="449121" y="9631"/>
                    <a:pt x="449132" y="21514"/>
                  </a:cubicBezTo>
                  <a:lnTo>
                    <a:pt x="449132" y="324453"/>
                  </a:lnTo>
                  <a:cubicBezTo>
                    <a:pt x="449132" y="413845"/>
                    <a:pt x="376421" y="486563"/>
                    <a:pt x="287041" y="486563"/>
                  </a:cubicBezTo>
                  <a:close/>
                  <a:moveTo>
                    <a:pt x="43053" y="41763"/>
                  </a:moveTo>
                  <a:lnTo>
                    <a:pt x="43053" y="324465"/>
                  </a:lnTo>
                  <a:cubicBezTo>
                    <a:pt x="43053" y="390104"/>
                    <a:pt x="96459" y="443504"/>
                    <a:pt x="162091" y="443504"/>
                  </a:cubicBezTo>
                  <a:lnTo>
                    <a:pt x="287041" y="443504"/>
                  </a:lnTo>
                  <a:cubicBezTo>
                    <a:pt x="352680" y="443504"/>
                    <a:pt x="406079" y="390104"/>
                    <a:pt x="406079" y="324465"/>
                  </a:cubicBezTo>
                  <a:lnTo>
                    <a:pt x="406079" y="41763"/>
                  </a:lnTo>
                  <a:close/>
                </a:path>
              </a:pathLst>
            </a:custGeom>
            <a:grpFill/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/>
            <p:cNvSpPr/>
            <p:nvPr/>
          </p:nvSpPr>
          <p:spPr>
            <a:xfrm>
              <a:off x="4970076" y="3897509"/>
              <a:ext cx="152380" cy="261714"/>
            </a:xfrm>
            <a:custGeom>
              <a:avLst/>
              <a:gdLst>
                <a:gd name="connsiteX0" fmla="*/ 21527 w 152380"/>
                <a:gd name="connsiteY0" fmla="*/ 261715 h 261714"/>
                <a:gd name="connsiteX1" fmla="*/ 0 w 152380"/>
                <a:gd name="connsiteY1" fmla="*/ 240188 h 261714"/>
                <a:gd name="connsiteX2" fmla="*/ 21527 w 152380"/>
                <a:gd name="connsiteY2" fmla="*/ 218661 h 261714"/>
                <a:gd name="connsiteX3" fmla="*/ 109321 w 152380"/>
                <a:gd name="connsiteY3" fmla="*/ 130867 h 261714"/>
                <a:gd name="connsiteX4" fmla="*/ 21527 w 152380"/>
                <a:gd name="connsiteY4" fmla="*/ 43053 h 261714"/>
                <a:gd name="connsiteX5" fmla="*/ 0 w 152380"/>
                <a:gd name="connsiteY5" fmla="*/ 21527 h 261714"/>
                <a:gd name="connsiteX6" fmla="*/ 21527 w 152380"/>
                <a:gd name="connsiteY6" fmla="*/ 0 h 261714"/>
                <a:gd name="connsiteX7" fmla="*/ 152381 w 152380"/>
                <a:gd name="connsiteY7" fmla="*/ 130867 h 261714"/>
                <a:gd name="connsiteX8" fmla="*/ 21527 w 152380"/>
                <a:gd name="connsiteY8" fmla="*/ 261715 h 261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380" h="261714">
                  <a:moveTo>
                    <a:pt x="21527" y="261715"/>
                  </a:moveTo>
                  <a:cubicBezTo>
                    <a:pt x="9638" y="261715"/>
                    <a:pt x="0" y="252077"/>
                    <a:pt x="0" y="240188"/>
                  </a:cubicBezTo>
                  <a:cubicBezTo>
                    <a:pt x="0" y="228299"/>
                    <a:pt x="9638" y="218661"/>
                    <a:pt x="21527" y="218661"/>
                  </a:cubicBezTo>
                  <a:cubicBezTo>
                    <a:pt x="69939" y="218661"/>
                    <a:pt x="109321" y="179273"/>
                    <a:pt x="109321" y="130867"/>
                  </a:cubicBezTo>
                  <a:cubicBezTo>
                    <a:pt x="109321" y="82461"/>
                    <a:pt x="69939" y="43053"/>
                    <a:pt x="21527" y="43053"/>
                  </a:cubicBezTo>
                  <a:cubicBezTo>
                    <a:pt x="9638" y="43053"/>
                    <a:pt x="0" y="33416"/>
                    <a:pt x="0" y="21527"/>
                  </a:cubicBezTo>
                  <a:cubicBezTo>
                    <a:pt x="0" y="9638"/>
                    <a:pt x="9638" y="0"/>
                    <a:pt x="21527" y="0"/>
                  </a:cubicBezTo>
                  <a:cubicBezTo>
                    <a:pt x="93680" y="0"/>
                    <a:pt x="152381" y="58707"/>
                    <a:pt x="152381" y="130867"/>
                  </a:cubicBezTo>
                  <a:cubicBezTo>
                    <a:pt x="152381" y="203027"/>
                    <a:pt x="93680" y="261715"/>
                    <a:pt x="21527" y="261715"/>
                  </a:cubicBezTo>
                  <a:close/>
                </a:path>
              </a:pathLst>
            </a:custGeom>
            <a:grpFill/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/>
            <p:cNvSpPr/>
            <p:nvPr/>
          </p:nvSpPr>
          <p:spPr>
            <a:xfrm>
              <a:off x="4651579" y="3959303"/>
              <a:ext cx="255227" cy="134300"/>
            </a:xfrm>
            <a:custGeom>
              <a:avLst/>
              <a:gdLst>
                <a:gd name="connsiteX0" fmla="*/ 234066 w 255227"/>
                <a:gd name="connsiteY0" fmla="*/ 43060 h 134300"/>
                <a:gd name="connsiteX1" fmla="*/ 21161 w 255227"/>
                <a:gd name="connsiteY1" fmla="*/ 43060 h 134300"/>
                <a:gd name="connsiteX2" fmla="*/ 3 w 255227"/>
                <a:gd name="connsiteY2" fmla="*/ 21158 h 134300"/>
                <a:gd name="connsiteX3" fmla="*/ 21161 w 255227"/>
                <a:gd name="connsiteY3" fmla="*/ 0 h 134300"/>
                <a:gd name="connsiteX4" fmla="*/ 234066 w 255227"/>
                <a:gd name="connsiteY4" fmla="*/ 0 h 134300"/>
                <a:gd name="connsiteX5" fmla="*/ 255224 w 255227"/>
                <a:gd name="connsiteY5" fmla="*/ 21901 h 134300"/>
                <a:gd name="connsiteX6" fmla="*/ 234066 w 255227"/>
                <a:gd name="connsiteY6" fmla="*/ 43060 h 134300"/>
                <a:gd name="connsiteX7" fmla="*/ 234066 w 255227"/>
                <a:gd name="connsiteY7" fmla="*/ 134301 h 134300"/>
                <a:gd name="connsiteX8" fmla="*/ 21161 w 255227"/>
                <a:gd name="connsiteY8" fmla="*/ 134301 h 134300"/>
                <a:gd name="connsiteX9" fmla="*/ 3 w 255227"/>
                <a:gd name="connsiteY9" fmla="*/ 112399 h 134300"/>
                <a:gd name="connsiteX10" fmla="*/ 21161 w 255227"/>
                <a:gd name="connsiteY10" fmla="*/ 91241 h 134300"/>
                <a:gd name="connsiteX11" fmla="*/ 234066 w 255227"/>
                <a:gd name="connsiteY11" fmla="*/ 91241 h 134300"/>
                <a:gd name="connsiteX12" fmla="*/ 255224 w 255227"/>
                <a:gd name="connsiteY12" fmla="*/ 113143 h 134300"/>
                <a:gd name="connsiteX13" fmla="*/ 234066 w 255227"/>
                <a:gd name="connsiteY13" fmla="*/ 134301 h 13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5227" h="134300">
                  <a:moveTo>
                    <a:pt x="234066" y="43060"/>
                  </a:moveTo>
                  <a:lnTo>
                    <a:pt x="21161" y="43060"/>
                  </a:lnTo>
                  <a:cubicBezTo>
                    <a:pt x="9271" y="42854"/>
                    <a:pt x="-202" y="33049"/>
                    <a:pt x="3" y="21158"/>
                  </a:cubicBezTo>
                  <a:cubicBezTo>
                    <a:pt x="204" y="9557"/>
                    <a:pt x="9560" y="200"/>
                    <a:pt x="21161" y="0"/>
                  </a:cubicBezTo>
                  <a:lnTo>
                    <a:pt x="234066" y="0"/>
                  </a:lnTo>
                  <a:cubicBezTo>
                    <a:pt x="245956" y="205"/>
                    <a:pt x="255429" y="10011"/>
                    <a:pt x="255224" y="21901"/>
                  </a:cubicBezTo>
                  <a:cubicBezTo>
                    <a:pt x="255024" y="33503"/>
                    <a:pt x="245667" y="42859"/>
                    <a:pt x="234066" y="43060"/>
                  </a:cubicBezTo>
                  <a:close/>
                  <a:moveTo>
                    <a:pt x="234066" y="134301"/>
                  </a:moveTo>
                  <a:lnTo>
                    <a:pt x="21161" y="134301"/>
                  </a:lnTo>
                  <a:cubicBezTo>
                    <a:pt x="9271" y="134095"/>
                    <a:pt x="-202" y="124290"/>
                    <a:pt x="3" y="112399"/>
                  </a:cubicBezTo>
                  <a:cubicBezTo>
                    <a:pt x="204" y="100798"/>
                    <a:pt x="9560" y="91441"/>
                    <a:pt x="21161" y="91241"/>
                  </a:cubicBezTo>
                  <a:lnTo>
                    <a:pt x="234066" y="91241"/>
                  </a:lnTo>
                  <a:cubicBezTo>
                    <a:pt x="245956" y="91446"/>
                    <a:pt x="255429" y="101252"/>
                    <a:pt x="255224" y="113143"/>
                  </a:cubicBezTo>
                  <a:cubicBezTo>
                    <a:pt x="255024" y="124744"/>
                    <a:pt x="245667" y="134100"/>
                    <a:pt x="234066" y="134301"/>
                  </a:cubicBezTo>
                  <a:close/>
                </a:path>
              </a:pathLst>
            </a:custGeom>
            <a:grpFill/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/>
            <p:cNvSpPr/>
            <p:nvPr/>
          </p:nvSpPr>
          <p:spPr>
            <a:xfrm>
              <a:off x="4683943" y="3868062"/>
              <a:ext cx="190493" cy="116792"/>
            </a:xfrm>
            <a:custGeom>
              <a:avLst/>
              <a:gdLst>
                <a:gd name="connsiteX0" fmla="*/ 95250 w 190493"/>
                <a:gd name="connsiteY0" fmla="*/ 116793 h 116792"/>
                <a:gd name="connsiteX1" fmla="*/ 80033 w 190493"/>
                <a:gd name="connsiteY1" fmla="*/ 110484 h 116792"/>
                <a:gd name="connsiteX2" fmla="*/ 6307 w 190493"/>
                <a:gd name="connsiteY2" fmla="*/ 36751 h 116792"/>
                <a:gd name="connsiteX3" fmla="*/ 6304 w 190493"/>
                <a:gd name="connsiteY3" fmla="*/ 6307 h 116792"/>
                <a:gd name="connsiteX4" fmla="*/ 36748 w 190493"/>
                <a:gd name="connsiteY4" fmla="*/ 6304 h 116792"/>
                <a:gd name="connsiteX5" fmla="*/ 95250 w 190493"/>
                <a:gd name="connsiteY5" fmla="*/ 64818 h 116792"/>
                <a:gd name="connsiteX6" fmla="*/ 153746 w 190493"/>
                <a:gd name="connsiteY6" fmla="*/ 6304 h 116792"/>
                <a:gd name="connsiteX7" fmla="*/ 184190 w 190493"/>
                <a:gd name="connsiteY7" fmla="*/ 6307 h 116792"/>
                <a:gd name="connsiteX8" fmla="*/ 184187 w 190493"/>
                <a:gd name="connsiteY8" fmla="*/ 36751 h 116792"/>
                <a:gd name="connsiteX9" fmla="*/ 110474 w 190493"/>
                <a:gd name="connsiteY9" fmla="*/ 110484 h 116792"/>
                <a:gd name="connsiteX10" fmla="*/ 95250 w 190493"/>
                <a:gd name="connsiteY10" fmla="*/ 116793 h 11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0493" h="116792">
                  <a:moveTo>
                    <a:pt x="95250" y="116793"/>
                  </a:moveTo>
                  <a:cubicBezTo>
                    <a:pt x="89542" y="116789"/>
                    <a:pt x="84069" y="114520"/>
                    <a:pt x="80033" y="110484"/>
                  </a:cubicBezTo>
                  <a:lnTo>
                    <a:pt x="6307" y="36751"/>
                  </a:lnTo>
                  <a:cubicBezTo>
                    <a:pt x="-2101" y="28346"/>
                    <a:pt x="-2102" y="14715"/>
                    <a:pt x="6304" y="6307"/>
                  </a:cubicBezTo>
                  <a:cubicBezTo>
                    <a:pt x="14709" y="-2101"/>
                    <a:pt x="28340" y="-2102"/>
                    <a:pt x="36748" y="6304"/>
                  </a:cubicBezTo>
                  <a:lnTo>
                    <a:pt x="95250" y="64818"/>
                  </a:lnTo>
                  <a:lnTo>
                    <a:pt x="153746" y="6304"/>
                  </a:lnTo>
                  <a:cubicBezTo>
                    <a:pt x="162153" y="-2102"/>
                    <a:pt x="175784" y="-2101"/>
                    <a:pt x="184190" y="6307"/>
                  </a:cubicBezTo>
                  <a:cubicBezTo>
                    <a:pt x="192596" y="14715"/>
                    <a:pt x="192595" y="28346"/>
                    <a:pt x="184187" y="36751"/>
                  </a:cubicBezTo>
                  <a:lnTo>
                    <a:pt x="110474" y="110484"/>
                  </a:lnTo>
                  <a:cubicBezTo>
                    <a:pt x="106436" y="114521"/>
                    <a:pt x="100960" y="116791"/>
                    <a:pt x="95250" y="116793"/>
                  </a:cubicBezTo>
                  <a:close/>
                </a:path>
              </a:pathLst>
            </a:custGeom>
            <a:grpFill/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/>
            <p:cNvSpPr/>
            <p:nvPr/>
          </p:nvSpPr>
          <p:spPr>
            <a:xfrm>
              <a:off x="4756219" y="3937206"/>
              <a:ext cx="43066" cy="244083"/>
            </a:xfrm>
            <a:custGeom>
              <a:avLst/>
              <a:gdLst>
                <a:gd name="connsiteX0" fmla="*/ 21530 w 43066"/>
                <a:gd name="connsiteY0" fmla="*/ 244083 h 244083"/>
                <a:gd name="connsiteX1" fmla="*/ 3 w 43066"/>
                <a:gd name="connsiteY1" fmla="*/ 222550 h 244083"/>
                <a:gd name="connsiteX2" fmla="*/ 3 w 43066"/>
                <a:gd name="connsiteY2" fmla="*/ 21905 h 244083"/>
                <a:gd name="connsiteX3" fmla="*/ 21161 w 43066"/>
                <a:gd name="connsiteY3" fmla="*/ 3 h 244083"/>
                <a:gd name="connsiteX4" fmla="*/ 43063 w 43066"/>
                <a:gd name="connsiteY4" fmla="*/ 21161 h 244083"/>
                <a:gd name="connsiteX5" fmla="*/ 43063 w 43066"/>
                <a:gd name="connsiteY5" fmla="*/ 21905 h 244083"/>
                <a:gd name="connsiteX6" fmla="*/ 43063 w 43066"/>
                <a:gd name="connsiteY6" fmla="*/ 222550 h 244083"/>
                <a:gd name="connsiteX7" fmla="*/ 21530 w 43066"/>
                <a:gd name="connsiteY7" fmla="*/ 244083 h 244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066" h="244083">
                  <a:moveTo>
                    <a:pt x="21530" y="244083"/>
                  </a:moveTo>
                  <a:cubicBezTo>
                    <a:pt x="9641" y="244076"/>
                    <a:pt x="7" y="234439"/>
                    <a:pt x="3" y="222550"/>
                  </a:cubicBezTo>
                  <a:lnTo>
                    <a:pt x="3" y="21905"/>
                  </a:lnTo>
                  <a:cubicBezTo>
                    <a:pt x="-202" y="10014"/>
                    <a:pt x="9271" y="209"/>
                    <a:pt x="21161" y="3"/>
                  </a:cubicBezTo>
                  <a:cubicBezTo>
                    <a:pt x="33052" y="-202"/>
                    <a:pt x="42858" y="9271"/>
                    <a:pt x="43063" y="21161"/>
                  </a:cubicBezTo>
                  <a:cubicBezTo>
                    <a:pt x="43067" y="21409"/>
                    <a:pt x="43067" y="21657"/>
                    <a:pt x="43063" y="21905"/>
                  </a:cubicBezTo>
                  <a:lnTo>
                    <a:pt x="43063" y="222550"/>
                  </a:lnTo>
                  <a:cubicBezTo>
                    <a:pt x="43059" y="234441"/>
                    <a:pt x="33421" y="244079"/>
                    <a:pt x="21530" y="244083"/>
                  </a:cubicBezTo>
                  <a:close/>
                </a:path>
              </a:pathLst>
            </a:custGeom>
            <a:grpFill/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2" name="图形 30"/>
          <p:cNvGrpSpPr/>
          <p:nvPr/>
        </p:nvGrpSpPr>
        <p:grpSpPr>
          <a:xfrm>
            <a:off x="9594226" y="3582955"/>
            <a:ext cx="699796" cy="699796"/>
            <a:chOff x="9022027" y="3012682"/>
            <a:chExt cx="1905000" cy="1905000"/>
          </a:xfrm>
          <a:solidFill>
            <a:schemeClr val="accent1"/>
          </a:solidFill>
        </p:grpSpPr>
        <p:sp>
          <p:nvSpPr>
            <p:cNvPr id="93" name="任意多边形: 形状 92"/>
            <p:cNvSpPr/>
            <p:nvPr/>
          </p:nvSpPr>
          <p:spPr>
            <a:xfrm>
              <a:off x="9537176" y="3194959"/>
              <a:ext cx="875741" cy="875741"/>
            </a:xfrm>
            <a:custGeom>
              <a:avLst/>
              <a:gdLst>
                <a:gd name="connsiteX0" fmla="*/ 437871 w 875741"/>
                <a:gd name="connsiteY0" fmla="*/ 875742 h 875741"/>
                <a:gd name="connsiteX1" fmla="*/ 747489 w 875741"/>
                <a:gd name="connsiteY1" fmla="*/ 747489 h 875741"/>
                <a:gd name="connsiteX2" fmla="*/ 875742 w 875741"/>
                <a:gd name="connsiteY2" fmla="*/ 437871 h 875741"/>
                <a:gd name="connsiteX3" fmla="*/ 747489 w 875741"/>
                <a:gd name="connsiteY3" fmla="*/ 128253 h 875741"/>
                <a:gd name="connsiteX4" fmla="*/ 437871 w 875741"/>
                <a:gd name="connsiteY4" fmla="*/ 0 h 875741"/>
                <a:gd name="connsiteX5" fmla="*/ 128253 w 875741"/>
                <a:gd name="connsiteY5" fmla="*/ 128253 h 875741"/>
                <a:gd name="connsiteX6" fmla="*/ 0 w 875741"/>
                <a:gd name="connsiteY6" fmla="*/ 437871 h 875741"/>
                <a:gd name="connsiteX7" fmla="*/ 128253 w 875741"/>
                <a:gd name="connsiteY7" fmla="*/ 747489 h 875741"/>
                <a:gd name="connsiteX8" fmla="*/ 437871 w 875741"/>
                <a:gd name="connsiteY8" fmla="*/ 875742 h 875741"/>
                <a:gd name="connsiteX9" fmla="*/ 437871 w 875741"/>
                <a:gd name="connsiteY9" fmla="*/ 119081 h 875741"/>
                <a:gd name="connsiteX10" fmla="*/ 756661 w 875741"/>
                <a:gd name="connsiteY10" fmla="*/ 437871 h 875741"/>
                <a:gd name="connsiteX11" fmla="*/ 437871 w 875741"/>
                <a:gd name="connsiteY11" fmla="*/ 756661 h 875741"/>
                <a:gd name="connsiteX12" fmla="*/ 119081 w 875741"/>
                <a:gd name="connsiteY12" fmla="*/ 437871 h 875741"/>
                <a:gd name="connsiteX13" fmla="*/ 437871 w 875741"/>
                <a:gd name="connsiteY13" fmla="*/ 119081 h 875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75741" h="875741">
                  <a:moveTo>
                    <a:pt x="437871" y="875742"/>
                  </a:moveTo>
                  <a:cubicBezTo>
                    <a:pt x="554831" y="875742"/>
                    <a:pt x="664778" y="830200"/>
                    <a:pt x="747489" y="747489"/>
                  </a:cubicBezTo>
                  <a:cubicBezTo>
                    <a:pt x="830200" y="664778"/>
                    <a:pt x="875742" y="554831"/>
                    <a:pt x="875742" y="437871"/>
                  </a:cubicBezTo>
                  <a:cubicBezTo>
                    <a:pt x="875742" y="320911"/>
                    <a:pt x="830200" y="210964"/>
                    <a:pt x="747489" y="128253"/>
                  </a:cubicBezTo>
                  <a:cubicBezTo>
                    <a:pt x="664797" y="45560"/>
                    <a:pt x="554831" y="0"/>
                    <a:pt x="437871" y="0"/>
                  </a:cubicBezTo>
                  <a:cubicBezTo>
                    <a:pt x="320911" y="0"/>
                    <a:pt x="210964" y="45541"/>
                    <a:pt x="128253" y="128253"/>
                  </a:cubicBezTo>
                  <a:cubicBezTo>
                    <a:pt x="45560" y="210945"/>
                    <a:pt x="0" y="320911"/>
                    <a:pt x="0" y="437871"/>
                  </a:cubicBezTo>
                  <a:cubicBezTo>
                    <a:pt x="0" y="554831"/>
                    <a:pt x="45541" y="664778"/>
                    <a:pt x="128253" y="747489"/>
                  </a:cubicBezTo>
                  <a:cubicBezTo>
                    <a:pt x="210964" y="830200"/>
                    <a:pt x="320911" y="875742"/>
                    <a:pt x="437871" y="875742"/>
                  </a:cubicBezTo>
                  <a:close/>
                  <a:moveTo>
                    <a:pt x="437871" y="119081"/>
                  </a:moveTo>
                  <a:cubicBezTo>
                    <a:pt x="613656" y="119081"/>
                    <a:pt x="756661" y="262086"/>
                    <a:pt x="756661" y="437871"/>
                  </a:cubicBezTo>
                  <a:cubicBezTo>
                    <a:pt x="756661" y="613656"/>
                    <a:pt x="613656" y="756661"/>
                    <a:pt x="437871" y="756661"/>
                  </a:cubicBezTo>
                  <a:cubicBezTo>
                    <a:pt x="262086" y="756661"/>
                    <a:pt x="119081" y="613656"/>
                    <a:pt x="119081" y="437871"/>
                  </a:cubicBezTo>
                  <a:cubicBezTo>
                    <a:pt x="119081" y="262086"/>
                    <a:pt x="262086" y="119081"/>
                    <a:pt x="437871" y="119081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/>
            <p:cNvSpPr/>
            <p:nvPr/>
          </p:nvSpPr>
          <p:spPr>
            <a:xfrm>
              <a:off x="9206108" y="3194959"/>
              <a:ext cx="1542324" cy="1543254"/>
            </a:xfrm>
            <a:custGeom>
              <a:avLst/>
              <a:gdLst>
                <a:gd name="connsiteX0" fmla="*/ 768939 w 1542324"/>
                <a:gd name="connsiteY0" fmla="*/ 875742 h 1543254"/>
                <a:gd name="connsiteX1" fmla="*/ 1078558 w 1542324"/>
                <a:gd name="connsiteY1" fmla="*/ 747489 h 1543254"/>
                <a:gd name="connsiteX2" fmla="*/ 1206810 w 1542324"/>
                <a:gd name="connsiteY2" fmla="*/ 437871 h 1543254"/>
                <a:gd name="connsiteX3" fmla="*/ 1078558 w 1542324"/>
                <a:gd name="connsiteY3" fmla="*/ 128253 h 1543254"/>
                <a:gd name="connsiteX4" fmla="*/ 768939 w 1542324"/>
                <a:gd name="connsiteY4" fmla="*/ 0 h 1543254"/>
                <a:gd name="connsiteX5" fmla="*/ 459321 w 1542324"/>
                <a:gd name="connsiteY5" fmla="*/ 128253 h 1543254"/>
                <a:gd name="connsiteX6" fmla="*/ 331068 w 1542324"/>
                <a:gd name="connsiteY6" fmla="*/ 437871 h 1543254"/>
                <a:gd name="connsiteX7" fmla="*/ 459321 w 1542324"/>
                <a:gd name="connsiteY7" fmla="*/ 747489 h 1543254"/>
                <a:gd name="connsiteX8" fmla="*/ 768939 w 1542324"/>
                <a:gd name="connsiteY8" fmla="*/ 875742 h 1543254"/>
                <a:gd name="connsiteX9" fmla="*/ 768939 w 1542324"/>
                <a:gd name="connsiteY9" fmla="*/ 119081 h 1543254"/>
                <a:gd name="connsiteX10" fmla="*/ 1087729 w 1542324"/>
                <a:gd name="connsiteY10" fmla="*/ 437871 h 1543254"/>
                <a:gd name="connsiteX11" fmla="*/ 768939 w 1542324"/>
                <a:gd name="connsiteY11" fmla="*/ 756661 h 1543254"/>
                <a:gd name="connsiteX12" fmla="*/ 450149 w 1542324"/>
                <a:gd name="connsiteY12" fmla="*/ 437871 h 1543254"/>
                <a:gd name="connsiteX13" fmla="*/ 768939 w 1542324"/>
                <a:gd name="connsiteY13" fmla="*/ 119081 h 1543254"/>
                <a:gd name="connsiteX14" fmla="*/ 783041 w 1542324"/>
                <a:gd name="connsiteY14" fmla="*/ 1029295 h 1543254"/>
                <a:gd name="connsiteX15" fmla="*/ 1000255 w 1542324"/>
                <a:gd name="connsiteY15" fmla="*/ 1061554 h 1543254"/>
                <a:gd name="connsiteX16" fmla="*/ 1035211 w 1542324"/>
                <a:gd name="connsiteY16" fmla="*/ 947737 h 1543254"/>
                <a:gd name="connsiteX17" fmla="*/ 783041 w 1542324"/>
                <a:gd name="connsiteY17" fmla="*/ 910233 h 1543254"/>
                <a:gd name="connsiteX18" fmla="*/ 516899 w 1542324"/>
                <a:gd name="connsiteY18" fmla="*/ 952165 h 1543254"/>
                <a:gd name="connsiteX19" fmla="*/ 289340 w 1542324"/>
                <a:gd name="connsiteY19" fmla="*/ 1068567 h 1543254"/>
                <a:gd name="connsiteX20" fmla="*/ 17283 w 1542324"/>
                <a:gd name="connsiteY20" fmla="*/ 1469678 h 1543254"/>
                <a:gd name="connsiteX21" fmla="*/ 0 w 1542324"/>
                <a:gd name="connsiteY21" fmla="*/ 1542883 h 1543254"/>
                <a:gd name="connsiteX22" fmla="*/ 956314 w 1542324"/>
                <a:gd name="connsiteY22" fmla="*/ 1542883 h 1543254"/>
                <a:gd name="connsiteX23" fmla="*/ 956314 w 1542324"/>
                <a:gd name="connsiteY23" fmla="*/ 1423820 h 1543254"/>
                <a:gd name="connsiteX24" fmla="*/ 156139 w 1542324"/>
                <a:gd name="connsiteY24" fmla="*/ 1423820 h 1543254"/>
                <a:gd name="connsiteX25" fmla="*/ 783041 w 1542324"/>
                <a:gd name="connsiteY25" fmla="*/ 1029295 h 1543254"/>
                <a:gd name="connsiteX26" fmla="*/ 1125866 w 1542324"/>
                <a:gd name="connsiteY26" fmla="*/ 977968 h 1543254"/>
                <a:gd name="connsiteX27" fmla="*/ 1542325 w 1542324"/>
                <a:gd name="connsiteY27" fmla="*/ 977968 h 1543254"/>
                <a:gd name="connsiteX28" fmla="*/ 1542325 w 1542324"/>
                <a:gd name="connsiteY28" fmla="*/ 1097031 h 1543254"/>
                <a:gd name="connsiteX29" fmla="*/ 1125866 w 1542324"/>
                <a:gd name="connsiteY29" fmla="*/ 1097031 h 1543254"/>
                <a:gd name="connsiteX30" fmla="*/ 1082018 w 1542324"/>
                <a:gd name="connsiteY30" fmla="*/ 1424192 h 1543254"/>
                <a:gd name="connsiteX31" fmla="*/ 1542325 w 1542324"/>
                <a:gd name="connsiteY31" fmla="*/ 1424192 h 1543254"/>
                <a:gd name="connsiteX32" fmla="*/ 1542325 w 1542324"/>
                <a:gd name="connsiteY32" fmla="*/ 1543255 h 1543254"/>
                <a:gd name="connsiteX33" fmla="*/ 1082018 w 1542324"/>
                <a:gd name="connsiteY33" fmla="*/ 1543255 h 1543254"/>
                <a:gd name="connsiteX34" fmla="*/ 1004013 w 1542324"/>
                <a:gd name="connsiteY34" fmla="*/ 1201080 h 1543254"/>
                <a:gd name="connsiteX35" fmla="*/ 1542306 w 1542324"/>
                <a:gd name="connsiteY35" fmla="*/ 1201080 h 1543254"/>
                <a:gd name="connsiteX36" fmla="*/ 1542306 w 1542324"/>
                <a:gd name="connsiteY36" fmla="*/ 1320143 h 1543254"/>
                <a:gd name="connsiteX37" fmla="*/ 1004013 w 1542324"/>
                <a:gd name="connsiteY37" fmla="*/ 1320143 h 1543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42324" h="1543254">
                  <a:moveTo>
                    <a:pt x="768939" y="875742"/>
                  </a:moveTo>
                  <a:cubicBezTo>
                    <a:pt x="885899" y="875742"/>
                    <a:pt x="995846" y="830200"/>
                    <a:pt x="1078558" y="747489"/>
                  </a:cubicBezTo>
                  <a:cubicBezTo>
                    <a:pt x="1161269" y="664778"/>
                    <a:pt x="1206810" y="554831"/>
                    <a:pt x="1206810" y="437871"/>
                  </a:cubicBezTo>
                  <a:cubicBezTo>
                    <a:pt x="1206810" y="320911"/>
                    <a:pt x="1161269" y="210964"/>
                    <a:pt x="1078558" y="128253"/>
                  </a:cubicBezTo>
                  <a:cubicBezTo>
                    <a:pt x="995865" y="45560"/>
                    <a:pt x="885899" y="0"/>
                    <a:pt x="768939" y="0"/>
                  </a:cubicBezTo>
                  <a:cubicBezTo>
                    <a:pt x="651979" y="0"/>
                    <a:pt x="542032" y="45541"/>
                    <a:pt x="459321" y="128253"/>
                  </a:cubicBezTo>
                  <a:cubicBezTo>
                    <a:pt x="376628" y="210945"/>
                    <a:pt x="331068" y="320911"/>
                    <a:pt x="331068" y="437871"/>
                  </a:cubicBezTo>
                  <a:cubicBezTo>
                    <a:pt x="331068" y="554831"/>
                    <a:pt x="376610" y="664778"/>
                    <a:pt x="459321" y="747489"/>
                  </a:cubicBezTo>
                  <a:cubicBezTo>
                    <a:pt x="542032" y="830200"/>
                    <a:pt x="651979" y="875742"/>
                    <a:pt x="768939" y="875742"/>
                  </a:cubicBezTo>
                  <a:close/>
                  <a:moveTo>
                    <a:pt x="768939" y="119081"/>
                  </a:moveTo>
                  <a:cubicBezTo>
                    <a:pt x="944724" y="119081"/>
                    <a:pt x="1087729" y="262086"/>
                    <a:pt x="1087729" y="437871"/>
                  </a:cubicBezTo>
                  <a:cubicBezTo>
                    <a:pt x="1087729" y="613656"/>
                    <a:pt x="944724" y="756661"/>
                    <a:pt x="768939" y="756661"/>
                  </a:cubicBezTo>
                  <a:cubicBezTo>
                    <a:pt x="593155" y="756661"/>
                    <a:pt x="450149" y="613656"/>
                    <a:pt x="450149" y="437871"/>
                  </a:cubicBezTo>
                  <a:cubicBezTo>
                    <a:pt x="450149" y="262086"/>
                    <a:pt x="593155" y="119081"/>
                    <a:pt x="768939" y="119081"/>
                  </a:cubicBezTo>
                  <a:close/>
                  <a:moveTo>
                    <a:pt x="783041" y="1029295"/>
                  </a:moveTo>
                  <a:cubicBezTo>
                    <a:pt x="857511" y="1029295"/>
                    <a:pt x="930585" y="1040141"/>
                    <a:pt x="1000255" y="1061554"/>
                  </a:cubicBezTo>
                  <a:lnTo>
                    <a:pt x="1035211" y="947737"/>
                  </a:lnTo>
                  <a:cubicBezTo>
                    <a:pt x="954212" y="922846"/>
                    <a:pt x="869361" y="910233"/>
                    <a:pt x="783041" y="910233"/>
                  </a:cubicBezTo>
                  <a:cubicBezTo>
                    <a:pt x="691642" y="910233"/>
                    <a:pt x="602103" y="924334"/>
                    <a:pt x="516899" y="952165"/>
                  </a:cubicBezTo>
                  <a:cubicBezTo>
                    <a:pt x="434318" y="979140"/>
                    <a:pt x="357746" y="1018301"/>
                    <a:pt x="289340" y="1068567"/>
                  </a:cubicBezTo>
                  <a:cubicBezTo>
                    <a:pt x="150930" y="1170291"/>
                    <a:pt x="54322" y="1312739"/>
                    <a:pt x="17283" y="1469678"/>
                  </a:cubicBezTo>
                  <a:lnTo>
                    <a:pt x="0" y="1542883"/>
                  </a:lnTo>
                  <a:lnTo>
                    <a:pt x="956314" y="1542883"/>
                  </a:lnTo>
                  <a:lnTo>
                    <a:pt x="956314" y="1423820"/>
                  </a:lnTo>
                  <a:lnTo>
                    <a:pt x="156139" y="1423820"/>
                  </a:lnTo>
                  <a:cubicBezTo>
                    <a:pt x="248022" y="1191313"/>
                    <a:pt x="499356" y="1029295"/>
                    <a:pt x="783041" y="1029295"/>
                  </a:cubicBezTo>
                  <a:close/>
                  <a:moveTo>
                    <a:pt x="1125866" y="977968"/>
                  </a:moveTo>
                  <a:lnTo>
                    <a:pt x="1542325" y="977968"/>
                  </a:lnTo>
                  <a:lnTo>
                    <a:pt x="1542325" y="1097031"/>
                  </a:lnTo>
                  <a:lnTo>
                    <a:pt x="1125866" y="1097031"/>
                  </a:lnTo>
                  <a:close/>
                  <a:moveTo>
                    <a:pt x="1082018" y="1424192"/>
                  </a:moveTo>
                  <a:lnTo>
                    <a:pt x="1542325" y="1424192"/>
                  </a:lnTo>
                  <a:lnTo>
                    <a:pt x="1542325" y="1543255"/>
                  </a:lnTo>
                  <a:lnTo>
                    <a:pt x="1082018" y="1543255"/>
                  </a:lnTo>
                  <a:close/>
                  <a:moveTo>
                    <a:pt x="1004013" y="1201080"/>
                  </a:moveTo>
                  <a:lnTo>
                    <a:pt x="1542306" y="1201080"/>
                  </a:lnTo>
                  <a:lnTo>
                    <a:pt x="1542306" y="1320143"/>
                  </a:lnTo>
                  <a:lnTo>
                    <a:pt x="1004013" y="1320143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1" y="-1"/>
            <a:ext cx="12192001" cy="6858001"/>
            <a:chOff x="-1" y="-1"/>
            <a:chExt cx="12192001" cy="6858001"/>
          </a:xfrm>
        </p:grpSpPr>
        <p:grpSp>
          <p:nvGrpSpPr>
            <p:cNvPr id="117" name="组合 116"/>
            <p:cNvGrpSpPr/>
            <p:nvPr/>
          </p:nvGrpSpPr>
          <p:grpSpPr>
            <a:xfrm>
              <a:off x="6072000" y="-1"/>
              <a:ext cx="6120000" cy="4680000"/>
              <a:chOff x="6072000" y="-1"/>
              <a:chExt cx="6120000" cy="4680000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6072000" y="556079"/>
                <a:ext cx="6120000" cy="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>
                <a:off x="11604625" y="-1"/>
                <a:ext cx="0" cy="468000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9" name="组合 118"/>
            <p:cNvGrpSpPr/>
            <p:nvPr/>
          </p:nvGrpSpPr>
          <p:grpSpPr>
            <a:xfrm flipH="1" flipV="1">
              <a:off x="-1" y="2178000"/>
              <a:ext cx="9720000" cy="4680000"/>
              <a:chOff x="2472001" y="0"/>
              <a:chExt cx="9720000" cy="4680000"/>
            </a:xfrm>
          </p:grpSpPr>
          <p:cxnSp>
            <p:nvCxnSpPr>
              <p:cNvPr id="121" name="直接连接符 120"/>
              <p:cNvCxnSpPr/>
              <p:nvPr/>
            </p:nvCxnSpPr>
            <p:spPr>
              <a:xfrm flipV="1">
                <a:off x="2472001" y="556079"/>
                <a:ext cx="9720000" cy="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/>
              <p:cNvCxnSpPr/>
              <p:nvPr/>
            </p:nvCxnSpPr>
            <p:spPr>
              <a:xfrm>
                <a:off x="11604625" y="0"/>
                <a:ext cx="0" cy="468000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文本框 1"/>
          <p:cNvSpPr txBox="1"/>
          <p:nvPr/>
        </p:nvSpPr>
        <p:spPr>
          <a:xfrm>
            <a:off x="717027" y="299928"/>
            <a:ext cx="62320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accent2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费用报销四大原则</a:t>
            </a:r>
            <a:endParaRPr lang="zh-CN" altLang="en-US" sz="3600" dirty="0">
              <a:solidFill>
                <a:schemeClr val="accent2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87374" y="0"/>
            <a:ext cx="0" cy="818944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: Shape 22"/>
          <p:cNvSpPr/>
          <p:nvPr/>
        </p:nvSpPr>
        <p:spPr>
          <a:xfrm>
            <a:off x="2505806" y="3284423"/>
            <a:ext cx="3590193" cy="1988191"/>
          </a:xfrm>
          <a:custGeom>
            <a:avLst/>
            <a:gdLst>
              <a:gd name="connsiteX0" fmla="*/ 2293854 w 4587707"/>
              <a:gd name="connsiteY0" fmla="*/ 0 h 2540598"/>
              <a:gd name="connsiteX1" fmla="*/ 2456988 w 4587707"/>
              <a:gd name="connsiteY1" fmla="*/ 184747 h 2540598"/>
              <a:gd name="connsiteX2" fmla="*/ 4587707 w 4587707"/>
              <a:gd name="connsiteY2" fmla="*/ 184747 h 2540598"/>
              <a:gd name="connsiteX3" fmla="*/ 4587707 w 4587707"/>
              <a:gd name="connsiteY3" fmla="*/ 1224330 h 2540598"/>
              <a:gd name="connsiteX4" fmla="*/ 4425374 w 4587707"/>
              <a:gd name="connsiteY4" fmla="*/ 1367672 h 2540598"/>
              <a:gd name="connsiteX5" fmla="*/ 4587707 w 4587707"/>
              <a:gd name="connsiteY5" fmla="*/ 1511014 h 2540598"/>
              <a:gd name="connsiteX6" fmla="*/ 4587707 w 4587707"/>
              <a:gd name="connsiteY6" fmla="*/ 2540598 h 2540598"/>
              <a:gd name="connsiteX7" fmla="*/ 0 w 4587707"/>
              <a:gd name="connsiteY7" fmla="*/ 2540598 h 2540598"/>
              <a:gd name="connsiteX8" fmla="*/ 0 w 4587707"/>
              <a:gd name="connsiteY8" fmla="*/ 184747 h 2540598"/>
              <a:gd name="connsiteX9" fmla="*/ 2130721 w 4587707"/>
              <a:gd name="connsiteY9" fmla="*/ 184747 h 2540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87707" h="2540598">
                <a:moveTo>
                  <a:pt x="2293854" y="0"/>
                </a:moveTo>
                <a:lnTo>
                  <a:pt x="2456988" y="184747"/>
                </a:lnTo>
                <a:lnTo>
                  <a:pt x="4587707" y="184747"/>
                </a:lnTo>
                <a:lnTo>
                  <a:pt x="4587707" y="1224330"/>
                </a:lnTo>
                <a:lnTo>
                  <a:pt x="4425374" y="1367672"/>
                </a:lnTo>
                <a:lnTo>
                  <a:pt x="4587707" y="1511014"/>
                </a:lnTo>
                <a:lnTo>
                  <a:pt x="4587707" y="2540598"/>
                </a:lnTo>
                <a:lnTo>
                  <a:pt x="0" y="2540598"/>
                </a:lnTo>
                <a:lnTo>
                  <a:pt x="0" y="184747"/>
                </a:lnTo>
                <a:lnTo>
                  <a:pt x="2130721" y="184747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bg-BG" sz="2400">
              <a:solidFill>
                <a:schemeClr val="bg2"/>
              </a:solidFill>
            </a:endParaRPr>
          </a:p>
        </p:txBody>
      </p:sp>
      <p:sp>
        <p:nvSpPr>
          <p:cNvPr id="15" name="Freeform: Shape 21"/>
          <p:cNvSpPr/>
          <p:nvPr/>
        </p:nvSpPr>
        <p:spPr>
          <a:xfrm rot="16200000" flipV="1">
            <a:off x="3452712" y="638482"/>
            <a:ext cx="1843614" cy="3737424"/>
          </a:xfrm>
          <a:custGeom>
            <a:avLst/>
            <a:gdLst>
              <a:gd name="connsiteX0" fmla="*/ 2355851 w 2355851"/>
              <a:gd name="connsiteY0" fmla="*/ 4775845 h 4775845"/>
              <a:gd name="connsiteX1" fmla="*/ 2355850 w 2355851"/>
              <a:gd name="connsiteY1" fmla="*/ 188138 h 4775845"/>
              <a:gd name="connsiteX2" fmla="*/ 1410413 w 2355851"/>
              <a:gd name="connsiteY2" fmla="*/ 188138 h 4775845"/>
              <a:gd name="connsiteX3" fmla="*/ 1244285 w 2355851"/>
              <a:gd name="connsiteY3" fmla="*/ 0 h 4775845"/>
              <a:gd name="connsiteX4" fmla="*/ 1078157 w 2355851"/>
              <a:gd name="connsiteY4" fmla="*/ 188139 h 4775845"/>
              <a:gd name="connsiteX5" fmla="*/ 0 w 2355851"/>
              <a:gd name="connsiteY5" fmla="*/ 188139 h 4775845"/>
              <a:gd name="connsiteX6" fmla="*/ 0 w 2355851"/>
              <a:gd name="connsiteY6" fmla="*/ 2318858 h 4775845"/>
              <a:gd name="connsiteX7" fmla="*/ 184748 w 2355851"/>
              <a:gd name="connsiteY7" fmla="*/ 2481991 h 4775845"/>
              <a:gd name="connsiteX8" fmla="*/ 1 w 2355851"/>
              <a:gd name="connsiteY8" fmla="*/ 2645125 h 4775845"/>
              <a:gd name="connsiteX9" fmla="*/ 1 w 2355851"/>
              <a:gd name="connsiteY9" fmla="*/ 4775845 h 4775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55851" h="4775845">
                <a:moveTo>
                  <a:pt x="2355851" y="4775845"/>
                </a:moveTo>
                <a:lnTo>
                  <a:pt x="2355850" y="188138"/>
                </a:lnTo>
                <a:lnTo>
                  <a:pt x="1410413" y="188138"/>
                </a:lnTo>
                <a:lnTo>
                  <a:pt x="1244285" y="0"/>
                </a:lnTo>
                <a:lnTo>
                  <a:pt x="1078157" y="188139"/>
                </a:lnTo>
                <a:lnTo>
                  <a:pt x="0" y="188139"/>
                </a:lnTo>
                <a:lnTo>
                  <a:pt x="0" y="2318858"/>
                </a:lnTo>
                <a:lnTo>
                  <a:pt x="184748" y="2481991"/>
                </a:lnTo>
                <a:lnTo>
                  <a:pt x="1" y="2645125"/>
                </a:lnTo>
                <a:lnTo>
                  <a:pt x="1" y="4775845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bg-BG" sz="2400">
              <a:solidFill>
                <a:schemeClr val="bg2"/>
              </a:solidFill>
            </a:endParaRPr>
          </a:p>
        </p:txBody>
      </p:sp>
      <p:sp>
        <p:nvSpPr>
          <p:cNvPr id="16" name="Freeform: Shape 59"/>
          <p:cNvSpPr/>
          <p:nvPr/>
        </p:nvSpPr>
        <p:spPr>
          <a:xfrm>
            <a:off x="6096001" y="1585387"/>
            <a:ext cx="3590193" cy="2003275"/>
          </a:xfrm>
          <a:custGeom>
            <a:avLst/>
            <a:gdLst>
              <a:gd name="connsiteX0" fmla="*/ 0 w 4587707"/>
              <a:gd name="connsiteY0" fmla="*/ 0 h 2559874"/>
              <a:gd name="connsiteX1" fmla="*/ 4587707 w 4587707"/>
              <a:gd name="connsiteY1" fmla="*/ 0 h 2559874"/>
              <a:gd name="connsiteX2" fmla="*/ 4587707 w 4587707"/>
              <a:gd name="connsiteY2" fmla="*/ 2355851 h 2559874"/>
              <a:gd name="connsiteX3" fmla="*/ 2463871 w 4587707"/>
              <a:gd name="connsiteY3" fmla="*/ 2355851 h 2559874"/>
              <a:gd name="connsiteX4" fmla="*/ 2293853 w 4587707"/>
              <a:gd name="connsiteY4" fmla="*/ 2559874 h 2559874"/>
              <a:gd name="connsiteX5" fmla="*/ 2123835 w 4587707"/>
              <a:gd name="connsiteY5" fmla="*/ 2355851 h 2559874"/>
              <a:gd name="connsiteX6" fmla="*/ 0 w 4587707"/>
              <a:gd name="connsiteY6" fmla="*/ 2355851 h 2559874"/>
              <a:gd name="connsiteX7" fmla="*/ 0 w 4587707"/>
              <a:gd name="connsiteY7" fmla="*/ 1277692 h 2559874"/>
              <a:gd name="connsiteX8" fmla="*/ 188137 w 4587707"/>
              <a:gd name="connsiteY8" fmla="*/ 1111566 h 2559874"/>
              <a:gd name="connsiteX9" fmla="*/ 0 w 4587707"/>
              <a:gd name="connsiteY9" fmla="*/ 945439 h 2559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87707" h="2559874">
                <a:moveTo>
                  <a:pt x="0" y="0"/>
                </a:moveTo>
                <a:lnTo>
                  <a:pt x="4587707" y="0"/>
                </a:lnTo>
                <a:lnTo>
                  <a:pt x="4587707" y="2355851"/>
                </a:lnTo>
                <a:lnTo>
                  <a:pt x="2463871" y="2355851"/>
                </a:lnTo>
                <a:lnTo>
                  <a:pt x="2293853" y="2559874"/>
                </a:lnTo>
                <a:lnTo>
                  <a:pt x="2123835" y="2355851"/>
                </a:lnTo>
                <a:lnTo>
                  <a:pt x="0" y="2355851"/>
                </a:lnTo>
                <a:lnTo>
                  <a:pt x="0" y="1277692"/>
                </a:lnTo>
                <a:lnTo>
                  <a:pt x="188137" y="1111566"/>
                </a:lnTo>
                <a:lnTo>
                  <a:pt x="0" y="945439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bg-BG" sz="2400">
              <a:solidFill>
                <a:schemeClr val="bg2"/>
              </a:solidFill>
            </a:endParaRPr>
          </a:p>
        </p:txBody>
      </p:sp>
      <p:sp>
        <p:nvSpPr>
          <p:cNvPr id="17" name="Freeform: Shape 62"/>
          <p:cNvSpPr/>
          <p:nvPr/>
        </p:nvSpPr>
        <p:spPr>
          <a:xfrm rot="5400000" flipV="1">
            <a:off x="6905772" y="2492191"/>
            <a:ext cx="1843614" cy="3717233"/>
          </a:xfrm>
          <a:custGeom>
            <a:avLst/>
            <a:gdLst>
              <a:gd name="connsiteX0" fmla="*/ 0 w 2355851"/>
              <a:gd name="connsiteY0" fmla="*/ 162337 h 4750044"/>
              <a:gd name="connsiteX1" fmla="*/ 0 w 2355851"/>
              <a:gd name="connsiteY1" fmla="*/ 2286173 h 4750044"/>
              <a:gd name="connsiteX2" fmla="*/ 204022 w 2355851"/>
              <a:gd name="connsiteY2" fmla="*/ 2456190 h 4750044"/>
              <a:gd name="connsiteX3" fmla="*/ 0 w 2355851"/>
              <a:gd name="connsiteY3" fmla="*/ 2626207 h 4750044"/>
              <a:gd name="connsiteX4" fmla="*/ 0 w 2355851"/>
              <a:gd name="connsiteY4" fmla="*/ 4750044 h 4750044"/>
              <a:gd name="connsiteX5" fmla="*/ 2355851 w 2355851"/>
              <a:gd name="connsiteY5" fmla="*/ 4750044 h 4750044"/>
              <a:gd name="connsiteX6" fmla="*/ 2355851 w 2355851"/>
              <a:gd name="connsiteY6" fmla="*/ 162337 h 4750044"/>
              <a:gd name="connsiteX7" fmla="*/ 1326270 w 2355851"/>
              <a:gd name="connsiteY7" fmla="*/ 162337 h 4750044"/>
              <a:gd name="connsiteX8" fmla="*/ 1182925 w 2355851"/>
              <a:gd name="connsiteY8" fmla="*/ 0 h 4750044"/>
              <a:gd name="connsiteX9" fmla="*/ 1039580 w 2355851"/>
              <a:gd name="connsiteY9" fmla="*/ 162337 h 475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55851" h="4750044">
                <a:moveTo>
                  <a:pt x="0" y="162337"/>
                </a:moveTo>
                <a:lnTo>
                  <a:pt x="0" y="2286173"/>
                </a:lnTo>
                <a:lnTo>
                  <a:pt x="204022" y="2456190"/>
                </a:lnTo>
                <a:lnTo>
                  <a:pt x="0" y="2626207"/>
                </a:lnTo>
                <a:lnTo>
                  <a:pt x="0" y="4750044"/>
                </a:lnTo>
                <a:lnTo>
                  <a:pt x="2355851" y="4750044"/>
                </a:lnTo>
                <a:lnTo>
                  <a:pt x="2355851" y="162337"/>
                </a:lnTo>
                <a:lnTo>
                  <a:pt x="1326270" y="162337"/>
                </a:lnTo>
                <a:lnTo>
                  <a:pt x="1182925" y="0"/>
                </a:lnTo>
                <a:lnTo>
                  <a:pt x="1039580" y="162337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bg-BG" sz="2400">
              <a:solidFill>
                <a:schemeClr val="bg2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52761" y="2020145"/>
            <a:ext cx="2011680" cy="10502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先审批后支出</a:t>
            </a:r>
            <a:endParaRPr lang="en-US" altLang="zh-CN" sz="24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原则</a:t>
            </a:r>
            <a:endParaRPr lang="zh-CN" altLang="en-US" sz="24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791488" y="1333918"/>
            <a:ext cx="1155700" cy="28517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3800" dirty="0">
                <a:ln>
                  <a:solidFill>
                    <a:schemeClr val="bg1"/>
                  </a:solidFill>
                </a:ln>
                <a:noFill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1</a:t>
            </a:r>
            <a:endParaRPr lang="en-US" altLang="zh-CN" sz="13800" dirty="0">
              <a:ln>
                <a:solidFill>
                  <a:schemeClr val="bg1"/>
                </a:solidFill>
              </a:ln>
              <a:noFill/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791488" y="3178424"/>
            <a:ext cx="1155700" cy="28517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3800" dirty="0">
                <a:ln>
                  <a:solidFill>
                    <a:schemeClr val="accent1"/>
                  </a:solidFill>
                </a:ln>
                <a:noFill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4</a:t>
            </a:r>
            <a:endParaRPr lang="en-US" altLang="zh-CN" sz="13800" dirty="0">
              <a:ln>
                <a:solidFill>
                  <a:schemeClr val="accent1"/>
                </a:solidFill>
              </a:ln>
              <a:noFill/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283017" y="1333825"/>
            <a:ext cx="1155700" cy="28517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3800" dirty="0">
                <a:ln>
                  <a:solidFill>
                    <a:schemeClr val="accent1"/>
                  </a:solidFill>
                </a:ln>
                <a:noFill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2</a:t>
            </a:r>
            <a:endParaRPr lang="en-US" altLang="zh-CN" sz="13800" dirty="0">
              <a:ln>
                <a:solidFill>
                  <a:schemeClr val="accent1"/>
                </a:solidFill>
              </a:ln>
              <a:noFill/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283017" y="3154555"/>
            <a:ext cx="1155700" cy="28517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3800" dirty="0">
                <a:ln>
                  <a:solidFill>
                    <a:schemeClr val="bg1"/>
                  </a:solidFill>
                </a:ln>
                <a:noFill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3</a:t>
            </a:r>
            <a:endParaRPr lang="en-US" altLang="zh-CN" sz="13800" dirty="0">
              <a:ln>
                <a:solidFill>
                  <a:schemeClr val="bg1"/>
                </a:solidFill>
              </a:ln>
              <a:noFill/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752761" y="3863759"/>
            <a:ext cx="2011680" cy="10502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accent2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账款即时清结</a:t>
            </a:r>
            <a:endParaRPr lang="en-US" altLang="zh-CN" sz="2400" dirty="0">
              <a:solidFill>
                <a:schemeClr val="accent2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accent2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原则</a:t>
            </a:r>
            <a:endParaRPr lang="zh-CN" altLang="en-US" sz="2400" dirty="0">
              <a:solidFill>
                <a:schemeClr val="accent2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242488" y="2020145"/>
            <a:ext cx="2011680" cy="10502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accent2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谁批准谁负责</a:t>
            </a:r>
            <a:endParaRPr lang="en-US" altLang="zh-CN" sz="2400" dirty="0">
              <a:solidFill>
                <a:schemeClr val="accent2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accent2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原则</a:t>
            </a:r>
            <a:endParaRPr lang="zh-CN" altLang="en-US" sz="2400" dirty="0">
              <a:solidFill>
                <a:schemeClr val="accent2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242488" y="3863759"/>
            <a:ext cx="2011680" cy="10502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各项手续完整</a:t>
            </a:r>
            <a:endParaRPr lang="en-US" altLang="zh-CN" sz="24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原则</a:t>
            </a:r>
            <a:endParaRPr lang="zh-CN" altLang="en-US" sz="24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1" y="-1"/>
            <a:ext cx="12192001" cy="6858001"/>
            <a:chOff x="-1" y="-1"/>
            <a:chExt cx="12192001" cy="6858001"/>
          </a:xfrm>
        </p:grpSpPr>
        <p:grpSp>
          <p:nvGrpSpPr>
            <p:cNvPr id="117" name="组合 116"/>
            <p:cNvGrpSpPr/>
            <p:nvPr/>
          </p:nvGrpSpPr>
          <p:grpSpPr>
            <a:xfrm>
              <a:off x="6072000" y="-1"/>
              <a:ext cx="6120000" cy="4680000"/>
              <a:chOff x="6072000" y="-1"/>
              <a:chExt cx="6120000" cy="4680000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6072000" y="556079"/>
                <a:ext cx="6120000" cy="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>
                <a:off x="11604625" y="-1"/>
                <a:ext cx="0" cy="468000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9" name="组合 118"/>
            <p:cNvGrpSpPr/>
            <p:nvPr/>
          </p:nvGrpSpPr>
          <p:grpSpPr>
            <a:xfrm flipH="1" flipV="1">
              <a:off x="-1" y="2178000"/>
              <a:ext cx="9720000" cy="4680000"/>
              <a:chOff x="2472001" y="0"/>
              <a:chExt cx="9720000" cy="4680000"/>
            </a:xfrm>
          </p:grpSpPr>
          <p:cxnSp>
            <p:nvCxnSpPr>
              <p:cNvPr id="121" name="直接连接符 120"/>
              <p:cNvCxnSpPr/>
              <p:nvPr/>
            </p:nvCxnSpPr>
            <p:spPr>
              <a:xfrm flipV="1">
                <a:off x="2472001" y="556079"/>
                <a:ext cx="9720000" cy="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/>
              <p:cNvCxnSpPr/>
              <p:nvPr/>
            </p:nvCxnSpPr>
            <p:spPr>
              <a:xfrm>
                <a:off x="11604625" y="0"/>
                <a:ext cx="0" cy="468000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文本框 1"/>
          <p:cNvSpPr txBox="1"/>
          <p:nvPr/>
        </p:nvSpPr>
        <p:spPr>
          <a:xfrm>
            <a:off x="717027" y="299928"/>
            <a:ext cx="62320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accent2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四大原则的意义</a:t>
            </a:r>
            <a:endParaRPr lang="zh-CN" altLang="en-US" sz="3600" dirty="0">
              <a:solidFill>
                <a:schemeClr val="accent2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87374" y="0"/>
            <a:ext cx="0" cy="818944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1526206" y="3244787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2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先审后付</a:t>
            </a:r>
            <a:endParaRPr lang="zh-CN" altLang="en-US" sz="2000" dirty="0">
              <a:solidFill>
                <a:schemeClr val="accent2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27089" y="3907745"/>
            <a:ext cx="2197114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凡支出项目均申请批准后才可支出，未申请或未经批准不得支出</a:t>
            </a:r>
            <a:endParaRPr lang="zh-CN" altLang="en-US" sz="1400" dirty="0">
              <a:latin typeface="思源黑体 Light" panose="020B0300000000000000" charset="-122"/>
              <a:ea typeface="思源黑体 Light" panose="020B0300000000000000" charset="-122"/>
              <a:cs typeface="思源黑体 Light" panose="020B0300000000000000" charset="-122"/>
            </a:endParaRPr>
          </a:p>
        </p:txBody>
      </p:sp>
      <p:cxnSp>
        <p:nvCxnSpPr>
          <p:cNvPr id="21" name="Straight Connector 29"/>
          <p:cNvCxnSpPr/>
          <p:nvPr/>
        </p:nvCxnSpPr>
        <p:spPr>
          <a:xfrm>
            <a:off x="3440113" y="1992128"/>
            <a:ext cx="0" cy="2828111"/>
          </a:xfrm>
          <a:prstGeom prst="line">
            <a:avLst/>
          </a:prstGeom>
          <a:ln w="12700">
            <a:solidFill>
              <a:schemeClr val="accent2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文本框 61"/>
          <p:cNvSpPr txBox="1"/>
          <p:nvPr/>
        </p:nvSpPr>
        <p:spPr>
          <a:xfrm>
            <a:off x="4218906" y="3244787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2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审批担责</a:t>
            </a:r>
            <a:endParaRPr lang="zh-CN" altLang="en-US" sz="2000" dirty="0">
              <a:solidFill>
                <a:schemeClr val="accent2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3719789" y="3907745"/>
            <a:ext cx="2197114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审核人、批准人要对由本身审核、批准支付的费用的支出负责任</a:t>
            </a:r>
            <a:endParaRPr lang="zh-CN" altLang="en-US" sz="1400" dirty="0">
              <a:latin typeface="思源黑体 Light" panose="020B0300000000000000" charset="-122"/>
              <a:ea typeface="思源黑体 Light" panose="020B0300000000000000" charset="-122"/>
              <a:cs typeface="思源黑体 Light" panose="020B0300000000000000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6831101" y="3244787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2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即时清结</a:t>
            </a:r>
            <a:endParaRPr lang="zh-CN" altLang="en-US" sz="2000" dirty="0">
              <a:solidFill>
                <a:schemeClr val="accent2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331984" y="3907745"/>
            <a:ext cx="2197114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凡是借用公款者，如遇到前一账目不结清时，后一款项则不借出</a:t>
            </a:r>
            <a:endParaRPr lang="zh-CN" altLang="en-US" sz="1400" dirty="0">
              <a:latin typeface="思源黑体 Light" panose="020B0300000000000000" charset="-122"/>
              <a:ea typeface="思源黑体 Light" panose="020B0300000000000000" charset="-122"/>
              <a:cs typeface="思源黑体 Light" panose="020B0300000000000000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9474830" y="3244787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2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</a:rPr>
              <a:t>手续完整</a:t>
            </a:r>
            <a:endParaRPr lang="zh-CN" altLang="en-US" sz="2000" dirty="0">
              <a:solidFill>
                <a:schemeClr val="accent2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8975713" y="3907745"/>
            <a:ext cx="2197114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</a:rPr>
              <a:t>报销必须按照规定的手续和流程，财务不受理手续不全报销单据</a:t>
            </a:r>
            <a:endParaRPr lang="zh-CN" altLang="en-US" sz="1400" dirty="0">
              <a:latin typeface="思源黑体 Light" panose="020B0300000000000000" charset="-122"/>
              <a:ea typeface="思源黑体 Light" panose="020B0300000000000000" charset="-122"/>
              <a:cs typeface="思源黑体 Light" panose="020B0300000000000000" charset="-122"/>
            </a:endParaRPr>
          </a:p>
        </p:txBody>
      </p:sp>
      <p:cxnSp>
        <p:nvCxnSpPr>
          <p:cNvPr id="56" name="Straight Connector 29"/>
          <p:cNvCxnSpPr/>
          <p:nvPr/>
        </p:nvCxnSpPr>
        <p:spPr>
          <a:xfrm>
            <a:off x="6096000" y="1992128"/>
            <a:ext cx="0" cy="2828111"/>
          </a:xfrm>
          <a:prstGeom prst="line">
            <a:avLst/>
          </a:prstGeom>
          <a:ln w="12700">
            <a:solidFill>
              <a:schemeClr val="accent2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29"/>
          <p:cNvCxnSpPr/>
          <p:nvPr/>
        </p:nvCxnSpPr>
        <p:spPr>
          <a:xfrm>
            <a:off x="8759825" y="1992128"/>
            <a:ext cx="0" cy="2828111"/>
          </a:xfrm>
          <a:prstGeom prst="line">
            <a:avLst/>
          </a:prstGeom>
          <a:ln w="12700">
            <a:solidFill>
              <a:schemeClr val="accent2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54"/>
          <p:cNvGrpSpPr/>
          <p:nvPr/>
        </p:nvGrpSpPr>
        <p:grpSpPr>
          <a:xfrm>
            <a:off x="1318925" y="3156821"/>
            <a:ext cx="1589812" cy="527028"/>
            <a:chOff x="1460500" y="1892317"/>
            <a:chExt cx="9271000" cy="3073368"/>
          </a:xfrm>
        </p:grpSpPr>
        <p:grpSp>
          <p:nvGrpSpPr>
            <p:cNvPr id="58" name="组合 57"/>
            <p:cNvGrpSpPr/>
            <p:nvPr/>
          </p:nvGrpSpPr>
          <p:grpSpPr>
            <a:xfrm>
              <a:off x="1460500" y="2404019"/>
              <a:ext cx="9271000" cy="2049963"/>
              <a:chOff x="1236000" y="2391318"/>
              <a:chExt cx="9720000" cy="2049963"/>
            </a:xfrm>
          </p:grpSpPr>
          <p:cxnSp>
            <p:nvCxnSpPr>
              <p:cNvPr id="74" name="直接连接符 73"/>
              <p:cNvCxnSpPr/>
              <p:nvPr/>
            </p:nvCxnSpPr>
            <p:spPr>
              <a:xfrm flipV="1">
                <a:off x="1236000" y="2391318"/>
                <a:ext cx="9720000" cy="0"/>
              </a:xfrm>
              <a:prstGeom prst="line">
                <a:avLst/>
              </a:prstGeom>
              <a:ln>
                <a:solidFill>
                  <a:schemeClr val="accent1">
                    <a:alpha val="6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/>
              <p:nvPr/>
            </p:nvCxnSpPr>
            <p:spPr>
              <a:xfrm flipH="1" flipV="1">
                <a:off x="1236000" y="4441281"/>
                <a:ext cx="9720000" cy="0"/>
              </a:xfrm>
              <a:prstGeom prst="line">
                <a:avLst/>
              </a:prstGeom>
              <a:ln>
                <a:solidFill>
                  <a:schemeClr val="accent1">
                    <a:alpha val="6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9" name="组合 58"/>
            <p:cNvGrpSpPr/>
            <p:nvPr/>
          </p:nvGrpSpPr>
          <p:grpSpPr>
            <a:xfrm>
              <a:off x="2403724" y="1892317"/>
              <a:ext cx="7384553" cy="3073368"/>
              <a:chOff x="2403724" y="1592263"/>
              <a:chExt cx="7384553" cy="3673475"/>
            </a:xfrm>
          </p:grpSpPr>
          <p:cxnSp>
            <p:nvCxnSpPr>
              <p:cNvPr id="60" name="直接连接符 59"/>
              <p:cNvCxnSpPr/>
              <p:nvPr/>
            </p:nvCxnSpPr>
            <p:spPr>
              <a:xfrm>
                <a:off x="9788277" y="1592263"/>
                <a:ext cx="0" cy="3673475"/>
              </a:xfrm>
              <a:prstGeom prst="line">
                <a:avLst/>
              </a:prstGeom>
              <a:ln>
                <a:solidFill>
                  <a:schemeClr val="accent1">
                    <a:alpha val="6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 flipV="1">
                <a:off x="2403724" y="1592264"/>
                <a:ext cx="0" cy="3673474"/>
              </a:xfrm>
              <a:prstGeom prst="line">
                <a:avLst/>
              </a:prstGeom>
              <a:ln>
                <a:solidFill>
                  <a:schemeClr val="accent1">
                    <a:alpha val="6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6" name="组合 75"/>
          <p:cNvGrpSpPr/>
          <p:nvPr/>
        </p:nvGrpSpPr>
        <p:grpSpPr>
          <a:xfrm>
            <a:off x="4022429" y="3156821"/>
            <a:ext cx="1589812" cy="527028"/>
            <a:chOff x="1460500" y="1892317"/>
            <a:chExt cx="9271000" cy="3073368"/>
          </a:xfrm>
        </p:grpSpPr>
        <p:grpSp>
          <p:nvGrpSpPr>
            <p:cNvPr id="77" name="组合 76"/>
            <p:cNvGrpSpPr/>
            <p:nvPr/>
          </p:nvGrpSpPr>
          <p:grpSpPr>
            <a:xfrm>
              <a:off x="1460500" y="2404019"/>
              <a:ext cx="9271000" cy="2049963"/>
              <a:chOff x="1236000" y="2391318"/>
              <a:chExt cx="9720000" cy="2049963"/>
            </a:xfrm>
          </p:grpSpPr>
          <p:cxnSp>
            <p:nvCxnSpPr>
              <p:cNvPr id="81" name="直接连接符 80"/>
              <p:cNvCxnSpPr/>
              <p:nvPr/>
            </p:nvCxnSpPr>
            <p:spPr>
              <a:xfrm flipV="1">
                <a:off x="1236000" y="2391318"/>
                <a:ext cx="9720000" cy="0"/>
              </a:xfrm>
              <a:prstGeom prst="line">
                <a:avLst/>
              </a:prstGeom>
              <a:ln>
                <a:solidFill>
                  <a:schemeClr val="accent1">
                    <a:alpha val="6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/>
              <p:cNvCxnSpPr/>
              <p:nvPr/>
            </p:nvCxnSpPr>
            <p:spPr>
              <a:xfrm flipH="1" flipV="1">
                <a:off x="1236000" y="4441281"/>
                <a:ext cx="9720000" cy="0"/>
              </a:xfrm>
              <a:prstGeom prst="line">
                <a:avLst/>
              </a:prstGeom>
              <a:ln>
                <a:solidFill>
                  <a:schemeClr val="accent1">
                    <a:alpha val="6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" name="组合 77"/>
            <p:cNvGrpSpPr/>
            <p:nvPr/>
          </p:nvGrpSpPr>
          <p:grpSpPr>
            <a:xfrm>
              <a:off x="2403724" y="1892317"/>
              <a:ext cx="7384553" cy="3073368"/>
              <a:chOff x="2403724" y="1592263"/>
              <a:chExt cx="7384553" cy="3673475"/>
            </a:xfrm>
          </p:grpSpPr>
          <p:cxnSp>
            <p:nvCxnSpPr>
              <p:cNvPr id="79" name="直接连接符 78"/>
              <p:cNvCxnSpPr/>
              <p:nvPr/>
            </p:nvCxnSpPr>
            <p:spPr>
              <a:xfrm>
                <a:off x="9788277" y="1592263"/>
                <a:ext cx="0" cy="3673475"/>
              </a:xfrm>
              <a:prstGeom prst="line">
                <a:avLst/>
              </a:prstGeom>
              <a:ln>
                <a:solidFill>
                  <a:schemeClr val="accent1">
                    <a:alpha val="6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 flipV="1">
                <a:off x="2403724" y="1592264"/>
                <a:ext cx="0" cy="3673474"/>
              </a:xfrm>
              <a:prstGeom prst="line">
                <a:avLst/>
              </a:prstGeom>
              <a:ln>
                <a:solidFill>
                  <a:schemeClr val="accent1">
                    <a:alpha val="6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3" name="组合 82"/>
          <p:cNvGrpSpPr/>
          <p:nvPr/>
        </p:nvGrpSpPr>
        <p:grpSpPr>
          <a:xfrm>
            <a:off x="6634502" y="3156821"/>
            <a:ext cx="1589812" cy="527028"/>
            <a:chOff x="1460500" y="1892317"/>
            <a:chExt cx="9271000" cy="3073368"/>
          </a:xfrm>
        </p:grpSpPr>
        <p:grpSp>
          <p:nvGrpSpPr>
            <p:cNvPr id="84" name="组合 83"/>
            <p:cNvGrpSpPr/>
            <p:nvPr/>
          </p:nvGrpSpPr>
          <p:grpSpPr>
            <a:xfrm>
              <a:off x="1460500" y="2404019"/>
              <a:ext cx="9271000" cy="2049963"/>
              <a:chOff x="1236000" y="2391318"/>
              <a:chExt cx="9720000" cy="2049963"/>
            </a:xfrm>
          </p:grpSpPr>
          <p:cxnSp>
            <p:nvCxnSpPr>
              <p:cNvPr id="88" name="直接连接符 87"/>
              <p:cNvCxnSpPr/>
              <p:nvPr/>
            </p:nvCxnSpPr>
            <p:spPr>
              <a:xfrm flipV="1">
                <a:off x="1236000" y="2391318"/>
                <a:ext cx="9720000" cy="0"/>
              </a:xfrm>
              <a:prstGeom prst="line">
                <a:avLst/>
              </a:prstGeom>
              <a:ln>
                <a:solidFill>
                  <a:schemeClr val="accent1">
                    <a:alpha val="6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/>
              <p:cNvCxnSpPr/>
              <p:nvPr/>
            </p:nvCxnSpPr>
            <p:spPr>
              <a:xfrm flipH="1" flipV="1">
                <a:off x="1236000" y="4441281"/>
                <a:ext cx="9720000" cy="0"/>
              </a:xfrm>
              <a:prstGeom prst="line">
                <a:avLst/>
              </a:prstGeom>
              <a:ln>
                <a:solidFill>
                  <a:schemeClr val="accent1">
                    <a:alpha val="6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5" name="组合 84"/>
            <p:cNvGrpSpPr/>
            <p:nvPr/>
          </p:nvGrpSpPr>
          <p:grpSpPr>
            <a:xfrm>
              <a:off x="2403724" y="1892317"/>
              <a:ext cx="7384553" cy="3073368"/>
              <a:chOff x="2403724" y="1592263"/>
              <a:chExt cx="7384553" cy="3673475"/>
            </a:xfrm>
          </p:grpSpPr>
          <p:cxnSp>
            <p:nvCxnSpPr>
              <p:cNvPr id="86" name="直接连接符 85"/>
              <p:cNvCxnSpPr/>
              <p:nvPr/>
            </p:nvCxnSpPr>
            <p:spPr>
              <a:xfrm>
                <a:off x="9788277" y="1592263"/>
                <a:ext cx="0" cy="3673475"/>
              </a:xfrm>
              <a:prstGeom prst="line">
                <a:avLst/>
              </a:prstGeom>
              <a:ln>
                <a:solidFill>
                  <a:schemeClr val="accent1">
                    <a:alpha val="6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/>
              <p:cNvCxnSpPr/>
              <p:nvPr/>
            </p:nvCxnSpPr>
            <p:spPr>
              <a:xfrm flipV="1">
                <a:off x="2403724" y="1592264"/>
                <a:ext cx="0" cy="3673474"/>
              </a:xfrm>
              <a:prstGeom prst="line">
                <a:avLst/>
              </a:prstGeom>
              <a:ln>
                <a:solidFill>
                  <a:schemeClr val="accent1">
                    <a:alpha val="6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0" name="组合 89"/>
          <p:cNvGrpSpPr/>
          <p:nvPr/>
        </p:nvGrpSpPr>
        <p:grpSpPr>
          <a:xfrm>
            <a:off x="9283263" y="3156821"/>
            <a:ext cx="1589812" cy="527028"/>
            <a:chOff x="1460500" y="1892317"/>
            <a:chExt cx="9271000" cy="3073368"/>
          </a:xfrm>
        </p:grpSpPr>
        <p:grpSp>
          <p:nvGrpSpPr>
            <p:cNvPr id="91" name="组合 90"/>
            <p:cNvGrpSpPr/>
            <p:nvPr/>
          </p:nvGrpSpPr>
          <p:grpSpPr>
            <a:xfrm>
              <a:off x="1460500" y="2404019"/>
              <a:ext cx="9271000" cy="2049963"/>
              <a:chOff x="1236000" y="2391318"/>
              <a:chExt cx="9720000" cy="2049963"/>
            </a:xfrm>
          </p:grpSpPr>
          <p:cxnSp>
            <p:nvCxnSpPr>
              <p:cNvPr id="95" name="直接连接符 94"/>
              <p:cNvCxnSpPr/>
              <p:nvPr/>
            </p:nvCxnSpPr>
            <p:spPr>
              <a:xfrm flipV="1">
                <a:off x="1236000" y="2391318"/>
                <a:ext cx="9720000" cy="0"/>
              </a:xfrm>
              <a:prstGeom prst="line">
                <a:avLst/>
              </a:prstGeom>
              <a:ln>
                <a:solidFill>
                  <a:schemeClr val="accent1">
                    <a:alpha val="6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/>
            </p:nvCxnSpPr>
            <p:spPr>
              <a:xfrm flipH="1" flipV="1">
                <a:off x="1236000" y="4441281"/>
                <a:ext cx="9720000" cy="0"/>
              </a:xfrm>
              <a:prstGeom prst="line">
                <a:avLst/>
              </a:prstGeom>
              <a:ln>
                <a:solidFill>
                  <a:schemeClr val="accent1">
                    <a:alpha val="6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2" name="组合 91"/>
            <p:cNvGrpSpPr/>
            <p:nvPr/>
          </p:nvGrpSpPr>
          <p:grpSpPr>
            <a:xfrm>
              <a:off x="2403724" y="1892317"/>
              <a:ext cx="7384553" cy="3073368"/>
              <a:chOff x="2403724" y="1592263"/>
              <a:chExt cx="7384553" cy="3673475"/>
            </a:xfrm>
          </p:grpSpPr>
          <p:cxnSp>
            <p:nvCxnSpPr>
              <p:cNvPr id="93" name="直接连接符 92"/>
              <p:cNvCxnSpPr/>
              <p:nvPr/>
            </p:nvCxnSpPr>
            <p:spPr>
              <a:xfrm>
                <a:off x="9788277" y="1592263"/>
                <a:ext cx="0" cy="3673475"/>
              </a:xfrm>
              <a:prstGeom prst="line">
                <a:avLst/>
              </a:prstGeom>
              <a:ln>
                <a:solidFill>
                  <a:schemeClr val="accent1">
                    <a:alpha val="6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/>
              <p:nvPr/>
            </p:nvCxnSpPr>
            <p:spPr>
              <a:xfrm flipV="1">
                <a:off x="2403724" y="1592264"/>
                <a:ext cx="0" cy="3673474"/>
              </a:xfrm>
              <a:prstGeom prst="line">
                <a:avLst/>
              </a:prstGeom>
              <a:ln>
                <a:solidFill>
                  <a:schemeClr val="accent1">
                    <a:alpha val="6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6" name="图形 3"/>
          <p:cNvGrpSpPr/>
          <p:nvPr/>
        </p:nvGrpSpPr>
        <p:grpSpPr>
          <a:xfrm>
            <a:off x="1679672" y="1971853"/>
            <a:ext cx="891949" cy="891949"/>
            <a:chOff x="1679672" y="1971853"/>
            <a:chExt cx="891949" cy="891949"/>
          </a:xfrm>
          <a:solidFill>
            <a:schemeClr val="accent1"/>
          </a:solidFill>
        </p:grpSpPr>
        <p:sp>
          <p:nvSpPr>
            <p:cNvPr id="17" name="任意多边形: 形状 16"/>
            <p:cNvSpPr/>
            <p:nvPr/>
          </p:nvSpPr>
          <p:spPr>
            <a:xfrm>
              <a:off x="1791165" y="2027599"/>
              <a:ext cx="668961" cy="724708"/>
            </a:xfrm>
            <a:custGeom>
              <a:avLst/>
              <a:gdLst>
                <a:gd name="connsiteX0" fmla="*/ 27873 w 668961"/>
                <a:gd name="connsiteY0" fmla="*/ 724709 h 724708"/>
                <a:gd name="connsiteX1" fmla="*/ 0 w 668961"/>
                <a:gd name="connsiteY1" fmla="*/ 696835 h 724708"/>
                <a:gd name="connsiteX2" fmla="*/ 27873 w 668961"/>
                <a:gd name="connsiteY2" fmla="*/ 668962 h 724708"/>
                <a:gd name="connsiteX3" fmla="*/ 641088 w 668961"/>
                <a:gd name="connsiteY3" fmla="*/ 668962 h 724708"/>
                <a:gd name="connsiteX4" fmla="*/ 668962 w 668961"/>
                <a:gd name="connsiteY4" fmla="*/ 696835 h 724708"/>
                <a:gd name="connsiteX5" fmla="*/ 641088 w 668961"/>
                <a:gd name="connsiteY5" fmla="*/ 724709 h 724708"/>
                <a:gd name="connsiteX6" fmla="*/ 107591 w 668961"/>
                <a:gd name="connsiteY6" fmla="*/ 627430 h 724708"/>
                <a:gd name="connsiteX7" fmla="*/ 70712 w 668961"/>
                <a:gd name="connsiteY7" fmla="*/ 641351 h 724708"/>
                <a:gd name="connsiteX8" fmla="*/ 56792 w 668961"/>
                <a:gd name="connsiteY8" fmla="*/ 604471 h 724708"/>
                <a:gd name="connsiteX9" fmla="*/ 59649 w 668961"/>
                <a:gd name="connsiteY9" fmla="*/ 599557 h 724708"/>
                <a:gd name="connsiteX10" fmla="*/ 93097 w 668961"/>
                <a:gd name="connsiteY10" fmla="*/ 543810 h 724708"/>
                <a:gd name="connsiteX11" fmla="*/ 117068 w 668961"/>
                <a:gd name="connsiteY11" fmla="*/ 529595 h 724708"/>
                <a:gd name="connsiteX12" fmla="*/ 551893 w 668961"/>
                <a:gd name="connsiteY12" fmla="*/ 529595 h 724708"/>
                <a:gd name="connsiteX13" fmla="*/ 575865 w 668961"/>
                <a:gd name="connsiteY13" fmla="*/ 543253 h 724708"/>
                <a:gd name="connsiteX14" fmla="*/ 609313 w 668961"/>
                <a:gd name="connsiteY14" fmla="*/ 599000 h 724708"/>
                <a:gd name="connsiteX15" fmla="*/ 603164 w 668961"/>
                <a:gd name="connsiteY15" fmla="*/ 637936 h 724708"/>
                <a:gd name="connsiteX16" fmla="*/ 564227 w 668961"/>
                <a:gd name="connsiteY16" fmla="*/ 631787 h 724708"/>
                <a:gd name="connsiteX17" fmla="*/ 561370 w 668961"/>
                <a:gd name="connsiteY17" fmla="*/ 626873 h 724708"/>
                <a:gd name="connsiteX18" fmla="*/ 536006 w 668961"/>
                <a:gd name="connsiteY18" fmla="*/ 585342 h 724708"/>
                <a:gd name="connsiteX19" fmla="*/ 132956 w 668961"/>
                <a:gd name="connsiteY19" fmla="*/ 585342 h 724708"/>
                <a:gd name="connsiteX20" fmla="*/ 418101 w 668961"/>
                <a:gd name="connsiteY20" fmla="*/ 139367 h 724708"/>
                <a:gd name="connsiteX21" fmla="*/ 334481 w 668961"/>
                <a:gd name="connsiteY21" fmla="*/ 55747 h 724708"/>
                <a:gd name="connsiteX22" fmla="*/ 250861 w 668961"/>
                <a:gd name="connsiteY22" fmla="*/ 139367 h 724708"/>
                <a:gd name="connsiteX23" fmla="*/ 334481 w 668961"/>
                <a:gd name="connsiteY23" fmla="*/ 222987 h 724708"/>
                <a:gd name="connsiteX24" fmla="*/ 418101 w 668961"/>
                <a:gd name="connsiteY24" fmla="*/ 139367 h 724708"/>
                <a:gd name="connsiteX25" fmla="*/ 473848 w 668961"/>
                <a:gd name="connsiteY25" fmla="*/ 139367 h 724708"/>
                <a:gd name="connsiteX26" fmla="*/ 334481 w 668961"/>
                <a:gd name="connsiteY26" fmla="*/ 278734 h 724708"/>
                <a:gd name="connsiteX27" fmla="*/ 195114 w 668961"/>
                <a:gd name="connsiteY27" fmla="*/ 139367 h 724708"/>
                <a:gd name="connsiteX28" fmla="*/ 334481 w 668961"/>
                <a:gd name="connsiteY28" fmla="*/ 0 h 724708"/>
                <a:gd name="connsiteX29" fmla="*/ 473848 w 668961"/>
                <a:gd name="connsiteY29" fmla="*/ 139367 h 724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68961" h="724708">
                  <a:moveTo>
                    <a:pt x="27873" y="724709"/>
                  </a:moveTo>
                  <a:cubicBezTo>
                    <a:pt x="12479" y="724709"/>
                    <a:pt x="0" y="712229"/>
                    <a:pt x="0" y="696835"/>
                  </a:cubicBezTo>
                  <a:cubicBezTo>
                    <a:pt x="0" y="681441"/>
                    <a:pt x="12479" y="668962"/>
                    <a:pt x="27873" y="668962"/>
                  </a:cubicBezTo>
                  <a:lnTo>
                    <a:pt x="641088" y="668962"/>
                  </a:lnTo>
                  <a:cubicBezTo>
                    <a:pt x="656482" y="668962"/>
                    <a:pt x="668962" y="681441"/>
                    <a:pt x="668962" y="696835"/>
                  </a:cubicBezTo>
                  <a:cubicBezTo>
                    <a:pt x="668962" y="712229"/>
                    <a:pt x="656482" y="724709"/>
                    <a:pt x="641088" y="724709"/>
                  </a:cubicBezTo>
                  <a:close/>
                  <a:moveTo>
                    <a:pt x="107591" y="627430"/>
                  </a:moveTo>
                  <a:cubicBezTo>
                    <a:pt x="101252" y="641459"/>
                    <a:pt x="84740" y="647691"/>
                    <a:pt x="70712" y="641351"/>
                  </a:cubicBezTo>
                  <a:cubicBezTo>
                    <a:pt x="56684" y="635011"/>
                    <a:pt x="50452" y="618500"/>
                    <a:pt x="56792" y="604471"/>
                  </a:cubicBezTo>
                  <a:cubicBezTo>
                    <a:pt x="57574" y="602741"/>
                    <a:pt x="58532" y="601094"/>
                    <a:pt x="59649" y="599557"/>
                  </a:cubicBezTo>
                  <a:lnTo>
                    <a:pt x="93097" y="543810"/>
                  </a:lnTo>
                  <a:cubicBezTo>
                    <a:pt x="97975" y="535130"/>
                    <a:pt x="107112" y="529711"/>
                    <a:pt x="117068" y="529595"/>
                  </a:cubicBezTo>
                  <a:lnTo>
                    <a:pt x="551893" y="529595"/>
                  </a:lnTo>
                  <a:cubicBezTo>
                    <a:pt x="561735" y="529597"/>
                    <a:pt x="570846" y="534788"/>
                    <a:pt x="575865" y="543253"/>
                  </a:cubicBezTo>
                  <a:lnTo>
                    <a:pt x="609313" y="599000"/>
                  </a:lnTo>
                  <a:cubicBezTo>
                    <a:pt x="618367" y="611449"/>
                    <a:pt x="615614" y="628882"/>
                    <a:pt x="603164" y="637936"/>
                  </a:cubicBezTo>
                  <a:cubicBezTo>
                    <a:pt x="590715" y="646991"/>
                    <a:pt x="573282" y="644237"/>
                    <a:pt x="564227" y="631787"/>
                  </a:cubicBezTo>
                  <a:cubicBezTo>
                    <a:pt x="563111" y="630251"/>
                    <a:pt x="562153" y="628605"/>
                    <a:pt x="561370" y="626873"/>
                  </a:cubicBezTo>
                  <a:lnTo>
                    <a:pt x="536006" y="585342"/>
                  </a:lnTo>
                  <a:lnTo>
                    <a:pt x="132956" y="585342"/>
                  </a:lnTo>
                  <a:close/>
                  <a:moveTo>
                    <a:pt x="418101" y="139367"/>
                  </a:moveTo>
                  <a:cubicBezTo>
                    <a:pt x="418101" y="93185"/>
                    <a:pt x="380663" y="55747"/>
                    <a:pt x="334481" y="55747"/>
                  </a:cubicBezTo>
                  <a:cubicBezTo>
                    <a:pt x="288299" y="55747"/>
                    <a:pt x="250861" y="93185"/>
                    <a:pt x="250861" y="139367"/>
                  </a:cubicBezTo>
                  <a:cubicBezTo>
                    <a:pt x="250861" y="185549"/>
                    <a:pt x="288299" y="222987"/>
                    <a:pt x="334481" y="222987"/>
                  </a:cubicBezTo>
                  <a:cubicBezTo>
                    <a:pt x="380663" y="222987"/>
                    <a:pt x="418101" y="185549"/>
                    <a:pt x="418101" y="139367"/>
                  </a:cubicBezTo>
                  <a:close/>
                  <a:moveTo>
                    <a:pt x="473848" y="139367"/>
                  </a:moveTo>
                  <a:cubicBezTo>
                    <a:pt x="473848" y="216338"/>
                    <a:pt x="411452" y="278734"/>
                    <a:pt x="334481" y="278734"/>
                  </a:cubicBezTo>
                  <a:cubicBezTo>
                    <a:pt x="257510" y="278734"/>
                    <a:pt x="195114" y="216338"/>
                    <a:pt x="195114" y="139367"/>
                  </a:cubicBezTo>
                  <a:cubicBezTo>
                    <a:pt x="195114" y="62396"/>
                    <a:pt x="257510" y="0"/>
                    <a:pt x="334481" y="0"/>
                  </a:cubicBezTo>
                  <a:cubicBezTo>
                    <a:pt x="411452" y="0"/>
                    <a:pt x="473848" y="62396"/>
                    <a:pt x="473848" y="139367"/>
                  </a:cubicBezTo>
                  <a:close/>
                </a:path>
              </a:pathLst>
            </a:custGeom>
            <a:grpFill/>
            <a:ln w="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1956529" y="2247787"/>
              <a:ext cx="338237" cy="367957"/>
            </a:xfrm>
            <a:custGeom>
              <a:avLst/>
              <a:gdLst>
                <a:gd name="connsiteX0" fmla="*/ 85497 w 338237"/>
                <a:gd name="connsiteY0" fmla="*/ 23426 h 367957"/>
                <a:gd name="connsiteX1" fmla="*/ 117463 w 338237"/>
                <a:gd name="connsiteY1" fmla="*/ 362 h 367957"/>
                <a:gd name="connsiteX2" fmla="*/ 140528 w 338237"/>
                <a:gd name="connsiteY2" fmla="*/ 32328 h 367957"/>
                <a:gd name="connsiteX3" fmla="*/ 139014 w 338237"/>
                <a:gd name="connsiteY3" fmla="*/ 37920 h 367957"/>
                <a:gd name="connsiteX4" fmla="*/ 55394 w 338237"/>
                <a:gd name="connsiteY4" fmla="*/ 344528 h 367957"/>
                <a:gd name="connsiteX5" fmla="*/ 23427 w 338237"/>
                <a:gd name="connsiteY5" fmla="*/ 367592 h 367957"/>
                <a:gd name="connsiteX6" fmla="*/ 362 w 338237"/>
                <a:gd name="connsiteY6" fmla="*/ 335626 h 367957"/>
                <a:gd name="connsiteX7" fmla="*/ 1877 w 338237"/>
                <a:gd name="connsiteY7" fmla="*/ 330034 h 367957"/>
                <a:gd name="connsiteX8" fmla="*/ 196990 w 338237"/>
                <a:gd name="connsiteY8" fmla="*/ 37920 h 367957"/>
                <a:gd name="connsiteX9" fmla="*/ 217617 w 338237"/>
                <a:gd name="connsiteY9" fmla="*/ 2800 h 367957"/>
                <a:gd name="connsiteX10" fmla="*/ 252737 w 338237"/>
                <a:gd name="connsiteY10" fmla="*/ 23426 h 367957"/>
                <a:gd name="connsiteX11" fmla="*/ 336357 w 338237"/>
                <a:gd name="connsiteY11" fmla="*/ 330034 h 367957"/>
                <a:gd name="connsiteX12" fmla="*/ 320399 w 338237"/>
                <a:gd name="connsiteY12" fmla="*/ 366078 h 367957"/>
                <a:gd name="connsiteX13" fmla="*/ 284355 w 338237"/>
                <a:gd name="connsiteY13" fmla="*/ 350120 h 367957"/>
                <a:gd name="connsiteX14" fmla="*/ 282841 w 338237"/>
                <a:gd name="connsiteY14" fmla="*/ 344528 h 367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8237" h="367957">
                  <a:moveTo>
                    <a:pt x="85497" y="23426"/>
                  </a:moveTo>
                  <a:cubicBezTo>
                    <a:pt x="87955" y="8230"/>
                    <a:pt x="102267" y="-2096"/>
                    <a:pt x="117463" y="362"/>
                  </a:cubicBezTo>
                  <a:cubicBezTo>
                    <a:pt x="132660" y="2820"/>
                    <a:pt x="142987" y="17132"/>
                    <a:pt x="140528" y="32328"/>
                  </a:cubicBezTo>
                  <a:cubicBezTo>
                    <a:pt x="140219" y="34240"/>
                    <a:pt x="139711" y="36114"/>
                    <a:pt x="139014" y="37920"/>
                  </a:cubicBezTo>
                  <a:lnTo>
                    <a:pt x="55394" y="344528"/>
                  </a:lnTo>
                  <a:cubicBezTo>
                    <a:pt x="52935" y="359724"/>
                    <a:pt x="38623" y="370050"/>
                    <a:pt x="23427" y="367592"/>
                  </a:cubicBezTo>
                  <a:cubicBezTo>
                    <a:pt x="8230" y="365134"/>
                    <a:pt x="-2096" y="350822"/>
                    <a:pt x="362" y="335626"/>
                  </a:cubicBezTo>
                  <a:cubicBezTo>
                    <a:pt x="671" y="333714"/>
                    <a:pt x="1179" y="331840"/>
                    <a:pt x="1877" y="330034"/>
                  </a:cubicBezTo>
                  <a:close/>
                  <a:moveTo>
                    <a:pt x="196990" y="37920"/>
                  </a:moveTo>
                  <a:cubicBezTo>
                    <a:pt x="192988" y="22526"/>
                    <a:pt x="202223" y="6802"/>
                    <a:pt x="217617" y="2800"/>
                  </a:cubicBezTo>
                  <a:cubicBezTo>
                    <a:pt x="233011" y="-1203"/>
                    <a:pt x="248735" y="8032"/>
                    <a:pt x="252737" y="23426"/>
                  </a:cubicBezTo>
                  <a:lnTo>
                    <a:pt x="336357" y="330034"/>
                  </a:lnTo>
                  <a:cubicBezTo>
                    <a:pt x="341904" y="344394"/>
                    <a:pt x="334759" y="360532"/>
                    <a:pt x="320399" y="366078"/>
                  </a:cubicBezTo>
                  <a:cubicBezTo>
                    <a:pt x="306039" y="371624"/>
                    <a:pt x="289902" y="364480"/>
                    <a:pt x="284355" y="350120"/>
                  </a:cubicBezTo>
                  <a:cubicBezTo>
                    <a:pt x="283658" y="348313"/>
                    <a:pt x="283150" y="346440"/>
                    <a:pt x="282841" y="344528"/>
                  </a:cubicBezTo>
                  <a:close/>
                </a:path>
              </a:pathLst>
            </a:custGeom>
            <a:grpFill/>
            <a:ln w="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9" name="图形 8"/>
          <p:cNvSpPr/>
          <p:nvPr/>
        </p:nvSpPr>
        <p:spPr>
          <a:xfrm>
            <a:off x="4467892" y="2024291"/>
            <a:ext cx="700935" cy="716867"/>
          </a:xfrm>
          <a:custGeom>
            <a:avLst/>
            <a:gdLst>
              <a:gd name="connsiteX0" fmla="*/ 698494 w 700935"/>
              <a:gd name="connsiteY0" fmla="*/ 610050 h 716867"/>
              <a:gd name="connsiteX1" fmla="*/ 449324 w 700935"/>
              <a:gd name="connsiteY1" fmla="*/ 351407 h 716867"/>
              <a:gd name="connsiteX2" fmla="*/ 540074 w 700935"/>
              <a:gd name="connsiteY2" fmla="*/ 189654 h 716867"/>
              <a:gd name="connsiteX3" fmla="*/ 350454 w 700935"/>
              <a:gd name="connsiteY3" fmla="*/ 0 h 716867"/>
              <a:gd name="connsiteX4" fmla="*/ 160835 w 700935"/>
              <a:gd name="connsiteY4" fmla="*/ 189654 h 716867"/>
              <a:gd name="connsiteX5" fmla="*/ 251584 w 700935"/>
              <a:gd name="connsiteY5" fmla="*/ 351407 h 716867"/>
              <a:gd name="connsiteX6" fmla="*/ 2414 w 700935"/>
              <a:gd name="connsiteY6" fmla="*/ 610050 h 716867"/>
              <a:gd name="connsiteX7" fmla="*/ 18308 w 700935"/>
              <a:gd name="connsiteY7" fmla="*/ 682511 h 716867"/>
              <a:gd name="connsiteX8" fmla="*/ 88756 w 700935"/>
              <a:gd name="connsiteY8" fmla="*/ 716867 h 716867"/>
              <a:gd name="connsiteX9" fmla="*/ 612118 w 700935"/>
              <a:gd name="connsiteY9" fmla="*/ 716867 h 716867"/>
              <a:gd name="connsiteX10" fmla="*/ 682565 w 700935"/>
              <a:gd name="connsiteY10" fmla="*/ 682511 h 716867"/>
              <a:gd name="connsiteX11" fmla="*/ 698494 w 700935"/>
              <a:gd name="connsiteY11" fmla="*/ 610050 h 716867"/>
              <a:gd name="connsiteX12" fmla="*/ 202479 w 700935"/>
              <a:gd name="connsiteY12" fmla="*/ 189654 h 716867"/>
              <a:gd name="connsiteX13" fmla="*/ 350454 w 700935"/>
              <a:gd name="connsiteY13" fmla="*/ 41645 h 716867"/>
              <a:gd name="connsiteX14" fmla="*/ 498429 w 700935"/>
              <a:gd name="connsiteY14" fmla="*/ 189654 h 716867"/>
              <a:gd name="connsiteX15" fmla="*/ 350454 w 700935"/>
              <a:gd name="connsiteY15" fmla="*/ 337629 h 716867"/>
              <a:gd name="connsiteX16" fmla="*/ 202479 w 700935"/>
              <a:gd name="connsiteY16" fmla="*/ 189654 h 716867"/>
              <a:gd name="connsiteX17" fmla="*/ 649806 w 700935"/>
              <a:gd name="connsiteY17" fmla="*/ 656867 h 716867"/>
              <a:gd name="connsiteX18" fmla="*/ 612118 w 700935"/>
              <a:gd name="connsiteY18" fmla="*/ 675259 h 716867"/>
              <a:gd name="connsiteX19" fmla="*/ 88755 w 700935"/>
              <a:gd name="connsiteY19" fmla="*/ 675259 h 716867"/>
              <a:gd name="connsiteX20" fmla="*/ 51067 w 700935"/>
              <a:gd name="connsiteY20" fmla="*/ 656867 h 716867"/>
              <a:gd name="connsiteX21" fmla="*/ 42808 w 700935"/>
              <a:gd name="connsiteY21" fmla="*/ 620012 h 716867"/>
              <a:gd name="connsiteX22" fmla="*/ 350454 w 700935"/>
              <a:gd name="connsiteY22" fmla="*/ 379273 h 716867"/>
              <a:gd name="connsiteX23" fmla="*/ 658065 w 700935"/>
              <a:gd name="connsiteY23" fmla="*/ 620011 h 716867"/>
              <a:gd name="connsiteX24" fmla="*/ 649806 w 700935"/>
              <a:gd name="connsiteY24" fmla="*/ 656866 h 716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0935" h="716867">
                <a:moveTo>
                  <a:pt x="698494" y="610050"/>
                </a:moveTo>
                <a:cubicBezTo>
                  <a:pt x="667948" y="485326"/>
                  <a:pt x="572823" y="386584"/>
                  <a:pt x="449324" y="351407"/>
                </a:cubicBezTo>
                <a:cubicBezTo>
                  <a:pt x="505663" y="316958"/>
                  <a:pt x="540035" y="255691"/>
                  <a:pt x="540074" y="189654"/>
                </a:cubicBezTo>
                <a:cubicBezTo>
                  <a:pt x="540073" y="85093"/>
                  <a:pt x="455016" y="0"/>
                  <a:pt x="350454" y="0"/>
                </a:cubicBezTo>
                <a:cubicBezTo>
                  <a:pt x="245892" y="0"/>
                  <a:pt x="160835" y="85093"/>
                  <a:pt x="160835" y="189654"/>
                </a:cubicBezTo>
                <a:cubicBezTo>
                  <a:pt x="160873" y="255690"/>
                  <a:pt x="195245" y="316957"/>
                  <a:pt x="251584" y="351407"/>
                </a:cubicBezTo>
                <a:cubicBezTo>
                  <a:pt x="128085" y="386583"/>
                  <a:pt x="32960" y="485325"/>
                  <a:pt x="2414" y="610050"/>
                </a:cubicBezTo>
                <a:cubicBezTo>
                  <a:pt x="-3778" y="635362"/>
                  <a:pt x="2090" y="662114"/>
                  <a:pt x="18308" y="682511"/>
                </a:cubicBezTo>
                <a:cubicBezTo>
                  <a:pt x="35417" y="704374"/>
                  <a:pt x="61097" y="716867"/>
                  <a:pt x="88756" y="716867"/>
                </a:cubicBezTo>
                <a:lnTo>
                  <a:pt x="612118" y="716867"/>
                </a:lnTo>
                <a:cubicBezTo>
                  <a:pt x="639656" y="716953"/>
                  <a:pt x="665677" y="704263"/>
                  <a:pt x="682565" y="682511"/>
                </a:cubicBezTo>
                <a:cubicBezTo>
                  <a:pt x="698946" y="661689"/>
                  <a:pt x="704706" y="635280"/>
                  <a:pt x="698494" y="610050"/>
                </a:cubicBezTo>
                <a:close/>
                <a:moveTo>
                  <a:pt x="202479" y="189654"/>
                </a:moveTo>
                <a:cubicBezTo>
                  <a:pt x="202479" y="108032"/>
                  <a:pt x="268867" y="41645"/>
                  <a:pt x="350454" y="41645"/>
                </a:cubicBezTo>
                <a:cubicBezTo>
                  <a:pt x="432041" y="41645"/>
                  <a:pt x="498429" y="108032"/>
                  <a:pt x="498429" y="189654"/>
                </a:cubicBezTo>
                <a:cubicBezTo>
                  <a:pt x="498429" y="271277"/>
                  <a:pt x="432077" y="337629"/>
                  <a:pt x="350454" y="337629"/>
                </a:cubicBezTo>
                <a:cubicBezTo>
                  <a:pt x="268831" y="337629"/>
                  <a:pt x="202479" y="271242"/>
                  <a:pt x="202479" y="189654"/>
                </a:cubicBezTo>
                <a:close/>
                <a:moveTo>
                  <a:pt x="649806" y="656867"/>
                </a:moveTo>
                <a:cubicBezTo>
                  <a:pt x="640705" y="668423"/>
                  <a:pt x="626827" y="675196"/>
                  <a:pt x="612118" y="675259"/>
                </a:cubicBezTo>
                <a:lnTo>
                  <a:pt x="88755" y="675259"/>
                </a:lnTo>
                <a:cubicBezTo>
                  <a:pt x="74046" y="675196"/>
                  <a:pt x="60169" y="668423"/>
                  <a:pt x="51067" y="656867"/>
                </a:cubicBezTo>
                <a:cubicBezTo>
                  <a:pt x="42688" y="646556"/>
                  <a:pt x="39631" y="632912"/>
                  <a:pt x="42808" y="620012"/>
                </a:cubicBezTo>
                <a:cubicBezTo>
                  <a:pt x="77755" y="478282"/>
                  <a:pt x="204248" y="379273"/>
                  <a:pt x="350454" y="379273"/>
                </a:cubicBezTo>
                <a:cubicBezTo>
                  <a:pt x="496660" y="379273"/>
                  <a:pt x="623153" y="478282"/>
                  <a:pt x="658065" y="620011"/>
                </a:cubicBezTo>
                <a:cubicBezTo>
                  <a:pt x="661247" y="632912"/>
                  <a:pt x="658189" y="646557"/>
                  <a:pt x="649806" y="656866"/>
                </a:cubicBezTo>
                <a:close/>
              </a:path>
            </a:pathLst>
          </a:custGeom>
          <a:solidFill>
            <a:schemeClr val="accent1"/>
          </a:solidFill>
          <a:ln w="80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" name="图形 10"/>
          <p:cNvSpPr/>
          <p:nvPr/>
        </p:nvSpPr>
        <p:spPr>
          <a:xfrm>
            <a:off x="9711439" y="2022709"/>
            <a:ext cx="730333" cy="726440"/>
          </a:xfrm>
          <a:custGeom>
            <a:avLst/>
            <a:gdLst>
              <a:gd name="connsiteX0" fmla="*/ 602546 w 730333"/>
              <a:gd name="connsiteY0" fmla="*/ 607096 h 726440"/>
              <a:gd name="connsiteX1" fmla="*/ 575768 w 730333"/>
              <a:gd name="connsiteY1" fmla="*/ 633042 h 726440"/>
              <a:gd name="connsiteX2" fmla="*/ 575768 w 730333"/>
              <a:gd name="connsiteY2" fmla="*/ 648607 h 726440"/>
              <a:gd name="connsiteX3" fmla="*/ 568083 w 730333"/>
              <a:gd name="connsiteY3" fmla="*/ 669169 h 726440"/>
              <a:gd name="connsiteX4" fmla="*/ 565586 w 730333"/>
              <a:gd name="connsiteY4" fmla="*/ 671665 h 726440"/>
              <a:gd name="connsiteX5" fmla="*/ 550020 w 730333"/>
              <a:gd name="connsiteY5" fmla="*/ 681015 h 726440"/>
              <a:gd name="connsiteX6" fmla="*/ 72643 w 730333"/>
              <a:gd name="connsiteY6" fmla="*/ 681015 h 726440"/>
              <a:gd name="connsiteX7" fmla="*/ 51250 w 730333"/>
              <a:gd name="connsiteY7" fmla="*/ 670001 h 726440"/>
              <a:gd name="connsiteX8" fmla="*/ 46061 w 730333"/>
              <a:gd name="connsiteY8" fmla="*/ 648607 h 726440"/>
              <a:gd name="connsiteX9" fmla="*/ 46061 w 730333"/>
              <a:gd name="connsiteY9" fmla="*/ 72644 h 726440"/>
              <a:gd name="connsiteX10" fmla="*/ 52914 w 730333"/>
              <a:gd name="connsiteY10" fmla="*/ 53748 h 726440"/>
              <a:gd name="connsiteX11" fmla="*/ 72643 w 730333"/>
              <a:gd name="connsiteY11" fmla="*/ 45230 h 726440"/>
              <a:gd name="connsiteX12" fmla="*/ 383975 w 730333"/>
              <a:gd name="connsiteY12" fmla="*/ 45230 h 726440"/>
              <a:gd name="connsiteX13" fmla="*/ 383975 w 730333"/>
              <a:gd name="connsiteY13" fmla="*/ 181610 h 726440"/>
              <a:gd name="connsiteX14" fmla="*/ 399541 w 730333"/>
              <a:gd name="connsiteY14" fmla="*/ 223121 h 726440"/>
              <a:gd name="connsiteX15" fmla="*/ 399541 w 730333"/>
              <a:gd name="connsiteY15" fmla="*/ 223121 h 726440"/>
              <a:gd name="connsiteX16" fmla="*/ 451430 w 730333"/>
              <a:gd name="connsiteY16" fmla="*/ 249065 h 726440"/>
              <a:gd name="connsiteX17" fmla="*/ 575768 w 730333"/>
              <a:gd name="connsiteY17" fmla="*/ 249065 h 726440"/>
              <a:gd name="connsiteX18" fmla="*/ 575768 w 730333"/>
              <a:gd name="connsiteY18" fmla="*/ 280198 h 726440"/>
              <a:gd name="connsiteX19" fmla="*/ 596720 w 730333"/>
              <a:gd name="connsiteY19" fmla="*/ 306142 h 726440"/>
              <a:gd name="connsiteX20" fmla="*/ 622664 w 730333"/>
              <a:gd name="connsiteY20" fmla="*/ 280198 h 726440"/>
              <a:gd name="connsiteX21" fmla="*/ 622664 w 730333"/>
              <a:gd name="connsiteY21" fmla="*/ 228310 h 726440"/>
              <a:gd name="connsiteX22" fmla="*/ 612286 w 730333"/>
              <a:gd name="connsiteY22" fmla="*/ 207554 h 726440"/>
              <a:gd name="connsiteX23" fmla="*/ 420298 w 730333"/>
              <a:gd name="connsiteY23" fmla="*/ 10378 h 726440"/>
              <a:gd name="connsiteX24" fmla="*/ 404730 w 730333"/>
              <a:gd name="connsiteY24" fmla="*/ 0 h 726440"/>
              <a:gd name="connsiteX25" fmla="*/ 72644 w 730333"/>
              <a:gd name="connsiteY25" fmla="*/ 0 h 726440"/>
              <a:gd name="connsiteX26" fmla="*/ 20755 w 730333"/>
              <a:gd name="connsiteY26" fmla="*/ 20756 h 726440"/>
              <a:gd name="connsiteX27" fmla="*/ 0 w 730333"/>
              <a:gd name="connsiteY27" fmla="*/ 72644 h 726440"/>
              <a:gd name="connsiteX28" fmla="*/ 0 w 730333"/>
              <a:gd name="connsiteY28" fmla="*/ 648607 h 726440"/>
              <a:gd name="connsiteX29" fmla="*/ 20755 w 730333"/>
              <a:gd name="connsiteY29" fmla="*/ 700496 h 726440"/>
              <a:gd name="connsiteX30" fmla="*/ 20755 w 730333"/>
              <a:gd name="connsiteY30" fmla="*/ 700496 h 726440"/>
              <a:gd name="connsiteX31" fmla="*/ 72644 w 730333"/>
              <a:gd name="connsiteY31" fmla="*/ 726440 h 726440"/>
              <a:gd name="connsiteX32" fmla="*/ 550020 w 730333"/>
              <a:gd name="connsiteY32" fmla="*/ 726440 h 726440"/>
              <a:gd name="connsiteX33" fmla="*/ 601908 w 730333"/>
              <a:gd name="connsiteY33" fmla="*/ 705685 h 726440"/>
              <a:gd name="connsiteX34" fmla="*/ 601908 w 730333"/>
              <a:gd name="connsiteY34" fmla="*/ 705685 h 726440"/>
              <a:gd name="connsiteX35" fmla="*/ 601908 w 730333"/>
              <a:gd name="connsiteY35" fmla="*/ 705685 h 726440"/>
              <a:gd name="connsiteX36" fmla="*/ 622664 w 730333"/>
              <a:gd name="connsiteY36" fmla="*/ 653795 h 726440"/>
              <a:gd name="connsiteX37" fmla="*/ 622664 w 730333"/>
              <a:gd name="connsiteY37" fmla="*/ 638229 h 726440"/>
              <a:gd name="connsiteX38" fmla="*/ 596720 w 730333"/>
              <a:gd name="connsiteY38" fmla="*/ 607096 h 726440"/>
              <a:gd name="connsiteX39" fmla="*/ 602546 w 730333"/>
              <a:gd name="connsiteY39" fmla="*/ 607096 h 726440"/>
              <a:gd name="connsiteX40" fmla="*/ 429036 w 730333"/>
              <a:gd name="connsiteY40" fmla="*/ 84269 h 726440"/>
              <a:gd name="connsiteX41" fmla="*/ 548771 w 730333"/>
              <a:gd name="connsiteY41" fmla="*/ 204004 h 726440"/>
              <a:gd name="connsiteX42" fmla="*/ 457772 w 730333"/>
              <a:gd name="connsiteY42" fmla="*/ 204004 h 726440"/>
              <a:gd name="connsiteX43" fmla="*/ 436116 w 730333"/>
              <a:gd name="connsiteY43" fmla="*/ 196922 h 726440"/>
              <a:gd name="connsiteX44" fmla="*/ 436949 w 730333"/>
              <a:gd name="connsiteY44" fmla="*/ 196090 h 726440"/>
              <a:gd name="connsiteX45" fmla="*/ 429035 w 730333"/>
              <a:gd name="connsiteY45" fmla="*/ 175268 h 726440"/>
              <a:gd name="connsiteX46" fmla="*/ 429035 w 730333"/>
              <a:gd name="connsiteY46" fmla="*/ 84269 h 726440"/>
              <a:gd name="connsiteX47" fmla="*/ 429036 w 730333"/>
              <a:gd name="connsiteY47" fmla="*/ 84269 h 726440"/>
              <a:gd name="connsiteX48" fmla="*/ 723553 w 730333"/>
              <a:gd name="connsiteY48" fmla="*/ 309667 h 726440"/>
              <a:gd name="connsiteX49" fmla="*/ 686202 w 730333"/>
              <a:gd name="connsiteY49" fmla="*/ 309667 h 726440"/>
              <a:gd name="connsiteX50" fmla="*/ 497103 w 730333"/>
              <a:gd name="connsiteY50" fmla="*/ 497103 h 726440"/>
              <a:gd name="connsiteX51" fmla="*/ 404730 w 730333"/>
              <a:gd name="connsiteY51" fmla="*/ 404731 h 726440"/>
              <a:gd name="connsiteX52" fmla="*/ 366550 w 730333"/>
              <a:gd name="connsiteY52" fmla="*/ 402234 h 726440"/>
              <a:gd name="connsiteX53" fmla="*/ 368408 w 730333"/>
              <a:gd name="connsiteY53" fmla="*/ 441053 h 726440"/>
              <a:gd name="connsiteX54" fmla="*/ 477374 w 730333"/>
              <a:gd name="connsiteY54" fmla="*/ 550020 h 726440"/>
              <a:gd name="connsiteX55" fmla="*/ 518886 w 730333"/>
              <a:gd name="connsiteY55" fmla="*/ 550020 h 726440"/>
              <a:gd name="connsiteX56" fmla="*/ 725412 w 730333"/>
              <a:gd name="connsiteY56" fmla="*/ 344324 h 726440"/>
              <a:gd name="connsiteX57" fmla="*/ 723553 w 730333"/>
              <a:gd name="connsiteY57" fmla="*/ 309667 h 726440"/>
              <a:gd name="connsiteX58" fmla="*/ 723553 w 730333"/>
              <a:gd name="connsiteY58" fmla="*/ 309667 h 726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730333" h="726440">
                <a:moveTo>
                  <a:pt x="602546" y="607096"/>
                </a:moveTo>
                <a:cubicBezTo>
                  <a:pt x="586978" y="607096"/>
                  <a:pt x="575768" y="617475"/>
                  <a:pt x="575768" y="633042"/>
                </a:cubicBezTo>
                <a:lnTo>
                  <a:pt x="575768" y="648607"/>
                </a:lnTo>
                <a:cubicBezTo>
                  <a:pt x="575768" y="653795"/>
                  <a:pt x="573271" y="663980"/>
                  <a:pt x="568083" y="669169"/>
                </a:cubicBezTo>
                <a:lnTo>
                  <a:pt x="565586" y="671665"/>
                </a:lnTo>
                <a:cubicBezTo>
                  <a:pt x="560396" y="676853"/>
                  <a:pt x="555207" y="681015"/>
                  <a:pt x="550020" y="681015"/>
                </a:cubicBezTo>
                <a:lnTo>
                  <a:pt x="72643" y="681015"/>
                </a:lnTo>
                <a:cubicBezTo>
                  <a:pt x="67454" y="681015"/>
                  <a:pt x="56439" y="675188"/>
                  <a:pt x="51250" y="670001"/>
                </a:cubicBezTo>
                <a:cubicBezTo>
                  <a:pt x="46061" y="664812"/>
                  <a:pt x="46061" y="653795"/>
                  <a:pt x="46061" y="648607"/>
                </a:cubicBezTo>
                <a:lnTo>
                  <a:pt x="46061" y="72644"/>
                </a:lnTo>
                <a:cubicBezTo>
                  <a:pt x="46061" y="67455"/>
                  <a:pt x="47726" y="58937"/>
                  <a:pt x="52914" y="53748"/>
                </a:cubicBezTo>
                <a:cubicBezTo>
                  <a:pt x="58104" y="48559"/>
                  <a:pt x="67454" y="45230"/>
                  <a:pt x="72643" y="45230"/>
                </a:cubicBezTo>
                <a:lnTo>
                  <a:pt x="383975" y="45230"/>
                </a:lnTo>
                <a:lnTo>
                  <a:pt x="383975" y="181610"/>
                </a:lnTo>
                <a:cubicBezTo>
                  <a:pt x="383975" y="197176"/>
                  <a:pt x="389164" y="212743"/>
                  <a:pt x="399541" y="223121"/>
                </a:cubicBezTo>
                <a:lnTo>
                  <a:pt x="399541" y="223121"/>
                </a:lnTo>
                <a:cubicBezTo>
                  <a:pt x="415107" y="238688"/>
                  <a:pt x="430673" y="249065"/>
                  <a:pt x="451430" y="249065"/>
                </a:cubicBezTo>
                <a:lnTo>
                  <a:pt x="575768" y="249065"/>
                </a:lnTo>
                <a:lnTo>
                  <a:pt x="575768" y="280198"/>
                </a:lnTo>
                <a:cubicBezTo>
                  <a:pt x="575768" y="295765"/>
                  <a:pt x="581152" y="306142"/>
                  <a:pt x="596720" y="306142"/>
                </a:cubicBezTo>
                <a:cubicBezTo>
                  <a:pt x="612286" y="306142"/>
                  <a:pt x="622664" y="295765"/>
                  <a:pt x="622664" y="280198"/>
                </a:cubicBezTo>
                <a:lnTo>
                  <a:pt x="622664" y="228310"/>
                </a:lnTo>
                <a:cubicBezTo>
                  <a:pt x="622664" y="223121"/>
                  <a:pt x="617474" y="212743"/>
                  <a:pt x="612286" y="207554"/>
                </a:cubicBezTo>
                <a:lnTo>
                  <a:pt x="420298" y="10378"/>
                </a:lnTo>
                <a:cubicBezTo>
                  <a:pt x="415108" y="5189"/>
                  <a:pt x="409921" y="0"/>
                  <a:pt x="404730" y="0"/>
                </a:cubicBezTo>
                <a:lnTo>
                  <a:pt x="72644" y="0"/>
                </a:lnTo>
                <a:cubicBezTo>
                  <a:pt x="51889" y="0"/>
                  <a:pt x="36322" y="10378"/>
                  <a:pt x="20755" y="20756"/>
                </a:cubicBezTo>
                <a:cubicBezTo>
                  <a:pt x="5189" y="36322"/>
                  <a:pt x="0" y="51889"/>
                  <a:pt x="0" y="72644"/>
                </a:cubicBezTo>
                <a:lnTo>
                  <a:pt x="0" y="648607"/>
                </a:lnTo>
                <a:cubicBezTo>
                  <a:pt x="0" y="669363"/>
                  <a:pt x="10377" y="690119"/>
                  <a:pt x="20755" y="700496"/>
                </a:cubicBezTo>
                <a:lnTo>
                  <a:pt x="20755" y="700496"/>
                </a:lnTo>
                <a:cubicBezTo>
                  <a:pt x="36323" y="716064"/>
                  <a:pt x="51889" y="726440"/>
                  <a:pt x="72644" y="726440"/>
                </a:cubicBezTo>
                <a:lnTo>
                  <a:pt x="550020" y="726440"/>
                </a:lnTo>
                <a:cubicBezTo>
                  <a:pt x="570775" y="726440"/>
                  <a:pt x="586342" y="716064"/>
                  <a:pt x="601908" y="705685"/>
                </a:cubicBezTo>
                <a:lnTo>
                  <a:pt x="601908" y="705685"/>
                </a:lnTo>
                <a:lnTo>
                  <a:pt x="601908" y="705685"/>
                </a:lnTo>
                <a:cubicBezTo>
                  <a:pt x="617474" y="690119"/>
                  <a:pt x="622664" y="674552"/>
                  <a:pt x="622664" y="653795"/>
                </a:cubicBezTo>
                <a:lnTo>
                  <a:pt x="622664" y="638229"/>
                </a:lnTo>
                <a:cubicBezTo>
                  <a:pt x="622727" y="622763"/>
                  <a:pt x="612286" y="607096"/>
                  <a:pt x="596720" y="607096"/>
                </a:cubicBezTo>
                <a:lnTo>
                  <a:pt x="602546" y="607096"/>
                </a:lnTo>
                <a:close/>
                <a:moveTo>
                  <a:pt x="429036" y="84269"/>
                </a:moveTo>
                <a:lnTo>
                  <a:pt x="548771" y="204004"/>
                </a:lnTo>
                <a:lnTo>
                  <a:pt x="457772" y="204004"/>
                </a:lnTo>
                <a:cubicBezTo>
                  <a:pt x="448192" y="204004"/>
                  <a:pt x="440908" y="201711"/>
                  <a:pt x="436116" y="196922"/>
                </a:cubicBezTo>
                <a:lnTo>
                  <a:pt x="436949" y="196090"/>
                </a:lnTo>
                <a:cubicBezTo>
                  <a:pt x="427371" y="191301"/>
                  <a:pt x="429035" y="184847"/>
                  <a:pt x="429035" y="175268"/>
                </a:cubicBezTo>
                <a:lnTo>
                  <a:pt x="429035" y="84269"/>
                </a:lnTo>
                <a:lnTo>
                  <a:pt x="429036" y="84269"/>
                </a:lnTo>
                <a:close/>
                <a:moveTo>
                  <a:pt x="723553" y="309667"/>
                </a:moveTo>
                <a:cubicBezTo>
                  <a:pt x="713176" y="299289"/>
                  <a:pt x="701769" y="299289"/>
                  <a:pt x="686202" y="309667"/>
                </a:cubicBezTo>
                <a:lnTo>
                  <a:pt x="497103" y="497103"/>
                </a:lnTo>
                <a:lnTo>
                  <a:pt x="404730" y="404731"/>
                </a:lnTo>
                <a:cubicBezTo>
                  <a:pt x="394352" y="394353"/>
                  <a:pt x="382115" y="391856"/>
                  <a:pt x="366550" y="402234"/>
                </a:cubicBezTo>
                <a:cubicBezTo>
                  <a:pt x="361361" y="412613"/>
                  <a:pt x="358032" y="430675"/>
                  <a:pt x="368408" y="441053"/>
                </a:cubicBezTo>
                <a:lnTo>
                  <a:pt x="477374" y="550020"/>
                </a:lnTo>
                <a:cubicBezTo>
                  <a:pt x="487751" y="560397"/>
                  <a:pt x="503320" y="560397"/>
                  <a:pt x="518886" y="550020"/>
                </a:cubicBezTo>
                <a:lnTo>
                  <a:pt x="725412" y="344324"/>
                </a:lnTo>
                <a:cubicBezTo>
                  <a:pt x="730602" y="339136"/>
                  <a:pt x="733931" y="320046"/>
                  <a:pt x="723553" y="309667"/>
                </a:cubicBezTo>
                <a:lnTo>
                  <a:pt x="723553" y="309667"/>
                </a:lnTo>
                <a:close/>
              </a:path>
            </a:pathLst>
          </a:custGeom>
          <a:solidFill>
            <a:schemeClr val="accent1"/>
          </a:solidFill>
          <a:ln w="80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" name="图形 12"/>
          <p:cNvSpPr/>
          <p:nvPr/>
        </p:nvSpPr>
        <p:spPr>
          <a:xfrm>
            <a:off x="7069664" y="2037815"/>
            <a:ext cx="715231" cy="716610"/>
          </a:xfrm>
          <a:custGeom>
            <a:avLst/>
            <a:gdLst>
              <a:gd name="connsiteX0" fmla="*/ 443789 w 715231"/>
              <a:gd name="connsiteY0" fmla="*/ 710562 h 716610"/>
              <a:gd name="connsiteX1" fmla="*/ 422362 w 715231"/>
              <a:gd name="connsiteY1" fmla="*/ 715220 h 716610"/>
              <a:gd name="connsiteX2" fmla="*/ 400470 w 715231"/>
              <a:gd name="connsiteY2" fmla="*/ 710562 h 716610"/>
              <a:gd name="connsiteX3" fmla="*/ 388825 w 715231"/>
              <a:gd name="connsiteY3" fmla="*/ 691930 h 716610"/>
              <a:gd name="connsiteX4" fmla="*/ 411649 w 715231"/>
              <a:gd name="connsiteY4" fmla="*/ 657927 h 716610"/>
              <a:gd name="connsiteX5" fmla="*/ 429349 w 715231"/>
              <a:gd name="connsiteY5" fmla="*/ 654201 h 716610"/>
              <a:gd name="connsiteX6" fmla="*/ 464284 w 715231"/>
              <a:gd name="connsiteY6" fmla="*/ 675161 h 716610"/>
              <a:gd name="connsiteX7" fmla="*/ 443789 w 715231"/>
              <a:gd name="connsiteY7" fmla="*/ 710562 h 716610"/>
              <a:gd name="connsiteX8" fmla="*/ 679016 w 715231"/>
              <a:gd name="connsiteY8" fmla="*/ 284358 h 716610"/>
              <a:gd name="connsiteX9" fmla="*/ 653397 w 715231"/>
              <a:gd name="connsiteY9" fmla="*/ 280631 h 716610"/>
              <a:gd name="connsiteX10" fmla="*/ 642684 w 715231"/>
              <a:gd name="connsiteY10" fmla="*/ 266192 h 716610"/>
              <a:gd name="connsiteX11" fmla="*/ 636629 w 715231"/>
              <a:gd name="connsiteY11" fmla="*/ 248957 h 716610"/>
              <a:gd name="connsiteX12" fmla="*/ 652466 w 715231"/>
              <a:gd name="connsiteY12" fmla="*/ 211228 h 716610"/>
              <a:gd name="connsiteX13" fmla="*/ 689729 w 715231"/>
              <a:gd name="connsiteY13" fmla="*/ 227531 h 716610"/>
              <a:gd name="connsiteX14" fmla="*/ 697182 w 715231"/>
              <a:gd name="connsiteY14" fmla="*/ 248026 h 716610"/>
              <a:gd name="connsiteX15" fmla="*/ 679016 w 715231"/>
              <a:gd name="connsiteY15" fmla="*/ 284358 h 716610"/>
              <a:gd name="connsiteX16" fmla="*/ 555114 w 715231"/>
              <a:gd name="connsiteY16" fmla="*/ 661653 h 716610"/>
              <a:gd name="connsiteX17" fmla="*/ 536482 w 715231"/>
              <a:gd name="connsiteY17" fmla="*/ 673298 h 716610"/>
              <a:gd name="connsiteX18" fmla="*/ 505740 w 715231"/>
              <a:gd name="connsiteY18" fmla="*/ 671901 h 716610"/>
              <a:gd name="connsiteX19" fmla="*/ 497355 w 715231"/>
              <a:gd name="connsiteY19" fmla="*/ 662585 h 716610"/>
              <a:gd name="connsiteX20" fmla="*/ 508069 w 715231"/>
              <a:gd name="connsiteY20" fmla="*/ 622992 h 716610"/>
              <a:gd name="connsiteX21" fmla="*/ 523440 w 715231"/>
              <a:gd name="connsiteY21" fmla="*/ 613210 h 716610"/>
              <a:gd name="connsiteX22" fmla="*/ 563033 w 715231"/>
              <a:gd name="connsiteY22" fmla="*/ 621595 h 716610"/>
              <a:gd name="connsiteX23" fmla="*/ 555114 w 715231"/>
              <a:gd name="connsiteY23" fmla="*/ 661653 h 716610"/>
              <a:gd name="connsiteX24" fmla="*/ 685537 w 715231"/>
              <a:gd name="connsiteY24" fmla="*/ 397081 h 716610"/>
              <a:gd name="connsiteX25" fmla="*/ 669700 w 715231"/>
              <a:gd name="connsiteY25" fmla="*/ 391957 h 716610"/>
              <a:gd name="connsiteX26" fmla="*/ 657589 w 715231"/>
              <a:gd name="connsiteY26" fmla="*/ 367735 h 716610"/>
              <a:gd name="connsiteX27" fmla="*/ 657589 w 715231"/>
              <a:gd name="connsiteY27" fmla="*/ 349104 h 716610"/>
              <a:gd name="connsiteX28" fmla="*/ 685071 w 715231"/>
              <a:gd name="connsiteY28" fmla="*/ 318827 h 716610"/>
              <a:gd name="connsiteX29" fmla="*/ 714882 w 715231"/>
              <a:gd name="connsiteY29" fmla="*/ 346775 h 716610"/>
              <a:gd name="connsiteX30" fmla="*/ 714882 w 715231"/>
              <a:gd name="connsiteY30" fmla="*/ 368667 h 716610"/>
              <a:gd name="connsiteX31" fmla="*/ 685537 w 715231"/>
              <a:gd name="connsiteY31" fmla="*/ 397081 h 716610"/>
              <a:gd name="connsiteX32" fmla="*/ 643616 w 715231"/>
              <a:gd name="connsiteY32" fmla="*/ 577344 h 716610"/>
              <a:gd name="connsiteX33" fmla="*/ 630107 w 715231"/>
              <a:gd name="connsiteY33" fmla="*/ 594579 h 716610"/>
              <a:gd name="connsiteX34" fmla="*/ 591912 w 715231"/>
              <a:gd name="connsiteY34" fmla="*/ 599702 h 716610"/>
              <a:gd name="connsiteX35" fmla="*/ 589583 w 715231"/>
              <a:gd name="connsiteY35" fmla="*/ 597839 h 716610"/>
              <a:gd name="connsiteX36" fmla="*/ 586323 w 715231"/>
              <a:gd name="connsiteY36" fmla="*/ 556849 h 716610"/>
              <a:gd name="connsiteX37" fmla="*/ 597502 w 715231"/>
              <a:gd name="connsiteY37" fmla="*/ 542409 h 716610"/>
              <a:gd name="connsiteX38" fmla="*/ 637560 w 715231"/>
              <a:gd name="connsiteY38" fmla="*/ 536820 h 716610"/>
              <a:gd name="connsiteX39" fmla="*/ 643616 w 715231"/>
              <a:gd name="connsiteY39" fmla="*/ 577344 h 716610"/>
              <a:gd name="connsiteX40" fmla="*/ 699045 w 715231"/>
              <a:gd name="connsiteY40" fmla="*/ 468348 h 716610"/>
              <a:gd name="connsiteX41" fmla="*/ 692058 w 715231"/>
              <a:gd name="connsiteY41" fmla="*/ 489308 h 716610"/>
              <a:gd name="connsiteX42" fmla="*/ 654795 w 715231"/>
              <a:gd name="connsiteY42" fmla="*/ 506077 h 716610"/>
              <a:gd name="connsiteX43" fmla="*/ 648274 w 715231"/>
              <a:gd name="connsiteY43" fmla="*/ 502817 h 716610"/>
              <a:gd name="connsiteX44" fmla="*/ 638026 w 715231"/>
              <a:gd name="connsiteY44" fmla="*/ 468813 h 716610"/>
              <a:gd name="connsiteX45" fmla="*/ 644081 w 715231"/>
              <a:gd name="connsiteY45" fmla="*/ 451579 h 716610"/>
              <a:gd name="connsiteX46" fmla="*/ 679948 w 715231"/>
              <a:gd name="connsiteY46" fmla="*/ 432481 h 716610"/>
              <a:gd name="connsiteX47" fmla="*/ 699045 w 715231"/>
              <a:gd name="connsiteY47" fmla="*/ 468348 h 716610"/>
              <a:gd name="connsiteX48" fmla="*/ 607749 w 715231"/>
              <a:gd name="connsiteY48" fmla="*/ 147879 h 716610"/>
              <a:gd name="connsiteX49" fmla="*/ 509932 w 715231"/>
              <a:gd name="connsiteY49" fmla="*/ 156729 h 716610"/>
              <a:gd name="connsiteX50" fmla="*/ 501548 w 715231"/>
              <a:gd name="connsiteY50" fmla="*/ 141824 h 716610"/>
              <a:gd name="connsiteX51" fmla="*/ 523906 w 715231"/>
              <a:gd name="connsiteY51" fmla="*/ 109218 h 716610"/>
              <a:gd name="connsiteX52" fmla="*/ 187135 w 715231"/>
              <a:gd name="connsiteY52" fmla="*/ 112013 h 716610"/>
              <a:gd name="connsiteX53" fmla="*/ 186203 w 715231"/>
              <a:gd name="connsiteY53" fmla="*/ 112945 h 716610"/>
              <a:gd name="connsiteX54" fmla="*/ 112607 w 715231"/>
              <a:gd name="connsiteY54" fmla="*/ 187006 h 716610"/>
              <a:gd name="connsiteX55" fmla="*/ 185271 w 715231"/>
              <a:gd name="connsiteY55" fmla="*/ 608552 h 716610"/>
              <a:gd name="connsiteX56" fmla="*/ 213685 w 715231"/>
              <a:gd name="connsiteY56" fmla="*/ 626719 h 716610"/>
              <a:gd name="connsiteX57" fmla="*/ 229988 w 715231"/>
              <a:gd name="connsiteY57" fmla="*/ 635103 h 716610"/>
              <a:gd name="connsiteX58" fmla="*/ 230919 w 715231"/>
              <a:gd name="connsiteY58" fmla="*/ 635569 h 716610"/>
              <a:gd name="connsiteX59" fmla="*/ 304515 w 715231"/>
              <a:gd name="connsiteY59" fmla="*/ 659324 h 716610"/>
              <a:gd name="connsiteX60" fmla="*/ 327805 w 715231"/>
              <a:gd name="connsiteY60" fmla="*/ 692862 h 716610"/>
              <a:gd name="connsiteX61" fmla="*/ 294268 w 715231"/>
              <a:gd name="connsiteY61" fmla="*/ 716152 h 716610"/>
              <a:gd name="connsiteX62" fmla="*/ 151734 w 715231"/>
              <a:gd name="connsiteY62" fmla="*/ 656064 h 716610"/>
              <a:gd name="connsiteX63" fmla="*/ 106086 w 715231"/>
              <a:gd name="connsiteY63" fmla="*/ 617403 h 716610"/>
              <a:gd name="connsiteX64" fmla="*/ 105620 w 715231"/>
              <a:gd name="connsiteY64" fmla="*/ 616937 h 716610"/>
              <a:gd name="connsiteX65" fmla="*/ 5474 w 715231"/>
              <a:gd name="connsiteY65" fmla="*/ 422699 h 716610"/>
              <a:gd name="connsiteX66" fmla="*/ 2213 w 715231"/>
              <a:gd name="connsiteY66" fmla="*/ 400807 h 716610"/>
              <a:gd name="connsiteX67" fmla="*/ 2213 w 715231"/>
              <a:gd name="connsiteY67" fmla="*/ 399410 h 716610"/>
              <a:gd name="connsiteX68" fmla="*/ 350 w 715231"/>
              <a:gd name="connsiteY68" fmla="*/ 377517 h 716610"/>
              <a:gd name="connsiteX69" fmla="*/ 350 w 715231"/>
              <a:gd name="connsiteY69" fmla="*/ 376586 h 716610"/>
              <a:gd name="connsiteX70" fmla="*/ 57177 w 715231"/>
              <a:gd name="connsiteY70" fmla="*/ 166045 h 716610"/>
              <a:gd name="connsiteX71" fmla="*/ 58109 w 715231"/>
              <a:gd name="connsiteY71" fmla="*/ 164648 h 716610"/>
              <a:gd name="connsiteX72" fmla="*/ 65562 w 715231"/>
              <a:gd name="connsiteY72" fmla="*/ 153469 h 716610"/>
              <a:gd name="connsiteX73" fmla="*/ 70220 w 715231"/>
              <a:gd name="connsiteY73" fmla="*/ 146948 h 716610"/>
              <a:gd name="connsiteX74" fmla="*/ 71617 w 715231"/>
              <a:gd name="connsiteY74" fmla="*/ 145550 h 716610"/>
              <a:gd name="connsiteX75" fmla="*/ 268183 w 715231"/>
              <a:gd name="connsiteY75" fmla="*/ 11867 h 716610"/>
              <a:gd name="connsiteX76" fmla="*/ 269115 w 715231"/>
              <a:gd name="connsiteY76" fmla="*/ 11401 h 716610"/>
              <a:gd name="connsiteX77" fmla="*/ 296131 w 715231"/>
              <a:gd name="connsiteY77" fmla="*/ 5345 h 716610"/>
              <a:gd name="connsiteX78" fmla="*/ 556046 w 715231"/>
              <a:gd name="connsiteY78" fmla="*/ 61241 h 716610"/>
              <a:gd name="connsiteX79" fmla="*/ 578404 w 715231"/>
              <a:gd name="connsiteY79" fmla="*/ 28635 h 716610"/>
              <a:gd name="connsiteX80" fmla="*/ 595173 w 715231"/>
              <a:gd name="connsiteY80" fmla="*/ 31430 h 716610"/>
              <a:gd name="connsiteX81" fmla="*/ 621257 w 715231"/>
              <a:gd name="connsiteY81" fmla="*/ 126453 h 716610"/>
              <a:gd name="connsiteX82" fmla="*/ 607749 w 715231"/>
              <a:gd name="connsiteY82" fmla="*/ 147879 h 716610"/>
              <a:gd name="connsiteX83" fmla="*/ 560238 w 715231"/>
              <a:gd name="connsiteY83" fmla="*/ 484185 h 716610"/>
              <a:gd name="connsiteX84" fmla="*/ 539743 w 715231"/>
              <a:gd name="connsiteY84" fmla="*/ 496761 h 716610"/>
              <a:gd name="connsiteX85" fmla="*/ 529029 w 715231"/>
              <a:gd name="connsiteY85" fmla="*/ 493966 h 716610"/>
              <a:gd name="connsiteX86" fmla="*/ 316626 w 715231"/>
              <a:gd name="connsiteY86" fmla="*/ 384038 h 716610"/>
              <a:gd name="connsiteX87" fmla="*/ 316626 w 715231"/>
              <a:gd name="connsiteY87" fmla="*/ 150208 h 716610"/>
              <a:gd name="connsiteX88" fmla="*/ 339916 w 715231"/>
              <a:gd name="connsiteY88" fmla="*/ 126918 h 716610"/>
              <a:gd name="connsiteX89" fmla="*/ 363206 w 715231"/>
              <a:gd name="connsiteY89" fmla="*/ 150208 h 716610"/>
              <a:gd name="connsiteX90" fmla="*/ 363206 w 715231"/>
              <a:gd name="connsiteY90" fmla="*/ 355159 h 716610"/>
              <a:gd name="connsiteX91" fmla="*/ 549990 w 715231"/>
              <a:gd name="connsiteY91" fmla="*/ 452510 h 716610"/>
              <a:gd name="connsiteX92" fmla="*/ 560238 w 715231"/>
              <a:gd name="connsiteY92" fmla="*/ 484185 h 716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715231" h="716610">
                <a:moveTo>
                  <a:pt x="443789" y="710562"/>
                </a:moveTo>
                <a:cubicBezTo>
                  <a:pt x="436802" y="712425"/>
                  <a:pt x="429815" y="713823"/>
                  <a:pt x="422362" y="715220"/>
                </a:cubicBezTo>
                <a:cubicBezTo>
                  <a:pt x="414909" y="716617"/>
                  <a:pt x="406991" y="714754"/>
                  <a:pt x="400470" y="710562"/>
                </a:cubicBezTo>
                <a:cubicBezTo>
                  <a:pt x="394414" y="706370"/>
                  <a:pt x="390222" y="699383"/>
                  <a:pt x="388825" y="691930"/>
                </a:cubicBezTo>
                <a:cubicBezTo>
                  <a:pt x="386030" y="676093"/>
                  <a:pt x="396277" y="661187"/>
                  <a:pt x="411649" y="657927"/>
                </a:cubicBezTo>
                <a:cubicBezTo>
                  <a:pt x="417704" y="656995"/>
                  <a:pt x="423759" y="655598"/>
                  <a:pt x="429349" y="654201"/>
                </a:cubicBezTo>
                <a:cubicBezTo>
                  <a:pt x="444720" y="650474"/>
                  <a:pt x="460557" y="659790"/>
                  <a:pt x="464284" y="675161"/>
                </a:cubicBezTo>
                <a:cubicBezTo>
                  <a:pt x="468476" y="690998"/>
                  <a:pt x="459160" y="706836"/>
                  <a:pt x="443789" y="710562"/>
                </a:cubicBezTo>
                <a:close/>
                <a:moveTo>
                  <a:pt x="679016" y="284358"/>
                </a:moveTo>
                <a:cubicBezTo>
                  <a:pt x="670166" y="287153"/>
                  <a:pt x="660384" y="285755"/>
                  <a:pt x="653397" y="280631"/>
                </a:cubicBezTo>
                <a:cubicBezTo>
                  <a:pt x="648739" y="277371"/>
                  <a:pt x="644547" y="272247"/>
                  <a:pt x="642684" y="266192"/>
                </a:cubicBezTo>
                <a:cubicBezTo>
                  <a:pt x="640821" y="260136"/>
                  <a:pt x="638492" y="254547"/>
                  <a:pt x="636629" y="248957"/>
                </a:cubicBezTo>
                <a:cubicBezTo>
                  <a:pt x="630573" y="234052"/>
                  <a:pt x="638026" y="217283"/>
                  <a:pt x="652466" y="211228"/>
                </a:cubicBezTo>
                <a:cubicBezTo>
                  <a:pt x="667371" y="205172"/>
                  <a:pt x="684140" y="212625"/>
                  <a:pt x="689729" y="227531"/>
                </a:cubicBezTo>
                <a:cubicBezTo>
                  <a:pt x="692524" y="234518"/>
                  <a:pt x="694853" y="241039"/>
                  <a:pt x="697182" y="248026"/>
                </a:cubicBezTo>
                <a:cubicBezTo>
                  <a:pt x="701840" y="262931"/>
                  <a:pt x="693922" y="279234"/>
                  <a:pt x="679016" y="284358"/>
                </a:cubicBezTo>
                <a:close/>
                <a:moveTo>
                  <a:pt x="555114" y="661653"/>
                </a:moveTo>
                <a:cubicBezTo>
                  <a:pt x="549059" y="665845"/>
                  <a:pt x="543003" y="669572"/>
                  <a:pt x="536482" y="673298"/>
                </a:cubicBezTo>
                <a:cubicBezTo>
                  <a:pt x="526235" y="679354"/>
                  <a:pt x="514590" y="678422"/>
                  <a:pt x="505740" y="671901"/>
                </a:cubicBezTo>
                <a:cubicBezTo>
                  <a:pt x="502479" y="669572"/>
                  <a:pt x="499684" y="666311"/>
                  <a:pt x="497355" y="662585"/>
                </a:cubicBezTo>
                <a:cubicBezTo>
                  <a:pt x="489437" y="648611"/>
                  <a:pt x="494095" y="630911"/>
                  <a:pt x="508069" y="622992"/>
                </a:cubicBezTo>
                <a:cubicBezTo>
                  <a:pt x="513192" y="619732"/>
                  <a:pt x="518316" y="616937"/>
                  <a:pt x="523440" y="613210"/>
                </a:cubicBezTo>
                <a:cubicBezTo>
                  <a:pt x="536482" y="604360"/>
                  <a:pt x="554648" y="608087"/>
                  <a:pt x="563033" y="621595"/>
                </a:cubicBezTo>
                <a:cubicBezTo>
                  <a:pt x="571883" y="634637"/>
                  <a:pt x="568156" y="652803"/>
                  <a:pt x="555114" y="661653"/>
                </a:cubicBezTo>
                <a:close/>
                <a:moveTo>
                  <a:pt x="685537" y="397081"/>
                </a:moveTo>
                <a:cubicBezTo>
                  <a:pt x="679948" y="397081"/>
                  <a:pt x="674358" y="395217"/>
                  <a:pt x="669700" y="391957"/>
                </a:cubicBezTo>
                <a:cubicBezTo>
                  <a:pt x="661782" y="386367"/>
                  <a:pt x="657124" y="377051"/>
                  <a:pt x="657589" y="367735"/>
                </a:cubicBezTo>
                <a:lnTo>
                  <a:pt x="657589" y="349104"/>
                </a:lnTo>
                <a:cubicBezTo>
                  <a:pt x="657124" y="333266"/>
                  <a:pt x="669234" y="319758"/>
                  <a:pt x="685071" y="318827"/>
                </a:cubicBezTo>
                <a:cubicBezTo>
                  <a:pt x="700909" y="318361"/>
                  <a:pt x="714417" y="330472"/>
                  <a:pt x="714882" y="346775"/>
                </a:cubicBezTo>
                <a:cubicBezTo>
                  <a:pt x="715348" y="354227"/>
                  <a:pt x="715348" y="361680"/>
                  <a:pt x="714882" y="368667"/>
                </a:cubicBezTo>
                <a:cubicBezTo>
                  <a:pt x="714882" y="384970"/>
                  <a:pt x="701840" y="397546"/>
                  <a:pt x="685537" y="397081"/>
                </a:cubicBezTo>
                <a:close/>
                <a:moveTo>
                  <a:pt x="643616" y="577344"/>
                </a:moveTo>
                <a:cubicBezTo>
                  <a:pt x="639423" y="583399"/>
                  <a:pt x="634765" y="588989"/>
                  <a:pt x="630107" y="594579"/>
                </a:cubicBezTo>
                <a:cubicBezTo>
                  <a:pt x="620326" y="606223"/>
                  <a:pt x="603557" y="608087"/>
                  <a:pt x="591912" y="599702"/>
                </a:cubicBezTo>
                <a:cubicBezTo>
                  <a:pt x="590980" y="599237"/>
                  <a:pt x="590515" y="598771"/>
                  <a:pt x="589583" y="597839"/>
                </a:cubicBezTo>
                <a:cubicBezTo>
                  <a:pt x="577472" y="587592"/>
                  <a:pt x="576075" y="568960"/>
                  <a:pt x="586323" y="556849"/>
                </a:cubicBezTo>
                <a:cubicBezTo>
                  <a:pt x="590049" y="552191"/>
                  <a:pt x="594241" y="547533"/>
                  <a:pt x="597502" y="542409"/>
                </a:cubicBezTo>
                <a:cubicBezTo>
                  <a:pt x="607283" y="529833"/>
                  <a:pt x="624984" y="527038"/>
                  <a:pt x="637560" y="536820"/>
                </a:cubicBezTo>
                <a:cubicBezTo>
                  <a:pt x="650603" y="546601"/>
                  <a:pt x="652932" y="564768"/>
                  <a:pt x="643616" y="577344"/>
                </a:cubicBezTo>
                <a:close/>
                <a:moveTo>
                  <a:pt x="699045" y="468348"/>
                </a:moveTo>
                <a:lnTo>
                  <a:pt x="692058" y="489308"/>
                </a:lnTo>
                <a:cubicBezTo>
                  <a:pt x="686469" y="504214"/>
                  <a:pt x="669700" y="511667"/>
                  <a:pt x="654795" y="506077"/>
                </a:cubicBezTo>
                <a:cubicBezTo>
                  <a:pt x="652466" y="505146"/>
                  <a:pt x="650603" y="504214"/>
                  <a:pt x="648274" y="502817"/>
                </a:cubicBezTo>
                <a:cubicBezTo>
                  <a:pt x="637560" y="495364"/>
                  <a:pt x="633368" y="481390"/>
                  <a:pt x="638026" y="468813"/>
                </a:cubicBezTo>
                <a:cubicBezTo>
                  <a:pt x="640355" y="463224"/>
                  <a:pt x="642218" y="457168"/>
                  <a:pt x="644081" y="451579"/>
                </a:cubicBezTo>
                <a:cubicBezTo>
                  <a:pt x="648739" y="436208"/>
                  <a:pt x="665042" y="427823"/>
                  <a:pt x="679948" y="432481"/>
                </a:cubicBezTo>
                <a:cubicBezTo>
                  <a:pt x="695319" y="436673"/>
                  <a:pt x="703703" y="452976"/>
                  <a:pt x="699045" y="468348"/>
                </a:cubicBezTo>
                <a:close/>
                <a:moveTo>
                  <a:pt x="607749" y="147879"/>
                </a:moveTo>
                <a:lnTo>
                  <a:pt x="509932" y="156729"/>
                </a:lnTo>
                <a:cubicBezTo>
                  <a:pt x="499219" y="157661"/>
                  <a:pt x="495026" y="151140"/>
                  <a:pt x="501548" y="141824"/>
                </a:cubicBezTo>
                <a:lnTo>
                  <a:pt x="523906" y="109218"/>
                </a:lnTo>
                <a:cubicBezTo>
                  <a:pt x="419567" y="38883"/>
                  <a:pt x="285884" y="43541"/>
                  <a:pt x="187135" y="112013"/>
                </a:cubicBezTo>
                <a:cubicBezTo>
                  <a:pt x="186669" y="112013"/>
                  <a:pt x="186669" y="112479"/>
                  <a:pt x="186203" y="112945"/>
                </a:cubicBezTo>
                <a:cubicBezTo>
                  <a:pt x="158255" y="132508"/>
                  <a:pt x="133102" y="157195"/>
                  <a:pt x="112607" y="187006"/>
                </a:cubicBezTo>
                <a:cubicBezTo>
                  <a:pt x="17119" y="323485"/>
                  <a:pt x="49725" y="512598"/>
                  <a:pt x="185271" y="608552"/>
                </a:cubicBezTo>
                <a:cubicBezTo>
                  <a:pt x="194587" y="615074"/>
                  <a:pt x="203903" y="621129"/>
                  <a:pt x="213685" y="626719"/>
                </a:cubicBezTo>
                <a:cubicBezTo>
                  <a:pt x="218809" y="629513"/>
                  <a:pt x="224398" y="632308"/>
                  <a:pt x="229988" y="635103"/>
                </a:cubicBezTo>
                <a:cubicBezTo>
                  <a:pt x="230454" y="635103"/>
                  <a:pt x="230454" y="635569"/>
                  <a:pt x="230919" y="635569"/>
                </a:cubicBezTo>
                <a:cubicBezTo>
                  <a:pt x="254209" y="646748"/>
                  <a:pt x="278897" y="654666"/>
                  <a:pt x="304515" y="659324"/>
                </a:cubicBezTo>
                <a:cubicBezTo>
                  <a:pt x="320353" y="662119"/>
                  <a:pt x="330600" y="677025"/>
                  <a:pt x="327805" y="692862"/>
                </a:cubicBezTo>
                <a:cubicBezTo>
                  <a:pt x="325010" y="708699"/>
                  <a:pt x="310105" y="718946"/>
                  <a:pt x="294268" y="716152"/>
                </a:cubicBezTo>
                <a:cubicBezTo>
                  <a:pt x="242564" y="706836"/>
                  <a:pt x="194587" y="686806"/>
                  <a:pt x="151734" y="656064"/>
                </a:cubicBezTo>
                <a:cubicBezTo>
                  <a:pt x="135431" y="644419"/>
                  <a:pt x="120060" y="631377"/>
                  <a:pt x="106086" y="617403"/>
                </a:cubicBezTo>
                <a:lnTo>
                  <a:pt x="105620" y="616937"/>
                </a:lnTo>
                <a:cubicBezTo>
                  <a:pt x="52985" y="564302"/>
                  <a:pt x="18050" y="497227"/>
                  <a:pt x="5474" y="422699"/>
                </a:cubicBezTo>
                <a:cubicBezTo>
                  <a:pt x="4076" y="415247"/>
                  <a:pt x="3145" y="407794"/>
                  <a:pt x="2213" y="400807"/>
                </a:cubicBezTo>
                <a:lnTo>
                  <a:pt x="2213" y="399410"/>
                </a:lnTo>
                <a:cubicBezTo>
                  <a:pt x="1282" y="391957"/>
                  <a:pt x="816" y="384970"/>
                  <a:pt x="350" y="377517"/>
                </a:cubicBezTo>
                <a:lnTo>
                  <a:pt x="350" y="376586"/>
                </a:lnTo>
                <a:cubicBezTo>
                  <a:pt x="-2911" y="302058"/>
                  <a:pt x="16653" y="228928"/>
                  <a:pt x="57177" y="166045"/>
                </a:cubicBezTo>
                <a:cubicBezTo>
                  <a:pt x="57643" y="165580"/>
                  <a:pt x="57643" y="165114"/>
                  <a:pt x="58109" y="164648"/>
                </a:cubicBezTo>
                <a:cubicBezTo>
                  <a:pt x="60438" y="160922"/>
                  <a:pt x="63233" y="157195"/>
                  <a:pt x="65562" y="153469"/>
                </a:cubicBezTo>
                <a:cubicBezTo>
                  <a:pt x="66959" y="151140"/>
                  <a:pt x="68822" y="148811"/>
                  <a:pt x="70220" y="146948"/>
                </a:cubicBezTo>
                <a:lnTo>
                  <a:pt x="71617" y="145550"/>
                </a:lnTo>
                <a:cubicBezTo>
                  <a:pt x="120526" y="78941"/>
                  <a:pt x="189464" y="32362"/>
                  <a:pt x="268183" y="11867"/>
                </a:cubicBezTo>
                <a:cubicBezTo>
                  <a:pt x="268649" y="11867"/>
                  <a:pt x="268649" y="11867"/>
                  <a:pt x="269115" y="11401"/>
                </a:cubicBezTo>
                <a:cubicBezTo>
                  <a:pt x="277965" y="9072"/>
                  <a:pt x="287281" y="7209"/>
                  <a:pt x="296131" y="5345"/>
                </a:cubicBezTo>
                <a:cubicBezTo>
                  <a:pt x="387427" y="-10492"/>
                  <a:pt x="479655" y="9072"/>
                  <a:pt x="556046" y="61241"/>
                </a:cubicBezTo>
                <a:lnTo>
                  <a:pt x="578404" y="28635"/>
                </a:lnTo>
                <a:cubicBezTo>
                  <a:pt x="584459" y="19319"/>
                  <a:pt x="592378" y="20717"/>
                  <a:pt x="595173" y="31430"/>
                </a:cubicBezTo>
                <a:lnTo>
                  <a:pt x="621257" y="126453"/>
                </a:lnTo>
                <a:cubicBezTo>
                  <a:pt x="624984" y="137632"/>
                  <a:pt x="618463" y="146948"/>
                  <a:pt x="607749" y="147879"/>
                </a:cubicBezTo>
                <a:close/>
                <a:moveTo>
                  <a:pt x="560238" y="484185"/>
                </a:moveTo>
                <a:cubicBezTo>
                  <a:pt x="556046" y="492103"/>
                  <a:pt x="548127" y="496761"/>
                  <a:pt x="539743" y="496761"/>
                </a:cubicBezTo>
                <a:cubicBezTo>
                  <a:pt x="536016" y="496761"/>
                  <a:pt x="532290" y="495830"/>
                  <a:pt x="529029" y="493966"/>
                </a:cubicBezTo>
                <a:lnTo>
                  <a:pt x="316626" y="384038"/>
                </a:lnTo>
                <a:lnTo>
                  <a:pt x="316626" y="150208"/>
                </a:lnTo>
                <a:cubicBezTo>
                  <a:pt x="316626" y="137166"/>
                  <a:pt x="326874" y="126918"/>
                  <a:pt x="339916" y="126918"/>
                </a:cubicBezTo>
                <a:cubicBezTo>
                  <a:pt x="352958" y="126918"/>
                  <a:pt x="363206" y="137632"/>
                  <a:pt x="363206" y="150208"/>
                </a:cubicBezTo>
                <a:lnTo>
                  <a:pt x="363206" y="355159"/>
                </a:lnTo>
                <a:lnTo>
                  <a:pt x="549990" y="452510"/>
                </a:lnTo>
                <a:cubicBezTo>
                  <a:pt x="561635" y="458566"/>
                  <a:pt x="565827" y="472540"/>
                  <a:pt x="560238" y="484185"/>
                </a:cubicBezTo>
                <a:close/>
              </a:path>
            </a:pathLst>
          </a:custGeom>
          <a:solidFill>
            <a:schemeClr val="accent1"/>
          </a:solidFill>
          <a:ln w="72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460500" y="2404019"/>
            <a:ext cx="9271000" cy="2049963"/>
            <a:chOff x="1236000" y="2391318"/>
            <a:chExt cx="9720000" cy="2049963"/>
          </a:xfrm>
        </p:grpSpPr>
        <p:cxnSp>
          <p:nvCxnSpPr>
            <p:cNvPr id="149" name="直接连接符 148"/>
            <p:cNvCxnSpPr/>
            <p:nvPr/>
          </p:nvCxnSpPr>
          <p:spPr>
            <a:xfrm flipV="1">
              <a:off x="1236000" y="2391318"/>
              <a:ext cx="9720000" cy="0"/>
            </a:xfrm>
            <a:prstGeom prst="line">
              <a:avLst/>
            </a:prstGeom>
            <a:ln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接连接符 144"/>
            <p:cNvCxnSpPr/>
            <p:nvPr/>
          </p:nvCxnSpPr>
          <p:spPr>
            <a:xfrm flipH="1" flipV="1">
              <a:off x="1236000" y="4441281"/>
              <a:ext cx="9720000" cy="0"/>
            </a:xfrm>
            <a:prstGeom prst="line">
              <a:avLst/>
            </a:prstGeom>
            <a:ln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2403724" y="1892317"/>
            <a:ext cx="7384553" cy="3073368"/>
            <a:chOff x="2403724" y="1592263"/>
            <a:chExt cx="7384553" cy="3673475"/>
          </a:xfrm>
        </p:grpSpPr>
        <p:cxnSp>
          <p:nvCxnSpPr>
            <p:cNvPr id="150" name="直接连接符 149"/>
            <p:cNvCxnSpPr/>
            <p:nvPr/>
          </p:nvCxnSpPr>
          <p:spPr>
            <a:xfrm>
              <a:off x="9788277" y="1592263"/>
              <a:ext cx="0" cy="3673475"/>
            </a:xfrm>
            <a:prstGeom prst="line">
              <a:avLst/>
            </a:prstGeom>
            <a:ln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/>
            <p:cNvCxnSpPr/>
            <p:nvPr/>
          </p:nvCxnSpPr>
          <p:spPr>
            <a:xfrm flipV="1">
              <a:off x="2403724" y="1592264"/>
              <a:ext cx="0" cy="3673474"/>
            </a:xfrm>
            <a:prstGeom prst="line">
              <a:avLst/>
            </a:prstGeom>
            <a:ln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2629940" y="2184605"/>
            <a:ext cx="6881222" cy="2491740"/>
            <a:chOff x="2482413" y="2184605"/>
            <a:chExt cx="6881222" cy="2491740"/>
          </a:xfrm>
        </p:grpSpPr>
        <p:grpSp>
          <p:nvGrpSpPr>
            <p:cNvPr id="15" name="组合 14"/>
            <p:cNvGrpSpPr/>
            <p:nvPr/>
          </p:nvGrpSpPr>
          <p:grpSpPr>
            <a:xfrm>
              <a:off x="4151555" y="2809440"/>
              <a:ext cx="5212080" cy="1300131"/>
              <a:chOff x="4151555" y="2809440"/>
              <a:chExt cx="5212080" cy="1300131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4151555" y="2809440"/>
                <a:ext cx="5212080" cy="11068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600" dirty="0">
                    <a:solidFill>
                      <a:schemeClr val="accent2"/>
                    </a:solidFill>
                    <a:latin typeface="思源黑体 Bold" panose="020B0800000000000000" charset="-122"/>
                    <a:ea typeface="思源黑体 Bold" panose="020B0800000000000000" charset="-122"/>
                    <a:cs typeface="思源黑体 Bold" panose="020B0800000000000000" charset="-122"/>
                  </a:rPr>
                  <a:t>凭证填写规范</a:t>
                </a:r>
                <a:endParaRPr lang="zh-CN" altLang="en-US" sz="6600" dirty="0">
                  <a:solidFill>
                    <a:schemeClr val="accent2"/>
                  </a:solidFill>
                  <a:latin typeface="思源黑体 Bold" panose="020B0800000000000000" charset="-122"/>
                  <a:ea typeface="思源黑体 Bold" panose="020B0800000000000000" charset="-122"/>
                  <a:cs typeface="思源黑体 Bold" panose="020B0800000000000000" charset="-122"/>
                </a:endParaRPr>
              </a:p>
            </p:txBody>
          </p:sp>
          <p:sp>
            <p:nvSpPr>
              <p:cNvPr id="73" name="文本框 72"/>
              <p:cNvSpPr txBox="1"/>
              <p:nvPr/>
            </p:nvSpPr>
            <p:spPr>
              <a:xfrm>
                <a:off x="4191208" y="3741271"/>
                <a:ext cx="5103846" cy="3683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dirty="0">
                    <a:solidFill>
                      <a:schemeClr val="tx2"/>
                    </a:solidFill>
                    <a:latin typeface="思源黑体 Regular" panose="020B0500000000000000" charset="-122"/>
                    <a:ea typeface="思源黑体 Regular" panose="020B0500000000000000" charset="-122"/>
                    <a:cs typeface="思源黑体 Regular" panose="020B0500000000000000" charset="-122"/>
                  </a:rPr>
                  <a:t>SPECIFICATION FOR VOUCHER </a:t>
                </a:r>
                <a:endParaRPr lang="en-US" altLang="zh-CN" dirty="0">
                  <a:solidFill>
                    <a:schemeClr val="tx2"/>
                  </a:solidFill>
                  <a:latin typeface="思源黑体 Regular" panose="020B0500000000000000" charset="-122"/>
                  <a:ea typeface="思源黑体 Regular" panose="020B0500000000000000" charset="-122"/>
                  <a:cs typeface="思源黑体 Regular" panose="020B0500000000000000" charset="-122"/>
                </a:endParaRPr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2482413" y="2184605"/>
              <a:ext cx="1878330" cy="24917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zh-CN" sz="12000" b="1" dirty="0">
                  <a:ln>
                    <a:solidFill>
                      <a:schemeClr val="accent1"/>
                    </a:solidFill>
                  </a:ln>
                  <a:solidFill>
                    <a:schemeClr val="bg1">
                      <a:lumMod val="95000"/>
                    </a:schemeClr>
                  </a:solidFill>
                  <a:latin typeface="思源黑体 Regular" panose="020B0500000000000000" charset="-122"/>
                  <a:ea typeface="思源黑体 Regular" panose="020B0500000000000000" charset="-122"/>
                  <a:cs typeface="思源黑体 Regular" panose="020B0500000000000000" charset="-122"/>
                </a:rPr>
                <a:t>02</a:t>
              </a:r>
              <a:endParaRPr lang="en-US" altLang="zh-CN" sz="12000" b="1" dirty="0">
                <a:ln>
                  <a:solidFill>
                    <a:schemeClr val="accent1"/>
                  </a:solidFill>
                </a:ln>
                <a:solidFill>
                  <a:schemeClr val="bg1">
                    <a:lumMod val="9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21">
      <a:dk1>
        <a:srgbClr val="404040"/>
      </a:dk1>
      <a:lt1>
        <a:srgbClr val="FFFFFF"/>
      </a:lt1>
      <a:dk2>
        <a:srgbClr val="778495"/>
      </a:dk2>
      <a:lt2>
        <a:srgbClr val="F0F0F0"/>
      </a:lt2>
      <a:accent1>
        <a:srgbClr val="F26D64"/>
      </a:accent1>
      <a:accent2>
        <a:srgbClr val="405664"/>
      </a:accent2>
      <a:accent3>
        <a:srgbClr val="33D1AD"/>
      </a:accent3>
      <a:accent4>
        <a:srgbClr val="9266ED"/>
      </a:accent4>
      <a:accent5>
        <a:srgbClr val="8F95DB"/>
      </a:accent5>
      <a:accent6>
        <a:srgbClr val="C9C9C9"/>
      </a:accent6>
      <a:hlink>
        <a:srgbClr val="86F3D2"/>
      </a:hlink>
      <a:folHlink>
        <a:srgbClr val="BFBFBF"/>
      </a:folHlink>
    </a:clrScheme>
    <a:fontScheme name="自定义 3">
      <a:majorFont>
        <a:latin typeface="Arial"/>
        <a:ea typeface="江城圆体 400W"/>
        <a:cs typeface=""/>
      </a:majorFont>
      <a:minorFont>
        <a:latin typeface="Arial"/>
        <a:ea typeface="江城圆体 400W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 algn="l">
          <a:lnSpc>
            <a:spcPct val="130000"/>
          </a:lnSpc>
          <a:defRPr sz="1600" dirty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江城圆体 400W"/>
        <a:ea typeface=""/>
        <a:cs typeface=""/>
        <a:font script="Jpan" typeface="游ゴシック"/>
        <a:font script="Hang" typeface="맑은 고딕"/>
        <a:font script="Hans" typeface="江城圆体 400W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江城圆体 400W"/>
        <a:ea typeface=""/>
        <a:cs typeface=""/>
        <a:font script="Jpan" typeface="游ゴシック"/>
        <a:font script="Hang" typeface="맑은 고딕"/>
        <a:font script="Hans" typeface="江城圆体 400W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1855</Words>
  <Application>WPS 演示</Application>
  <PresentationFormat>宽屏</PresentationFormat>
  <Paragraphs>290</Paragraphs>
  <Slides>20</Slides>
  <Notes>3</Notes>
  <HiddenSlides>1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Arial</vt:lpstr>
      <vt:lpstr>宋体</vt:lpstr>
      <vt:lpstr>Wingdings</vt:lpstr>
      <vt:lpstr>江城圆体 400W</vt:lpstr>
      <vt:lpstr>思源黑体 Bold</vt:lpstr>
      <vt:lpstr>黑体</vt:lpstr>
      <vt:lpstr>思源黑体 Regular</vt:lpstr>
      <vt:lpstr>思源黑体 Light</vt:lpstr>
      <vt:lpstr>微软雅黑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迎风</dc:creator>
  <cp:lastModifiedBy>铭</cp:lastModifiedBy>
  <cp:revision>1126</cp:revision>
  <dcterms:created xsi:type="dcterms:W3CDTF">2020-10-22T13:55:00Z</dcterms:created>
  <dcterms:modified xsi:type="dcterms:W3CDTF">2022-03-03T05:59:33Z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1C7FEB4D9FD94504864E694F291A3F24</vt:lpwstr>
  </property>
  <property fmtid="{D5CDD505-2E9C-101B-9397-08002B2CF9AE}" pid="4" name="KSOTemplateUUID">
    <vt:lpwstr>v1.0_mb_BPtWkdXrmbuV+M6DS+9E6g==</vt:lpwstr>
  </property>
</Properties>
</file>