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2" r:id="rId6"/>
    <p:sldId id="264" r:id="rId7"/>
    <p:sldId id="278" r:id="rId8"/>
    <p:sldId id="269" r:id="rId9"/>
    <p:sldId id="265" r:id="rId10"/>
    <p:sldId id="279" r:id="rId11"/>
    <p:sldId id="266" r:id="rId12"/>
    <p:sldId id="270" r:id="rId13"/>
    <p:sldId id="280" r:id="rId14"/>
    <p:sldId id="268" r:id="rId15"/>
    <p:sldId id="267" r:id="rId16"/>
    <p:sldId id="28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7A7A"/>
    <a:srgbClr val="DC7C7C"/>
    <a:srgbClr val="C20000"/>
    <a:srgbClr val="B30101"/>
    <a:srgbClr val="DA0000"/>
    <a:srgbClr val="9BC1E4"/>
    <a:srgbClr val="2F497E"/>
    <a:srgbClr val="8295AF"/>
    <a:srgbClr val="595959"/>
    <a:srgbClr val="98AE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howGuides="1">
      <p:cViewPr varScale="1">
        <p:scale>
          <a:sx n="116" d="100"/>
          <a:sy n="116" d="100"/>
        </p:scale>
        <p:origin x="336" y="108"/>
      </p:cViewPr>
      <p:guideLst>
        <p:guide orient="horz" pos="2339"/>
        <p:guide pos="41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菱形 3"/>
          <p:cNvSpPr/>
          <p:nvPr/>
        </p:nvSpPr>
        <p:spPr>
          <a:xfrm flipV="1">
            <a:off x="1602740" y="1287780"/>
            <a:ext cx="2940050" cy="2868930"/>
          </a:xfrm>
          <a:prstGeom prst="diamond">
            <a:avLst/>
          </a:prstGeom>
          <a:solidFill>
            <a:srgbClr val="C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773430" y="2838450"/>
            <a:ext cx="1461135" cy="1426210"/>
          </a:xfrm>
          <a:prstGeom prst="diamond">
            <a:avLst/>
          </a:prstGeom>
          <a:solidFill>
            <a:srgbClr val="C2000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1677035" y="917575"/>
            <a:ext cx="2805430" cy="2737485"/>
          </a:xfrm>
          <a:prstGeom prst="diamond">
            <a:avLst/>
          </a:prstGeom>
          <a:noFill/>
          <a:ln>
            <a:solidFill>
              <a:srgbClr val="C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菱形 10"/>
          <p:cNvSpPr/>
          <p:nvPr/>
        </p:nvSpPr>
        <p:spPr>
          <a:xfrm rot="480000">
            <a:off x="3543300" y="3376930"/>
            <a:ext cx="1191260" cy="1486535"/>
          </a:xfrm>
          <a:prstGeom prst="diamond">
            <a:avLst/>
          </a:prstGeom>
          <a:solidFill>
            <a:srgbClr val="C2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菱形 12"/>
          <p:cNvSpPr/>
          <p:nvPr/>
        </p:nvSpPr>
        <p:spPr>
          <a:xfrm rot="660000" flipV="1">
            <a:off x="2259965" y="4243705"/>
            <a:ext cx="1016635" cy="1074420"/>
          </a:xfrm>
          <a:prstGeom prst="diamond">
            <a:avLst/>
          </a:prstGeom>
          <a:solidFill>
            <a:srgbClr val="C20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菱形 13"/>
          <p:cNvSpPr/>
          <p:nvPr/>
        </p:nvSpPr>
        <p:spPr>
          <a:xfrm rot="4500000" flipV="1">
            <a:off x="1585595" y="4836160"/>
            <a:ext cx="1016635" cy="1074420"/>
          </a:xfrm>
          <a:prstGeom prst="diamond">
            <a:avLst/>
          </a:prstGeom>
          <a:solidFill>
            <a:srgbClr val="C2000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 rot="660000" flipV="1">
            <a:off x="2995930" y="5220970"/>
            <a:ext cx="1016635" cy="1074420"/>
          </a:xfrm>
          <a:prstGeom prst="diamond">
            <a:avLst/>
          </a:prstGeom>
          <a:solidFill>
            <a:srgbClr val="C2000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599430" y="2089785"/>
            <a:ext cx="564451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zh-CN" altLang="en-US" sz="66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工作总结计划</a:t>
            </a:r>
            <a:endParaRPr lang="zh-CN" altLang="en-US" sz="6600" b="1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99430" y="3268345"/>
            <a:ext cx="56445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此处可以添加具体内容，文字尽量言简意赅，只需简单说明即可，注意排版美观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945630" y="4565015"/>
            <a:ext cx="2952115" cy="431800"/>
          </a:xfrm>
          <a:prstGeom prst="rect">
            <a:avLst/>
          </a:prstGeom>
          <a:solidFill>
            <a:srgbClr val="C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7554595" y="4627880"/>
            <a:ext cx="2484755" cy="306705"/>
            <a:chOff x="1960" y="8382"/>
            <a:chExt cx="3913" cy="483"/>
          </a:xfrm>
        </p:grpSpPr>
        <p:sp>
          <p:nvSpPr>
            <p:cNvPr id="47" name="文本框 46"/>
            <p:cNvSpPr txBox="1"/>
            <p:nvPr/>
          </p:nvSpPr>
          <p:spPr>
            <a:xfrm>
              <a:off x="2559" y="8382"/>
              <a:ext cx="3314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sz="1400" dirty="0" smtClean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汇报人：姓 名</a:t>
              </a:r>
              <a:endParaRPr lang="zh-CN" sz="14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127" name="Group 159"/>
            <p:cNvGrpSpPr>
              <a:grpSpLocks noChangeAspect="1"/>
            </p:cNvGrpSpPr>
            <p:nvPr/>
          </p:nvGrpSpPr>
          <p:grpSpPr bwMode="auto">
            <a:xfrm>
              <a:off x="1960" y="8423"/>
              <a:ext cx="410" cy="391"/>
              <a:chOff x="4535" y="2944"/>
              <a:chExt cx="554" cy="592"/>
            </a:xfrm>
            <a:solidFill>
              <a:schemeClr val="bg1"/>
            </a:solidFill>
          </p:grpSpPr>
          <p:sp>
            <p:nvSpPr>
              <p:cNvPr id="134" name="Freeform 166"/>
              <p:cNvSpPr/>
              <p:nvPr/>
            </p:nvSpPr>
            <p:spPr bwMode="auto">
              <a:xfrm>
                <a:off x="4889" y="3010"/>
                <a:ext cx="194" cy="10"/>
              </a:xfrm>
              <a:custGeom>
                <a:avLst/>
                <a:gdLst>
                  <a:gd name="T0" fmla="*/ 265 w 265"/>
                  <a:gd name="T1" fmla="*/ 0 h 14"/>
                  <a:gd name="T2" fmla="*/ 0 w 265"/>
                  <a:gd name="T3" fmla="*/ 0 h 14"/>
                  <a:gd name="T4" fmla="*/ 8 w 265"/>
                  <a:gd name="T5" fmla="*/ 14 h 14"/>
                  <a:gd name="T6" fmla="*/ 265 w 265"/>
                  <a:gd name="T7" fmla="*/ 14 h 14"/>
                  <a:gd name="T8" fmla="*/ 265 w 26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14">
                    <a:moveTo>
                      <a:pt x="26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4"/>
                      <a:pt x="5" y="9"/>
                      <a:pt x="8" y="14"/>
                    </a:cubicBezTo>
                    <a:cubicBezTo>
                      <a:pt x="265" y="14"/>
                      <a:pt x="265" y="14"/>
                      <a:pt x="265" y="14"/>
                    </a:cubicBezTo>
                    <a:lnTo>
                      <a:pt x="26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0">
                <a:noAutofit/>
              </a:bodyPr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defRPr/>
                </a:pPr>
                <a:endParaRPr sz="1600" kern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128" name="Freeform 160"/>
              <p:cNvSpPr/>
              <p:nvPr/>
            </p:nvSpPr>
            <p:spPr bwMode="auto">
              <a:xfrm>
                <a:off x="4535" y="3250"/>
                <a:ext cx="498" cy="286"/>
              </a:xfrm>
              <a:custGeom>
                <a:avLst/>
                <a:gdLst>
                  <a:gd name="T0" fmla="*/ 628 w 679"/>
                  <a:gd name="T1" fmla="*/ 72 h 388"/>
                  <a:gd name="T2" fmla="*/ 612 w 679"/>
                  <a:gd name="T3" fmla="*/ 46 h 388"/>
                  <a:gd name="T4" fmla="*/ 583 w 679"/>
                  <a:gd name="T5" fmla="*/ 33 h 388"/>
                  <a:gd name="T6" fmla="*/ 412 w 679"/>
                  <a:gd name="T7" fmla="*/ 0 h 388"/>
                  <a:gd name="T8" fmla="*/ 461 w 679"/>
                  <a:gd name="T9" fmla="*/ 33 h 388"/>
                  <a:gd name="T10" fmla="*/ 383 w 679"/>
                  <a:gd name="T11" fmla="*/ 278 h 388"/>
                  <a:gd name="T12" fmla="*/ 339 w 679"/>
                  <a:gd name="T13" fmla="*/ 96 h 388"/>
                  <a:gd name="T14" fmla="*/ 295 w 679"/>
                  <a:gd name="T15" fmla="*/ 278 h 388"/>
                  <a:gd name="T16" fmla="*/ 217 w 679"/>
                  <a:gd name="T17" fmla="*/ 33 h 388"/>
                  <a:gd name="T18" fmla="*/ 267 w 679"/>
                  <a:gd name="T19" fmla="*/ 0 h 388"/>
                  <a:gd name="T20" fmla="*/ 96 w 679"/>
                  <a:gd name="T21" fmla="*/ 33 h 388"/>
                  <a:gd name="T22" fmla="*/ 67 w 679"/>
                  <a:gd name="T23" fmla="*/ 46 h 388"/>
                  <a:gd name="T24" fmla="*/ 51 w 679"/>
                  <a:gd name="T25" fmla="*/ 72 h 388"/>
                  <a:gd name="T26" fmla="*/ 0 w 679"/>
                  <a:gd name="T27" fmla="*/ 295 h 388"/>
                  <a:gd name="T28" fmla="*/ 96 w 679"/>
                  <a:gd name="T29" fmla="*/ 328 h 388"/>
                  <a:gd name="T30" fmla="*/ 323 w 679"/>
                  <a:gd name="T31" fmla="*/ 388 h 388"/>
                  <a:gd name="T32" fmla="*/ 339 w 679"/>
                  <a:gd name="T33" fmla="*/ 388 h 388"/>
                  <a:gd name="T34" fmla="*/ 356 w 679"/>
                  <a:gd name="T35" fmla="*/ 388 h 388"/>
                  <a:gd name="T36" fmla="*/ 583 w 679"/>
                  <a:gd name="T37" fmla="*/ 328 h 388"/>
                  <a:gd name="T38" fmla="*/ 679 w 679"/>
                  <a:gd name="T39" fmla="*/ 295 h 388"/>
                  <a:gd name="T40" fmla="*/ 628 w 679"/>
                  <a:gd name="T41" fmla="*/ 72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79" h="388">
                    <a:moveTo>
                      <a:pt x="628" y="72"/>
                    </a:moveTo>
                    <a:cubicBezTo>
                      <a:pt x="626" y="63"/>
                      <a:pt x="621" y="54"/>
                      <a:pt x="612" y="46"/>
                    </a:cubicBezTo>
                    <a:cubicBezTo>
                      <a:pt x="604" y="39"/>
                      <a:pt x="594" y="35"/>
                      <a:pt x="583" y="33"/>
                    </a:cubicBezTo>
                    <a:cubicBezTo>
                      <a:pt x="412" y="0"/>
                      <a:pt x="412" y="0"/>
                      <a:pt x="412" y="0"/>
                    </a:cubicBezTo>
                    <a:cubicBezTo>
                      <a:pt x="461" y="33"/>
                      <a:pt x="461" y="33"/>
                      <a:pt x="461" y="33"/>
                    </a:cubicBezTo>
                    <a:cubicBezTo>
                      <a:pt x="383" y="278"/>
                      <a:pt x="383" y="278"/>
                      <a:pt x="383" y="278"/>
                    </a:cubicBezTo>
                    <a:cubicBezTo>
                      <a:pt x="339" y="96"/>
                      <a:pt x="339" y="96"/>
                      <a:pt x="339" y="96"/>
                    </a:cubicBezTo>
                    <a:cubicBezTo>
                      <a:pt x="295" y="278"/>
                      <a:pt x="295" y="278"/>
                      <a:pt x="295" y="278"/>
                    </a:cubicBezTo>
                    <a:cubicBezTo>
                      <a:pt x="217" y="33"/>
                      <a:pt x="217" y="33"/>
                      <a:pt x="217" y="33"/>
                    </a:cubicBezTo>
                    <a:cubicBezTo>
                      <a:pt x="267" y="0"/>
                      <a:pt x="267" y="0"/>
                      <a:pt x="267" y="0"/>
                    </a:cubicBezTo>
                    <a:cubicBezTo>
                      <a:pt x="96" y="33"/>
                      <a:pt x="96" y="33"/>
                      <a:pt x="96" y="33"/>
                    </a:cubicBezTo>
                    <a:cubicBezTo>
                      <a:pt x="85" y="35"/>
                      <a:pt x="75" y="39"/>
                      <a:pt x="67" y="46"/>
                    </a:cubicBezTo>
                    <a:cubicBezTo>
                      <a:pt x="58" y="54"/>
                      <a:pt x="53" y="63"/>
                      <a:pt x="51" y="72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96" y="328"/>
                      <a:pt x="96" y="328"/>
                      <a:pt x="96" y="328"/>
                    </a:cubicBezTo>
                    <a:cubicBezTo>
                      <a:pt x="127" y="361"/>
                      <a:pt x="216" y="385"/>
                      <a:pt x="323" y="388"/>
                    </a:cubicBezTo>
                    <a:cubicBezTo>
                      <a:pt x="339" y="388"/>
                      <a:pt x="339" y="388"/>
                      <a:pt x="339" y="388"/>
                    </a:cubicBezTo>
                    <a:cubicBezTo>
                      <a:pt x="356" y="388"/>
                      <a:pt x="356" y="388"/>
                      <a:pt x="356" y="388"/>
                    </a:cubicBezTo>
                    <a:cubicBezTo>
                      <a:pt x="463" y="385"/>
                      <a:pt x="551" y="361"/>
                      <a:pt x="583" y="328"/>
                    </a:cubicBezTo>
                    <a:cubicBezTo>
                      <a:pt x="679" y="295"/>
                      <a:pt x="679" y="295"/>
                      <a:pt x="679" y="295"/>
                    </a:cubicBezTo>
                    <a:lnTo>
                      <a:pt x="628" y="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0">
                <a:noAutofit/>
              </a:bodyPr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defRPr/>
                </a:pPr>
                <a:endParaRPr sz="1600" kern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129" name="Freeform 161"/>
              <p:cNvSpPr/>
              <p:nvPr/>
            </p:nvSpPr>
            <p:spPr bwMode="auto">
              <a:xfrm>
                <a:off x="4755" y="3269"/>
                <a:ext cx="58" cy="52"/>
              </a:xfrm>
              <a:custGeom>
                <a:avLst/>
                <a:gdLst>
                  <a:gd name="T0" fmla="*/ 29 w 58"/>
                  <a:gd name="T1" fmla="*/ 0 h 52"/>
                  <a:gd name="T2" fmla="*/ 0 w 58"/>
                  <a:gd name="T3" fmla="*/ 10 h 52"/>
                  <a:gd name="T4" fmla="*/ 29 w 58"/>
                  <a:gd name="T5" fmla="*/ 52 h 52"/>
                  <a:gd name="T6" fmla="*/ 58 w 58"/>
                  <a:gd name="T7" fmla="*/ 10 h 52"/>
                  <a:gd name="T8" fmla="*/ 29 w 58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lnTo>
                      <a:pt x="0" y="10"/>
                    </a:lnTo>
                    <a:lnTo>
                      <a:pt x="29" y="52"/>
                    </a:lnTo>
                    <a:lnTo>
                      <a:pt x="58" y="1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0">
                <a:noAutofit/>
              </a:bodyPr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defRPr/>
                </a:pPr>
                <a:endParaRPr sz="1600" kern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130" name="Freeform 162"/>
              <p:cNvSpPr/>
              <p:nvPr/>
            </p:nvSpPr>
            <p:spPr bwMode="auto">
              <a:xfrm>
                <a:off x="4663" y="2975"/>
                <a:ext cx="242" cy="289"/>
              </a:xfrm>
              <a:custGeom>
                <a:avLst/>
                <a:gdLst>
                  <a:gd name="T0" fmla="*/ 311 w 329"/>
                  <a:gd name="T1" fmla="*/ 181 h 393"/>
                  <a:gd name="T2" fmla="*/ 164 w 329"/>
                  <a:gd name="T3" fmla="*/ 0 h 393"/>
                  <a:gd name="T4" fmla="*/ 18 w 329"/>
                  <a:gd name="T5" fmla="*/ 181 h 393"/>
                  <a:gd name="T6" fmla="*/ 11 w 329"/>
                  <a:gd name="T7" fmla="*/ 229 h 393"/>
                  <a:gd name="T8" fmla="*/ 34 w 329"/>
                  <a:gd name="T9" fmla="*/ 261 h 393"/>
                  <a:gd name="T10" fmla="*/ 164 w 329"/>
                  <a:gd name="T11" fmla="*/ 393 h 393"/>
                  <a:gd name="T12" fmla="*/ 295 w 329"/>
                  <a:gd name="T13" fmla="*/ 261 h 393"/>
                  <a:gd name="T14" fmla="*/ 318 w 329"/>
                  <a:gd name="T15" fmla="*/ 229 h 393"/>
                  <a:gd name="T16" fmla="*/ 311 w 329"/>
                  <a:gd name="T17" fmla="*/ 181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9" h="393">
                    <a:moveTo>
                      <a:pt x="311" y="181"/>
                    </a:moveTo>
                    <a:cubicBezTo>
                      <a:pt x="311" y="80"/>
                      <a:pt x="269" y="0"/>
                      <a:pt x="164" y="0"/>
                    </a:cubicBezTo>
                    <a:cubicBezTo>
                      <a:pt x="60" y="0"/>
                      <a:pt x="18" y="80"/>
                      <a:pt x="18" y="181"/>
                    </a:cubicBezTo>
                    <a:cubicBezTo>
                      <a:pt x="7" y="186"/>
                      <a:pt x="0" y="200"/>
                      <a:pt x="11" y="229"/>
                    </a:cubicBezTo>
                    <a:cubicBezTo>
                      <a:pt x="16" y="243"/>
                      <a:pt x="26" y="255"/>
                      <a:pt x="34" y="261"/>
                    </a:cubicBezTo>
                    <a:cubicBezTo>
                      <a:pt x="64" y="336"/>
                      <a:pt x="122" y="393"/>
                      <a:pt x="164" y="393"/>
                    </a:cubicBezTo>
                    <a:cubicBezTo>
                      <a:pt x="206" y="393"/>
                      <a:pt x="265" y="336"/>
                      <a:pt x="295" y="261"/>
                    </a:cubicBezTo>
                    <a:cubicBezTo>
                      <a:pt x="303" y="255"/>
                      <a:pt x="313" y="243"/>
                      <a:pt x="318" y="229"/>
                    </a:cubicBezTo>
                    <a:cubicBezTo>
                      <a:pt x="329" y="200"/>
                      <a:pt x="322" y="186"/>
                      <a:pt x="311" y="1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0">
                <a:noAutofit/>
              </a:bodyPr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defRPr/>
                </a:pPr>
                <a:endParaRPr sz="1600" kern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131" name="Freeform 163"/>
              <p:cNvSpPr/>
              <p:nvPr/>
            </p:nvSpPr>
            <p:spPr bwMode="auto">
              <a:xfrm>
                <a:off x="4911" y="3078"/>
                <a:ext cx="56" cy="10"/>
              </a:xfrm>
              <a:custGeom>
                <a:avLst/>
                <a:gdLst>
                  <a:gd name="T0" fmla="*/ 77 w 77"/>
                  <a:gd name="T1" fmla="*/ 0 h 13"/>
                  <a:gd name="T2" fmla="*/ 0 w 77"/>
                  <a:gd name="T3" fmla="*/ 0 h 13"/>
                  <a:gd name="T4" fmla="*/ 1 w 77"/>
                  <a:gd name="T5" fmla="*/ 13 h 13"/>
                  <a:gd name="T6" fmla="*/ 77 w 77"/>
                  <a:gd name="T7" fmla="*/ 13 h 13"/>
                  <a:gd name="T8" fmla="*/ 77 w 77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3">
                    <a:moveTo>
                      <a:pt x="7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1" y="9"/>
                      <a:pt x="1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0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0">
                <a:noAutofit/>
              </a:bodyPr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defRPr/>
                </a:pPr>
                <a:endParaRPr sz="1600" kern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132" name="Freeform 164"/>
              <p:cNvSpPr/>
              <p:nvPr/>
            </p:nvSpPr>
            <p:spPr bwMode="auto">
              <a:xfrm>
                <a:off x="4904" y="3045"/>
                <a:ext cx="179" cy="9"/>
              </a:xfrm>
              <a:custGeom>
                <a:avLst/>
                <a:gdLst>
                  <a:gd name="T0" fmla="*/ 245 w 245"/>
                  <a:gd name="T1" fmla="*/ 0 h 13"/>
                  <a:gd name="T2" fmla="*/ 0 w 245"/>
                  <a:gd name="T3" fmla="*/ 0 h 13"/>
                  <a:gd name="T4" fmla="*/ 4 w 245"/>
                  <a:gd name="T5" fmla="*/ 13 h 13"/>
                  <a:gd name="T6" fmla="*/ 245 w 245"/>
                  <a:gd name="T7" fmla="*/ 13 h 13"/>
                  <a:gd name="T8" fmla="*/ 245 w 24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13">
                    <a:moveTo>
                      <a:pt x="2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4"/>
                      <a:pt x="3" y="8"/>
                      <a:pt x="4" y="13"/>
                    </a:cubicBezTo>
                    <a:cubicBezTo>
                      <a:pt x="245" y="13"/>
                      <a:pt x="245" y="13"/>
                      <a:pt x="245" y="13"/>
                    </a:cubicBezTo>
                    <a:lnTo>
                      <a:pt x="24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0">
                <a:noAutofit/>
              </a:bodyPr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defRPr/>
                </a:pPr>
                <a:endParaRPr sz="1600" kern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133" name="Freeform 165"/>
              <p:cNvSpPr/>
              <p:nvPr/>
            </p:nvSpPr>
            <p:spPr bwMode="auto">
              <a:xfrm>
                <a:off x="4813" y="2944"/>
                <a:ext cx="276" cy="279"/>
              </a:xfrm>
              <a:custGeom>
                <a:avLst/>
                <a:gdLst>
                  <a:gd name="T0" fmla="*/ 368 w 377"/>
                  <a:gd name="T1" fmla="*/ 9 h 379"/>
                  <a:gd name="T2" fmla="*/ 346 w 377"/>
                  <a:gd name="T3" fmla="*/ 0 h 379"/>
                  <a:gd name="T4" fmla="*/ 0 w 377"/>
                  <a:gd name="T5" fmla="*/ 0 h 379"/>
                  <a:gd name="T6" fmla="*/ 40 w 377"/>
                  <a:gd name="T7" fmla="*/ 32 h 379"/>
                  <a:gd name="T8" fmla="*/ 346 w 377"/>
                  <a:gd name="T9" fmla="*/ 32 h 379"/>
                  <a:gd name="T10" fmla="*/ 346 w 377"/>
                  <a:gd name="T11" fmla="*/ 252 h 379"/>
                  <a:gd name="T12" fmla="*/ 261 w 377"/>
                  <a:gd name="T13" fmla="*/ 252 h 379"/>
                  <a:gd name="T14" fmla="*/ 198 w 377"/>
                  <a:gd name="T15" fmla="*/ 315 h 379"/>
                  <a:gd name="T16" fmla="*/ 198 w 377"/>
                  <a:gd name="T17" fmla="*/ 252 h 379"/>
                  <a:gd name="T18" fmla="*/ 95 w 377"/>
                  <a:gd name="T19" fmla="*/ 252 h 379"/>
                  <a:gd name="T20" fmla="*/ 75 w 377"/>
                  <a:gd name="T21" fmla="*/ 283 h 379"/>
                  <a:gd name="T22" fmla="*/ 166 w 377"/>
                  <a:gd name="T23" fmla="*/ 283 h 379"/>
                  <a:gd name="T24" fmla="*/ 166 w 377"/>
                  <a:gd name="T25" fmla="*/ 370 h 379"/>
                  <a:gd name="T26" fmla="*/ 172 w 377"/>
                  <a:gd name="T27" fmla="*/ 378 h 379"/>
                  <a:gd name="T28" fmla="*/ 182 w 377"/>
                  <a:gd name="T29" fmla="*/ 376 h 379"/>
                  <a:gd name="T30" fmla="*/ 274 w 377"/>
                  <a:gd name="T31" fmla="*/ 283 h 379"/>
                  <a:gd name="T32" fmla="*/ 346 w 377"/>
                  <a:gd name="T33" fmla="*/ 283 h 379"/>
                  <a:gd name="T34" fmla="*/ 368 w 377"/>
                  <a:gd name="T35" fmla="*/ 274 h 379"/>
                  <a:gd name="T36" fmla="*/ 377 w 377"/>
                  <a:gd name="T37" fmla="*/ 252 h 379"/>
                  <a:gd name="T38" fmla="*/ 377 w 377"/>
                  <a:gd name="T39" fmla="*/ 32 h 379"/>
                  <a:gd name="T40" fmla="*/ 368 w 377"/>
                  <a:gd name="T41" fmla="*/ 9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77" h="379">
                    <a:moveTo>
                      <a:pt x="368" y="9"/>
                    </a:moveTo>
                    <a:cubicBezTo>
                      <a:pt x="362" y="3"/>
                      <a:pt x="354" y="0"/>
                      <a:pt x="34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8"/>
                      <a:pt x="29" y="19"/>
                      <a:pt x="40" y="32"/>
                    </a:cubicBezTo>
                    <a:cubicBezTo>
                      <a:pt x="346" y="32"/>
                      <a:pt x="346" y="32"/>
                      <a:pt x="346" y="32"/>
                    </a:cubicBezTo>
                    <a:cubicBezTo>
                      <a:pt x="346" y="252"/>
                      <a:pt x="346" y="252"/>
                      <a:pt x="346" y="252"/>
                    </a:cubicBezTo>
                    <a:cubicBezTo>
                      <a:pt x="261" y="252"/>
                      <a:pt x="261" y="252"/>
                      <a:pt x="261" y="252"/>
                    </a:cubicBezTo>
                    <a:cubicBezTo>
                      <a:pt x="198" y="315"/>
                      <a:pt x="198" y="315"/>
                      <a:pt x="198" y="315"/>
                    </a:cubicBezTo>
                    <a:cubicBezTo>
                      <a:pt x="198" y="252"/>
                      <a:pt x="198" y="252"/>
                      <a:pt x="198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90" y="263"/>
                      <a:pt x="83" y="274"/>
                      <a:pt x="75" y="283"/>
                    </a:cubicBezTo>
                    <a:cubicBezTo>
                      <a:pt x="166" y="283"/>
                      <a:pt x="166" y="283"/>
                      <a:pt x="166" y="283"/>
                    </a:cubicBezTo>
                    <a:cubicBezTo>
                      <a:pt x="166" y="370"/>
                      <a:pt x="166" y="370"/>
                      <a:pt x="166" y="370"/>
                    </a:cubicBezTo>
                    <a:cubicBezTo>
                      <a:pt x="166" y="373"/>
                      <a:pt x="168" y="376"/>
                      <a:pt x="172" y="378"/>
                    </a:cubicBezTo>
                    <a:cubicBezTo>
                      <a:pt x="175" y="379"/>
                      <a:pt x="179" y="378"/>
                      <a:pt x="182" y="376"/>
                    </a:cubicBezTo>
                    <a:cubicBezTo>
                      <a:pt x="274" y="283"/>
                      <a:pt x="274" y="283"/>
                      <a:pt x="274" y="283"/>
                    </a:cubicBezTo>
                    <a:cubicBezTo>
                      <a:pt x="346" y="283"/>
                      <a:pt x="346" y="283"/>
                      <a:pt x="346" y="283"/>
                    </a:cubicBezTo>
                    <a:cubicBezTo>
                      <a:pt x="354" y="283"/>
                      <a:pt x="362" y="280"/>
                      <a:pt x="368" y="274"/>
                    </a:cubicBezTo>
                    <a:cubicBezTo>
                      <a:pt x="374" y="268"/>
                      <a:pt x="377" y="260"/>
                      <a:pt x="377" y="252"/>
                    </a:cubicBezTo>
                    <a:cubicBezTo>
                      <a:pt x="377" y="32"/>
                      <a:pt x="377" y="32"/>
                      <a:pt x="377" y="32"/>
                    </a:cubicBezTo>
                    <a:cubicBezTo>
                      <a:pt x="377" y="24"/>
                      <a:pt x="374" y="16"/>
                      <a:pt x="368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0">
                <a:noAutofit/>
              </a:bodyPr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defRPr/>
                </a:pPr>
                <a:endParaRPr sz="1600" kern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</p:grpSp>
      </p:grpSp>
      <p:sp>
        <p:nvSpPr>
          <p:cNvPr id="22" name="椭圆 21"/>
          <p:cNvSpPr/>
          <p:nvPr/>
        </p:nvSpPr>
        <p:spPr>
          <a:xfrm>
            <a:off x="7223760" y="4743450"/>
            <a:ext cx="75565" cy="755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9462770" y="4743450"/>
            <a:ext cx="75565" cy="755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0405745" y="330835"/>
            <a:ext cx="12865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en-US" altLang="zh-CN" sz="2400" b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LOGO</a:t>
            </a:r>
            <a:endParaRPr lang="en-US" altLang="zh-CN" sz="2400" b="1"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165985" y="2338070"/>
            <a:ext cx="181292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en-US" altLang="zh-CN" sz="4400" b="1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20XX</a:t>
            </a:r>
            <a:endParaRPr lang="en-US" altLang="zh-CN" sz="44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" name="文本框 25"/>
          <p:cNvSpPr txBox="1"/>
          <p:nvPr/>
        </p:nvSpPr>
        <p:spPr>
          <a:xfrm>
            <a:off x="1217930" y="412115"/>
            <a:ext cx="1856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不足之处</a:t>
            </a:r>
            <a:endParaRPr lang="zh-CN" altLang="en-US" sz="32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839595" y="1881505"/>
            <a:ext cx="1088390" cy="105918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1839595" y="4964430"/>
            <a:ext cx="1088390" cy="105918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6638290" y="1881505"/>
            <a:ext cx="1088390" cy="1059180"/>
          </a:xfrm>
          <a:prstGeom prst="round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6638290" y="4964430"/>
            <a:ext cx="1088390" cy="1059180"/>
          </a:xfrm>
          <a:prstGeom prst="round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1839595" y="3422650"/>
            <a:ext cx="1088390" cy="1059180"/>
          </a:xfrm>
          <a:prstGeom prst="round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6638290" y="3429000"/>
            <a:ext cx="1088390" cy="105918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8" name="Group 26"/>
          <p:cNvGrpSpPr/>
          <p:nvPr/>
        </p:nvGrpSpPr>
        <p:grpSpPr>
          <a:xfrm>
            <a:off x="2115196" y="3659288"/>
            <a:ext cx="519679" cy="524115"/>
            <a:chOff x="6418263" y="2255838"/>
            <a:chExt cx="188913" cy="190501"/>
          </a:xfrm>
          <a:solidFill>
            <a:schemeClr val="bg1"/>
          </a:solidFill>
        </p:grpSpPr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6538913" y="2255838"/>
              <a:ext cx="68263" cy="69850"/>
            </a:xfrm>
            <a:custGeom>
              <a:avLst/>
              <a:gdLst>
                <a:gd name="T0" fmla="*/ 43 w 43"/>
                <a:gd name="T1" fmla="*/ 23 h 44"/>
                <a:gd name="T2" fmla="*/ 20 w 43"/>
                <a:gd name="T3" fmla="*/ 0 h 44"/>
                <a:gd name="T4" fmla="*/ 0 w 43"/>
                <a:gd name="T5" fmla="*/ 22 h 44"/>
                <a:gd name="T6" fmla="*/ 22 w 43"/>
                <a:gd name="T7" fmla="*/ 44 h 44"/>
                <a:gd name="T8" fmla="*/ 43 w 43"/>
                <a:gd name="T9" fmla="*/ 23 h 44"/>
                <a:gd name="T10" fmla="*/ 24 w 43"/>
                <a:gd name="T11" fmla="*/ 17 h 44"/>
                <a:gd name="T12" fmla="*/ 17 w 43"/>
                <a:gd name="T13" fmla="*/ 10 h 44"/>
                <a:gd name="T14" fmla="*/ 21 w 43"/>
                <a:gd name="T15" fmla="*/ 7 h 44"/>
                <a:gd name="T16" fmla="*/ 27 w 43"/>
                <a:gd name="T17" fmla="*/ 13 h 44"/>
                <a:gd name="T18" fmla="*/ 24 w 43"/>
                <a:gd name="T19" fmla="*/ 17 h 44"/>
                <a:gd name="T20" fmla="*/ 34 w 43"/>
                <a:gd name="T21" fmla="*/ 26 h 44"/>
                <a:gd name="T22" fmla="*/ 26 w 43"/>
                <a:gd name="T23" fmla="*/ 20 h 44"/>
                <a:gd name="T24" fmla="*/ 30 w 43"/>
                <a:gd name="T25" fmla="*/ 15 h 44"/>
                <a:gd name="T26" fmla="*/ 37 w 43"/>
                <a:gd name="T27" fmla="*/ 23 h 44"/>
                <a:gd name="T28" fmla="*/ 34 w 43"/>
                <a:gd name="T29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4">
                  <a:moveTo>
                    <a:pt x="43" y="23"/>
                  </a:moveTo>
                  <a:lnTo>
                    <a:pt x="20" y="0"/>
                  </a:lnTo>
                  <a:lnTo>
                    <a:pt x="0" y="22"/>
                  </a:lnTo>
                  <a:lnTo>
                    <a:pt x="22" y="44"/>
                  </a:lnTo>
                  <a:lnTo>
                    <a:pt x="43" y="23"/>
                  </a:lnTo>
                  <a:close/>
                  <a:moveTo>
                    <a:pt x="24" y="17"/>
                  </a:moveTo>
                  <a:lnTo>
                    <a:pt x="17" y="10"/>
                  </a:lnTo>
                  <a:lnTo>
                    <a:pt x="21" y="7"/>
                  </a:lnTo>
                  <a:lnTo>
                    <a:pt x="27" y="13"/>
                  </a:lnTo>
                  <a:lnTo>
                    <a:pt x="24" y="17"/>
                  </a:lnTo>
                  <a:close/>
                  <a:moveTo>
                    <a:pt x="34" y="26"/>
                  </a:moveTo>
                  <a:lnTo>
                    <a:pt x="26" y="20"/>
                  </a:lnTo>
                  <a:lnTo>
                    <a:pt x="30" y="15"/>
                  </a:lnTo>
                  <a:lnTo>
                    <a:pt x="37" y="23"/>
                  </a:lnTo>
                  <a:lnTo>
                    <a:pt x="3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6418263" y="2282826"/>
              <a:ext cx="161925" cy="163513"/>
            </a:xfrm>
            <a:custGeom>
              <a:avLst/>
              <a:gdLst>
                <a:gd name="T0" fmla="*/ 66 w 102"/>
                <a:gd name="T1" fmla="*/ 0 h 103"/>
                <a:gd name="T2" fmla="*/ 0 w 102"/>
                <a:gd name="T3" fmla="*/ 67 h 103"/>
                <a:gd name="T4" fmla="*/ 36 w 102"/>
                <a:gd name="T5" fmla="*/ 103 h 103"/>
                <a:gd name="T6" fmla="*/ 102 w 102"/>
                <a:gd name="T7" fmla="*/ 36 h 103"/>
                <a:gd name="T8" fmla="*/ 66 w 102"/>
                <a:gd name="T9" fmla="*/ 0 h 103"/>
                <a:gd name="T10" fmla="*/ 32 w 102"/>
                <a:gd name="T11" fmla="*/ 79 h 103"/>
                <a:gd name="T12" fmla="*/ 22 w 102"/>
                <a:gd name="T13" fmla="*/ 71 h 103"/>
                <a:gd name="T14" fmla="*/ 73 w 102"/>
                <a:gd name="T15" fmla="*/ 21 h 103"/>
                <a:gd name="T16" fmla="*/ 82 w 102"/>
                <a:gd name="T17" fmla="*/ 30 h 103"/>
                <a:gd name="T18" fmla="*/ 32 w 102"/>
                <a:gd name="T19" fmla="*/ 7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103">
                  <a:moveTo>
                    <a:pt x="66" y="0"/>
                  </a:moveTo>
                  <a:lnTo>
                    <a:pt x="0" y="67"/>
                  </a:lnTo>
                  <a:lnTo>
                    <a:pt x="36" y="103"/>
                  </a:lnTo>
                  <a:lnTo>
                    <a:pt x="102" y="36"/>
                  </a:lnTo>
                  <a:lnTo>
                    <a:pt x="66" y="0"/>
                  </a:lnTo>
                  <a:close/>
                  <a:moveTo>
                    <a:pt x="32" y="79"/>
                  </a:moveTo>
                  <a:lnTo>
                    <a:pt x="22" y="71"/>
                  </a:lnTo>
                  <a:lnTo>
                    <a:pt x="73" y="21"/>
                  </a:lnTo>
                  <a:lnTo>
                    <a:pt x="82" y="30"/>
                  </a:lnTo>
                  <a:lnTo>
                    <a:pt x="32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23" name="Freeform 38"/>
          <p:cNvSpPr>
            <a:spLocks noEditPoints="1"/>
          </p:cNvSpPr>
          <p:nvPr/>
        </p:nvSpPr>
        <p:spPr bwMode="auto">
          <a:xfrm>
            <a:off x="2115196" y="2146921"/>
            <a:ext cx="537149" cy="528481"/>
          </a:xfrm>
          <a:custGeom>
            <a:avLst/>
            <a:gdLst>
              <a:gd name="T0" fmla="*/ 54 w 120"/>
              <a:gd name="T1" fmla="*/ 35 h 118"/>
              <a:gd name="T2" fmla="*/ 47 w 120"/>
              <a:gd name="T3" fmla="*/ 9 h 118"/>
              <a:gd name="T4" fmla="*/ 21 w 120"/>
              <a:gd name="T5" fmla="*/ 2 h 118"/>
              <a:gd name="T6" fmla="*/ 36 w 120"/>
              <a:gd name="T7" fmla="*/ 17 h 118"/>
              <a:gd name="T8" fmla="*/ 32 w 120"/>
              <a:gd name="T9" fmla="*/ 32 h 118"/>
              <a:gd name="T10" fmla="*/ 18 w 120"/>
              <a:gd name="T11" fmla="*/ 36 h 118"/>
              <a:gd name="T12" fmla="*/ 3 w 120"/>
              <a:gd name="T13" fmla="*/ 21 h 118"/>
              <a:gd name="T14" fmla="*/ 9 w 120"/>
              <a:gd name="T15" fmla="*/ 46 h 118"/>
              <a:gd name="T16" fmla="*/ 36 w 120"/>
              <a:gd name="T17" fmla="*/ 53 h 118"/>
              <a:gd name="T18" fmla="*/ 36 w 120"/>
              <a:gd name="T19" fmla="*/ 53 h 118"/>
              <a:gd name="T20" fmla="*/ 98 w 120"/>
              <a:gd name="T21" fmla="*/ 114 h 118"/>
              <a:gd name="T22" fmla="*/ 107 w 120"/>
              <a:gd name="T23" fmla="*/ 118 h 118"/>
              <a:gd name="T24" fmla="*/ 116 w 120"/>
              <a:gd name="T25" fmla="*/ 114 h 118"/>
              <a:gd name="T26" fmla="*/ 116 w 120"/>
              <a:gd name="T27" fmla="*/ 97 h 118"/>
              <a:gd name="T28" fmla="*/ 54 w 120"/>
              <a:gd name="T29" fmla="*/ 35 h 118"/>
              <a:gd name="T30" fmla="*/ 108 w 120"/>
              <a:gd name="T31" fmla="*/ 112 h 118"/>
              <a:gd name="T32" fmla="*/ 103 w 120"/>
              <a:gd name="T33" fmla="*/ 107 h 118"/>
              <a:gd name="T34" fmla="*/ 108 w 120"/>
              <a:gd name="T35" fmla="*/ 103 h 118"/>
              <a:gd name="T36" fmla="*/ 113 w 120"/>
              <a:gd name="T37" fmla="*/ 107 h 118"/>
              <a:gd name="T38" fmla="*/ 108 w 120"/>
              <a:gd name="T39" fmla="*/ 112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0" h="118">
                <a:moveTo>
                  <a:pt x="54" y="35"/>
                </a:move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29"/>
                  <a:pt x="2" y="39"/>
                  <a:pt x="9" y="46"/>
                </a:cubicBezTo>
                <a:cubicBezTo>
                  <a:pt x="17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100" y="117"/>
                  <a:pt x="104" y="118"/>
                  <a:pt x="107" y="118"/>
                </a:cubicBezTo>
                <a:cubicBezTo>
                  <a:pt x="110" y="118"/>
                  <a:pt x="113" y="117"/>
                  <a:pt x="116" y="114"/>
                </a:cubicBezTo>
                <a:cubicBezTo>
                  <a:pt x="120" y="109"/>
                  <a:pt x="120" y="102"/>
                  <a:pt x="116" y="97"/>
                </a:cubicBezTo>
                <a:lnTo>
                  <a:pt x="54" y="35"/>
                </a:lnTo>
                <a:close/>
                <a:moveTo>
                  <a:pt x="108" y="112"/>
                </a:moveTo>
                <a:cubicBezTo>
                  <a:pt x="105" y="112"/>
                  <a:pt x="103" y="110"/>
                  <a:pt x="103" y="107"/>
                </a:cubicBezTo>
                <a:cubicBezTo>
                  <a:pt x="103" y="105"/>
                  <a:pt x="105" y="103"/>
                  <a:pt x="108" y="103"/>
                </a:cubicBezTo>
                <a:cubicBezTo>
                  <a:pt x="111" y="103"/>
                  <a:pt x="113" y="105"/>
                  <a:pt x="113" y="107"/>
                </a:cubicBezTo>
                <a:cubicBezTo>
                  <a:pt x="113" y="110"/>
                  <a:pt x="111" y="112"/>
                  <a:pt x="108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p>
            <a:endParaRPr lang="en-US">
              <a:latin typeface="+mj-ea"/>
              <a:ea typeface="+mj-ea"/>
            </a:endParaRPr>
          </a:p>
        </p:txBody>
      </p:sp>
      <p:grpSp>
        <p:nvGrpSpPr>
          <p:cNvPr id="24" name="Group 34"/>
          <p:cNvGrpSpPr/>
          <p:nvPr/>
        </p:nvGrpSpPr>
        <p:grpSpPr>
          <a:xfrm>
            <a:off x="6964000" y="2147246"/>
            <a:ext cx="441072" cy="511011"/>
            <a:chOff x="3581400" y="3905251"/>
            <a:chExt cx="160338" cy="185738"/>
          </a:xfrm>
          <a:solidFill>
            <a:schemeClr val="bg1"/>
          </a:solidFill>
        </p:grpSpPr>
        <p:sp>
          <p:nvSpPr>
            <p:cNvPr id="25" name="Rectangle 33"/>
            <p:cNvSpPr>
              <a:spLocks noChangeArrowheads="1"/>
            </p:cNvSpPr>
            <p:nvPr/>
          </p:nvSpPr>
          <p:spPr bwMode="auto">
            <a:xfrm>
              <a:off x="3670300" y="3941763"/>
              <a:ext cx="28575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10" name="Rectangle 34"/>
            <p:cNvSpPr>
              <a:spLocks noChangeArrowheads="1"/>
            </p:cNvSpPr>
            <p:nvPr/>
          </p:nvSpPr>
          <p:spPr bwMode="auto">
            <a:xfrm>
              <a:off x="3627438" y="3971926"/>
              <a:ext cx="26988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27" name="Rectangle 35"/>
            <p:cNvSpPr>
              <a:spLocks noChangeArrowheads="1"/>
            </p:cNvSpPr>
            <p:nvPr/>
          </p:nvSpPr>
          <p:spPr bwMode="auto">
            <a:xfrm>
              <a:off x="3581400" y="3994151"/>
              <a:ext cx="269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28" name="Rectangle 36"/>
            <p:cNvSpPr>
              <a:spLocks noChangeArrowheads="1"/>
            </p:cNvSpPr>
            <p:nvPr/>
          </p:nvSpPr>
          <p:spPr bwMode="auto">
            <a:xfrm>
              <a:off x="3714750" y="3905251"/>
              <a:ext cx="26988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29" name="Group 39"/>
          <p:cNvGrpSpPr/>
          <p:nvPr/>
        </p:nvGrpSpPr>
        <p:grpSpPr>
          <a:xfrm>
            <a:off x="6891712" y="5227408"/>
            <a:ext cx="593917" cy="572157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30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32" name="Freeform 32"/>
          <p:cNvSpPr/>
          <p:nvPr/>
        </p:nvSpPr>
        <p:spPr bwMode="auto">
          <a:xfrm>
            <a:off x="6880193" y="3659511"/>
            <a:ext cx="605468" cy="534957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1 w 136"/>
              <a:gd name="T9" fmla="*/ 120 h 120"/>
              <a:gd name="T10" fmla="*/ 72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5" y="0"/>
                  <a:pt x="68" y="0"/>
                </a:cubicBezTo>
                <a:cubicBezTo>
                  <a:pt x="30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6" y="106"/>
                  <a:pt x="21" y="120"/>
                </a:cubicBezTo>
                <a:cubicBezTo>
                  <a:pt x="21" y="120"/>
                  <a:pt x="54" y="111"/>
                  <a:pt x="72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p>
            <a:endParaRPr lang="en-US">
              <a:latin typeface="+mj-ea"/>
              <a:ea typeface="+mj-ea"/>
            </a:endParaRPr>
          </a:p>
        </p:txBody>
      </p:sp>
      <p:sp>
        <p:nvSpPr>
          <p:cNvPr id="33" name="Freeform 58"/>
          <p:cNvSpPr/>
          <p:nvPr/>
        </p:nvSpPr>
        <p:spPr bwMode="auto">
          <a:xfrm>
            <a:off x="2115275" y="5227308"/>
            <a:ext cx="517059" cy="536044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5 h 142"/>
              <a:gd name="T16" fmla="*/ 62 w 137"/>
              <a:gd name="T17" fmla="*/ 6 h 142"/>
              <a:gd name="T18" fmla="*/ 44 w 137"/>
              <a:gd name="T19" fmla="*/ 57 h 142"/>
              <a:gd name="T20" fmla="*/ 64 w 137"/>
              <a:gd name="T21" fmla="*/ 57 h 142"/>
              <a:gd name="T22" fmla="*/ 64 w 137"/>
              <a:gd name="T23" fmla="*/ 123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8 w 137"/>
              <a:gd name="T31" fmla="*/ 130 h 142"/>
              <a:gd name="T32" fmla="*/ 88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30 h 142"/>
              <a:gd name="T40" fmla="*/ 76 w 137"/>
              <a:gd name="T41" fmla="*/ 134 h 142"/>
              <a:gd name="T42" fmla="*/ 72 w 137"/>
              <a:gd name="T43" fmla="*/ 130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2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6 h 142"/>
              <a:gd name="T56" fmla="*/ 76 w 137"/>
              <a:gd name="T57" fmla="*/ 5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9"/>
                  <a:pt x="105" y="7"/>
                  <a:pt x="76" y="4"/>
                </a:cubicBezTo>
                <a:cubicBezTo>
                  <a:pt x="74" y="2"/>
                  <a:pt x="72" y="0"/>
                  <a:pt x="69" y="0"/>
                </a:cubicBezTo>
                <a:cubicBezTo>
                  <a:pt x="66" y="0"/>
                  <a:pt x="64" y="2"/>
                  <a:pt x="62" y="4"/>
                </a:cubicBezTo>
                <a:cubicBezTo>
                  <a:pt x="32" y="7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8"/>
                  <a:pt x="62" y="5"/>
                </a:cubicBezTo>
                <a:cubicBezTo>
                  <a:pt x="62" y="5"/>
                  <a:pt x="62" y="5"/>
                  <a:pt x="62" y="6"/>
                </a:cubicBezTo>
                <a:cubicBezTo>
                  <a:pt x="41" y="32"/>
                  <a:pt x="44" y="57"/>
                  <a:pt x="44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7"/>
                  <a:pt x="69" y="142"/>
                  <a:pt x="76" y="142"/>
                </a:cubicBezTo>
                <a:cubicBezTo>
                  <a:pt x="82" y="142"/>
                  <a:pt x="88" y="137"/>
                  <a:pt x="88" y="130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32"/>
                  <a:pt x="78" y="134"/>
                  <a:pt x="76" y="134"/>
                </a:cubicBezTo>
                <a:cubicBezTo>
                  <a:pt x="74" y="134"/>
                  <a:pt x="72" y="132"/>
                  <a:pt x="72" y="13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2"/>
                  <a:pt x="76" y="6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8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p>
            <a:endParaRPr lang="en-US">
              <a:latin typeface="+mj-ea"/>
              <a:ea typeface="+mj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020685" y="1717040"/>
            <a:ext cx="3246755" cy="1259840"/>
            <a:chOff x="1071" y="3008"/>
            <a:chExt cx="5113" cy="1984"/>
          </a:xfrm>
        </p:grpSpPr>
        <p:sp>
          <p:nvSpPr>
            <p:cNvPr id="37" name="文本框 36"/>
            <p:cNvSpPr txBox="1"/>
            <p:nvPr/>
          </p:nvSpPr>
          <p:spPr>
            <a:xfrm>
              <a:off x="1071" y="3685"/>
              <a:ext cx="511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请在此处添加具体内容，文字尽量言简意赅，简单说明即可</a:t>
              </a:r>
              <a:endPara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71" y="3008"/>
              <a:ext cx="2169" cy="677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020685" y="3322320"/>
            <a:ext cx="3246755" cy="1259840"/>
            <a:chOff x="1071" y="3008"/>
            <a:chExt cx="5113" cy="1984"/>
          </a:xfrm>
        </p:grpSpPr>
        <p:sp>
          <p:nvSpPr>
            <p:cNvPr id="12" name="文本框 11"/>
            <p:cNvSpPr txBox="1"/>
            <p:nvPr/>
          </p:nvSpPr>
          <p:spPr>
            <a:xfrm>
              <a:off x="1071" y="3685"/>
              <a:ext cx="511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请在此处添加具体内容，文字尽量言简意赅，简单说明即可</a:t>
              </a:r>
              <a:endPara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71" y="3008"/>
              <a:ext cx="2169" cy="677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020685" y="4883785"/>
            <a:ext cx="3246755" cy="1259840"/>
            <a:chOff x="1071" y="3008"/>
            <a:chExt cx="5113" cy="1984"/>
          </a:xfrm>
        </p:grpSpPr>
        <p:sp>
          <p:nvSpPr>
            <p:cNvPr id="17" name="文本框 16"/>
            <p:cNvSpPr txBox="1"/>
            <p:nvPr/>
          </p:nvSpPr>
          <p:spPr>
            <a:xfrm>
              <a:off x="1071" y="3685"/>
              <a:ext cx="511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请在此处添加具体内容，文字尽量言简意赅，简单说明即可</a:t>
              </a:r>
              <a:endPara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71" y="3008"/>
              <a:ext cx="2169" cy="677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074035" y="1772285"/>
            <a:ext cx="3246755" cy="1259840"/>
            <a:chOff x="1071" y="3008"/>
            <a:chExt cx="5113" cy="1984"/>
          </a:xfrm>
        </p:grpSpPr>
        <p:sp>
          <p:nvSpPr>
            <p:cNvPr id="34" name="文本框 33"/>
            <p:cNvSpPr txBox="1"/>
            <p:nvPr/>
          </p:nvSpPr>
          <p:spPr>
            <a:xfrm>
              <a:off x="1071" y="3685"/>
              <a:ext cx="511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请在此处添加具体内容，文字尽量言简意赅，简单说明即可</a:t>
              </a:r>
              <a:endPara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071" y="3008"/>
              <a:ext cx="2169" cy="677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074035" y="3328670"/>
            <a:ext cx="3246755" cy="1259840"/>
            <a:chOff x="1071" y="3008"/>
            <a:chExt cx="5113" cy="1984"/>
          </a:xfrm>
        </p:grpSpPr>
        <p:sp>
          <p:nvSpPr>
            <p:cNvPr id="40" name="文本框 39"/>
            <p:cNvSpPr txBox="1"/>
            <p:nvPr/>
          </p:nvSpPr>
          <p:spPr>
            <a:xfrm>
              <a:off x="1071" y="3685"/>
              <a:ext cx="511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请在此处添加具体内容，文字尽量言简意赅，简单说明即可</a:t>
              </a:r>
              <a:endPara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71" y="3008"/>
              <a:ext cx="2169" cy="677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074035" y="4883785"/>
            <a:ext cx="3246755" cy="1259840"/>
            <a:chOff x="1071" y="3008"/>
            <a:chExt cx="5113" cy="1984"/>
          </a:xfrm>
        </p:grpSpPr>
        <p:sp>
          <p:nvSpPr>
            <p:cNvPr id="43" name="文本框 42"/>
            <p:cNvSpPr txBox="1"/>
            <p:nvPr/>
          </p:nvSpPr>
          <p:spPr>
            <a:xfrm>
              <a:off x="1071" y="3685"/>
              <a:ext cx="511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请在此处添加具体内容，文字尽量言简意赅，简单说明即可</a:t>
              </a:r>
              <a:endPara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071" y="3008"/>
              <a:ext cx="2169" cy="677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46" name="菱形 45"/>
          <p:cNvSpPr/>
          <p:nvPr/>
        </p:nvSpPr>
        <p:spPr>
          <a:xfrm flipV="1">
            <a:off x="595630" y="431165"/>
            <a:ext cx="478790" cy="546100"/>
          </a:xfrm>
          <a:prstGeom prst="diamond">
            <a:avLst/>
          </a:prstGeom>
          <a:solidFill>
            <a:srgbClr val="B3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菱形 46"/>
          <p:cNvSpPr/>
          <p:nvPr/>
        </p:nvSpPr>
        <p:spPr>
          <a:xfrm flipV="1">
            <a:off x="549910" y="430530"/>
            <a:ext cx="478790" cy="546100"/>
          </a:xfrm>
          <a:prstGeom prst="diamond">
            <a:avLst/>
          </a:prstGeom>
          <a:noFill/>
          <a:ln>
            <a:solidFill>
              <a:srgbClr val="C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" name="文本框 25"/>
          <p:cNvSpPr txBox="1"/>
          <p:nvPr/>
        </p:nvSpPr>
        <p:spPr>
          <a:xfrm>
            <a:off x="1217930" y="412115"/>
            <a:ext cx="1856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不足之处</a:t>
            </a:r>
            <a:endParaRPr lang="zh-CN" altLang="en-US" sz="32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67765" y="1771015"/>
            <a:ext cx="9789160" cy="3917950"/>
            <a:chOff x="1552" y="3304"/>
            <a:chExt cx="16519" cy="7022"/>
          </a:xfrm>
        </p:grpSpPr>
        <p:sp>
          <p:nvSpPr>
            <p:cNvPr id="4" name="等腰三角形 3"/>
            <p:cNvSpPr/>
            <p:nvPr/>
          </p:nvSpPr>
          <p:spPr>
            <a:xfrm>
              <a:off x="1552" y="3304"/>
              <a:ext cx="5103" cy="5103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5392" y="5224"/>
              <a:ext cx="5103" cy="5103"/>
            </a:xfrm>
            <a:prstGeom prst="triangle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9184" y="3304"/>
              <a:ext cx="5103" cy="5103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flipV="1">
              <a:off x="12969" y="5224"/>
              <a:ext cx="5103" cy="5103"/>
            </a:xfrm>
            <a:prstGeom prst="triangle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3549650" y="1471930"/>
            <a:ext cx="28111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请在此处添加具体内容，所用的文字尽量言简意赅，只需要做简单的说明即可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74445" y="4779010"/>
            <a:ext cx="28111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请在此处添加具体内容，所用的文字尽量言简意赅，只需要做简单的说明即可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96915" y="4779010"/>
            <a:ext cx="28111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请在此处添加具体内容，所用的文字尽量言简意赅，只需要做简单的说明即可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40370" y="1471930"/>
            <a:ext cx="28111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请在此处添加具体内容，所用的文字尽量言简意赅，只需要做简单的说明即可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797050" y="4030980"/>
            <a:ext cx="17526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078605" y="3429000"/>
            <a:ext cx="17526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287770" y="4030980"/>
            <a:ext cx="17526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569325" y="3429000"/>
            <a:ext cx="17526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984375" y="3214370"/>
            <a:ext cx="1377315" cy="429895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2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265930" y="3717290"/>
            <a:ext cx="1377315" cy="429895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2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513195" y="3338830"/>
            <a:ext cx="1377315" cy="429895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2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714105" y="3717290"/>
            <a:ext cx="1377315" cy="429895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2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991360" y="2670810"/>
            <a:ext cx="1377315" cy="521970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01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513195" y="2670810"/>
            <a:ext cx="1377315" cy="521970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03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267200" y="4333240"/>
            <a:ext cx="1377315" cy="521970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02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757285" y="4333240"/>
            <a:ext cx="1377315" cy="521970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04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菱形 1"/>
          <p:cNvSpPr/>
          <p:nvPr/>
        </p:nvSpPr>
        <p:spPr>
          <a:xfrm flipV="1">
            <a:off x="595630" y="431165"/>
            <a:ext cx="478790" cy="546100"/>
          </a:xfrm>
          <a:prstGeom prst="diamond">
            <a:avLst/>
          </a:prstGeom>
          <a:solidFill>
            <a:srgbClr val="B3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 flipV="1">
            <a:off x="549910" y="430530"/>
            <a:ext cx="478790" cy="546100"/>
          </a:xfrm>
          <a:prstGeom prst="diamond">
            <a:avLst/>
          </a:prstGeom>
          <a:noFill/>
          <a:ln>
            <a:solidFill>
              <a:srgbClr val="C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4588510" y="201295"/>
            <a:ext cx="3016250" cy="3873500"/>
            <a:chOff x="2254" y="2694"/>
            <a:chExt cx="5644" cy="6435"/>
          </a:xfrm>
        </p:grpSpPr>
        <p:sp>
          <p:nvSpPr>
            <p:cNvPr id="5" name="菱形 4"/>
            <p:cNvSpPr/>
            <p:nvPr/>
          </p:nvSpPr>
          <p:spPr>
            <a:xfrm flipV="1">
              <a:off x="2254" y="4013"/>
              <a:ext cx="5644" cy="5117"/>
            </a:xfrm>
            <a:prstGeom prst="diamond">
              <a:avLst/>
            </a:prstGeom>
            <a:solidFill>
              <a:srgbClr val="C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菱形 5"/>
            <p:cNvSpPr/>
            <p:nvPr/>
          </p:nvSpPr>
          <p:spPr>
            <a:xfrm>
              <a:off x="2383" y="2694"/>
              <a:ext cx="5385" cy="4882"/>
            </a:xfrm>
            <a:prstGeom prst="diamond">
              <a:avLst/>
            </a:prstGeom>
            <a:noFill/>
            <a:ln>
              <a:solidFill>
                <a:srgbClr val="C2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5112385" y="1825625"/>
            <a:ext cx="196786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6000" b="1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04</a:t>
            </a:r>
            <a:endParaRPr lang="en-US" altLang="zh-CN" sz="6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35755" y="4183380"/>
            <a:ext cx="391985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zh-CN" altLang="en-US" sz="66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工作计划</a:t>
            </a:r>
            <a:endParaRPr lang="zh-CN" altLang="en-US" sz="6600" b="1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35755" y="5290185"/>
            <a:ext cx="39198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请在此处添加内容，文字尽量言简意赅，内容不必过于繁琐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" name="文本框 25"/>
          <p:cNvSpPr txBox="1"/>
          <p:nvPr/>
        </p:nvSpPr>
        <p:spPr>
          <a:xfrm>
            <a:off x="1217930" y="412115"/>
            <a:ext cx="1856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工作计划</a:t>
            </a:r>
            <a:endParaRPr lang="zh-CN" altLang="en-US" sz="32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环形箭头 1"/>
          <p:cNvSpPr/>
          <p:nvPr/>
        </p:nvSpPr>
        <p:spPr>
          <a:xfrm rot="20040000" flipH="1" flipV="1">
            <a:off x="1456690" y="1673860"/>
            <a:ext cx="4023360" cy="402336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249306"/>
              <a:gd name="adj5" fmla="val 12500"/>
            </a:avLst>
          </a:prstGeom>
          <a:solidFill>
            <a:srgbClr val="C0000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414780" y="2969260"/>
            <a:ext cx="1202690" cy="117030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319905" y="2969260"/>
            <a:ext cx="1202690" cy="117030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867025" y="1586865"/>
            <a:ext cx="1202690" cy="1170305"/>
          </a:xfrm>
          <a:prstGeom prst="ellipse">
            <a:avLst/>
          </a:prstGeom>
          <a:solidFill>
            <a:srgbClr val="D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867025" y="4584700"/>
            <a:ext cx="1202690" cy="1170305"/>
          </a:xfrm>
          <a:prstGeom prst="ellipse">
            <a:avLst/>
          </a:prstGeom>
          <a:solidFill>
            <a:srgbClr val="D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íṩľíḍè-Freeform: Shape 86"/>
          <p:cNvSpPr/>
          <p:nvPr/>
        </p:nvSpPr>
        <p:spPr bwMode="auto">
          <a:xfrm>
            <a:off x="3183890" y="4871720"/>
            <a:ext cx="574675" cy="574675"/>
          </a:xfrm>
          <a:custGeom>
            <a:avLst/>
            <a:gdLst>
              <a:gd name="T0" fmla="*/ 154 w 308"/>
              <a:gd name="T1" fmla="*/ 0 h 308"/>
              <a:gd name="T2" fmla="*/ 0 w 308"/>
              <a:gd name="T3" fmla="*/ 154 h 308"/>
              <a:gd name="T4" fmla="*/ 154 w 308"/>
              <a:gd name="T5" fmla="*/ 308 h 308"/>
              <a:gd name="T6" fmla="*/ 308 w 308"/>
              <a:gd name="T7" fmla="*/ 154 h 308"/>
              <a:gd name="T8" fmla="*/ 154 w 308"/>
              <a:gd name="T9" fmla="*/ 0 h 308"/>
              <a:gd name="T10" fmla="*/ 165 w 308"/>
              <a:gd name="T11" fmla="*/ 62 h 308"/>
              <a:gd name="T12" fmla="*/ 174 w 308"/>
              <a:gd name="T13" fmla="*/ 77 h 308"/>
              <a:gd name="T14" fmla="*/ 174 w 308"/>
              <a:gd name="T15" fmla="*/ 90 h 308"/>
              <a:gd name="T16" fmla="*/ 182 w 308"/>
              <a:gd name="T17" fmla="*/ 107 h 308"/>
              <a:gd name="T18" fmla="*/ 169 w 308"/>
              <a:gd name="T19" fmla="*/ 136 h 308"/>
              <a:gd name="T20" fmla="*/ 164 w 308"/>
              <a:gd name="T21" fmla="*/ 120 h 308"/>
              <a:gd name="T22" fmla="*/ 156 w 308"/>
              <a:gd name="T23" fmla="*/ 91 h 308"/>
              <a:gd name="T24" fmla="*/ 165 w 308"/>
              <a:gd name="T25" fmla="*/ 62 h 308"/>
              <a:gd name="T26" fmla="*/ 117 w 308"/>
              <a:gd name="T27" fmla="*/ 62 h 308"/>
              <a:gd name="T28" fmla="*/ 125 w 308"/>
              <a:gd name="T29" fmla="*/ 77 h 308"/>
              <a:gd name="T30" fmla="*/ 126 w 308"/>
              <a:gd name="T31" fmla="*/ 90 h 308"/>
              <a:gd name="T32" fmla="*/ 134 w 308"/>
              <a:gd name="T33" fmla="*/ 107 h 308"/>
              <a:gd name="T34" fmla="*/ 120 w 308"/>
              <a:gd name="T35" fmla="*/ 136 h 308"/>
              <a:gd name="T36" fmla="*/ 116 w 308"/>
              <a:gd name="T37" fmla="*/ 120 h 308"/>
              <a:gd name="T38" fmla="*/ 108 w 308"/>
              <a:gd name="T39" fmla="*/ 91 h 308"/>
              <a:gd name="T40" fmla="*/ 117 w 308"/>
              <a:gd name="T41" fmla="*/ 62 h 308"/>
              <a:gd name="T42" fmla="*/ 230 w 308"/>
              <a:gd name="T43" fmla="*/ 218 h 308"/>
              <a:gd name="T44" fmla="*/ 215 w 308"/>
              <a:gd name="T45" fmla="*/ 215 h 308"/>
              <a:gd name="T46" fmla="*/ 147 w 308"/>
              <a:gd name="T47" fmla="*/ 247 h 308"/>
              <a:gd name="T48" fmla="*/ 62 w 308"/>
              <a:gd name="T49" fmla="*/ 162 h 308"/>
              <a:gd name="T50" fmla="*/ 63 w 308"/>
              <a:gd name="T51" fmla="*/ 146 h 308"/>
              <a:gd name="T52" fmla="*/ 232 w 308"/>
              <a:gd name="T53" fmla="*/ 146 h 308"/>
              <a:gd name="T54" fmla="*/ 232 w 308"/>
              <a:gd name="T55" fmla="*/ 146 h 308"/>
              <a:gd name="T56" fmla="*/ 266 w 308"/>
              <a:gd name="T57" fmla="*/ 182 h 308"/>
              <a:gd name="T58" fmla="*/ 230 w 308"/>
              <a:gd name="T59" fmla="*/ 218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08" h="308">
                <a:moveTo>
                  <a:pt x="154" y="0"/>
                </a:moveTo>
                <a:cubicBezTo>
                  <a:pt x="69" y="0"/>
                  <a:pt x="0" y="69"/>
                  <a:pt x="0" y="154"/>
                </a:cubicBezTo>
                <a:cubicBezTo>
                  <a:pt x="0" y="239"/>
                  <a:pt x="69" y="308"/>
                  <a:pt x="154" y="308"/>
                </a:cubicBezTo>
                <a:cubicBezTo>
                  <a:pt x="239" y="308"/>
                  <a:pt x="308" y="239"/>
                  <a:pt x="308" y="154"/>
                </a:cubicBezTo>
                <a:cubicBezTo>
                  <a:pt x="308" y="69"/>
                  <a:pt x="239" y="0"/>
                  <a:pt x="154" y="0"/>
                </a:cubicBezTo>
                <a:close/>
                <a:moveTo>
                  <a:pt x="165" y="62"/>
                </a:moveTo>
                <a:cubicBezTo>
                  <a:pt x="174" y="56"/>
                  <a:pt x="183" y="71"/>
                  <a:pt x="174" y="77"/>
                </a:cubicBezTo>
                <a:cubicBezTo>
                  <a:pt x="169" y="79"/>
                  <a:pt x="172" y="86"/>
                  <a:pt x="174" y="90"/>
                </a:cubicBezTo>
                <a:cubicBezTo>
                  <a:pt x="177" y="95"/>
                  <a:pt x="181" y="101"/>
                  <a:pt x="182" y="107"/>
                </a:cubicBezTo>
                <a:cubicBezTo>
                  <a:pt x="185" y="119"/>
                  <a:pt x="181" y="132"/>
                  <a:pt x="169" y="136"/>
                </a:cubicBezTo>
                <a:cubicBezTo>
                  <a:pt x="158" y="140"/>
                  <a:pt x="153" y="123"/>
                  <a:pt x="164" y="120"/>
                </a:cubicBezTo>
                <a:cubicBezTo>
                  <a:pt x="172" y="117"/>
                  <a:pt x="157" y="95"/>
                  <a:pt x="156" y="91"/>
                </a:cubicBezTo>
                <a:cubicBezTo>
                  <a:pt x="152" y="80"/>
                  <a:pt x="154" y="68"/>
                  <a:pt x="165" y="62"/>
                </a:cubicBezTo>
                <a:close/>
                <a:moveTo>
                  <a:pt x="117" y="62"/>
                </a:moveTo>
                <a:cubicBezTo>
                  <a:pt x="126" y="56"/>
                  <a:pt x="135" y="71"/>
                  <a:pt x="125" y="77"/>
                </a:cubicBezTo>
                <a:cubicBezTo>
                  <a:pt x="121" y="79"/>
                  <a:pt x="124" y="86"/>
                  <a:pt x="126" y="90"/>
                </a:cubicBezTo>
                <a:cubicBezTo>
                  <a:pt x="129" y="95"/>
                  <a:pt x="133" y="101"/>
                  <a:pt x="134" y="107"/>
                </a:cubicBezTo>
                <a:cubicBezTo>
                  <a:pt x="137" y="119"/>
                  <a:pt x="133" y="132"/>
                  <a:pt x="120" y="136"/>
                </a:cubicBezTo>
                <a:cubicBezTo>
                  <a:pt x="110" y="140"/>
                  <a:pt x="105" y="123"/>
                  <a:pt x="116" y="120"/>
                </a:cubicBezTo>
                <a:cubicBezTo>
                  <a:pt x="124" y="117"/>
                  <a:pt x="109" y="95"/>
                  <a:pt x="108" y="91"/>
                </a:cubicBezTo>
                <a:cubicBezTo>
                  <a:pt x="104" y="80"/>
                  <a:pt x="106" y="68"/>
                  <a:pt x="117" y="62"/>
                </a:cubicBezTo>
                <a:close/>
                <a:moveTo>
                  <a:pt x="230" y="218"/>
                </a:moveTo>
                <a:cubicBezTo>
                  <a:pt x="225" y="218"/>
                  <a:pt x="219" y="217"/>
                  <a:pt x="215" y="215"/>
                </a:cubicBezTo>
                <a:cubicBezTo>
                  <a:pt x="199" y="235"/>
                  <a:pt x="175" y="247"/>
                  <a:pt x="147" y="247"/>
                </a:cubicBezTo>
                <a:cubicBezTo>
                  <a:pt x="100" y="247"/>
                  <a:pt x="62" y="209"/>
                  <a:pt x="62" y="162"/>
                </a:cubicBezTo>
                <a:cubicBezTo>
                  <a:pt x="62" y="156"/>
                  <a:pt x="62" y="151"/>
                  <a:pt x="63" y="146"/>
                </a:cubicBezTo>
                <a:cubicBezTo>
                  <a:pt x="232" y="146"/>
                  <a:pt x="232" y="146"/>
                  <a:pt x="232" y="146"/>
                </a:cubicBezTo>
                <a:cubicBezTo>
                  <a:pt x="232" y="146"/>
                  <a:pt x="232" y="146"/>
                  <a:pt x="232" y="146"/>
                </a:cubicBezTo>
                <a:cubicBezTo>
                  <a:pt x="251" y="147"/>
                  <a:pt x="266" y="162"/>
                  <a:pt x="266" y="182"/>
                </a:cubicBezTo>
                <a:cubicBezTo>
                  <a:pt x="266" y="202"/>
                  <a:pt x="250" y="218"/>
                  <a:pt x="230" y="2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9" name="îṣļîḑé-Freeform: Shape 49"/>
          <p:cNvSpPr/>
          <p:nvPr/>
        </p:nvSpPr>
        <p:spPr bwMode="auto">
          <a:xfrm>
            <a:off x="1728470" y="3266440"/>
            <a:ext cx="574675" cy="574675"/>
          </a:xfrm>
          <a:custGeom>
            <a:avLst/>
            <a:gdLst>
              <a:gd name="T0" fmla="*/ 178 w 357"/>
              <a:gd name="T1" fmla="*/ 0 h 356"/>
              <a:gd name="T2" fmla="*/ 0 w 357"/>
              <a:gd name="T3" fmla="*/ 178 h 356"/>
              <a:gd name="T4" fmla="*/ 178 w 357"/>
              <a:gd name="T5" fmla="*/ 356 h 356"/>
              <a:gd name="T6" fmla="*/ 357 w 357"/>
              <a:gd name="T7" fmla="*/ 178 h 356"/>
              <a:gd name="T8" fmla="*/ 178 w 357"/>
              <a:gd name="T9" fmla="*/ 0 h 356"/>
              <a:gd name="T10" fmla="*/ 220 w 357"/>
              <a:gd name="T11" fmla="*/ 77 h 356"/>
              <a:gd name="T12" fmla="*/ 258 w 357"/>
              <a:gd name="T13" fmla="*/ 77 h 356"/>
              <a:gd name="T14" fmla="*/ 258 w 357"/>
              <a:gd name="T15" fmla="*/ 125 h 356"/>
              <a:gd name="T16" fmla="*/ 220 w 357"/>
              <a:gd name="T17" fmla="*/ 94 h 356"/>
              <a:gd name="T18" fmla="*/ 220 w 357"/>
              <a:gd name="T19" fmla="*/ 77 h 356"/>
              <a:gd name="T20" fmla="*/ 258 w 357"/>
              <a:gd name="T21" fmla="*/ 200 h 356"/>
              <a:gd name="T22" fmla="*/ 258 w 357"/>
              <a:gd name="T23" fmla="*/ 272 h 356"/>
              <a:gd name="T24" fmla="*/ 208 w 357"/>
              <a:gd name="T25" fmla="*/ 272 h 356"/>
              <a:gd name="T26" fmla="*/ 208 w 357"/>
              <a:gd name="T27" fmla="*/ 185 h 356"/>
              <a:gd name="T28" fmla="*/ 149 w 357"/>
              <a:gd name="T29" fmla="*/ 185 h 356"/>
              <a:gd name="T30" fmla="*/ 149 w 357"/>
              <a:gd name="T31" fmla="*/ 272 h 356"/>
              <a:gd name="T32" fmla="*/ 98 w 357"/>
              <a:gd name="T33" fmla="*/ 272 h 356"/>
              <a:gd name="T34" fmla="*/ 98 w 357"/>
              <a:gd name="T35" fmla="*/ 184 h 356"/>
              <a:gd name="T36" fmla="*/ 178 w 357"/>
              <a:gd name="T37" fmla="*/ 118 h 356"/>
              <a:gd name="T38" fmla="*/ 220 w 357"/>
              <a:gd name="T39" fmla="*/ 152 h 356"/>
              <a:gd name="T40" fmla="*/ 258 w 357"/>
              <a:gd name="T41" fmla="*/ 184 h 356"/>
              <a:gd name="T42" fmla="*/ 258 w 357"/>
              <a:gd name="T43" fmla="*/ 200 h 356"/>
              <a:gd name="T44" fmla="*/ 276 w 357"/>
              <a:gd name="T45" fmla="*/ 190 h 356"/>
              <a:gd name="T46" fmla="*/ 258 w 357"/>
              <a:gd name="T47" fmla="*/ 175 h 356"/>
              <a:gd name="T48" fmla="*/ 220 w 357"/>
              <a:gd name="T49" fmla="*/ 144 h 356"/>
              <a:gd name="T50" fmla="*/ 178 w 357"/>
              <a:gd name="T51" fmla="*/ 110 h 356"/>
              <a:gd name="T52" fmla="*/ 98 w 357"/>
              <a:gd name="T53" fmla="*/ 175 h 356"/>
              <a:gd name="T54" fmla="*/ 81 w 357"/>
              <a:gd name="T55" fmla="*/ 190 h 356"/>
              <a:gd name="T56" fmla="*/ 60 w 357"/>
              <a:gd name="T57" fmla="*/ 165 h 356"/>
              <a:gd name="T58" fmla="*/ 178 w 357"/>
              <a:gd name="T59" fmla="*/ 69 h 356"/>
              <a:gd name="T60" fmla="*/ 220 w 357"/>
              <a:gd name="T61" fmla="*/ 102 h 356"/>
              <a:gd name="T62" fmla="*/ 258 w 357"/>
              <a:gd name="T63" fmla="*/ 134 h 356"/>
              <a:gd name="T64" fmla="*/ 296 w 357"/>
              <a:gd name="T65" fmla="*/ 165 h 356"/>
              <a:gd name="T66" fmla="*/ 276 w 357"/>
              <a:gd name="T67" fmla="*/ 19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7" h="356">
                <a:moveTo>
                  <a:pt x="178" y="0"/>
                </a:moveTo>
                <a:cubicBezTo>
                  <a:pt x="80" y="0"/>
                  <a:pt x="0" y="80"/>
                  <a:pt x="0" y="178"/>
                </a:cubicBezTo>
                <a:cubicBezTo>
                  <a:pt x="0" y="277"/>
                  <a:pt x="80" y="356"/>
                  <a:pt x="178" y="356"/>
                </a:cubicBezTo>
                <a:cubicBezTo>
                  <a:pt x="277" y="356"/>
                  <a:pt x="357" y="277"/>
                  <a:pt x="357" y="178"/>
                </a:cubicBezTo>
                <a:cubicBezTo>
                  <a:pt x="357" y="80"/>
                  <a:pt x="277" y="0"/>
                  <a:pt x="178" y="0"/>
                </a:cubicBezTo>
                <a:close/>
                <a:moveTo>
                  <a:pt x="220" y="77"/>
                </a:moveTo>
                <a:cubicBezTo>
                  <a:pt x="258" y="77"/>
                  <a:pt x="258" y="77"/>
                  <a:pt x="258" y="77"/>
                </a:cubicBezTo>
                <a:cubicBezTo>
                  <a:pt x="258" y="125"/>
                  <a:pt x="258" y="125"/>
                  <a:pt x="258" y="125"/>
                </a:cubicBezTo>
                <a:cubicBezTo>
                  <a:pt x="220" y="94"/>
                  <a:pt x="220" y="94"/>
                  <a:pt x="220" y="94"/>
                </a:cubicBezTo>
                <a:lnTo>
                  <a:pt x="220" y="77"/>
                </a:lnTo>
                <a:close/>
                <a:moveTo>
                  <a:pt x="258" y="200"/>
                </a:moveTo>
                <a:cubicBezTo>
                  <a:pt x="258" y="272"/>
                  <a:pt x="258" y="272"/>
                  <a:pt x="258" y="272"/>
                </a:cubicBezTo>
                <a:cubicBezTo>
                  <a:pt x="208" y="272"/>
                  <a:pt x="208" y="272"/>
                  <a:pt x="208" y="272"/>
                </a:cubicBezTo>
                <a:cubicBezTo>
                  <a:pt x="208" y="185"/>
                  <a:pt x="208" y="185"/>
                  <a:pt x="208" y="185"/>
                </a:cubicBezTo>
                <a:cubicBezTo>
                  <a:pt x="149" y="185"/>
                  <a:pt x="149" y="185"/>
                  <a:pt x="149" y="185"/>
                </a:cubicBezTo>
                <a:cubicBezTo>
                  <a:pt x="149" y="272"/>
                  <a:pt x="149" y="272"/>
                  <a:pt x="149" y="272"/>
                </a:cubicBezTo>
                <a:cubicBezTo>
                  <a:pt x="98" y="272"/>
                  <a:pt x="98" y="272"/>
                  <a:pt x="98" y="272"/>
                </a:cubicBezTo>
                <a:cubicBezTo>
                  <a:pt x="98" y="184"/>
                  <a:pt x="98" y="184"/>
                  <a:pt x="98" y="184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220" y="152"/>
                  <a:pt x="220" y="152"/>
                  <a:pt x="220" y="152"/>
                </a:cubicBezTo>
                <a:cubicBezTo>
                  <a:pt x="258" y="184"/>
                  <a:pt x="258" y="184"/>
                  <a:pt x="258" y="184"/>
                </a:cubicBezTo>
                <a:lnTo>
                  <a:pt x="258" y="200"/>
                </a:lnTo>
                <a:close/>
                <a:moveTo>
                  <a:pt x="276" y="190"/>
                </a:moveTo>
                <a:cubicBezTo>
                  <a:pt x="258" y="175"/>
                  <a:pt x="258" y="175"/>
                  <a:pt x="258" y="175"/>
                </a:cubicBezTo>
                <a:cubicBezTo>
                  <a:pt x="220" y="144"/>
                  <a:pt x="220" y="144"/>
                  <a:pt x="220" y="144"/>
                </a:cubicBezTo>
                <a:cubicBezTo>
                  <a:pt x="178" y="110"/>
                  <a:pt x="178" y="110"/>
                  <a:pt x="178" y="110"/>
                </a:cubicBezTo>
                <a:cubicBezTo>
                  <a:pt x="98" y="175"/>
                  <a:pt x="98" y="175"/>
                  <a:pt x="98" y="175"/>
                </a:cubicBezTo>
                <a:cubicBezTo>
                  <a:pt x="81" y="190"/>
                  <a:pt x="81" y="190"/>
                  <a:pt x="81" y="190"/>
                </a:cubicBezTo>
                <a:cubicBezTo>
                  <a:pt x="60" y="165"/>
                  <a:pt x="60" y="165"/>
                  <a:pt x="60" y="165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220" y="102"/>
                  <a:pt x="220" y="102"/>
                  <a:pt x="220" y="102"/>
                </a:cubicBezTo>
                <a:cubicBezTo>
                  <a:pt x="258" y="134"/>
                  <a:pt x="258" y="134"/>
                  <a:pt x="258" y="134"/>
                </a:cubicBezTo>
                <a:cubicBezTo>
                  <a:pt x="296" y="165"/>
                  <a:pt x="296" y="165"/>
                  <a:pt x="296" y="165"/>
                </a:cubicBezTo>
                <a:lnTo>
                  <a:pt x="276" y="1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30" name="îṣļîḑé-Freeform: Shape 67"/>
          <p:cNvSpPr/>
          <p:nvPr/>
        </p:nvSpPr>
        <p:spPr bwMode="auto">
          <a:xfrm>
            <a:off x="4641850" y="3282950"/>
            <a:ext cx="558165" cy="558165"/>
          </a:xfrm>
          <a:custGeom>
            <a:avLst/>
            <a:gdLst>
              <a:gd name="T0" fmla="*/ 145 w 290"/>
              <a:gd name="T1" fmla="*/ 0 h 289"/>
              <a:gd name="T2" fmla="*/ 0 w 290"/>
              <a:gd name="T3" fmla="*/ 144 h 289"/>
              <a:gd name="T4" fmla="*/ 145 w 290"/>
              <a:gd name="T5" fmla="*/ 289 h 289"/>
              <a:gd name="T6" fmla="*/ 290 w 290"/>
              <a:gd name="T7" fmla="*/ 144 h 289"/>
              <a:gd name="T8" fmla="*/ 145 w 290"/>
              <a:gd name="T9" fmla="*/ 0 h 289"/>
              <a:gd name="T10" fmla="*/ 173 w 290"/>
              <a:gd name="T11" fmla="*/ 144 h 289"/>
              <a:gd name="T12" fmla="*/ 173 w 290"/>
              <a:gd name="T13" fmla="*/ 236 h 289"/>
              <a:gd name="T14" fmla="*/ 79 w 290"/>
              <a:gd name="T15" fmla="*/ 197 h 289"/>
              <a:gd name="T16" fmla="*/ 79 w 290"/>
              <a:gd name="T17" fmla="*/ 183 h 289"/>
              <a:gd name="T18" fmla="*/ 46 w 290"/>
              <a:gd name="T19" fmla="*/ 183 h 289"/>
              <a:gd name="T20" fmla="*/ 46 w 290"/>
              <a:gd name="T21" fmla="*/ 106 h 289"/>
              <a:gd name="T22" fmla="*/ 79 w 290"/>
              <a:gd name="T23" fmla="*/ 106 h 289"/>
              <a:gd name="T24" fmla="*/ 79 w 290"/>
              <a:gd name="T25" fmla="*/ 91 h 289"/>
              <a:gd name="T26" fmla="*/ 173 w 290"/>
              <a:gd name="T27" fmla="*/ 53 h 289"/>
              <a:gd name="T28" fmla="*/ 173 w 290"/>
              <a:gd name="T29" fmla="*/ 144 h 289"/>
              <a:gd name="T30" fmla="*/ 182 w 290"/>
              <a:gd name="T31" fmla="*/ 196 h 289"/>
              <a:gd name="T32" fmla="*/ 194 w 290"/>
              <a:gd name="T33" fmla="*/ 144 h 289"/>
              <a:gd name="T34" fmla="*/ 182 w 290"/>
              <a:gd name="T35" fmla="*/ 93 h 289"/>
              <a:gd name="T36" fmla="*/ 197 w 290"/>
              <a:gd name="T37" fmla="*/ 84 h 289"/>
              <a:gd name="T38" fmla="*/ 211 w 290"/>
              <a:gd name="T39" fmla="*/ 144 h 289"/>
              <a:gd name="T40" fmla="*/ 197 w 290"/>
              <a:gd name="T41" fmla="*/ 204 h 289"/>
              <a:gd name="T42" fmla="*/ 182 w 290"/>
              <a:gd name="T43" fmla="*/ 196 h 289"/>
              <a:gd name="T44" fmla="*/ 225 w 290"/>
              <a:gd name="T45" fmla="*/ 225 h 289"/>
              <a:gd name="T46" fmla="*/ 210 w 290"/>
              <a:gd name="T47" fmla="*/ 216 h 289"/>
              <a:gd name="T48" fmla="*/ 227 w 290"/>
              <a:gd name="T49" fmla="*/ 144 h 289"/>
              <a:gd name="T50" fmla="*/ 210 w 290"/>
              <a:gd name="T51" fmla="*/ 72 h 289"/>
              <a:gd name="T52" fmla="*/ 225 w 290"/>
              <a:gd name="T53" fmla="*/ 64 h 289"/>
              <a:gd name="T54" fmla="*/ 244 w 290"/>
              <a:gd name="T55" fmla="*/ 144 h 289"/>
              <a:gd name="T56" fmla="*/ 225 w 290"/>
              <a:gd name="T57" fmla="*/ 225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0" h="289">
                <a:moveTo>
                  <a:pt x="145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4"/>
                  <a:pt x="65" y="289"/>
                  <a:pt x="145" y="289"/>
                </a:cubicBezTo>
                <a:cubicBezTo>
                  <a:pt x="225" y="289"/>
                  <a:pt x="290" y="224"/>
                  <a:pt x="290" y="144"/>
                </a:cubicBezTo>
                <a:cubicBezTo>
                  <a:pt x="290" y="64"/>
                  <a:pt x="225" y="0"/>
                  <a:pt x="145" y="0"/>
                </a:cubicBezTo>
                <a:close/>
                <a:moveTo>
                  <a:pt x="173" y="144"/>
                </a:moveTo>
                <a:cubicBezTo>
                  <a:pt x="173" y="236"/>
                  <a:pt x="173" y="236"/>
                  <a:pt x="173" y="236"/>
                </a:cubicBezTo>
                <a:cubicBezTo>
                  <a:pt x="79" y="197"/>
                  <a:pt x="79" y="197"/>
                  <a:pt x="79" y="197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46" y="183"/>
                  <a:pt x="46" y="183"/>
                  <a:pt x="46" y="183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79" y="106"/>
                  <a:pt x="79" y="106"/>
                  <a:pt x="79" y="106"/>
                </a:cubicBezTo>
                <a:cubicBezTo>
                  <a:pt x="79" y="91"/>
                  <a:pt x="79" y="91"/>
                  <a:pt x="79" y="91"/>
                </a:cubicBezTo>
                <a:cubicBezTo>
                  <a:pt x="173" y="53"/>
                  <a:pt x="173" y="53"/>
                  <a:pt x="173" y="53"/>
                </a:cubicBezTo>
                <a:lnTo>
                  <a:pt x="173" y="144"/>
                </a:lnTo>
                <a:close/>
                <a:moveTo>
                  <a:pt x="182" y="196"/>
                </a:moveTo>
                <a:cubicBezTo>
                  <a:pt x="190" y="182"/>
                  <a:pt x="194" y="163"/>
                  <a:pt x="194" y="144"/>
                </a:cubicBezTo>
                <a:cubicBezTo>
                  <a:pt x="194" y="125"/>
                  <a:pt x="190" y="107"/>
                  <a:pt x="182" y="93"/>
                </a:cubicBezTo>
                <a:cubicBezTo>
                  <a:pt x="197" y="84"/>
                  <a:pt x="197" y="84"/>
                  <a:pt x="197" y="84"/>
                </a:cubicBezTo>
                <a:cubicBezTo>
                  <a:pt x="206" y="101"/>
                  <a:pt x="211" y="123"/>
                  <a:pt x="211" y="144"/>
                </a:cubicBezTo>
                <a:cubicBezTo>
                  <a:pt x="211" y="166"/>
                  <a:pt x="206" y="187"/>
                  <a:pt x="197" y="204"/>
                </a:cubicBezTo>
                <a:lnTo>
                  <a:pt x="182" y="196"/>
                </a:lnTo>
                <a:close/>
                <a:moveTo>
                  <a:pt x="225" y="225"/>
                </a:moveTo>
                <a:cubicBezTo>
                  <a:pt x="210" y="216"/>
                  <a:pt x="210" y="216"/>
                  <a:pt x="210" y="216"/>
                </a:cubicBezTo>
                <a:cubicBezTo>
                  <a:pt x="221" y="196"/>
                  <a:pt x="227" y="171"/>
                  <a:pt x="227" y="144"/>
                </a:cubicBezTo>
                <a:cubicBezTo>
                  <a:pt x="227" y="118"/>
                  <a:pt x="221" y="93"/>
                  <a:pt x="210" y="72"/>
                </a:cubicBezTo>
                <a:cubicBezTo>
                  <a:pt x="225" y="64"/>
                  <a:pt x="225" y="64"/>
                  <a:pt x="225" y="64"/>
                </a:cubicBezTo>
                <a:cubicBezTo>
                  <a:pt x="237" y="87"/>
                  <a:pt x="244" y="115"/>
                  <a:pt x="244" y="144"/>
                </a:cubicBezTo>
                <a:cubicBezTo>
                  <a:pt x="244" y="174"/>
                  <a:pt x="237" y="202"/>
                  <a:pt x="225" y="2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31" name="îṣļîḑé-Freeform: Shape 72"/>
          <p:cNvSpPr/>
          <p:nvPr/>
        </p:nvSpPr>
        <p:spPr bwMode="auto">
          <a:xfrm>
            <a:off x="3183890" y="1887855"/>
            <a:ext cx="568325" cy="568325"/>
          </a:xfrm>
          <a:custGeom>
            <a:avLst/>
            <a:gdLst>
              <a:gd name="T0" fmla="*/ 145 w 289"/>
              <a:gd name="T1" fmla="*/ 0 h 289"/>
              <a:gd name="T2" fmla="*/ 0 w 289"/>
              <a:gd name="T3" fmla="*/ 145 h 289"/>
              <a:gd name="T4" fmla="*/ 145 w 289"/>
              <a:gd name="T5" fmla="*/ 289 h 289"/>
              <a:gd name="T6" fmla="*/ 289 w 289"/>
              <a:gd name="T7" fmla="*/ 145 h 289"/>
              <a:gd name="T8" fmla="*/ 145 w 289"/>
              <a:gd name="T9" fmla="*/ 0 h 289"/>
              <a:gd name="T10" fmla="*/ 145 w 289"/>
              <a:gd name="T11" fmla="*/ 227 h 289"/>
              <a:gd name="T12" fmla="*/ 121 w 289"/>
              <a:gd name="T13" fmla="*/ 204 h 289"/>
              <a:gd name="T14" fmla="*/ 145 w 289"/>
              <a:gd name="T15" fmla="*/ 181 h 289"/>
              <a:gd name="T16" fmla="*/ 168 w 289"/>
              <a:gd name="T17" fmla="*/ 204 h 289"/>
              <a:gd name="T18" fmla="*/ 145 w 289"/>
              <a:gd name="T19" fmla="*/ 227 h 289"/>
              <a:gd name="T20" fmla="*/ 206 w 289"/>
              <a:gd name="T21" fmla="*/ 174 h 289"/>
              <a:gd name="T22" fmla="*/ 185 w 289"/>
              <a:gd name="T23" fmla="*/ 174 h 289"/>
              <a:gd name="T24" fmla="*/ 180 w 289"/>
              <a:gd name="T25" fmla="*/ 168 h 289"/>
              <a:gd name="T26" fmla="*/ 113 w 289"/>
              <a:gd name="T27" fmla="*/ 168 h 289"/>
              <a:gd name="T28" fmla="*/ 105 w 289"/>
              <a:gd name="T29" fmla="*/ 176 h 289"/>
              <a:gd name="T30" fmla="*/ 85 w 289"/>
              <a:gd name="T31" fmla="*/ 176 h 289"/>
              <a:gd name="T32" fmla="*/ 85 w 289"/>
              <a:gd name="T33" fmla="*/ 156 h 289"/>
              <a:gd name="T34" fmla="*/ 89 w 289"/>
              <a:gd name="T35" fmla="*/ 151 h 289"/>
              <a:gd name="T36" fmla="*/ 93 w 289"/>
              <a:gd name="T37" fmla="*/ 148 h 289"/>
              <a:gd name="T38" fmla="*/ 198 w 289"/>
              <a:gd name="T39" fmla="*/ 145 h 289"/>
              <a:gd name="T40" fmla="*/ 198 w 289"/>
              <a:gd name="T41" fmla="*/ 146 h 289"/>
              <a:gd name="T42" fmla="*/ 199 w 289"/>
              <a:gd name="T43" fmla="*/ 147 h 289"/>
              <a:gd name="T44" fmla="*/ 200 w 289"/>
              <a:gd name="T45" fmla="*/ 148 h 289"/>
              <a:gd name="T46" fmla="*/ 206 w 289"/>
              <a:gd name="T47" fmla="*/ 154 h 289"/>
              <a:gd name="T48" fmla="*/ 210 w 289"/>
              <a:gd name="T49" fmla="*/ 164 h 289"/>
              <a:gd name="T50" fmla="*/ 206 w 289"/>
              <a:gd name="T51" fmla="*/ 174 h 289"/>
              <a:gd name="T52" fmla="*/ 240 w 289"/>
              <a:gd name="T53" fmla="*/ 138 h 289"/>
              <a:gd name="T54" fmla="*/ 221 w 289"/>
              <a:gd name="T55" fmla="*/ 138 h 289"/>
              <a:gd name="T56" fmla="*/ 214 w 289"/>
              <a:gd name="T57" fmla="*/ 131 h 289"/>
              <a:gd name="T58" fmla="*/ 76 w 289"/>
              <a:gd name="T59" fmla="*/ 132 h 289"/>
              <a:gd name="T60" fmla="*/ 76 w 289"/>
              <a:gd name="T61" fmla="*/ 132 h 289"/>
              <a:gd name="T62" fmla="*/ 67 w 289"/>
              <a:gd name="T63" fmla="*/ 141 h 289"/>
              <a:gd name="T64" fmla="*/ 49 w 289"/>
              <a:gd name="T65" fmla="*/ 141 h 289"/>
              <a:gd name="T66" fmla="*/ 48 w 289"/>
              <a:gd name="T67" fmla="*/ 122 h 289"/>
              <a:gd name="T68" fmla="*/ 57 w 289"/>
              <a:gd name="T69" fmla="*/ 113 h 289"/>
              <a:gd name="T70" fmla="*/ 58 w 289"/>
              <a:gd name="T71" fmla="*/ 112 h 289"/>
              <a:gd name="T72" fmla="*/ 229 w 289"/>
              <a:gd name="T73" fmla="*/ 109 h 289"/>
              <a:gd name="T74" fmla="*/ 231 w 289"/>
              <a:gd name="T75" fmla="*/ 110 h 289"/>
              <a:gd name="T76" fmla="*/ 235 w 289"/>
              <a:gd name="T77" fmla="*/ 114 h 289"/>
              <a:gd name="T78" fmla="*/ 235 w 289"/>
              <a:gd name="T79" fmla="*/ 114 h 289"/>
              <a:gd name="T80" fmla="*/ 240 w 289"/>
              <a:gd name="T81" fmla="*/ 119 h 289"/>
              <a:gd name="T82" fmla="*/ 240 w 289"/>
              <a:gd name="T83" fmla="*/ 13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9" h="289">
                <a:moveTo>
                  <a:pt x="145" y="0"/>
                </a:moveTo>
                <a:cubicBezTo>
                  <a:pt x="65" y="0"/>
                  <a:pt x="0" y="65"/>
                  <a:pt x="0" y="145"/>
                </a:cubicBezTo>
                <a:cubicBezTo>
                  <a:pt x="0" y="224"/>
                  <a:pt x="65" y="289"/>
                  <a:pt x="145" y="289"/>
                </a:cubicBezTo>
                <a:cubicBezTo>
                  <a:pt x="225" y="289"/>
                  <a:pt x="289" y="224"/>
                  <a:pt x="289" y="145"/>
                </a:cubicBezTo>
                <a:cubicBezTo>
                  <a:pt x="289" y="65"/>
                  <a:pt x="225" y="0"/>
                  <a:pt x="145" y="0"/>
                </a:cubicBezTo>
                <a:close/>
                <a:moveTo>
                  <a:pt x="145" y="227"/>
                </a:moveTo>
                <a:cubicBezTo>
                  <a:pt x="132" y="227"/>
                  <a:pt x="121" y="217"/>
                  <a:pt x="121" y="204"/>
                </a:cubicBezTo>
                <a:cubicBezTo>
                  <a:pt x="121" y="191"/>
                  <a:pt x="132" y="181"/>
                  <a:pt x="145" y="181"/>
                </a:cubicBezTo>
                <a:cubicBezTo>
                  <a:pt x="158" y="181"/>
                  <a:pt x="168" y="191"/>
                  <a:pt x="168" y="204"/>
                </a:cubicBezTo>
                <a:cubicBezTo>
                  <a:pt x="168" y="217"/>
                  <a:pt x="158" y="227"/>
                  <a:pt x="145" y="227"/>
                </a:cubicBezTo>
                <a:close/>
                <a:moveTo>
                  <a:pt x="206" y="174"/>
                </a:moveTo>
                <a:cubicBezTo>
                  <a:pt x="200" y="180"/>
                  <a:pt x="191" y="180"/>
                  <a:pt x="185" y="174"/>
                </a:cubicBezTo>
                <a:cubicBezTo>
                  <a:pt x="180" y="168"/>
                  <a:pt x="180" y="168"/>
                  <a:pt x="180" y="168"/>
                </a:cubicBezTo>
                <a:cubicBezTo>
                  <a:pt x="161" y="150"/>
                  <a:pt x="132" y="150"/>
                  <a:pt x="113" y="168"/>
                </a:cubicBezTo>
                <a:cubicBezTo>
                  <a:pt x="105" y="176"/>
                  <a:pt x="105" y="176"/>
                  <a:pt x="105" y="176"/>
                </a:cubicBezTo>
                <a:cubicBezTo>
                  <a:pt x="100" y="182"/>
                  <a:pt x="90" y="182"/>
                  <a:pt x="85" y="176"/>
                </a:cubicBezTo>
                <a:cubicBezTo>
                  <a:pt x="79" y="171"/>
                  <a:pt x="79" y="161"/>
                  <a:pt x="85" y="156"/>
                </a:cubicBezTo>
                <a:cubicBezTo>
                  <a:pt x="89" y="151"/>
                  <a:pt x="89" y="151"/>
                  <a:pt x="89" y="151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121" y="119"/>
                  <a:pt x="167" y="118"/>
                  <a:pt x="198" y="145"/>
                </a:cubicBezTo>
                <a:cubicBezTo>
                  <a:pt x="198" y="145"/>
                  <a:pt x="198" y="146"/>
                  <a:pt x="198" y="146"/>
                </a:cubicBezTo>
                <a:cubicBezTo>
                  <a:pt x="199" y="147"/>
                  <a:pt x="199" y="147"/>
                  <a:pt x="199" y="147"/>
                </a:cubicBezTo>
                <a:cubicBezTo>
                  <a:pt x="200" y="147"/>
                  <a:pt x="200" y="147"/>
                  <a:pt x="200" y="148"/>
                </a:cubicBezTo>
                <a:cubicBezTo>
                  <a:pt x="206" y="154"/>
                  <a:pt x="206" y="154"/>
                  <a:pt x="206" y="154"/>
                </a:cubicBezTo>
                <a:cubicBezTo>
                  <a:pt x="209" y="156"/>
                  <a:pt x="210" y="160"/>
                  <a:pt x="210" y="164"/>
                </a:cubicBezTo>
                <a:cubicBezTo>
                  <a:pt x="210" y="168"/>
                  <a:pt x="209" y="171"/>
                  <a:pt x="206" y="174"/>
                </a:cubicBezTo>
                <a:close/>
                <a:moveTo>
                  <a:pt x="240" y="138"/>
                </a:moveTo>
                <a:cubicBezTo>
                  <a:pt x="235" y="143"/>
                  <a:pt x="226" y="143"/>
                  <a:pt x="221" y="138"/>
                </a:cubicBezTo>
                <a:cubicBezTo>
                  <a:pt x="214" y="131"/>
                  <a:pt x="214" y="131"/>
                  <a:pt x="214" y="131"/>
                </a:cubicBezTo>
                <a:cubicBezTo>
                  <a:pt x="176" y="94"/>
                  <a:pt x="115" y="95"/>
                  <a:pt x="76" y="132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67" y="141"/>
                  <a:pt x="67" y="141"/>
                  <a:pt x="67" y="141"/>
                </a:cubicBezTo>
                <a:cubicBezTo>
                  <a:pt x="62" y="146"/>
                  <a:pt x="54" y="146"/>
                  <a:pt x="49" y="141"/>
                </a:cubicBezTo>
                <a:cubicBezTo>
                  <a:pt x="43" y="135"/>
                  <a:pt x="43" y="127"/>
                  <a:pt x="48" y="122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57" y="113"/>
                  <a:pt x="58" y="113"/>
                  <a:pt x="58" y="112"/>
                </a:cubicBezTo>
                <a:cubicBezTo>
                  <a:pt x="105" y="67"/>
                  <a:pt x="180" y="65"/>
                  <a:pt x="229" y="109"/>
                </a:cubicBezTo>
                <a:cubicBezTo>
                  <a:pt x="230" y="109"/>
                  <a:pt x="231" y="110"/>
                  <a:pt x="231" y="110"/>
                </a:cubicBezTo>
                <a:cubicBezTo>
                  <a:pt x="235" y="114"/>
                  <a:pt x="235" y="114"/>
                  <a:pt x="235" y="114"/>
                </a:cubicBezTo>
                <a:cubicBezTo>
                  <a:pt x="235" y="114"/>
                  <a:pt x="235" y="114"/>
                  <a:pt x="235" y="114"/>
                </a:cubicBezTo>
                <a:cubicBezTo>
                  <a:pt x="240" y="119"/>
                  <a:pt x="240" y="119"/>
                  <a:pt x="240" y="119"/>
                </a:cubicBezTo>
                <a:cubicBezTo>
                  <a:pt x="245" y="124"/>
                  <a:pt x="245" y="133"/>
                  <a:pt x="240" y="1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374765" y="1816100"/>
            <a:ext cx="4599234" cy="3795395"/>
            <a:chOff x="1071" y="3008"/>
            <a:chExt cx="7813" cy="5977"/>
          </a:xfrm>
        </p:grpSpPr>
        <p:sp>
          <p:nvSpPr>
            <p:cNvPr id="37" name="文本框 36"/>
            <p:cNvSpPr txBox="1"/>
            <p:nvPr/>
          </p:nvSpPr>
          <p:spPr>
            <a:xfrm>
              <a:off x="2099" y="3903"/>
              <a:ext cx="6785" cy="247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请您在此处添加具体的内容，所用的文字尽量言简意赅，只需要做简单的说明即可，内容不必过于繁琐，注意保持整体的排版美观度</a:t>
              </a:r>
              <a:endPara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71" y="3008"/>
              <a:ext cx="2548" cy="677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099" y="6515"/>
              <a:ext cx="6785" cy="247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请您在此处添加具体的内容</a:t>
              </a: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，所用的文字尽量言简意赅，只需要做简单的说明即可，内容不必过于繁琐，注意保持整体的排版美观度</a:t>
              </a:r>
              <a:endPara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6542405" y="2543175"/>
            <a:ext cx="437515" cy="42608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542405" y="4220210"/>
            <a:ext cx="437515" cy="42608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554470" y="2572385"/>
            <a:ext cx="41402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01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53835" y="4248785"/>
            <a:ext cx="41402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02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6" name="菱形 5"/>
          <p:cNvSpPr/>
          <p:nvPr/>
        </p:nvSpPr>
        <p:spPr>
          <a:xfrm flipV="1">
            <a:off x="595630" y="431165"/>
            <a:ext cx="478790" cy="546100"/>
          </a:xfrm>
          <a:prstGeom prst="diamond">
            <a:avLst/>
          </a:prstGeom>
          <a:solidFill>
            <a:srgbClr val="B3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 flipV="1">
            <a:off x="549910" y="430530"/>
            <a:ext cx="478790" cy="546100"/>
          </a:xfrm>
          <a:prstGeom prst="diamond">
            <a:avLst/>
          </a:prstGeom>
          <a:noFill/>
          <a:ln>
            <a:solidFill>
              <a:srgbClr val="C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" name="文本框 25"/>
          <p:cNvSpPr txBox="1"/>
          <p:nvPr/>
        </p:nvSpPr>
        <p:spPr>
          <a:xfrm>
            <a:off x="1217930" y="412115"/>
            <a:ext cx="1856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工作计划</a:t>
            </a:r>
            <a:endParaRPr lang="zh-CN" altLang="en-US" sz="32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043170" y="2529840"/>
            <a:ext cx="2105025" cy="2048510"/>
          </a:xfrm>
          <a:prstGeom prst="roundRect">
            <a:avLst/>
          </a:prstGeom>
          <a:solidFill>
            <a:srgbClr val="C0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3729355" y="1751330"/>
            <a:ext cx="1088390" cy="105918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7448550" y="1751330"/>
            <a:ext cx="1088390" cy="1059180"/>
          </a:xfrm>
          <a:prstGeom prst="roundRect">
            <a:avLst/>
          </a:prstGeom>
          <a:solidFill>
            <a:srgbClr val="C0000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729355" y="4255135"/>
            <a:ext cx="1088390" cy="1059180"/>
          </a:xfrm>
          <a:prstGeom prst="roundRect">
            <a:avLst/>
          </a:prstGeom>
          <a:solidFill>
            <a:srgbClr val="C0000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7448550" y="4255135"/>
            <a:ext cx="1088390" cy="105918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8729980" y="1651000"/>
            <a:ext cx="3051810" cy="1259840"/>
            <a:chOff x="1071" y="3008"/>
            <a:chExt cx="5113" cy="1984"/>
          </a:xfrm>
        </p:grpSpPr>
        <p:sp>
          <p:nvSpPr>
            <p:cNvPr id="37" name="文本框 36"/>
            <p:cNvSpPr txBox="1"/>
            <p:nvPr/>
          </p:nvSpPr>
          <p:spPr>
            <a:xfrm>
              <a:off x="1071" y="3685"/>
              <a:ext cx="511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请在此处添加具体内容，文字尽量言简意赅，简单说明即可</a:t>
              </a:r>
              <a:endPara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71" y="3008"/>
              <a:ext cx="2470" cy="677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29980" y="4154805"/>
            <a:ext cx="3051810" cy="1259840"/>
            <a:chOff x="1071" y="3008"/>
            <a:chExt cx="5113" cy="1984"/>
          </a:xfrm>
        </p:grpSpPr>
        <p:sp>
          <p:nvSpPr>
            <p:cNvPr id="10" name="文本框 9"/>
            <p:cNvSpPr txBox="1"/>
            <p:nvPr/>
          </p:nvSpPr>
          <p:spPr>
            <a:xfrm>
              <a:off x="1071" y="3685"/>
              <a:ext cx="511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请在此处添加具体内容，文字尽量言简意赅，简单说明即可</a:t>
              </a:r>
              <a:endPara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71" y="3008"/>
              <a:ext cx="2470" cy="677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6090" y="1751330"/>
            <a:ext cx="3051810" cy="1259840"/>
            <a:chOff x="1071" y="3008"/>
            <a:chExt cx="5113" cy="1984"/>
          </a:xfrm>
        </p:grpSpPr>
        <p:sp>
          <p:nvSpPr>
            <p:cNvPr id="15" name="文本框 14"/>
            <p:cNvSpPr txBox="1"/>
            <p:nvPr/>
          </p:nvSpPr>
          <p:spPr>
            <a:xfrm>
              <a:off x="1071" y="3685"/>
              <a:ext cx="511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请在此处添加具体内容，文字尽量言简意赅，简单说明即可</a:t>
              </a:r>
              <a:endPara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711" y="3008"/>
              <a:ext cx="2470" cy="677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r"/>
              <a:r>
                <a:rPr lang="zh-CN" alt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6090" y="4154805"/>
            <a:ext cx="3051810" cy="1259840"/>
            <a:chOff x="1071" y="3008"/>
            <a:chExt cx="5113" cy="1984"/>
          </a:xfrm>
        </p:grpSpPr>
        <p:sp>
          <p:nvSpPr>
            <p:cNvPr id="18" name="文本框 17"/>
            <p:cNvSpPr txBox="1"/>
            <p:nvPr/>
          </p:nvSpPr>
          <p:spPr>
            <a:xfrm>
              <a:off x="1071" y="3685"/>
              <a:ext cx="511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请在此处添加具体内容，文字尽量言简意赅，简单说明即可</a:t>
              </a:r>
              <a:endPara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711" y="3008"/>
              <a:ext cx="2470" cy="677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r"/>
              <a:r>
                <a:rPr lang="zh-CN" alt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28" name="íṩľíḍè-Freeform: Shape 86"/>
          <p:cNvSpPr/>
          <p:nvPr/>
        </p:nvSpPr>
        <p:spPr bwMode="auto">
          <a:xfrm>
            <a:off x="4052570" y="4584700"/>
            <a:ext cx="436245" cy="436245"/>
          </a:xfrm>
          <a:custGeom>
            <a:avLst/>
            <a:gdLst>
              <a:gd name="T0" fmla="*/ 154 w 308"/>
              <a:gd name="T1" fmla="*/ 0 h 308"/>
              <a:gd name="T2" fmla="*/ 0 w 308"/>
              <a:gd name="T3" fmla="*/ 154 h 308"/>
              <a:gd name="T4" fmla="*/ 154 w 308"/>
              <a:gd name="T5" fmla="*/ 308 h 308"/>
              <a:gd name="T6" fmla="*/ 308 w 308"/>
              <a:gd name="T7" fmla="*/ 154 h 308"/>
              <a:gd name="T8" fmla="*/ 154 w 308"/>
              <a:gd name="T9" fmla="*/ 0 h 308"/>
              <a:gd name="T10" fmla="*/ 165 w 308"/>
              <a:gd name="T11" fmla="*/ 62 h 308"/>
              <a:gd name="T12" fmla="*/ 174 w 308"/>
              <a:gd name="T13" fmla="*/ 77 h 308"/>
              <a:gd name="T14" fmla="*/ 174 w 308"/>
              <a:gd name="T15" fmla="*/ 90 h 308"/>
              <a:gd name="T16" fmla="*/ 182 w 308"/>
              <a:gd name="T17" fmla="*/ 107 h 308"/>
              <a:gd name="T18" fmla="*/ 169 w 308"/>
              <a:gd name="T19" fmla="*/ 136 h 308"/>
              <a:gd name="T20" fmla="*/ 164 w 308"/>
              <a:gd name="T21" fmla="*/ 120 h 308"/>
              <a:gd name="T22" fmla="*/ 156 w 308"/>
              <a:gd name="T23" fmla="*/ 91 h 308"/>
              <a:gd name="T24" fmla="*/ 165 w 308"/>
              <a:gd name="T25" fmla="*/ 62 h 308"/>
              <a:gd name="T26" fmla="*/ 117 w 308"/>
              <a:gd name="T27" fmla="*/ 62 h 308"/>
              <a:gd name="T28" fmla="*/ 125 w 308"/>
              <a:gd name="T29" fmla="*/ 77 h 308"/>
              <a:gd name="T30" fmla="*/ 126 w 308"/>
              <a:gd name="T31" fmla="*/ 90 h 308"/>
              <a:gd name="T32" fmla="*/ 134 w 308"/>
              <a:gd name="T33" fmla="*/ 107 h 308"/>
              <a:gd name="T34" fmla="*/ 120 w 308"/>
              <a:gd name="T35" fmla="*/ 136 h 308"/>
              <a:gd name="T36" fmla="*/ 116 w 308"/>
              <a:gd name="T37" fmla="*/ 120 h 308"/>
              <a:gd name="T38" fmla="*/ 108 w 308"/>
              <a:gd name="T39" fmla="*/ 91 h 308"/>
              <a:gd name="T40" fmla="*/ 117 w 308"/>
              <a:gd name="T41" fmla="*/ 62 h 308"/>
              <a:gd name="T42" fmla="*/ 230 w 308"/>
              <a:gd name="T43" fmla="*/ 218 h 308"/>
              <a:gd name="T44" fmla="*/ 215 w 308"/>
              <a:gd name="T45" fmla="*/ 215 h 308"/>
              <a:gd name="T46" fmla="*/ 147 w 308"/>
              <a:gd name="T47" fmla="*/ 247 h 308"/>
              <a:gd name="T48" fmla="*/ 62 w 308"/>
              <a:gd name="T49" fmla="*/ 162 h 308"/>
              <a:gd name="T50" fmla="*/ 63 w 308"/>
              <a:gd name="T51" fmla="*/ 146 h 308"/>
              <a:gd name="T52" fmla="*/ 232 w 308"/>
              <a:gd name="T53" fmla="*/ 146 h 308"/>
              <a:gd name="T54" fmla="*/ 232 w 308"/>
              <a:gd name="T55" fmla="*/ 146 h 308"/>
              <a:gd name="T56" fmla="*/ 266 w 308"/>
              <a:gd name="T57" fmla="*/ 182 h 308"/>
              <a:gd name="T58" fmla="*/ 230 w 308"/>
              <a:gd name="T59" fmla="*/ 218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08" h="308">
                <a:moveTo>
                  <a:pt x="154" y="0"/>
                </a:moveTo>
                <a:cubicBezTo>
                  <a:pt x="69" y="0"/>
                  <a:pt x="0" y="69"/>
                  <a:pt x="0" y="154"/>
                </a:cubicBezTo>
                <a:cubicBezTo>
                  <a:pt x="0" y="239"/>
                  <a:pt x="69" y="308"/>
                  <a:pt x="154" y="308"/>
                </a:cubicBezTo>
                <a:cubicBezTo>
                  <a:pt x="239" y="308"/>
                  <a:pt x="308" y="239"/>
                  <a:pt x="308" y="154"/>
                </a:cubicBezTo>
                <a:cubicBezTo>
                  <a:pt x="308" y="69"/>
                  <a:pt x="239" y="0"/>
                  <a:pt x="154" y="0"/>
                </a:cubicBezTo>
                <a:close/>
                <a:moveTo>
                  <a:pt x="165" y="62"/>
                </a:moveTo>
                <a:cubicBezTo>
                  <a:pt x="174" y="56"/>
                  <a:pt x="183" y="71"/>
                  <a:pt x="174" y="77"/>
                </a:cubicBezTo>
                <a:cubicBezTo>
                  <a:pt x="169" y="79"/>
                  <a:pt x="172" y="86"/>
                  <a:pt x="174" y="90"/>
                </a:cubicBezTo>
                <a:cubicBezTo>
                  <a:pt x="177" y="95"/>
                  <a:pt x="181" y="101"/>
                  <a:pt x="182" y="107"/>
                </a:cubicBezTo>
                <a:cubicBezTo>
                  <a:pt x="185" y="119"/>
                  <a:pt x="181" y="132"/>
                  <a:pt x="169" y="136"/>
                </a:cubicBezTo>
                <a:cubicBezTo>
                  <a:pt x="158" y="140"/>
                  <a:pt x="153" y="123"/>
                  <a:pt x="164" y="120"/>
                </a:cubicBezTo>
                <a:cubicBezTo>
                  <a:pt x="172" y="117"/>
                  <a:pt x="157" y="95"/>
                  <a:pt x="156" y="91"/>
                </a:cubicBezTo>
                <a:cubicBezTo>
                  <a:pt x="152" y="80"/>
                  <a:pt x="154" y="68"/>
                  <a:pt x="165" y="62"/>
                </a:cubicBezTo>
                <a:close/>
                <a:moveTo>
                  <a:pt x="117" y="62"/>
                </a:moveTo>
                <a:cubicBezTo>
                  <a:pt x="126" y="56"/>
                  <a:pt x="135" y="71"/>
                  <a:pt x="125" y="77"/>
                </a:cubicBezTo>
                <a:cubicBezTo>
                  <a:pt x="121" y="79"/>
                  <a:pt x="124" y="86"/>
                  <a:pt x="126" y="90"/>
                </a:cubicBezTo>
                <a:cubicBezTo>
                  <a:pt x="129" y="95"/>
                  <a:pt x="133" y="101"/>
                  <a:pt x="134" y="107"/>
                </a:cubicBezTo>
                <a:cubicBezTo>
                  <a:pt x="137" y="119"/>
                  <a:pt x="133" y="132"/>
                  <a:pt x="120" y="136"/>
                </a:cubicBezTo>
                <a:cubicBezTo>
                  <a:pt x="110" y="140"/>
                  <a:pt x="105" y="123"/>
                  <a:pt x="116" y="120"/>
                </a:cubicBezTo>
                <a:cubicBezTo>
                  <a:pt x="124" y="117"/>
                  <a:pt x="109" y="95"/>
                  <a:pt x="108" y="91"/>
                </a:cubicBezTo>
                <a:cubicBezTo>
                  <a:pt x="104" y="80"/>
                  <a:pt x="106" y="68"/>
                  <a:pt x="117" y="62"/>
                </a:cubicBezTo>
                <a:close/>
                <a:moveTo>
                  <a:pt x="230" y="218"/>
                </a:moveTo>
                <a:cubicBezTo>
                  <a:pt x="225" y="218"/>
                  <a:pt x="219" y="217"/>
                  <a:pt x="215" y="215"/>
                </a:cubicBezTo>
                <a:cubicBezTo>
                  <a:pt x="199" y="235"/>
                  <a:pt x="175" y="247"/>
                  <a:pt x="147" y="247"/>
                </a:cubicBezTo>
                <a:cubicBezTo>
                  <a:pt x="100" y="247"/>
                  <a:pt x="62" y="209"/>
                  <a:pt x="62" y="162"/>
                </a:cubicBezTo>
                <a:cubicBezTo>
                  <a:pt x="62" y="156"/>
                  <a:pt x="62" y="151"/>
                  <a:pt x="63" y="146"/>
                </a:cubicBezTo>
                <a:cubicBezTo>
                  <a:pt x="232" y="146"/>
                  <a:pt x="232" y="146"/>
                  <a:pt x="232" y="146"/>
                </a:cubicBezTo>
                <a:cubicBezTo>
                  <a:pt x="232" y="146"/>
                  <a:pt x="232" y="146"/>
                  <a:pt x="232" y="146"/>
                </a:cubicBezTo>
                <a:cubicBezTo>
                  <a:pt x="251" y="147"/>
                  <a:pt x="266" y="162"/>
                  <a:pt x="266" y="182"/>
                </a:cubicBezTo>
                <a:cubicBezTo>
                  <a:pt x="266" y="202"/>
                  <a:pt x="250" y="218"/>
                  <a:pt x="230" y="2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9" name="îṣļîḑé-Freeform: Shape 49"/>
          <p:cNvSpPr/>
          <p:nvPr/>
        </p:nvSpPr>
        <p:spPr bwMode="auto">
          <a:xfrm>
            <a:off x="7774940" y="2059940"/>
            <a:ext cx="436245" cy="436245"/>
          </a:xfrm>
          <a:custGeom>
            <a:avLst/>
            <a:gdLst>
              <a:gd name="T0" fmla="*/ 178 w 357"/>
              <a:gd name="T1" fmla="*/ 0 h 356"/>
              <a:gd name="T2" fmla="*/ 0 w 357"/>
              <a:gd name="T3" fmla="*/ 178 h 356"/>
              <a:gd name="T4" fmla="*/ 178 w 357"/>
              <a:gd name="T5" fmla="*/ 356 h 356"/>
              <a:gd name="T6" fmla="*/ 357 w 357"/>
              <a:gd name="T7" fmla="*/ 178 h 356"/>
              <a:gd name="T8" fmla="*/ 178 w 357"/>
              <a:gd name="T9" fmla="*/ 0 h 356"/>
              <a:gd name="T10" fmla="*/ 220 w 357"/>
              <a:gd name="T11" fmla="*/ 77 h 356"/>
              <a:gd name="T12" fmla="*/ 258 w 357"/>
              <a:gd name="T13" fmla="*/ 77 h 356"/>
              <a:gd name="T14" fmla="*/ 258 w 357"/>
              <a:gd name="T15" fmla="*/ 125 h 356"/>
              <a:gd name="T16" fmla="*/ 220 w 357"/>
              <a:gd name="T17" fmla="*/ 94 h 356"/>
              <a:gd name="T18" fmla="*/ 220 w 357"/>
              <a:gd name="T19" fmla="*/ 77 h 356"/>
              <a:gd name="T20" fmla="*/ 258 w 357"/>
              <a:gd name="T21" fmla="*/ 200 h 356"/>
              <a:gd name="T22" fmla="*/ 258 w 357"/>
              <a:gd name="T23" fmla="*/ 272 h 356"/>
              <a:gd name="T24" fmla="*/ 208 w 357"/>
              <a:gd name="T25" fmla="*/ 272 h 356"/>
              <a:gd name="T26" fmla="*/ 208 w 357"/>
              <a:gd name="T27" fmla="*/ 185 h 356"/>
              <a:gd name="T28" fmla="*/ 149 w 357"/>
              <a:gd name="T29" fmla="*/ 185 h 356"/>
              <a:gd name="T30" fmla="*/ 149 w 357"/>
              <a:gd name="T31" fmla="*/ 272 h 356"/>
              <a:gd name="T32" fmla="*/ 98 w 357"/>
              <a:gd name="T33" fmla="*/ 272 h 356"/>
              <a:gd name="T34" fmla="*/ 98 w 357"/>
              <a:gd name="T35" fmla="*/ 184 h 356"/>
              <a:gd name="T36" fmla="*/ 178 w 357"/>
              <a:gd name="T37" fmla="*/ 118 h 356"/>
              <a:gd name="T38" fmla="*/ 220 w 357"/>
              <a:gd name="T39" fmla="*/ 152 h 356"/>
              <a:gd name="T40" fmla="*/ 258 w 357"/>
              <a:gd name="T41" fmla="*/ 184 h 356"/>
              <a:gd name="T42" fmla="*/ 258 w 357"/>
              <a:gd name="T43" fmla="*/ 200 h 356"/>
              <a:gd name="T44" fmla="*/ 276 w 357"/>
              <a:gd name="T45" fmla="*/ 190 h 356"/>
              <a:gd name="T46" fmla="*/ 258 w 357"/>
              <a:gd name="T47" fmla="*/ 175 h 356"/>
              <a:gd name="T48" fmla="*/ 220 w 357"/>
              <a:gd name="T49" fmla="*/ 144 h 356"/>
              <a:gd name="T50" fmla="*/ 178 w 357"/>
              <a:gd name="T51" fmla="*/ 110 h 356"/>
              <a:gd name="T52" fmla="*/ 98 w 357"/>
              <a:gd name="T53" fmla="*/ 175 h 356"/>
              <a:gd name="T54" fmla="*/ 81 w 357"/>
              <a:gd name="T55" fmla="*/ 190 h 356"/>
              <a:gd name="T56" fmla="*/ 60 w 357"/>
              <a:gd name="T57" fmla="*/ 165 h 356"/>
              <a:gd name="T58" fmla="*/ 178 w 357"/>
              <a:gd name="T59" fmla="*/ 69 h 356"/>
              <a:gd name="T60" fmla="*/ 220 w 357"/>
              <a:gd name="T61" fmla="*/ 102 h 356"/>
              <a:gd name="T62" fmla="*/ 258 w 357"/>
              <a:gd name="T63" fmla="*/ 134 h 356"/>
              <a:gd name="T64" fmla="*/ 296 w 357"/>
              <a:gd name="T65" fmla="*/ 165 h 356"/>
              <a:gd name="T66" fmla="*/ 276 w 357"/>
              <a:gd name="T67" fmla="*/ 19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7" h="356">
                <a:moveTo>
                  <a:pt x="178" y="0"/>
                </a:moveTo>
                <a:cubicBezTo>
                  <a:pt x="80" y="0"/>
                  <a:pt x="0" y="80"/>
                  <a:pt x="0" y="178"/>
                </a:cubicBezTo>
                <a:cubicBezTo>
                  <a:pt x="0" y="277"/>
                  <a:pt x="80" y="356"/>
                  <a:pt x="178" y="356"/>
                </a:cubicBezTo>
                <a:cubicBezTo>
                  <a:pt x="277" y="356"/>
                  <a:pt x="357" y="277"/>
                  <a:pt x="357" y="178"/>
                </a:cubicBezTo>
                <a:cubicBezTo>
                  <a:pt x="357" y="80"/>
                  <a:pt x="277" y="0"/>
                  <a:pt x="178" y="0"/>
                </a:cubicBezTo>
                <a:close/>
                <a:moveTo>
                  <a:pt x="220" y="77"/>
                </a:moveTo>
                <a:cubicBezTo>
                  <a:pt x="258" y="77"/>
                  <a:pt x="258" y="77"/>
                  <a:pt x="258" y="77"/>
                </a:cubicBezTo>
                <a:cubicBezTo>
                  <a:pt x="258" y="125"/>
                  <a:pt x="258" y="125"/>
                  <a:pt x="258" y="125"/>
                </a:cubicBezTo>
                <a:cubicBezTo>
                  <a:pt x="220" y="94"/>
                  <a:pt x="220" y="94"/>
                  <a:pt x="220" y="94"/>
                </a:cubicBezTo>
                <a:lnTo>
                  <a:pt x="220" y="77"/>
                </a:lnTo>
                <a:close/>
                <a:moveTo>
                  <a:pt x="258" y="200"/>
                </a:moveTo>
                <a:cubicBezTo>
                  <a:pt x="258" y="272"/>
                  <a:pt x="258" y="272"/>
                  <a:pt x="258" y="272"/>
                </a:cubicBezTo>
                <a:cubicBezTo>
                  <a:pt x="208" y="272"/>
                  <a:pt x="208" y="272"/>
                  <a:pt x="208" y="272"/>
                </a:cubicBezTo>
                <a:cubicBezTo>
                  <a:pt x="208" y="185"/>
                  <a:pt x="208" y="185"/>
                  <a:pt x="208" y="185"/>
                </a:cubicBezTo>
                <a:cubicBezTo>
                  <a:pt x="149" y="185"/>
                  <a:pt x="149" y="185"/>
                  <a:pt x="149" y="185"/>
                </a:cubicBezTo>
                <a:cubicBezTo>
                  <a:pt x="149" y="272"/>
                  <a:pt x="149" y="272"/>
                  <a:pt x="149" y="272"/>
                </a:cubicBezTo>
                <a:cubicBezTo>
                  <a:pt x="98" y="272"/>
                  <a:pt x="98" y="272"/>
                  <a:pt x="98" y="272"/>
                </a:cubicBezTo>
                <a:cubicBezTo>
                  <a:pt x="98" y="184"/>
                  <a:pt x="98" y="184"/>
                  <a:pt x="98" y="184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220" y="152"/>
                  <a:pt x="220" y="152"/>
                  <a:pt x="220" y="152"/>
                </a:cubicBezTo>
                <a:cubicBezTo>
                  <a:pt x="258" y="184"/>
                  <a:pt x="258" y="184"/>
                  <a:pt x="258" y="184"/>
                </a:cubicBezTo>
                <a:lnTo>
                  <a:pt x="258" y="200"/>
                </a:lnTo>
                <a:close/>
                <a:moveTo>
                  <a:pt x="276" y="190"/>
                </a:moveTo>
                <a:cubicBezTo>
                  <a:pt x="258" y="175"/>
                  <a:pt x="258" y="175"/>
                  <a:pt x="258" y="175"/>
                </a:cubicBezTo>
                <a:cubicBezTo>
                  <a:pt x="220" y="144"/>
                  <a:pt x="220" y="144"/>
                  <a:pt x="220" y="144"/>
                </a:cubicBezTo>
                <a:cubicBezTo>
                  <a:pt x="178" y="110"/>
                  <a:pt x="178" y="110"/>
                  <a:pt x="178" y="110"/>
                </a:cubicBezTo>
                <a:cubicBezTo>
                  <a:pt x="98" y="175"/>
                  <a:pt x="98" y="175"/>
                  <a:pt x="98" y="175"/>
                </a:cubicBezTo>
                <a:cubicBezTo>
                  <a:pt x="81" y="190"/>
                  <a:pt x="81" y="190"/>
                  <a:pt x="81" y="190"/>
                </a:cubicBezTo>
                <a:cubicBezTo>
                  <a:pt x="60" y="165"/>
                  <a:pt x="60" y="165"/>
                  <a:pt x="60" y="165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220" y="102"/>
                  <a:pt x="220" y="102"/>
                  <a:pt x="220" y="102"/>
                </a:cubicBezTo>
                <a:cubicBezTo>
                  <a:pt x="258" y="134"/>
                  <a:pt x="258" y="134"/>
                  <a:pt x="258" y="134"/>
                </a:cubicBezTo>
                <a:cubicBezTo>
                  <a:pt x="296" y="165"/>
                  <a:pt x="296" y="165"/>
                  <a:pt x="296" y="165"/>
                </a:cubicBezTo>
                <a:lnTo>
                  <a:pt x="276" y="1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30" name="îṣļîḑé-Freeform: Shape 67"/>
          <p:cNvSpPr/>
          <p:nvPr/>
        </p:nvSpPr>
        <p:spPr bwMode="auto">
          <a:xfrm>
            <a:off x="7787640" y="4572635"/>
            <a:ext cx="423545" cy="423545"/>
          </a:xfrm>
          <a:custGeom>
            <a:avLst/>
            <a:gdLst>
              <a:gd name="T0" fmla="*/ 145 w 290"/>
              <a:gd name="T1" fmla="*/ 0 h 289"/>
              <a:gd name="T2" fmla="*/ 0 w 290"/>
              <a:gd name="T3" fmla="*/ 144 h 289"/>
              <a:gd name="T4" fmla="*/ 145 w 290"/>
              <a:gd name="T5" fmla="*/ 289 h 289"/>
              <a:gd name="T6" fmla="*/ 290 w 290"/>
              <a:gd name="T7" fmla="*/ 144 h 289"/>
              <a:gd name="T8" fmla="*/ 145 w 290"/>
              <a:gd name="T9" fmla="*/ 0 h 289"/>
              <a:gd name="T10" fmla="*/ 173 w 290"/>
              <a:gd name="T11" fmla="*/ 144 h 289"/>
              <a:gd name="T12" fmla="*/ 173 w 290"/>
              <a:gd name="T13" fmla="*/ 236 h 289"/>
              <a:gd name="T14" fmla="*/ 79 w 290"/>
              <a:gd name="T15" fmla="*/ 197 h 289"/>
              <a:gd name="T16" fmla="*/ 79 w 290"/>
              <a:gd name="T17" fmla="*/ 183 h 289"/>
              <a:gd name="T18" fmla="*/ 46 w 290"/>
              <a:gd name="T19" fmla="*/ 183 h 289"/>
              <a:gd name="T20" fmla="*/ 46 w 290"/>
              <a:gd name="T21" fmla="*/ 106 h 289"/>
              <a:gd name="T22" fmla="*/ 79 w 290"/>
              <a:gd name="T23" fmla="*/ 106 h 289"/>
              <a:gd name="T24" fmla="*/ 79 w 290"/>
              <a:gd name="T25" fmla="*/ 91 h 289"/>
              <a:gd name="T26" fmla="*/ 173 w 290"/>
              <a:gd name="T27" fmla="*/ 53 h 289"/>
              <a:gd name="T28" fmla="*/ 173 w 290"/>
              <a:gd name="T29" fmla="*/ 144 h 289"/>
              <a:gd name="T30" fmla="*/ 182 w 290"/>
              <a:gd name="T31" fmla="*/ 196 h 289"/>
              <a:gd name="T32" fmla="*/ 194 w 290"/>
              <a:gd name="T33" fmla="*/ 144 h 289"/>
              <a:gd name="T34" fmla="*/ 182 w 290"/>
              <a:gd name="T35" fmla="*/ 93 h 289"/>
              <a:gd name="T36" fmla="*/ 197 w 290"/>
              <a:gd name="T37" fmla="*/ 84 h 289"/>
              <a:gd name="T38" fmla="*/ 211 w 290"/>
              <a:gd name="T39" fmla="*/ 144 h 289"/>
              <a:gd name="T40" fmla="*/ 197 w 290"/>
              <a:gd name="T41" fmla="*/ 204 h 289"/>
              <a:gd name="T42" fmla="*/ 182 w 290"/>
              <a:gd name="T43" fmla="*/ 196 h 289"/>
              <a:gd name="T44" fmla="*/ 225 w 290"/>
              <a:gd name="T45" fmla="*/ 225 h 289"/>
              <a:gd name="T46" fmla="*/ 210 w 290"/>
              <a:gd name="T47" fmla="*/ 216 h 289"/>
              <a:gd name="T48" fmla="*/ 227 w 290"/>
              <a:gd name="T49" fmla="*/ 144 h 289"/>
              <a:gd name="T50" fmla="*/ 210 w 290"/>
              <a:gd name="T51" fmla="*/ 72 h 289"/>
              <a:gd name="T52" fmla="*/ 225 w 290"/>
              <a:gd name="T53" fmla="*/ 64 h 289"/>
              <a:gd name="T54" fmla="*/ 244 w 290"/>
              <a:gd name="T55" fmla="*/ 144 h 289"/>
              <a:gd name="T56" fmla="*/ 225 w 290"/>
              <a:gd name="T57" fmla="*/ 225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0" h="289">
                <a:moveTo>
                  <a:pt x="145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4"/>
                  <a:pt x="65" y="289"/>
                  <a:pt x="145" y="289"/>
                </a:cubicBezTo>
                <a:cubicBezTo>
                  <a:pt x="225" y="289"/>
                  <a:pt x="290" y="224"/>
                  <a:pt x="290" y="144"/>
                </a:cubicBezTo>
                <a:cubicBezTo>
                  <a:pt x="290" y="64"/>
                  <a:pt x="225" y="0"/>
                  <a:pt x="145" y="0"/>
                </a:cubicBezTo>
                <a:close/>
                <a:moveTo>
                  <a:pt x="173" y="144"/>
                </a:moveTo>
                <a:cubicBezTo>
                  <a:pt x="173" y="236"/>
                  <a:pt x="173" y="236"/>
                  <a:pt x="173" y="236"/>
                </a:cubicBezTo>
                <a:cubicBezTo>
                  <a:pt x="79" y="197"/>
                  <a:pt x="79" y="197"/>
                  <a:pt x="79" y="197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46" y="183"/>
                  <a:pt x="46" y="183"/>
                  <a:pt x="46" y="183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79" y="106"/>
                  <a:pt x="79" y="106"/>
                  <a:pt x="79" y="106"/>
                </a:cubicBezTo>
                <a:cubicBezTo>
                  <a:pt x="79" y="91"/>
                  <a:pt x="79" y="91"/>
                  <a:pt x="79" y="91"/>
                </a:cubicBezTo>
                <a:cubicBezTo>
                  <a:pt x="173" y="53"/>
                  <a:pt x="173" y="53"/>
                  <a:pt x="173" y="53"/>
                </a:cubicBezTo>
                <a:lnTo>
                  <a:pt x="173" y="144"/>
                </a:lnTo>
                <a:close/>
                <a:moveTo>
                  <a:pt x="182" y="196"/>
                </a:moveTo>
                <a:cubicBezTo>
                  <a:pt x="190" y="182"/>
                  <a:pt x="194" y="163"/>
                  <a:pt x="194" y="144"/>
                </a:cubicBezTo>
                <a:cubicBezTo>
                  <a:pt x="194" y="125"/>
                  <a:pt x="190" y="107"/>
                  <a:pt x="182" y="93"/>
                </a:cubicBezTo>
                <a:cubicBezTo>
                  <a:pt x="197" y="84"/>
                  <a:pt x="197" y="84"/>
                  <a:pt x="197" y="84"/>
                </a:cubicBezTo>
                <a:cubicBezTo>
                  <a:pt x="206" y="101"/>
                  <a:pt x="211" y="123"/>
                  <a:pt x="211" y="144"/>
                </a:cubicBezTo>
                <a:cubicBezTo>
                  <a:pt x="211" y="166"/>
                  <a:pt x="206" y="187"/>
                  <a:pt x="197" y="204"/>
                </a:cubicBezTo>
                <a:lnTo>
                  <a:pt x="182" y="196"/>
                </a:lnTo>
                <a:close/>
                <a:moveTo>
                  <a:pt x="225" y="225"/>
                </a:moveTo>
                <a:cubicBezTo>
                  <a:pt x="210" y="216"/>
                  <a:pt x="210" y="216"/>
                  <a:pt x="210" y="216"/>
                </a:cubicBezTo>
                <a:cubicBezTo>
                  <a:pt x="221" y="196"/>
                  <a:pt x="227" y="171"/>
                  <a:pt x="227" y="144"/>
                </a:cubicBezTo>
                <a:cubicBezTo>
                  <a:pt x="227" y="118"/>
                  <a:pt x="221" y="93"/>
                  <a:pt x="210" y="72"/>
                </a:cubicBezTo>
                <a:cubicBezTo>
                  <a:pt x="225" y="64"/>
                  <a:pt x="225" y="64"/>
                  <a:pt x="225" y="64"/>
                </a:cubicBezTo>
                <a:cubicBezTo>
                  <a:pt x="237" y="87"/>
                  <a:pt x="244" y="115"/>
                  <a:pt x="244" y="144"/>
                </a:cubicBezTo>
                <a:cubicBezTo>
                  <a:pt x="244" y="174"/>
                  <a:pt x="237" y="202"/>
                  <a:pt x="225" y="2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31" name="îṣļîḑé-Freeform: Shape 72"/>
          <p:cNvSpPr/>
          <p:nvPr/>
        </p:nvSpPr>
        <p:spPr bwMode="auto">
          <a:xfrm>
            <a:off x="4057650" y="2065020"/>
            <a:ext cx="431165" cy="431165"/>
          </a:xfrm>
          <a:custGeom>
            <a:avLst/>
            <a:gdLst>
              <a:gd name="T0" fmla="*/ 145 w 289"/>
              <a:gd name="T1" fmla="*/ 0 h 289"/>
              <a:gd name="T2" fmla="*/ 0 w 289"/>
              <a:gd name="T3" fmla="*/ 145 h 289"/>
              <a:gd name="T4" fmla="*/ 145 w 289"/>
              <a:gd name="T5" fmla="*/ 289 h 289"/>
              <a:gd name="T6" fmla="*/ 289 w 289"/>
              <a:gd name="T7" fmla="*/ 145 h 289"/>
              <a:gd name="T8" fmla="*/ 145 w 289"/>
              <a:gd name="T9" fmla="*/ 0 h 289"/>
              <a:gd name="T10" fmla="*/ 145 w 289"/>
              <a:gd name="T11" fmla="*/ 227 h 289"/>
              <a:gd name="T12" fmla="*/ 121 w 289"/>
              <a:gd name="T13" fmla="*/ 204 h 289"/>
              <a:gd name="T14" fmla="*/ 145 w 289"/>
              <a:gd name="T15" fmla="*/ 181 h 289"/>
              <a:gd name="T16" fmla="*/ 168 w 289"/>
              <a:gd name="T17" fmla="*/ 204 h 289"/>
              <a:gd name="T18" fmla="*/ 145 w 289"/>
              <a:gd name="T19" fmla="*/ 227 h 289"/>
              <a:gd name="T20" fmla="*/ 206 w 289"/>
              <a:gd name="T21" fmla="*/ 174 h 289"/>
              <a:gd name="T22" fmla="*/ 185 w 289"/>
              <a:gd name="T23" fmla="*/ 174 h 289"/>
              <a:gd name="T24" fmla="*/ 180 w 289"/>
              <a:gd name="T25" fmla="*/ 168 h 289"/>
              <a:gd name="T26" fmla="*/ 113 w 289"/>
              <a:gd name="T27" fmla="*/ 168 h 289"/>
              <a:gd name="T28" fmla="*/ 105 w 289"/>
              <a:gd name="T29" fmla="*/ 176 h 289"/>
              <a:gd name="T30" fmla="*/ 85 w 289"/>
              <a:gd name="T31" fmla="*/ 176 h 289"/>
              <a:gd name="T32" fmla="*/ 85 w 289"/>
              <a:gd name="T33" fmla="*/ 156 h 289"/>
              <a:gd name="T34" fmla="*/ 89 w 289"/>
              <a:gd name="T35" fmla="*/ 151 h 289"/>
              <a:gd name="T36" fmla="*/ 93 w 289"/>
              <a:gd name="T37" fmla="*/ 148 h 289"/>
              <a:gd name="T38" fmla="*/ 198 w 289"/>
              <a:gd name="T39" fmla="*/ 145 h 289"/>
              <a:gd name="T40" fmla="*/ 198 w 289"/>
              <a:gd name="T41" fmla="*/ 146 h 289"/>
              <a:gd name="T42" fmla="*/ 199 w 289"/>
              <a:gd name="T43" fmla="*/ 147 h 289"/>
              <a:gd name="T44" fmla="*/ 200 w 289"/>
              <a:gd name="T45" fmla="*/ 148 h 289"/>
              <a:gd name="T46" fmla="*/ 206 w 289"/>
              <a:gd name="T47" fmla="*/ 154 h 289"/>
              <a:gd name="T48" fmla="*/ 210 w 289"/>
              <a:gd name="T49" fmla="*/ 164 h 289"/>
              <a:gd name="T50" fmla="*/ 206 w 289"/>
              <a:gd name="T51" fmla="*/ 174 h 289"/>
              <a:gd name="T52" fmla="*/ 240 w 289"/>
              <a:gd name="T53" fmla="*/ 138 h 289"/>
              <a:gd name="T54" fmla="*/ 221 w 289"/>
              <a:gd name="T55" fmla="*/ 138 h 289"/>
              <a:gd name="T56" fmla="*/ 214 w 289"/>
              <a:gd name="T57" fmla="*/ 131 h 289"/>
              <a:gd name="T58" fmla="*/ 76 w 289"/>
              <a:gd name="T59" fmla="*/ 132 h 289"/>
              <a:gd name="T60" fmla="*/ 76 w 289"/>
              <a:gd name="T61" fmla="*/ 132 h 289"/>
              <a:gd name="T62" fmla="*/ 67 w 289"/>
              <a:gd name="T63" fmla="*/ 141 h 289"/>
              <a:gd name="T64" fmla="*/ 49 w 289"/>
              <a:gd name="T65" fmla="*/ 141 h 289"/>
              <a:gd name="T66" fmla="*/ 48 w 289"/>
              <a:gd name="T67" fmla="*/ 122 h 289"/>
              <a:gd name="T68" fmla="*/ 57 w 289"/>
              <a:gd name="T69" fmla="*/ 113 h 289"/>
              <a:gd name="T70" fmla="*/ 58 w 289"/>
              <a:gd name="T71" fmla="*/ 112 h 289"/>
              <a:gd name="T72" fmla="*/ 229 w 289"/>
              <a:gd name="T73" fmla="*/ 109 h 289"/>
              <a:gd name="T74" fmla="*/ 231 w 289"/>
              <a:gd name="T75" fmla="*/ 110 h 289"/>
              <a:gd name="T76" fmla="*/ 235 w 289"/>
              <a:gd name="T77" fmla="*/ 114 h 289"/>
              <a:gd name="T78" fmla="*/ 235 w 289"/>
              <a:gd name="T79" fmla="*/ 114 h 289"/>
              <a:gd name="T80" fmla="*/ 240 w 289"/>
              <a:gd name="T81" fmla="*/ 119 h 289"/>
              <a:gd name="T82" fmla="*/ 240 w 289"/>
              <a:gd name="T83" fmla="*/ 13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9" h="289">
                <a:moveTo>
                  <a:pt x="145" y="0"/>
                </a:moveTo>
                <a:cubicBezTo>
                  <a:pt x="65" y="0"/>
                  <a:pt x="0" y="65"/>
                  <a:pt x="0" y="145"/>
                </a:cubicBezTo>
                <a:cubicBezTo>
                  <a:pt x="0" y="224"/>
                  <a:pt x="65" y="289"/>
                  <a:pt x="145" y="289"/>
                </a:cubicBezTo>
                <a:cubicBezTo>
                  <a:pt x="225" y="289"/>
                  <a:pt x="289" y="224"/>
                  <a:pt x="289" y="145"/>
                </a:cubicBezTo>
                <a:cubicBezTo>
                  <a:pt x="289" y="65"/>
                  <a:pt x="225" y="0"/>
                  <a:pt x="145" y="0"/>
                </a:cubicBezTo>
                <a:close/>
                <a:moveTo>
                  <a:pt x="145" y="227"/>
                </a:moveTo>
                <a:cubicBezTo>
                  <a:pt x="132" y="227"/>
                  <a:pt x="121" y="217"/>
                  <a:pt x="121" y="204"/>
                </a:cubicBezTo>
                <a:cubicBezTo>
                  <a:pt x="121" y="191"/>
                  <a:pt x="132" y="181"/>
                  <a:pt x="145" y="181"/>
                </a:cubicBezTo>
                <a:cubicBezTo>
                  <a:pt x="158" y="181"/>
                  <a:pt x="168" y="191"/>
                  <a:pt x="168" y="204"/>
                </a:cubicBezTo>
                <a:cubicBezTo>
                  <a:pt x="168" y="217"/>
                  <a:pt x="158" y="227"/>
                  <a:pt x="145" y="227"/>
                </a:cubicBezTo>
                <a:close/>
                <a:moveTo>
                  <a:pt x="206" y="174"/>
                </a:moveTo>
                <a:cubicBezTo>
                  <a:pt x="200" y="180"/>
                  <a:pt x="191" y="180"/>
                  <a:pt x="185" y="174"/>
                </a:cubicBezTo>
                <a:cubicBezTo>
                  <a:pt x="180" y="168"/>
                  <a:pt x="180" y="168"/>
                  <a:pt x="180" y="168"/>
                </a:cubicBezTo>
                <a:cubicBezTo>
                  <a:pt x="161" y="150"/>
                  <a:pt x="132" y="150"/>
                  <a:pt x="113" y="168"/>
                </a:cubicBezTo>
                <a:cubicBezTo>
                  <a:pt x="105" y="176"/>
                  <a:pt x="105" y="176"/>
                  <a:pt x="105" y="176"/>
                </a:cubicBezTo>
                <a:cubicBezTo>
                  <a:pt x="100" y="182"/>
                  <a:pt x="90" y="182"/>
                  <a:pt x="85" y="176"/>
                </a:cubicBezTo>
                <a:cubicBezTo>
                  <a:pt x="79" y="171"/>
                  <a:pt x="79" y="161"/>
                  <a:pt x="85" y="156"/>
                </a:cubicBezTo>
                <a:cubicBezTo>
                  <a:pt x="89" y="151"/>
                  <a:pt x="89" y="151"/>
                  <a:pt x="89" y="151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121" y="119"/>
                  <a:pt x="167" y="118"/>
                  <a:pt x="198" y="145"/>
                </a:cubicBezTo>
                <a:cubicBezTo>
                  <a:pt x="198" y="145"/>
                  <a:pt x="198" y="146"/>
                  <a:pt x="198" y="146"/>
                </a:cubicBezTo>
                <a:cubicBezTo>
                  <a:pt x="199" y="147"/>
                  <a:pt x="199" y="147"/>
                  <a:pt x="199" y="147"/>
                </a:cubicBezTo>
                <a:cubicBezTo>
                  <a:pt x="200" y="147"/>
                  <a:pt x="200" y="147"/>
                  <a:pt x="200" y="148"/>
                </a:cubicBezTo>
                <a:cubicBezTo>
                  <a:pt x="206" y="154"/>
                  <a:pt x="206" y="154"/>
                  <a:pt x="206" y="154"/>
                </a:cubicBezTo>
                <a:cubicBezTo>
                  <a:pt x="209" y="156"/>
                  <a:pt x="210" y="160"/>
                  <a:pt x="210" y="164"/>
                </a:cubicBezTo>
                <a:cubicBezTo>
                  <a:pt x="210" y="168"/>
                  <a:pt x="209" y="171"/>
                  <a:pt x="206" y="174"/>
                </a:cubicBezTo>
                <a:close/>
                <a:moveTo>
                  <a:pt x="240" y="138"/>
                </a:moveTo>
                <a:cubicBezTo>
                  <a:pt x="235" y="143"/>
                  <a:pt x="226" y="143"/>
                  <a:pt x="221" y="138"/>
                </a:cubicBezTo>
                <a:cubicBezTo>
                  <a:pt x="214" y="131"/>
                  <a:pt x="214" y="131"/>
                  <a:pt x="214" y="131"/>
                </a:cubicBezTo>
                <a:cubicBezTo>
                  <a:pt x="176" y="94"/>
                  <a:pt x="115" y="95"/>
                  <a:pt x="76" y="132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67" y="141"/>
                  <a:pt x="67" y="141"/>
                  <a:pt x="67" y="141"/>
                </a:cubicBezTo>
                <a:cubicBezTo>
                  <a:pt x="62" y="146"/>
                  <a:pt x="54" y="146"/>
                  <a:pt x="49" y="141"/>
                </a:cubicBezTo>
                <a:cubicBezTo>
                  <a:pt x="43" y="135"/>
                  <a:pt x="43" y="127"/>
                  <a:pt x="48" y="122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57" y="113"/>
                  <a:pt x="58" y="113"/>
                  <a:pt x="58" y="112"/>
                </a:cubicBezTo>
                <a:cubicBezTo>
                  <a:pt x="105" y="67"/>
                  <a:pt x="180" y="65"/>
                  <a:pt x="229" y="109"/>
                </a:cubicBezTo>
                <a:cubicBezTo>
                  <a:pt x="230" y="109"/>
                  <a:pt x="231" y="110"/>
                  <a:pt x="231" y="110"/>
                </a:cubicBezTo>
                <a:cubicBezTo>
                  <a:pt x="235" y="114"/>
                  <a:pt x="235" y="114"/>
                  <a:pt x="235" y="114"/>
                </a:cubicBezTo>
                <a:cubicBezTo>
                  <a:pt x="235" y="114"/>
                  <a:pt x="235" y="114"/>
                  <a:pt x="235" y="114"/>
                </a:cubicBezTo>
                <a:cubicBezTo>
                  <a:pt x="240" y="119"/>
                  <a:pt x="240" y="119"/>
                  <a:pt x="240" y="119"/>
                </a:cubicBezTo>
                <a:cubicBezTo>
                  <a:pt x="245" y="124"/>
                  <a:pt x="245" y="133"/>
                  <a:pt x="240" y="1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65" name="Freeform: Shape 32"/>
          <p:cNvSpPr/>
          <p:nvPr/>
        </p:nvSpPr>
        <p:spPr bwMode="auto">
          <a:xfrm>
            <a:off x="5727065" y="2939415"/>
            <a:ext cx="737235" cy="686435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>
            <a:noAutofit/>
          </a:bodyPr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sz="1600" kern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58765" y="3825240"/>
            <a:ext cx="1474276" cy="429895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2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菱形 20"/>
          <p:cNvSpPr/>
          <p:nvPr/>
        </p:nvSpPr>
        <p:spPr>
          <a:xfrm flipV="1">
            <a:off x="595630" y="431165"/>
            <a:ext cx="478790" cy="546100"/>
          </a:xfrm>
          <a:prstGeom prst="diamond">
            <a:avLst/>
          </a:prstGeom>
          <a:solidFill>
            <a:srgbClr val="B3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 flipV="1">
            <a:off x="549910" y="430530"/>
            <a:ext cx="478790" cy="546100"/>
          </a:xfrm>
          <a:prstGeom prst="diamond">
            <a:avLst/>
          </a:prstGeom>
          <a:noFill/>
          <a:ln>
            <a:solidFill>
              <a:srgbClr val="C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菱形 3"/>
          <p:cNvSpPr/>
          <p:nvPr/>
        </p:nvSpPr>
        <p:spPr>
          <a:xfrm flipV="1">
            <a:off x="1602740" y="1287780"/>
            <a:ext cx="2940050" cy="2868930"/>
          </a:xfrm>
          <a:prstGeom prst="diamond">
            <a:avLst/>
          </a:prstGeom>
          <a:solidFill>
            <a:srgbClr val="C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773430" y="2838450"/>
            <a:ext cx="1461135" cy="1426210"/>
          </a:xfrm>
          <a:prstGeom prst="diamond">
            <a:avLst/>
          </a:prstGeom>
          <a:solidFill>
            <a:srgbClr val="C2000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1677035" y="917575"/>
            <a:ext cx="2805430" cy="2737485"/>
          </a:xfrm>
          <a:prstGeom prst="diamond">
            <a:avLst/>
          </a:prstGeom>
          <a:noFill/>
          <a:ln>
            <a:solidFill>
              <a:srgbClr val="C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菱形 10"/>
          <p:cNvSpPr/>
          <p:nvPr/>
        </p:nvSpPr>
        <p:spPr>
          <a:xfrm rot="480000">
            <a:off x="3543300" y="3376930"/>
            <a:ext cx="1191260" cy="1486535"/>
          </a:xfrm>
          <a:prstGeom prst="diamond">
            <a:avLst/>
          </a:prstGeom>
          <a:solidFill>
            <a:srgbClr val="C2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菱形 12"/>
          <p:cNvSpPr/>
          <p:nvPr/>
        </p:nvSpPr>
        <p:spPr>
          <a:xfrm rot="660000" flipV="1">
            <a:off x="2259965" y="4243705"/>
            <a:ext cx="1016635" cy="1074420"/>
          </a:xfrm>
          <a:prstGeom prst="diamond">
            <a:avLst/>
          </a:prstGeom>
          <a:solidFill>
            <a:srgbClr val="C20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菱形 13"/>
          <p:cNvSpPr/>
          <p:nvPr/>
        </p:nvSpPr>
        <p:spPr>
          <a:xfrm rot="4500000" flipV="1">
            <a:off x="1585595" y="4836160"/>
            <a:ext cx="1016635" cy="1074420"/>
          </a:xfrm>
          <a:prstGeom prst="diamond">
            <a:avLst/>
          </a:prstGeom>
          <a:solidFill>
            <a:srgbClr val="C2000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 rot="660000" flipV="1">
            <a:off x="2995930" y="5220970"/>
            <a:ext cx="1016635" cy="1074420"/>
          </a:xfrm>
          <a:prstGeom prst="diamond">
            <a:avLst/>
          </a:prstGeom>
          <a:solidFill>
            <a:srgbClr val="C2000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599430" y="2089785"/>
            <a:ext cx="564451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zh-CN" altLang="en-US" sz="66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感谢您的聆听</a:t>
            </a:r>
            <a:endParaRPr lang="zh-CN" altLang="en-US" sz="6600" b="1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99430" y="3268345"/>
            <a:ext cx="56445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此处可以添加具体内容，文字尽量言简意赅，只需简单说明即可，注意排版美观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945630" y="4565015"/>
            <a:ext cx="2952115" cy="431800"/>
          </a:xfrm>
          <a:prstGeom prst="rect">
            <a:avLst/>
          </a:prstGeom>
          <a:solidFill>
            <a:srgbClr val="C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7554595" y="4627880"/>
            <a:ext cx="2484755" cy="306705"/>
            <a:chOff x="1960" y="8382"/>
            <a:chExt cx="3913" cy="483"/>
          </a:xfrm>
        </p:grpSpPr>
        <p:sp>
          <p:nvSpPr>
            <p:cNvPr id="47" name="文本框 46"/>
            <p:cNvSpPr txBox="1"/>
            <p:nvPr/>
          </p:nvSpPr>
          <p:spPr>
            <a:xfrm>
              <a:off x="2559" y="8382"/>
              <a:ext cx="3314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sz="1400" dirty="0" smtClean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汇报人：姓 名</a:t>
              </a:r>
              <a:endParaRPr lang="zh-CN" sz="14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127" name="Group 159"/>
            <p:cNvGrpSpPr>
              <a:grpSpLocks noChangeAspect="1"/>
            </p:cNvGrpSpPr>
            <p:nvPr/>
          </p:nvGrpSpPr>
          <p:grpSpPr bwMode="auto">
            <a:xfrm>
              <a:off x="1960" y="8423"/>
              <a:ext cx="410" cy="391"/>
              <a:chOff x="4535" y="2944"/>
              <a:chExt cx="554" cy="592"/>
            </a:xfrm>
            <a:solidFill>
              <a:schemeClr val="bg1"/>
            </a:solidFill>
          </p:grpSpPr>
          <p:sp>
            <p:nvSpPr>
              <p:cNvPr id="134" name="Freeform 166"/>
              <p:cNvSpPr/>
              <p:nvPr/>
            </p:nvSpPr>
            <p:spPr bwMode="auto">
              <a:xfrm>
                <a:off x="4889" y="3010"/>
                <a:ext cx="194" cy="10"/>
              </a:xfrm>
              <a:custGeom>
                <a:avLst/>
                <a:gdLst>
                  <a:gd name="T0" fmla="*/ 265 w 265"/>
                  <a:gd name="T1" fmla="*/ 0 h 14"/>
                  <a:gd name="T2" fmla="*/ 0 w 265"/>
                  <a:gd name="T3" fmla="*/ 0 h 14"/>
                  <a:gd name="T4" fmla="*/ 8 w 265"/>
                  <a:gd name="T5" fmla="*/ 14 h 14"/>
                  <a:gd name="T6" fmla="*/ 265 w 265"/>
                  <a:gd name="T7" fmla="*/ 14 h 14"/>
                  <a:gd name="T8" fmla="*/ 265 w 26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14">
                    <a:moveTo>
                      <a:pt x="26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4"/>
                      <a:pt x="5" y="9"/>
                      <a:pt x="8" y="14"/>
                    </a:cubicBezTo>
                    <a:cubicBezTo>
                      <a:pt x="265" y="14"/>
                      <a:pt x="265" y="14"/>
                      <a:pt x="265" y="14"/>
                    </a:cubicBezTo>
                    <a:lnTo>
                      <a:pt x="26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0">
                <a:noAutofit/>
              </a:bodyPr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defRPr/>
                </a:pPr>
                <a:endParaRPr sz="1600" kern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128" name="Freeform 160"/>
              <p:cNvSpPr/>
              <p:nvPr/>
            </p:nvSpPr>
            <p:spPr bwMode="auto">
              <a:xfrm>
                <a:off x="4535" y="3250"/>
                <a:ext cx="498" cy="286"/>
              </a:xfrm>
              <a:custGeom>
                <a:avLst/>
                <a:gdLst>
                  <a:gd name="T0" fmla="*/ 628 w 679"/>
                  <a:gd name="T1" fmla="*/ 72 h 388"/>
                  <a:gd name="T2" fmla="*/ 612 w 679"/>
                  <a:gd name="T3" fmla="*/ 46 h 388"/>
                  <a:gd name="T4" fmla="*/ 583 w 679"/>
                  <a:gd name="T5" fmla="*/ 33 h 388"/>
                  <a:gd name="T6" fmla="*/ 412 w 679"/>
                  <a:gd name="T7" fmla="*/ 0 h 388"/>
                  <a:gd name="T8" fmla="*/ 461 w 679"/>
                  <a:gd name="T9" fmla="*/ 33 h 388"/>
                  <a:gd name="T10" fmla="*/ 383 w 679"/>
                  <a:gd name="T11" fmla="*/ 278 h 388"/>
                  <a:gd name="T12" fmla="*/ 339 w 679"/>
                  <a:gd name="T13" fmla="*/ 96 h 388"/>
                  <a:gd name="T14" fmla="*/ 295 w 679"/>
                  <a:gd name="T15" fmla="*/ 278 h 388"/>
                  <a:gd name="T16" fmla="*/ 217 w 679"/>
                  <a:gd name="T17" fmla="*/ 33 h 388"/>
                  <a:gd name="T18" fmla="*/ 267 w 679"/>
                  <a:gd name="T19" fmla="*/ 0 h 388"/>
                  <a:gd name="T20" fmla="*/ 96 w 679"/>
                  <a:gd name="T21" fmla="*/ 33 h 388"/>
                  <a:gd name="T22" fmla="*/ 67 w 679"/>
                  <a:gd name="T23" fmla="*/ 46 h 388"/>
                  <a:gd name="T24" fmla="*/ 51 w 679"/>
                  <a:gd name="T25" fmla="*/ 72 h 388"/>
                  <a:gd name="T26" fmla="*/ 0 w 679"/>
                  <a:gd name="T27" fmla="*/ 295 h 388"/>
                  <a:gd name="T28" fmla="*/ 96 w 679"/>
                  <a:gd name="T29" fmla="*/ 328 h 388"/>
                  <a:gd name="T30" fmla="*/ 323 w 679"/>
                  <a:gd name="T31" fmla="*/ 388 h 388"/>
                  <a:gd name="T32" fmla="*/ 339 w 679"/>
                  <a:gd name="T33" fmla="*/ 388 h 388"/>
                  <a:gd name="T34" fmla="*/ 356 w 679"/>
                  <a:gd name="T35" fmla="*/ 388 h 388"/>
                  <a:gd name="T36" fmla="*/ 583 w 679"/>
                  <a:gd name="T37" fmla="*/ 328 h 388"/>
                  <a:gd name="T38" fmla="*/ 679 w 679"/>
                  <a:gd name="T39" fmla="*/ 295 h 388"/>
                  <a:gd name="T40" fmla="*/ 628 w 679"/>
                  <a:gd name="T41" fmla="*/ 72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79" h="388">
                    <a:moveTo>
                      <a:pt x="628" y="72"/>
                    </a:moveTo>
                    <a:cubicBezTo>
                      <a:pt x="626" y="63"/>
                      <a:pt x="621" y="54"/>
                      <a:pt x="612" y="46"/>
                    </a:cubicBezTo>
                    <a:cubicBezTo>
                      <a:pt x="604" y="39"/>
                      <a:pt x="594" y="35"/>
                      <a:pt x="583" y="33"/>
                    </a:cubicBezTo>
                    <a:cubicBezTo>
                      <a:pt x="412" y="0"/>
                      <a:pt x="412" y="0"/>
                      <a:pt x="412" y="0"/>
                    </a:cubicBezTo>
                    <a:cubicBezTo>
                      <a:pt x="461" y="33"/>
                      <a:pt x="461" y="33"/>
                      <a:pt x="461" y="33"/>
                    </a:cubicBezTo>
                    <a:cubicBezTo>
                      <a:pt x="383" y="278"/>
                      <a:pt x="383" y="278"/>
                      <a:pt x="383" y="278"/>
                    </a:cubicBezTo>
                    <a:cubicBezTo>
                      <a:pt x="339" y="96"/>
                      <a:pt x="339" y="96"/>
                      <a:pt x="339" y="96"/>
                    </a:cubicBezTo>
                    <a:cubicBezTo>
                      <a:pt x="295" y="278"/>
                      <a:pt x="295" y="278"/>
                      <a:pt x="295" y="278"/>
                    </a:cubicBezTo>
                    <a:cubicBezTo>
                      <a:pt x="217" y="33"/>
                      <a:pt x="217" y="33"/>
                      <a:pt x="217" y="33"/>
                    </a:cubicBezTo>
                    <a:cubicBezTo>
                      <a:pt x="267" y="0"/>
                      <a:pt x="267" y="0"/>
                      <a:pt x="267" y="0"/>
                    </a:cubicBezTo>
                    <a:cubicBezTo>
                      <a:pt x="96" y="33"/>
                      <a:pt x="96" y="33"/>
                      <a:pt x="96" y="33"/>
                    </a:cubicBezTo>
                    <a:cubicBezTo>
                      <a:pt x="85" y="35"/>
                      <a:pt x="75" y="39"/>
                      <a:pt x="67" y="46"/>
                    </a:cubicBezTo>
                    <a:cubicBezTo>
                      <a:pt x="58" y="54"/>
                      <a:pt x="53" y="63"/>
                      <a:pt x="51" y="72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96" y="328"/>
                      <a:pt x="96" y="328"/>
                      <a:pt x="96" y="328"/>
                    </a:cubicBezTo>
                    <a:cubicBezTo>
                      <a:pt x="127" y="361"/>
                      <a:pt x="216" y="385"/>
                      <a:pt x="323" y="388"/>
                    </a:cubicBezTo>
                    <a:cubicBezTo>
                      <a:pt x="339" y="388"/>
                      <a:pt x="339" y="388"/>
                      <a:pt x="339" y="388"/>
                    </a:cubicBezTo>
                    <a:cubicBezTo>
                      <a:pt x="356" y="388"/>
                      <a:pt x="356" y="388"/>
                      <a:pt x="356" y="388"/>
                    </a:cubicBezTo>
                    <a:cubicBezTo>
                      <a:pt x="463" y="385"/>
                      <a:pt x="551" y="361"/>
                      <a:pt x="583" y="328"/>
                    </a:cubicBezTo>
                    <a:cubicBezTo>
                      <a:pt x="679" y="295"/>
                      <a:pt x="679" y="295"/>
                      <a:pt x="679" y="295"/>
                    </a:cubicBezTo>
                    <a:lnTo>
                      <a:pt x="628" y="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0">
                <a:noAutofit/>
              </a:bodyPr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defRPr/>
                </a:pPr>
                <a:endParaRPr sz="1600" kern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129" name="Freeform 161"/>
              <p:cNvSpPr/>
              <p:nvPr/>
            </p:nvSpPr>
            <p:spPr bwMode="auto">
              <a:xfrm>
                <a:off x="4755" y="3269"/>
                <a:ext cx="58" cy="52"/>
              </a:xfrm>
              <a:custGeom>
                <a:avLst/>
                <a:gdLst>
                  <a:gd name="T0" fmla="*/ 29 w 58"/>
                  <a:gd name="T1" fmla="*/ 0 h 52"/>
                  <a:gd name="T2" fmla="*/ 0 w 58"/>
                  <a:gd name="T3" fmla="*/ 10 h 52"/>
                  <a:gd name="T4" fmla="*/ 29 w 58"/>
                  <a:gd name="T5" fmla="*/ 52 h 52"/>
                  <a:gd name="T6" fmla="*/ 58 w 58"/>
                  <a:gd name="T7" fmla="*/ 10 h 52"/>
                  <a:gd name="T8" fmla="*/ 29 w 58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lnTo>
                      <a:pt x="0" y="10"/>
                    </a:lnTo>
                    <a:lnTo>
                      <a:pt x="29" y="52"/>
                    </a:lnTo>
                    <a:lnTo>
                      <a:pt x="58" y="1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0">
                <a:noAutofit/>
              </a:bodyPr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defRPr/>
                </a:pPr>
                <a:endParaRPr sz="1600" kern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130" name="Freeform 162"/>
              <p:cNvSpPr/>
              <p:nvPr/>
            </p:nvSpPr>
            <p:spPr bwMode="auto">
              <a:xfrm>
                <a:off x="4663" y="2975"/>
                <a:ext cx="242" cy="289"/>
              </a:xfrm>
              <a:custGeom>
                <a:avLst/>
                <a:gdLst>
                  <a:gd name="T0" fmla="*/ 311 w 329"/>
                  <a:gd name="T1" fmla="*/ 181 h 393"/>
                  <a:gd name="T2" fmla="*/ 164 w 329"/>
                  <a:gd name="T3" fmla="*/ 0 h 393"/>
                  <a:gd name="T4" fmla="*/ 18 w 329"/>
                  <a:gd name="T5" fmla="*/ 181 h 393"/>
                  <a:gd name="T6" fmla="*/ 11 w 329"/>
                  <a:gd name="T7" fmla="*/ 229 h 393"/>
                  <a:gd name="T8" fmla="*/ 34 w 329"/>
                  <a:gd name="T9" fmla="*/ 261 h 393"/>
                  <a:gd name="T10" fmla="*/ 164 w 329"/>
                  <a:gd name="T11" fmla="*/ 393 h 393"/>
                  <a:gd name="T12" fmla="*/ 295 w 329"/>
                  <a:gd name="T13" fmla="*/ 261 h 393"/>
                  <a:gd name="T14" fmla="*/ 318 w 329"/>
                  <a:gd name="T15" fmla="*/ 229 h 393"/>
                  <a:gd name="T16" fmla="*/ 311 w 329"/>
                  <a:gd name="T17" fmla="*/ 181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9" h="393">
                    <a:moveTo>
                      <a:pt x="311" y="181"/>
                    </a:moveTo>
                    <a:cubicBezTo>
                      <a:pt x="311" y="80"/>
                      <a:pt x="269" y="0"/>
                      <a:pt x="164" y="0"/>
                    </a:cubicBezTo>
                    <a:cubicBezTo>
                      <a:pt x="60" y="0"/>
                      <a:pt x="18" y="80"/>
                      <a:pt x="18" y="181"/>
                    </a:cubicBezTo>
                    <a:cubicBezTo>
                      <a:pt x="7" y="186"/>
                      <a:pt x="0" y="200"/>
                      <a:pt x="11" y="229"/>
                    </a:cubicBezTo>
                    <a:cubicBezTo>
                      <a:pt x="16" y="243"/>
                      <a:pt x="26" y="255"/>
                      <a:pt x="34" y="261"/>
                    </a:cubicBezTo>
                    <a:cubicBezTo>
                      <a:pt x="64" y="336"/>
                      <a:pt x="122" y="393"/>
                      <a:pt x="164" y="393"/>
                    </a:cubicBezTo>
                    <a:cubicBezTo>
                      <a:pt x="206" y="393"/>
                      <a:pt x="265" y="336"/>
                      <a:pt x="295" y="261"/>
                    </a:cubicBezTo>
                    <a:cubicBezTo>
                      <a:pt x="303" y="255"/>
                      <a:pt x="313" y="243"/>
                      <a:pt x="318" y="229"/>
                    </a:cubicBezTo>
                    <a:cubicBezTo>
                      <a:pt x="329" y="200"/>
                      <a:pt x="322" y="186"/>
                      <a:pt x="311" y="1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0">
                <a:noAutofit/>
              </a:bodyPr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defRPr/>
                </a:pPr>
                <a:endParaRPr sz="1600" kern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131" name="Freeform 163"/>
              <p:cNvSpPr/>
              <p:nvPr/>
            </p:nvSpPr>
            <p:spPr bwMode="auto">
              <a:xfrm>
                <a:off x="4911" y="3078"/>
                <a:ext cx="56" cy="10"/>
              </a:xfrm>
              <a:custGeom>
                <a:avLst/>
                <a:gdLst>
                  <a:gd name="T0" fmla="*/ 77 w 77"/>
                  <a:gd name="T1" fmla="*/ 0 h 13"/>
                  <a:gd name="T2" fmla="*/ 0 w 77"/>
                  <a:gd name="T3" fmla="*/ 0 h 13"/>
                  <a:gd name="T4" fmla="*/ 1 w 77"/>
                  <a:gd name="T5" fmla="*/ 13 h 13"/>
                  <a:gd name="T6" fmla="*/ 77 w 77"/>
                  <a:gd name="T7" fmla="*/ 13 h 13"/>
                  <a:gd name="T8" fmla="*/ 77 w 77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3">
                    <a:moveTo>
                      <a:pt x="7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1" y="9"/>
                      <a:pt x="1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0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0">
                <a:noAutofit/>
              </a:bodyPr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defRPr/>
                </a:pPr>
                <a:endParaRPr sz="1600" kern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132" name="Freeform 164"/>
              <p:cNvSpPr/>
              <p:nvPr/>
            </p:nvSpPr>
            <p:spPr bwMode="auto">
              <a:xfrm>
                <a:off x="4904" y="3045"/>
                <a:ext cx="179" cy="9"/>
              </a:xfrm>
              <a:custGeom>
                <a:avLst/>
                <a:gdLst>
                  <a:gd name="T0" fmla="*/ 245 w 245"/>
                  <a:gd name="T1" fmla="*/ 0 h 13"/>
                  <a:gd name="T2" fmla="*/ 0 w 245"/>
                  <a:gd name="T3" fmla="*/ 0 h 13"/>
                  <a:gd name="T4" fmla="*/ 4 w 245"/>
                  <a:gd name="T5" fmla="*/ 13 h 13"/>
                  <a:gd name="T6" fmla="*/ 245 w 245"/>
                  <a:gd name="T7" fmla="*/ 13 h 13"/>
                  <a:gd name="T8" fmla="*/ 245 w 24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13">
                    <a:moveTo>
                      <a:pt x="2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4"/>
                      <a:pt x="3" y="8"/>
                      <a:pt x="4" y="13"/>
                    </a:cubicBezTo>
                    <a:cubicBezTo>
                      <a:pt x="245" y="13"/>
                      <a:pt x="245" y="13"/>
                      <a:pt x="245" y="13"/>
                    </a:cubicBezTo>
                    <a:lnTo>
                      <a:pt x="24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0">
                <a:noAutofit/>
              </a:bodyPr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defRPr/>
                </a:pPr>
                <a:endParaRPr sz="1600" kern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133" name="Freeform 165"/>
              <p:cNvSpPr/>
              <p:nvPr/>
            </p:nvSpPr>
            <p:spPr bwMode="auto">
              <a:xfrm>
                <a:off x="4813" y="2944"/>
                <a:ext cx="276" cy="279"/>
              </a:xfrm>
              <a:custGeom>
                <a:avLst/>
                <a:gdLst>
                  <a:gd name="T0" fmla="*/ 368 w 377"/>
                  <a:gd name="T1" fmla="*/ 9 h 379"/>
                  <a:gd name="T2" fmla="*/ 346 w 377"/>
                  <a:gd name="T3" fmla="*/ 0 h 379"/>
                  <a:gd name="T4" fmla="*/ 0 w 377"/>
                  <a:gd name="T5" fmla="*/ 0 h 379"/>
                  <a:gd name="T6" fmla="*/ 40 w 377"/>
                  <a:gd name="T7" fmla="*/ 32 h 379"/>
                  <a:gd name="T8" fmla="*/ 346 w 377"/>
                  <a:gd name="T9" fmla="*/ 32 h 379"/>
                  <a:gd name="T10" fmla="*/ 346 w 377"/>
                  <a:gd name="T11" fmla="*/ 252 h 379"/>
                  <a:gd name="T12" fmla="*/ 261 w 377"/>
                  <a:gd name="T13" fmla="*/ 252 h 379"/>
                  <a:gd name="T14" fmla="*/ 198 w 377"/>
                  <a:gd name="T15" fmla="*/ 315 h 379"/>
                  <a:gd name="T16" fmla="*/ 198 w 377"/>
                  <a:gd name="T17" fmla="*/ 252 h 379"/>
                  <a:gd name="T18" fmla="*/ 95 w 377"/>
                  <a:gd name="T19" fmla="*/ 252 h 379"/>
                  <a:gd name="T20" fmla="*/ 75 w 377"/>
                  <a:gd name="T21" fmla="*/ 283 h 379"/>
                  <a:gd name="T22" fmla="*/ 166 w 377"/>
                  <a:gd name="T23" fmla="*/ 283 h 379"/>
                  <a:gd name="T24" fmla="*/ 166 w 377"/>
                  <a:gd name="T25" fmla="*/ 370 h 379"/>
                  <a:gd name="T26" fmla="*/ 172 w 377"/>
                  <a:gd name="T27" fmla="*/ 378 h 379"/>
                  <a:gd name="T28" fmla="*/ 182 w 377"/>
                  <a:gd name="T29" fmla="*/ 376 h 379"/>
                  <a:gd name="T30" fmla="*/ 274 w 377"/>
                  <a:gd name="T31" fmla="*/ 283 h 379"/>
                  <a:gd name="T32" fmla="*/ 346 w 377"/>
                  <a:gd name="T33" fmla="*/ 283 h 379"/>
                  <a:gd name="T34" fmla="*/ 368 w 377"/>
                  <a:gd name="T35" fmla="*/ 274 h 379"/>
                  <a:gd name="T36" fmla="*/ 377 w 377"/>
                  <a:gd name="T37" fmla="*/ 252 h 379"/>
                  <a:gd name="T38" fmla="*/ 377 w 377"/>
                  <a:gd name="T39" fmla="*/ 32 h 379"/>
                  <a:gd name="T40" fmla="*/ 368 w 377"/>
                  <a:gd name="T41" fmla="*/ 9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77" h="379">
                    <a:moveTo>
                      <a:pt x="368" y="9"/>
                    </a:moveTo>
                    <a:cubicBezTo>
                      <a:pt x="362" y="3"/>
                      <a:pt x="354" y="0"/>
                      <a:pt x="34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8"/>
                      <a:pt x="29" y="19"/>
                      <a:pt x="40" y="32"/>
                    </a:cubicBezTo>
                    <a:cubicBezTo>
                      <a:pt x="346" y="32"/>
                      <a:pt x="346" y="32"/>
                      <a:pt x="346" y="32"/>
                    </a:cubicBezTo>
                    <a:cubicBezTo>
                      <a:pt x="346" y="252"/>
                      <a:pt x="346" y="252"/>
                      <a:pt x="346" y="252"/>
                    </a:cubicBezTo>
                    <a:cubicBezTo>
                      <a:pt x="261" y="252"/>
                      <a:pt x="261" y="252"/>
                      <a:pt x="261" y="252"/>
                    </a:cubicBezTo>
                    <a:cubicBezTo>
                      <a:pt x="198" y="315"/>
                      <a:pt x="198" y="315"/>
                      <a:pt x="198" y="315"/>
                    </a:cubicBezTo>
                    <a:cubicBezTo>
                      <a:pt x="198" y="252"/>
                      <a:pt x="198" y="252"/>
                      <a:pt x="198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90" y="263"/>
                      <a:pt x="83" y="274"/>
                      <a:pt x="75" y="283"/>
                    </a:cubicBezTo>
                    <a:cubicBezTo>
                      <a:pt x="166" y="283"/>
                      <a:pt x="166" y="283"/>
                      <a:pt x="166" y="283"/>
                    </a:cubicBezTo>
                    <a:cubicBezTo>
                      <a:pt x="166" y="370"/>
                      <a:pt x="166" y="370"/>
                      <a:pt x="166" y="370"/>
                    </a:cubicBezTo>
                    <a:cubicBezTo>
                      <a:pt x="166" y="373"/>
                      <a:pt x="168" y="376"/>
                      <a:pt x="172" y="378"/>
                    </a:cubicBezTo>
                    <a:cubicBezTo>
                      <a:pt x="175" y="379"/>
                      <a:pt x="179" y="378"/>
                      <a:pt x="182" y="376"/>
                    </a:cubicBezTo>
                    <a:cubicBezTo>
                      <a:pt x="274" y="283"/>
                      <a:pt x="274" y="283"/>
                      <a:pt x="274" y="283"/>
                    </a:cubicBezTo>
                    <a:cubicBezTo>
                      <a:pt x="346" y="283"/>
                      <a:pt x="346" y="283"/>
                      <a:pt x="346" y="283"/>
                    </a:cubicBezTo>
                    <a:cubicBezTo>
                      <a:pt x="354" y="283"/>
                      <a:pt x="362" y="280"/>
                      <a:pt x="368" y="274"/>
                    </a:cubicBezTo>
                    <a:cubicBezTo>
                      <a:pt x="374" y="268"/>
                      <a:pt x="377" y="260"/>
                      <a:pt x="377" y="252"/>
                    </a:cubicBezTo>
                    <a:cubicBezTo>
                      <a:pt x="377" y="32"/>
                      <a:pt x="377" y="32"/>
                      <a:pt x="377" y="32"/>
                    </a:cubicBezTo>
                    <a:cubicBezTo>
                      <a:pt x="377" y="24"/>
                      <a:pt x="374" y="16"/>
                      <a:pt x="368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0">
                <a:noAutofit/>
              </a:bodyPr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defRPr/>
                </a:pPr>
                <a:endParaRPr sz="1600" kern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</p:grpSp>
      </p:grpSp>
      <p:sp>
        <p:nvSpPr>
          <p:cNvPr id="22" name="椭圆 21"/>
          <p:cNvSpPr/>
          <p:nvPr/>
        </p:nvSpPr>
        <p:spPr>
          <a:xfrm>
            <a:off x="7223760" y="4743450"/>
            <a:ext cx="75565" cy="755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9462770" y="4743450"/>
            <a:ext cx="75565" cy="755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0405745" y="330835"/>
            <a:ext cx="12865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en-US" altLang="zh-CN" sz="2400" b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LOGO</a:t>
            </a:r>
            <a:endParaRPr lang="en-US" altLang="zh-CN" sz="2400" b="1"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165985" y="2338070"/>
            <a:ext cx="181292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en-US" altLang="zh-CN" sz="4400" b="1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20XX</a:t>
            </a:r>
            <a:endParaRPr lang="en-US" altLang="zh-CN" sz="44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450975" y="941705"/>
            <a:ext cx="3452495" cy="4433570"/>
            <a:chOff x="2254" y="2694"/>
            <a:chExt cx="5644" cy="6435"/>
          </a:xfrm>
        </p:grpSpPr>
        <p:sp>
          <p:nvSpPr>
            <p:cNvPr id="4" name="菱形 3"/>
            <p:cNvSpPr/>
            <p:nvPr/>
          </p:nvSpPr>
          <p:spPr>
            <a:xfrm flipV="1">
              <a:off x="2254" y="4013"/>
              <a:ext cx="5644" cy="5117"/>
            </a:xfrm>
            <a:prstGeom prst="diamond">
              <a:avLst/>
            </a:prstGeom>
            <a:solidFill>
              <a:srgbClr val="C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菱形 6"/>
            <p:cNvSpPr/>
            <p:nvPr/>
          </p:nvSpPr>
          <p:spPr>
            <a:xfrm>
              <a:off x="2383" y="2694"/>
              <a:ext cx="5385" cy="4882"/>
            </a:xfrm>
            <a:prstGeom prst="diamond">
              <a:avLst/>
            </a:prstGeom>
            <a:noFill/>
            <a:ln>
              <a:solidFill>
                <a:srgbClr val="C2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2265680" y="2640330"/>
            <a:ext cx="182308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zh-CN" altLang="en-US" sz="6000" b="1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目录</a:t>
            </a:r>
            <a:endParaRPr lang="zh-CN" altLang="en-US" sz="6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355080" y="1318260"/>
            <a:ext cx="3812540" cy="778510"/>
            <a:chOff x="2869" y="3871"/>
            <a:chExt cx="6004" cy="1226"/>
          </a:xfrm>
        </p:grpSpPr>
        <p:sp>
          <p:nvSpPr>
            <p:cNvPr id="5" name="文本框 4"/>
            <p:cNvSpPr txBox="1"/>
            <p:nvPr/>
          </p:nvSpPr>
          <p:spPr>
            <a:xfrm>
              <a:off x="4321" y="3871"/>
              <a:ext cx="220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2400" b="1">
                  <a:solidFill>
                    <a:srgbClr val="C2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工作概述</a:t>
              </a:r>
              <a:endParaRPr lang="zh-CN" altLang="en-US" sz="2400" b="1">
                <a:solidFill>
                  <a:srgbClr val="C2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321" y="4517"/>
              <a:ext cx="4552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charset="-122"/>
                  <a:ea typeface="思源黑体 CN Bold" panose="020B0800000000000000" charset="-122"/>
                  <a:cs typeface="+mn-ea"/>
                  <a:sym typeface="+mn-ea"/>
                </a:rPr>
                <a:t>请在此处添加内容，文字尽量言简意赅</a:t>
              </a:r>
              <a:endPara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+mn-ea"/>
                <a:sym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869" y="3871"/>
              <a:ext cx="1274" cy="1113"/>
            </a:xfrm>
            <a:prstGeom prst="rect">
              <a:avLst/>
            </a:prstGeom>
            <a:noFill/>
            <a:ln>
              <a:solidFill>
                <a:srgbClr val="C20000"/>
              </a:solidFill>
            </a:ln>
          </p:spPr>
          <p:txBody>
            <a:bodyPr wrap="none" rtlCol="0" anchor="t">
              <a:spAutoFit/>
            </a:bodyPr>
            <a:p>
              <a:r>
                <a:rPr lang="en-US" altLang="zh-CN" sz="4000" b="1">
                  <a:ln>
                    <a:noFill/>
                  </a:ln>
                  <a:solidFill>
                    <a:srgbClr val="C2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01</a:t>
              </a:r>
              <a:endParaRPr lang="en-US" altLang="zh-CN" sz="4000" b="1">
                <a:ln>
                  <a:noFill/>
                </a:ln>
                <a:solidFill>
                  <a:srgbClr val="C2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355080" y="2553335"/>
            <a:ext cx="3812540" cy="778510"/>
            <a:chOff x="2869" y="3871"/>
            <a:chExt cx="6004" cy="1226"/>
          </a:xfrm>
        </p:grpSpPr>
        <p:sp>
          <p:nvSpPr>
            <p:cNvPr id="9" name="文本框 8"/>
            <p:cNvSpPr txBox="1"/>
            <p:nvPr/>
          </p:nvSpPr>
          <p:spPr>
            <a:xfrm>
              <a:off x="4321" y="3871"/>
              <a:ext cx="220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2400" b="1">
                  <a:solidFill>
                    <a:srgbClr val="C2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成果展示</a:t>
              </a:r>
              <a:endParaRPr lang="zh-CN" altLang="en-US" sz="2400" b="1">
                <a:solidFill>
                  <a:srgbClr val="C2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321" y="4517"/>
              <a:ext cx="4552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charset="-122"/>
                  <a:ea typeface="思源黑体 CN Bold" panose="020B0800000000000000" charset="-122"/>
                  <a:cs typeface="+mn-ea"/>
                  <a:sym typeface="+mn-ea"/>
                </a:rPr>
                <a:t>请在此处添加内容，文字尽量言简意赅</a:t>
              </a:r>
              <a:endPara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+mn-ea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869" y="3871"/>
              <a:ext cx="1274" cy="1113"/>
            </a:xfrm>
            <a:prstGeom prst="rect">
              <a:avLst/>
            </a:prstGeom>
            <a:noFill/>
            <a:ln>
              <a:solidFill>
                <a:srgbClr val="B30101"/>
              </a:solidFill>
            </a:ln>
          </p:spPr>
          <p:txBody>
            <a:bodyPr wrap="none" rtlCol="0" anchor="t">
              <a:spAutoFit/>
            </a:bodyPr>
            <a:p>
              <a:r>
                <a:rPr lang="en-US" altLang="zh-CN" sz="4000" b="1">
                  <a:solidFill>
                    <a:srgbClr val="C2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02</a:t>
              </a:r>
              <a:endParaRPr lang="en-US" altLang="zh-CN" sz="4000" b="1">
                <a:solidFill>
                  <a:srgbClr val="C2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55080" y="3728085"/>
            <a:ext cx="3812540" cy="778510"/>
            <a:chOff x="2869" y="3871"/>
            <a:chExt cx="6004" cy="1226"/>
          </a:xfrm>
        </p:grpSpPr>
        <p:sp>
          <p:nvSpPr>
            <p:cNvPr id="27" name="文本框 26"/>
            <p:cNvSpPr txBox="1"/>
            <p:nvPr/>
          </p:nvSpPr>
          <p:spPr>
            <a:xfrm>
              <a:off x="4321" y="3871"/>
              <a:ext cx="220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2400" b="1">
                  <a:solidFill>
                    <a:srgbClr val="C2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不足之处</a:t>
              </a:r>
              <a:endParaRPr lang="zh-CN" altLang="en-US" sz="2400" b="1">
                <a:solidFill>
                  <a:srgbClr val="C2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321" y="4517"/>
              <a:ext cx="4552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charset="-122"/>
                  <a:ea typeface="思源黑体 CN Bold" panose="020B0800000000000000" charset="-122"/>
                  <a:cs typeface="+mn-ea"/>
                  <a:sym typeface="+mn-ea"/>
                </a:rPr>
                <a:t>请在此处添加内容，文字尽量言简意赅</a:t>
              </a:r>
              <a:endPara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+mn-ea"/>
                <a:sym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869" y="3871"/>
              <a:ext cx="1274" cy="1113"/>
            </a:xfrm>
            <a:prstGeom prst="rect">
              <a:avLst/>
            </a:prstGeom>
            <a:noFill/>
            <a:ln>
              <a:solidFill>
                <a:srgbClr val="B30101"/>
              </a:solidFill>
            </a:ln>
          </p:spPr>
          <p:txBody>
            <a:bodyPr wrap="none" rtlCol="0" anchor="t">
              <a:spAutoFit/>
            </a:bodyPr>
            <a:p>
              <a:r>
                <a:rPr lang="en-US" altLang="zh-CN" sz="4000" b="1">
                  <a:solidFill>
                    <a:srgbClr val="C2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03</a:t>
              </a:r>
              <a:endParaRPr lang="en-US" altLang="zh-CN" sz="4000" b="1">
                <a:solidFill>
                  <a:srgbClr val="C2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355080" y="4915535"/>
            <a:ext cx="3812540" cy="778510"/>
            <a:chOff x="2869" y="3871"/>
            <a:chExt cx="6004" cy="1226"/>
          </a:xfrm>
        </p:grpSpPr>
        <p:sp>
          <p:nvSpPr>
            <p:cNvPr id="34" name="文本框 33"/>
            <p:cNvSpPr txBox="1"/>
            <p:nvPr/>
          </p:nvSpPr>
          <p:spPr>
            <a:xfrm>
              <a:off x="4321" y="3871"/>
              <a:ext cx="220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2400" b="1">
                  <a:solidFill>
                    <a:srgbClr val="C2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工作计划</a:t>
              </a:r>
              <a:endParaRPr lang="zh-CN" altLang="en-US" sz="2400" b="1">
                <a:solidFill>
                  <a:srgbClr val="C2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321" y="4517"/>
              <a:ext cx="4552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charset="-122"/>
                  <a:ea typeface="思源黑体 CN Bold" panose="020B0800000000000000" charset="-122"/>
                  <a:cs typeface="+mn-ea"/>
                  <a:sym typeface="+mn-ea"/>
                </a:rPr>
                <a:t>请在此处添加内容，文字尽量言简意赅</a:t>
              </a:r>
              <a:endPara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+mn-ea"/>
                <a:sym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869" y="3871"/>
              <a:ext cx="1274" cy="1113"/>
            </a:xfrm>
            <a:prstGeom prst="rect">
              <a:avLst/>
            </a:prstGeom>
            <a:noFill/>
            <a:ln>
              <a:solidFill>
                <a:srgbClr val="B30101"/>
              </a:solidFill>
            </a:ln>
          </p:spPr>
          <p:txBody>
            <a:bodyPr wrap="none" rtlCol="0" anchor="t">
              <a:spAutoFit/>
            </a:bodyPr>
            <a:p>
              <a:r>
                <a:rPr lang="en-US" altLang="zh-CN" sz="4000" b="1">
                  <a:solidFill>
                    <a:srgbClr val="C2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04</a:t>
              </a:r>
              <a:endParaRPr lang="en-US" altLang="zh-CN" sz="4000" b="1">
                <a:solidFill>
                  <a:srgbClr val="C2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4588510" y="201295"/>
            <a:ext cx="3016250" cy="3873500"/>
            <a:chOff x="2254" y="2694"/>
            <a:chExt cx="5644" cy="6435"/>
          </a:xfrm>
        </p:grpSpPr>
        <p:sp>
          <p:nvSpPr>
            <p:cNvPr id="5" name="菱形 4"/>
            <p:cNvSpPr/>
            <p:nvPr/>
          </p:nvSpPr>
          <p:spPr>
            <a:xfrm flipV="1">
              <a:off x="2254" y="4013"/>
              <a:ext cx="5644" cy="5117"/>
            </a:xfrm>
            <a:prstGeom prst="diamond">
              <a:avLst/>
            </a:prstGeom>
            <a:solidFill>
              <a:srgbClr val="C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菱形 5"/>
            <p:cNvSpPr/>
            <p:nvPr/>
          </p:nvSpPr>
          <p:spPr>
            <a:xfrm>
              <a:off x="2383" y="2694"/>
              <a:ext cx="5385" cy="4882"/>
            </a:xfrm>
            <a:prstGeom prst="diamond">
              <a:avLst/>
            </a:prstGeom>
            <a:noFill/>
            <a:ln>
              <a:solidFill>
                <a:srgbClr val="C2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5112385" y="1825625"/>
            <a:ext cx="196786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6000" b="1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01</a:t>
            </a:r>
            <a:endParaRPr lang="en-US" altLang="zh-CN" sz="6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35755" y="4183380"/>
            <a:ext cx="391985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zh-CN" altLang="en-US" sz="66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工作概述</a:t>
            </a:r>
            <a:endParaRPr lang="zh-CN" altLang="en-US" sz="6600" b="1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35755" y="5290185"/>
            <a:ext cx="39198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请在此处添加内容，文字尽量言简意赅，内容不必过于繁琐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" name="文本框 25"/>
          <p:cNvSpPr txBox="1"/>
          <p:nvPr/>
        </p:nvSpPr>
        <p:spPr>
          <a:xfrm>
            <a:off x="1217930" y="412115"/>
            <a:ext cx="1856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工作概述</a:t>
            </a:r>
            <a:endParaRPr lang="zh-CN" altLang="en-US" sz="32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菱形 2"/>
          <p:cNvSpPr/>
          <p:nvPr/>
        </p:nvSpPr>
        <p:spPr>
          <a:xfrm flipV="1">
            <a:off x="595630" y="431165"/>
            <a:ext cx="478790" cy="546100"/>
          </a:xfrm>
          <a:prstGeom prst="diamond">
            <a:avLst/>
          </a:prstGeom>
          <a:solidFill>
            <a:srgbClr val="B3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074420" y="2918460"/>
            <a:ext cx="2195830" cy="1021080"/>
          </a:xfrm>
          <a:custGeom>
            <a:avLst/>
            <a:gdLst>
              <a:gd name="adj" fmla="val 10781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652" h="2423">
                <a:moveTo>
                  <a:pt x="0" y="768"/>
                </a:moveTo>
                <a:cubicBezTo>
                  <a:pt x="-3" y="656"/>
                  <a:pt x="99" y="565"/>
                  <a:pt x="200" y="568"/>
                </a:cubicBezTo>
                <a:lnTo>
                  <a:pt x="677" y="568"/>
                </a:lnTo>
                <a:lnTo>
                  <a:pt x="961" y="0"/>
                </a:lnTo>
                <a:lnTo>
                  <a:pt x="1245" y="568"/>
                </a:lnTo>
                <a:lnTo>
                  <a:pt x="6452" y="568"/>
                </a:lnTo>
                <a:cubicBezTo>
                  <a:pt x="6564" y="565"/>
                  <a:pt x="6655" y="667"/>
                  <a:pt x="6652" y="768"/>
                </a:cubicBezTo>
                <a:lnTo>
                  <a:pt x="6652" y="2223"/>
                </a:lnTo>
                <a:cubicBezTo>
                  <a:pt x="6655" y="2335"/>
                  <a:pt x="6553" y="2426"/>
                  <a:pt x="6452" y="2423"/>
                </a:cubicBezTo>
                <a:lnTo>
                  <a:pt x="200" y="2423"/>
                </a:lnTo>
                <a:cubicBezTo>
                  <a:pt x="88" y="2426"/>
                  <a:pt x="-3" y="2324"/>
                  <a:pt x="0" y="2223"/>
                </a:cubicBezTo>
                <a:lnTo>
                  <a:pt x="0" y="768"/>
                </a:lnTo>
                <a:close/>
              </a:path>
            </a:pathLst>
          </a:custGeom>
          <a:solidFill>
            <a:srgbClr val="C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flipV="1">
            <a:off x="3686810" y="3190875"/>
            <a:ext cx="2195830" cy="1021080"/>
          </a:xfrm>
          <a:custGeom>
            <a:avLst/>
            <a:gdLst>
              <a:gd name="adj" fmla="val 10781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652" h="2423">
                <a:moveTo>
                  <a:pt x="0" y="768"/>
                </a:moveTo>
                <a:cubicBezTo>
                  <a:pt x="-3" y="656"/>
                  <a:pt x="99" y="565"/>
                  <a:pt x="200" y="568"/>
                </a:cubicBezTo>
                <a:lnTo>
                  <a:pt x="677" y="568"/>
                </a:lnTo>
                <a:lnTo>
                  <a:pt x="961" y="0"/>
                </a:lnTo>
                <a:lnTo>
                  <a:pt x="1245" y="568"/>
                </a:lnTo>
                <a:lnTo>
                  <a:pt x="6452" y="568"/>
                </a:lnTo>
                <a:cubicBezTo>
                  <a:pt x="6564" y="565"/>
                  <a:pt x="6655" y="667"/>
                  <a:pt x="6652" y="768"/>
                </a:cubicBezTo>
                <a:lnTo>
                  <a:pt x="6652" y="2223"/>
                </a:lnTo>
                <a:cubicBezTo>
                  <a:pt x="6655" y="2335"/>
                  <a:pt x="6553" y="2426"/>
                  <a:pt x="6452" y="2423"/>
                </a:cubicBezTo>
                <a:lnTo>
                  <a:pt x="200" y="2423"/>
                </a:lnTo>
                <a:cubicBezTo>
                  <a:pt x="88" y="2426"/>
                  <a:pt x="-3" y="2324"/>
                  <a:pt x="0" y="2223"/>
                </a:cubicBezTo>
                <a:lnTo>
                  <a:pt x="0" y="768"/>
                </a:lnTo>
                <a:close/>
              </a:path>
            </a:pathLst>
          </a:cu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6299200" y="2918460"/>
            <a:ext cx="2195830" cy="1021080"/>
          </a:xfrm>
          <a:custGeom>
            <a:avLst/>
            <a:gdLst>
              <a:gd name="adj" fmla="val 10781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652" h="2423">
                <a:moveTo>
                  <a:pt x="0" y="768"/>
                </a:moveTo>
                <a:cubicBezTo>
                  <a:pt x="-3" y="656"/>
                  <a:pt x="99" y="565"/>
                  <a:pt x="200" y="568"/>
                </a:cubicBezTo>
                <a:lnTo>
                  <a:pt x="677" y="568"/>
                </a:lnTo>
                <a:lnTo>
                  <a:pt x="961" y="0"/>
                </a:lnTo>
                <a:lnTo>
                  <a:pt x="1245" y="568"/>
                </a:lnTo>
                <a:lnTo>
                  <a:pt x="6452" y="568"/>
                </a:lnTo>
                <a:cubicBezTo>
                  <a:pt x="6564" y="565"/>
                  <a:pt x="6655" y="667"/>
                  <a:pt x="6652" y="768"/>
                </a:cubicBezTo>
                <a:lnTo>
                  <a:pt x="6652" y="2223"/>
                </a:lnTo>
                <a:cubicBezTo>
                  <a:pt x="6655" y="2335"/>
                  <a:pt x="6553" y="2426"/>
                  <a:pt x="6452" y="2423"/>
                </a:cubicBezTo>
                <a:lnTo>
                  <a:pt x="200" y="2423"/>
                </a:lnTo>
                <a:cubicBezTo>
                  <a:pt x="88" y="2426"/>
                  <a:pt x="-3" y="2324"/>
                  <a:pt x="0" y="2223"/>
                </a:cubicBezTo>
                <a:lnTo>
                  <a:pt x="0" y="768"/>
                </a:lnTo>
                <a:close/>
              </a:path>
            </a:pathLst>
          </a:custGeom>
          <a:solidFill>
            <a:srgbClr val="C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flipV="1">
            <a:off x="8899525" y="3190875"/>
            <a:ext cx="2195830" cy="1021080"/>
          </a:xfrm>
          <a:custGeom>
            <a:avLst/>
            <a:gdLst>
              <a:gd name="adj" fmla="val 10781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652" h="2423">
                <a:moveTo>
                  <a:pt x="0" y="768"/>
                </a:moveTo>
                <a:cubicBezTo>
                  <a:pt x="-3" y="656"/>
                  <a:pt x="99" y="565"/>
                  <a:pt x="200" y="568"/>
                </a:cubicBezTo>
                <a:lnTo>
                  <a:pt x="677" y="568"/>
                </a:lnTo>
                <a:lnTo>
                  <a:pt x="961" y="0"/>
                </a:lnTo>
                <a:lnTo>
                  <a:pt x="1245" y="568"/>
                </a:lnTo>
                <a:lnTo>
                  <a:pt x="6452" y="568"/>
                </a:lnTo>
                <a:cubicBezTo>
                  <a:pt x="6564" y="565"/>
                  <a:pt x="6655" y="667"/>
                  <a:pt x="6652" y="768"/>
                </a:cubicBezTo>
                <a:lnTo>
                  <a:pt x="6652" y="2223"/>
                </a:lnTo>
                <a:cubicBezTo>
                  <a:pt x="6655" y="2335"/>
                  <a:pt x="6553" y="2426"/>
                  <a:pt x="6452" y="2423"/>
                </a:cubicBezTo>
                <a:lnTo>
                  <a:pt x="200" y="2423"/>
                </a:lnTo>
                <a:cubicBezTo>
                  <a:pt x="88" y="2426"/>
                  <a:pt x="-3" y="2324"/>
                  <a:pt x="0" y="2223"/>
                </a:cubicBezTo>
                <a:lnTo>
                  <a:pt x="0" y="768"/>
                </a:lnTo>
                <a:close/>
              </a:path>
            </a:pathLst>
          </a:custGeom>
          <a:solidFill>
            <a:srgbClr val="C0000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074420" y="1847215"/>
            <a:ext cx="894715" cy="89471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299200" y="1847215"/>
            <a:ext cx="894715" cy="894715"/>
          </a:xfrm>
          <a:prstGeom prst="ellipse">
            <a:avLst/>
          </a:prstGeom>
          <a:solidFill>
            <a:srgbClr val="C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686810" y="4395470"/>
            <a:ext cx="894715" cy="894715"/>
          </a:xfrm>
          <a:prstGeom prst="ellipse">
            <a:avLst/>
          </a:prstGeom>
          <a:solidFill>
            <a:srgbClr val="C0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899525" y="4395470"/>
            <a:ext cx="894715" cy="894715"/>
          </a:xfrm>
          <a:prstGeom prst="ellipse">
            <a:avLst/>
          </a:prstGeom>
          <a:solidFill>
            <a:srgbClr val="C0000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370965" y="3350895"/>
            <a:ext cx="1549400" cy="429895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2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010025" y="3350895"/>
            <a:ext cx="1549400" cy="429895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2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622415" y="3350895"/>
            <a:ext cx="1549400" cy="429895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2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222740" y="3350895"/>
            <a:ext cx="1549400" cy="429895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2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47395" y="2079625"/>
            <a:ext cx="1549400" cy="368300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2017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971540" y="2094865"/>
            <a:ext cx="1549400" cy="368300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2019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359785" y="4643755"/>
            <a:ext cx="1549400" cy="368300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2018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572500" y="4643120"/>
            <a:ext cx="1549400" cy="368300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2020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074420" y="4211955"/>
            <a:ext cx="239141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请在此处添加具体内容，所用的文字尽量言简意赅，只需要做简单的说明即可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686810" y="1510665"/>
            <a:ext cx="239141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请在此处添加具体内容，所用的文字尽量言简意赅，只需要做简单的说明即可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299200" y="4211955"/>
            <a:ext cx="239141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请在此处添加具体内容，所用的文字尽量言简意赅，只需要做简单的说明即可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899525" y="1510665"/>
            <a:ext cx="239141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请在此处添加具体内容，所用的文字尽量言简意赅，只需要做简单的说明即可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2" name="菱形 1"/>
          <p:cNvSpPr/>
          <p:nvPr/>
        </p:nvSpPr>
        <p:spPr>
          <a:xfrm flipV="1">
            <a:off x="549910" y="430530"/>
            <a:ext cx="478790" cy="546100"/>
          </a:xfrm>
          <a:prstGeom prst="diamond">
            <a:avLst/>
          </a:prstGeom>
          <a:noFill/>
          <a:ln>
            <a:solidFill>
              <a:srgbClr val="C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" name="文本框 25"/>
          <p:cNvSpPr txBox="1"/>
          <p:nvPr/>
        </p:nvSpPr>
        <p:spPr>
          <a:xfrm>
            <a:off x="1217930" y="412115"/>
            <a:ext cx="1856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工作概述</a:t>
            </a:r>
            <a:endParaRPr lang="zh-CN" altLang="en-US" sz="32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090035" y="2186940"/>
            <a:ext cx="4011878" cy="2845383"/>
            <a:chOff x="6255" y="2907"/>
            <a:chExt cx="6880" cy="4879"/>
          </a:xfrm>
        </p:grpSpPr>
        <p:grpSp>
          <p:nvGrpSpPr>
            <p:cNvPr id="16" name="组合 15"/>
            <p:cNvGrpSpPr/>
            <p:nvPr/>
          </p:nvGrpSpPr>
          <p:grpSpPr>
            <a:xfrm>
              <a:off x="6329" y="2907"/>
              <a:ext cx="6649" cy="4879"/>
              <a:chOff x="6641" y="3246"/>
              <a:chExt cx="6121" cy="4492"/>
            </a:xfrm>
          </p:grpSpPr>
          <p:sp>
            <p:nvSpPr>
              <p:cNvPr id="70" name="AutoShape 5"/>
              <p:cNvSpPr/>
              <p:nvPr/>
            </p:nvSpPr>
            <p:spPr bwMode="auto">
              <a:xfrm>
                <a:off x="7094" y="3246"/>
                <a:ext cx="2498" cy="2136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599" y="21600"/>
                    </a:moveTo>
                    <a:cubicBezTo>
                      <a:pt x="0" y="14674"/>
                      <a:pt x="0" y="14674"/>
                      <a:pt x="0" y="14674"/>
                    </a:cubicBezTo>
                    <a:cubicBezTo>
                      <a:pt x="4517" y="6100"/>
                      <a:pt x="12282" y="577"/>
                      <a:pt x="20894" y="0"/>
                    </a:cubicBezTo>
                    <a:cubicBezTo>
                      <a:pt x="21599" y="13190"/>
                      <a:pt x="21599" y="13190"/>
                      <a:pt x="21599" y="13190"/>
                    </a:cubicBezTo>
                    <a:cubicBezTo>
                      <a:pt x="16517" y="13520"/>
                      <a:pt x="12141" y="16818"/>
                      <a:pt x="9599" y="21600"/>
                    </a:cubicBezTo>
                    <a:close/>
                  </a:path>
                </a:pathLst>
              </a:custGeom>
              <a:solidFill>
                <a:srgbClr val="C20000"/>
              </a:solidFill>
              <a:ln>
                <a:noFill/>
              </a:ln>
            </p:spPr>
            <p:txBody>
              <a:bodyPr lIns="16756" tIns="16756" rIns="16756" bIns="16756"/>
              <a:lstStyle/>
              <a:p>
                <a:pPr algn="ctr">
                  <a:lnSpc>
                    <a:spcPct val="120000"/>
                  </a:lnSpc>
                </a:pPr>
                <a:endParaRPr lang="en-US" dirty="0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AutoShape 7"/>
              <p:cNvSpPr/>
              <p:nvPr/>
            </p:nvSpPr>
            <p:spPr bwMode="auto">
              <a:xfrm>
                <a:off x="9794" y="3284"/>
                <a:ext cx="2505" cy="212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3292"/>
                    </a:moveTo>
                    <a:cubicBezTo>
                      <a:pt x="562" y="0"/>
                      <a:pt x="562" y="0"/>
                      <a:pt x="562" y="0"/>
                    </a:cubicBezTo>
                    <a:cubicBezTo>
                      <a:pt x="9216" y="498"/>
                      <a:pt x="17026" y="5981"/>
                      <a:pt x="21600" y="14538"/>
                    </a:cubicBezTo>
                    <a:cubicBezTo>
                      <a:pt x="12031" y="21600"/>
                      <a:pt x="12031" y="21600"/>
                      <a:pt x="12031" y="21600"/>
                    </a:cubicBezTo>
                    <a:cubicBezTo>
                      <a:pt x="9498" y="16864"/>
                      <a:pt x="5065" y="13624"/>
                      <a:pt x="0" y="13292"/>
                    </a:cubicBezTo>
                    <a:close/>
                  </a:path>
                </a:pathLst>
              </a:custGeom>
              <a:solidFill>
                <a:srgbClr val="C20000">
                  <a:alpha val="50000"/>
                </a:srgbClr>
              </a:solidFill>
              <a:ln>
                <a:noFill/>
              </a:ln>
              <a:effectLst/>
            </p:spPr>
            <p:txBody>
              <a:bodyPr lIns="16756" tIns="16756" rIns="16756" bIns="16756"/>
              <a:lstStyle/>
              <a:p>
                <a:pPr algn="ctr" defTabSz="335280">
                  <a:lnSpc>
                    <a:spcPct val="120000"/>
                  </a:lnSpc>
                  <a:defRPr/>
                </a:pPr>
                <a:endParaRPr lang="es-ES" sz="7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71" name="AutoShape 6"/>
              <p:cNvSpPr/>
              <p:nvPr/>
            </p:nvSpPr>
            <p:spPr bwMode="auto">
              <a:xfrm>
                <a:off x="11256" y="4886"/>
                <a:ext cx="1506" cy="2821"/>
              </a:xfrm>
              <a:custGeom>
                <a:avLst/>
                <a:gdLst>
                  <a:gd name="T0" fmla="*/ 10026 w 20053"/>
                  <a:gd name="T1" fmla="*/ 10800 h 21600"/>
                  <a:gd name="T2" fmla="*/ 10026 w 20053"/>
                  <a:gd name="T3" fmla="*/ 10800 h 21600"/>
                  <a:gd name="T4" fmla="*/ 10026 w 20053"/>
                  <a:gd name="T5" fmla="*/ 10800 h 21600"/>
                  <a:gd name="T6" fmla="*/ 10026 w 20053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53" h="21600">
                    <a:moveTo>
                      <a:pt x="0" y="4619"/>
                    </a:moveTo>
                    <a:cubicBezTo>
                      <a:pt x="15413" y="0"/>
                      <a:pt x="15413" y="0"/>
                      <a:pt x="15413" y="0"/>
                    </a:cubicBezTo>
                    <a:cubicBezTo>
                      <a:pt x="21599" y="6742"/>
                      <a:pt x="21599" y="14857"/>
                      <a:pt x="15413" y="21599"/>
                    </a:cubicBezTo>
                    <a:cubicBezTo>
                      <a:pt x="0" y="16980"/>
                      <a:pt x="0" y="16980"/>
                      <a:pt x="0" y="16980"/>
                    </a:cubicBezTo>
                    <a:cubicBezTo>
                      <a:pt x="1736" y="15169"/>
                      <a:pt x="2605" y="13047"/>
                      <a:pt x="2605" y="10800"/>
                    </a:cubicBezTo>
                    <a:cubicBezTo>
                      <a:pt x="2605" y="8552"/>
                      <a:pt x="1736" y="6492"/>
                      <a:pt x="0" y="4619"/>
                    </a:cubicBezTo>
                    <a:close/>
                  </a:path>
                </a:pathLst>
              </a:custGeom>
              <a:solidFill>
                <a:srgbClr val="C20000"/>
              </a:solidFill>
              <a:ln>
                <a:noFill/>
              </a:ln>
              <a:effectLst/>
            </p:spPr>
            <p:txBody>
              <a:bodyPr lIns="16756" tIns="16756" rIns="16756" bIns="16756"/>
              <a:lstStyle/>
              <a:p>
                <a:pPr algn="ctr" defTabSz="335280">
                  <a:lnSpc>
                    <a:spcPct val="120000"/>
                  </a:lnSpc>
                  <a:defRPr/>
                </a:pPr>
                <a:endParaRPr lang="es-ES" sz="7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73" name="AutoShape 8"/>
              <p:cNvSpPr/>
              <p:nvPr/>
            </p:nvSpPr>
            <p:spPr bwMode="auto">
              <a:xfrm>
                <a:off x="6641" y="4918"/>
                <a:ext cx="1513" cy="2821"/>
              </a:xfrm>
              <a:custGeom>
                <a:avLst/>
                <a:gdLst>
                  <a:gd name="T0" fmla="*/ 2147483647 w 20023"/>
                  <a:gd name="T1" fmla="*/ 2147483647 h 21600"/>
                  <a:gd name="T2" fmla="*/ 2147483647 w 20023"/>
                  <a:gd name="T3" fmla="*/ 2147483647 h 21600"/>
                  <a:gd name="T4" fmla="*/ 2147483647 w 20023"/>
                  <a:gd name="T5" fmla="*/ 2147483647 h 21600"/>
                  <a:gd name="T6" fmla="*/ 2147483647 w 20023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023" h="21600">
                    <a:moveTo>
                      <a:pt x="20023" y="16855"/>
                    </a:moveTo>
                    <a:cubicBezTo>
                      <a:pt x="4794" y="21599"/>
                      <a:pt x="4794" y="21599"/>
                      <a:pt x="4794" y="21599"/>
                    </a:cubicBezTo>
                    <a:cubicBezTo>
                      <a:pt x="-1470" y="14857"/>
                      <a:pt x="-1577" y="6804"/>
                      <a:pt x="4363" y="0"/>
                    </a:cubicBezTo>
                    <a:cubicBezTo>
                      <a:pt x="19806" y="4494"/>
                      <a:pt x="19806" y="4494"/>
                      <a:pt x="19806" y="4494"/>
                    </a:cubicBezTo>
                    <a:cubicBezTo>
                      <a:pt x="18187" y="6305"/>
                      <a:pt x="17323" y="8365"/>
                      <a:pt x="17323" y="10550"/>
                    </a:cubicBezTo>
                    <a:cubicBezTo>
                      <a:pt x="17323" y="12860"/>
                      <a:pt x="18295" y="14982"/>
                      <a:pt x="20023" y="16855"/>
                    </a:cubicBezTo>
                    <a:close/>
                  </a:path>
                </a:pathLst>
              </a:custGeom>
              <a:solidFill>
                <a:srgbClr val="C20000">
                  <a:alpha val="50000"/>
                </a:srgbClr>
              </a:solidFill>
              <a:ln>
                <a:noFill/>
              </a:ln>
            </p:spPr>
            <p:txBody>
              <a:bodyPr lIns="16756" tIns="16756" rIns="16756" bIns="16756"/>
              <a:lstStyle/>
              <a:p>
                <a:pPr algn="ctr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7465" y="3777"/>
              <a:ext cx="1793" cy="632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25%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218" y="3777"/>
              <a:ext cx="1793" cy="632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20%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255" y="5930"/>
              <a:ext cx="1793" cy="632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30%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1342" y="5965"/>
              <a:ext cx="1793" cy="632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50%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3772535" y="5033010"/>
            <a:ext cx="647700" cy="64770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717155" y="1951990"/>
            <a:ext cx="647700" cy="647700"/>
          </a:xfrm>
          <a:prstGeom prst="rect">
            <a:avLst/>
          </a:prstGeom>
          <a:solidFill>
            <a:srgbClr val="C0000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772535" y="1951990"/>
            <a:ext cx="647700" cy="6477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717155" y="5033010"/>
            <a:ext cx="647700" cy="6477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8575675" y="1803400"/>
            <a:ext cx="3246755" cy="1259840"/>
            <a:chOff x="1071" y="3008"/>
            <a:chExt cx="5113" cy="1984"/>
          </a:xfrm>
        </p:grpSpPr>
        <p:sp>
          <p:nvSpPr>
            <p:cNvPr id="37" name="文本框 36"/>
            <p:cNvSpPr txBox="1"/>
            <p:nvPr/>
          </p:nvSpPr>
          <p:spPr>
            <a:xfrm>
              <a:off x="1071" y="3685"/>
              <a:ext cx="511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请在此处添加具体内容，文字尽量言简意赅，简单说明即可</a:t>
              </a:r>
              <a:endPara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71" y="3008"/>
              <a:ext cx="2169" cy="677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575675" y="4864100"/>
            <a:ext cx="3246755" cy="1259840"/>
            <a:chOff x="1071" y="3008"/>
            <a:chExt cx="5113" cy="1984"/>
          </a:xfrm>
        </p:grpSpPr>
        <p:sp>
          <p:nvSpPr>
            <p:cNvPr id="28" name="文本框 27"/>
            <p:cNvSpPr txBox="1"/>
            <p:nvPr/>
          </p:nvSpPr>
          <p:spPr>
            <a:xfrm>
              <a:off x="1071" y="3685"/>
              <a:ext cx="511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请在此处添加具体内容，文字尽量言简意赅，简单说明即可</a:t>
              </a:r>
              <a:endPara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071" y="3008"/>
              <a:ext cx="2169" cy="677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60375" y="1798955"/>
            <a:ext cx="3246120" cy="1263650"/>
            <a:chOff x="1071" y="3001"/>
            <a:chExt cx="5112" cy="1990"/>
          </a:xfrm>
        </p:grpSpPr>
        <p:sp>
          <p:nvSpPr>
            <p:cNvPr id="40" name="文本框 39"/>
            <p:cNvSpPr txBox="1"/>
            <p:nvPr/>
          </p:nvSpPr>
          <p:spPr>
            <a:xfrm>
              <a:off x="1071" y="3685"/>
              <a:ext cx="511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请在此处添加具体内容，文字尽量言简意赅，简单说明即可</a:t>
              </a:r>
              <a:endPara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4015" y="3001"/>
              <a:ext cx="2169" cy="677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r"/>
              <a:r>
                <a:rPr lang="zh-CN" alt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0375" y="4864100"/>
            <a:ext cx="3246120" cy="1263650"/>
            <a:chOff x="1071" y="3001"/>
            <a:chExt cx="5112" cy="1990"/>
          </a:xfrm>
        </p:grpSpPr>
        <p:sp>
          <p:nvSpPr>
            <p:cNvPr id="31" name="文本框 30"/>
            <p:cNvSpPr txBox="1"/>
            <p:nvPr/>
          </p:nvSpPr>
          <p:spPr>
            <a:xfrm>
              <a:off x="1071" y="3685"/>
              <a:ext cx="511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请在此处添加具体内容，文字尽量言简意赅，简单说明即可</a:t>
              </a:r>
              <a:endPara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015" y="3001"/>
              <a:ext cx="2169" cy="677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r"/>
              <a:r>
                <a:rPr lang="zh-CN" alt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3573237" y="2076460"/>
            <a:ext cx="1045537" cy="398780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01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518492" y="2076460"/>
            <a:ext cx="1045537" cy="398780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02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574507" y="5157480"/>
            <a:ext cx="1045537" cy="398780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03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518492" y="5157480"/>
            <a:ext cx="1045537" cy="398780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04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菱形 1"/>
          <p:cNvSpPr/>
          <p:nvPr/>
        </p:nvSpPr>
        <p:spPr>
          <a:xfrm flipV="1">
            <a:off x="595630" y="431165"/>
            <a:ext cx="478790" cy="546100"/>
          </a:xfrm>
          <a:prstGeom prst="diamond">
            <a:avLst/>
          </a:prstGeom>
          <a:solidFill>
            <a:srgbClr val="B3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 flipV="1">
            <a:off x="549910" y="430530"/>
            <a:ext cx="478790" cy="546100"/>
          </a:xfrm>
          <a:prstGeom prst="diamond">
            <a:avLst/>
          </a:prstGeom>
          <a:noFill/>
          <a:ln>
            <a:solidFill>
              <a:srgbClr val="C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4588510" y="201295"/>
            <a:ext cx="3016250" cy="3873500"/>
            <a:chOff x="2254" y="2694"/>
            <a:chExt cx="5644" cy="6435"/>
          </a:xfrm>
        </p:grpSpPr>
        <p:sp>
          <p:nvSpPr>
            <p:cNvPr id="5" name="菱形 4"/>
            <p:cNvSpPr/>
            <p:nvPr/>
          </p:nvSpPr>
          <p:spPr>
            <a:xfrm flipV="1">
              <a:off x="2254" y="4013"/>
              <a:ext cx="5644" cy="5117"/>
            </a:xfrm>
            <a:prstGeom prst="diamond">
              <a:avLst/>
            </a:prstGeom>
            <a:solidFill>
              <a:srgbClr val="C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菱形 5"/>
            <p:cNvSpPr/>
            <p:nvPr/>
          </p:nvSpPr>
          <p:spPr>
            <a:xfrm>
              <a:off x="2383" y="2694"/>
              <a:ext cx="5385" cy="4882"/>
            </a:xfrm>
            <a:prstGeom prst="diamond">
              <a:avLst/>
            </a:prstGeom>
            <a:noFill/>
            <a:ln>
              <a:solidFill>
                <a:srgbClr val="C2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5112385" y="1825625"/>
            <a:ext cx="196786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6000" b="1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02</a:t>
            </a:r>
            <a:endParaRPr lang="en-US" altLang="zh-CN" sz="6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35755" y="4183380"/>
            <a:ext cx="391985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zh-CN" altLang="en-US" sz="66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成果展示</a:t>
            </a:r>
            <a:endParaRPr lang="zh-CN" altLang="en-US" sz="6600" b="1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35755" y="5290185"/>
            <a:ext cx="39198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请在此处添加内容，文字尽量言简意赅，内容不必过于繁琐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" name="文本框 25"/>
          <p:cNvSpPr txBox="1"/>
          <p:nvPr/>
        </p:nvSpPr>
        <p:spPr>
          <a:xfrm>
            <a:off x="1217930" y="412115"/>
            <a:ext cx="1856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成果展示</a:t>
            </a:r>
            <a:endParaRPr lang="zh-CN" altLang="en-US" sz="32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1254760" y="3625850"/>
            <a:ext cx="9683115" cy="0"/>
          </a:xfrm>
          <a:prstGeom prst="line">
            <a:avLst/>
          </a:prstGeom>
          <a:ln w="9525">
            <a:solidFill>
              <a:srgbClr val="C00000">
                <a:alpha val="49000"/>
              </a:srgb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1784985" y="3142615"/>
            <a:ext cx="992505" cy="96647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3692525" y="3142615"/>
            <a:ext cx="992505" cy="966470"/>
          </a:xfrm>
          <a:prstGeom prst="roundRect">
            <a:avLst/>
          </a:prstGeom>
          <a:solidFill>
            <a:srgbClr val="DD7A7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7463155" y="3142615"/>
            <a:ext cx="992505" cy="966470"/>
          </a:xfrm>
          <a:prstGeom prst="roundRect">
            <a:avLst/>
          </a:prstGeom>
          <a:solidFill>
            <a:srgbClr val="DD7A7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9325610" y="3142615"/>
            <a:ext cx="992505" cy="96647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5600065" y="3142615"/>
            <a:ext cx="992505" cy="96647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2280920" y="2731135"/>
            <a:ext cx="0" cy="411480"/>
          </a:xfrm>
          <a:prstGeom prst="line">
            <a:avLst/>
          </a:prstGeom>
          <a:ln w="9525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圆角矩形 14"/>
          <p:cNvSpPr/>
          <p:nvPr/>
        </p:nvSpPr>
        <p:spPr>
          <a:xfrm>
            <a:off x="1671955" y="1543685"/>
            <a:ext cx="1219200" cy="1187450"/>
          </a:xfrm>
          <a:prstGeom prst="roundRect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3579495" y="4109085"/>
            <a:ext cx="1219200" cy="1598930"/>
            <a:chOff x="5637" y="6358"/>
            <a:chExt cx="1920" cy="2518"/>
          </a:xfrm>
          <a:solidFill>
            <a:srgbClr val="C20000">
              <a:alpha val="51000"/>
            </a:srgbClr>
          </a:solidFill>
        </p:grpSpPr>
        <p:sp>
          <p:nvSpPr>
            <p:cNvPr id="23" name="圆角矩形 22"/>
            <p:cNvSpPr/>
            <p:nvPr/>
          </p:nvSpPr>
          <p:spPr>
            <a:xfrm>
              <a:off x="5637" y="7006"/>
              <a:ext cx="1920" cy="1870"/>
            </a:xfrm>
            <a:prstGeom prst="round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/>
            <p:nvPr/>
          </p:nvCxnSpPr>
          <p:spPr>
            <a:xfrm flipV="1">
              <a:off x="6596" y="6358"/>
              <a:ext cx="0" cy="648"/>
            </a:xfrm>
            <a:prstGeom prst="line">
              <a:avLst/>
            </a:prstGeom>
            <a:grpFill/>
            <a:ln w="9525">
              <a:noFill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5486400" y="1543685"/>
            <a:ext cx="1219200" cy="1598930"/>
            <a:chOff x="2633" y="2318"/>
            <a:chExt cx="1920" cy="2518"/>
          </a:xfrm>
          <a:solidFill>
            <a:srgbClr val="C00000"/>
          </a:solidFill>
        </p:grpSpPr>
        <p:cxnSp>
          <p:nvCxnSpPr>
            <p:cNvPr id="18" name="直接连接符 17"/>
            <p:cNvCxnSpPr/>
            <p:nvPr/>
          </p:nvCxnSpPr>
          <p:spPr>
            <a:xfrm flipV="1">
              <a:off x="3592" y="4188"/>
              <a:ext cx="0" cy="648"/>
            </a:xfrm>
            <a:prstGeom prst="line">
              <a:avLst/>
            </a:prstGeom>
            <a:grpFill/>
            <a:ln w="9525">
              <a:noFill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圆角矩形 18"/>
            <p:cNvSpPr/>
            <p:nvPr/>
          </p:nvSpPr>
          <p:spPr>
            <a:xfrm>
              <a:off x="2633" y="2318"/>
              <a:ext cx="1920" cy="1870"/>
            </a:xfrm>
            <a:prstGeom prst="round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211945" y="1543685"/>
            <a:ext cx="1219200" cy="1598930"/>
            <a:chOff x="2633" y="2318"/>
            <a:chExt cx="1920" cy="2518"/>
          </a:xfrm>
          <a:solidFill>
            <a:srgbClr val="C00000"/>
          </a:solidFill>
        </p:grpSpPr>
        <p:cxnSp>
          <p:nvCxnSpPr>
            <p:cNvPr id="21" name="直接连接符 20"/>
            <p:cNvCxnSpPr/>
            <p:nvPr/>
          </p:nvCxnSpPr>
          <p:spPr>
            <a:xfrm flipV="1">
              <a:off x="3592" y="4188"/>
              <a:ext cx="0" cy="648"/>
            </a:xfrm>
            <a:prstGeom prst="line">
              <a:avLst/>
            </a:prstGeom>
            <a:grpFill/>
            <a:ln w="9525">
              <a:noFill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圆角矩形 21"/>
            <p:cNvSpPr/>
            <p:nvPr/>
          </p:nvSpPr>
          <p:spPr>
            <a:xfrm>
              <a:off x="2633" y="2318"/>
              <a:ext cx="1920" cy="1870"/>
            </a:xfrm>
            <a:prstGeom prst="round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349490" y="4109085"/>
            <a:ext cx="1219200" cy="1598930"/>
            <a:chOff x="5637" y="6358"/>
            <a:chExt cx="1920" cy="2518"/>
          </a:xfrm>
          <a:solidFill>
            <a:srgbClr val="C20000">
              <a:alpha val="51000"/>
            </a:srgbClr>
          </a:solidFill>
        </p:grpSpPr>
        <p:sp>
          <p:nvSpPr>
            <p:cNvPr id="28" name="圆角矩形 27"/>
            <p:cNvSpPr/>
            <p:nvPr/>
          </p:nvSpPr>
          <p:spPr>
            <a:xfrm>
              <a:off x="5637" y="7006"/>
              <a:ext cx="1920" cy="1870"/>
            </a:xfrm>
            <a:prstGeom prst="round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29" name="直接连接符 28"/>
            <p:cNvCxnSpPr/>
            <p:nvPr/>
          </p:nvCxnSpPr>
          <p:spPr>
            <a:xfrm flipV="1">
              <a:off x="6596" y="6358"/>
              <a:ext cx="0" cy="648"/>
            </a:xfrm>
            <a:prstGeom prst="line">
              <a:avLst/>
            </a:prstGeom>
            <a:grpFill/>
            <a:ln w="9525">
              <a:noFill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1873885" y="3364865"/>
            <a:ext cx="815975" cy="521970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2800" b="1" dirty="0" smtClean="0">
                <a:solidFill>
                  <a:srgbClr val="2F497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01</a:t>
            </a:r>
            <a:endParaRPr lang="zh-CN" altLang="en-US" sz="2800" b="1" dirty="0" smtClean="0">
              <a:solidFill>
                <a:srgbClr val="2F497E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687060" y="3364865"/>
            <a:ext cx="815975" cy="521970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2800" b="1" dirty="0" smtClean="0">
                <a:solidFill>
                  <a:srgbClr val="2F497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r>
              <a:rPr lang="en-US" altLang="zh-CN" sz="2800" b="1" dirty="0" smtClean="0">
                <a:solidFill>
                  <a:srgbClr val="2F497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endParaRPr lang="en-US" altLang="zh-CN" sz="2800" b="1" dirty="0" smtClean="0">
              <a:solidFill>
                <a:srgbClr val="2F497E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413875" y="3364865"/>
            <a:ext cx="815975" cy="521970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2800" b="1" dirty="0" smtClean="0">
                <a:solidFill>
                  <a:srgbClr val="2F497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r>
              <a:rPr lang="en-US" altLang="zh-CN" sz="2800" b="1" dirty="0" smtClean="0">
                <a:solidFill>
                  <a:srgbClr val="2F497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endParaRPr lang="en-US" altLang="zh-CN" sz="2800" b="1" dirty="0" smtClean="0">
              <a:solidFill>
                <a:srgbClr val="2F497E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780155" y="3364865"/>
            <a:ext cx="815975" cy="521970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550150" y="3364865"/>
            <a:ext cx="815975" cy="521970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5" name="Group 26"/>
          <p:cNvGrpSpPr/>
          <p:nvPr/>
        </p:nvGrpSpPr>
        <p:grpSpPr>
          <a:xfrm>
            <a:off x="3966856" y="4897538"/>
            <a:ext cx="519679" cy="524115"/>
            <a:chOff x="6418263" y="2255838"/>
            <a:chExt cx="188913" cy="190501"/>
          </a:xfrm>
          <a:solidFill>
            <a:schemeClr val="bg1"/>
          </a:solidFill>
        </p:grpSpPr>
        <p:sp>
          <p:nvSpPr>
            <p:cNvPr id="36" name="Freeform 16"/>
            <p:cNvSpPr>
              <a:spLocks noEditPoints="1"/>
            </p:cNvSpPr>
            <p:nvPr/>
          </p:nvSpPr>
          <p:spPr bwMode="auto">
            <a:xfrm>
              <a:off x="6538913" y="2255838"/>
              <a:ext cx="68263" cy="69850"/>
            </a:xfrm>
            <a:custGeom>
              <a:avLst/>
              <a:gdLst>
                <a:gd name="T0" fmla="*/ 43 w 43"/>
                <a:gd name="T1" fmla="*/ 23 h 44"/>
                <a:gd name="T2" fmla="*/ 20 w 43"/>
                <a:gd name="T3" fmla="*/ 0 h 44"/>
                <a:gd name="T4" fmla="*/ 0 w 43"/>
                <a:gd name="T5" fmla="*/ 22 h 44"/>
                <a:gd name="T6" fmla="*/ 22 w 43"/>
                <a:gd name="T7" fmla="*/ 44 h 44"/>
                <a:gd name="T8" fmla="*/ 43 w 43"/>
                <a:gd name="T9" fmla="*/ 23 h 44"/>
                <a:gd name="T10" fmla="*/ 24 w 43"/>
                <a:gd name="T11" fmla="*/ 17 h 44"/>
                <a:gd name="T12" fmla="*/ 17 w 43"/>
                <a:gd name="T13" fmla="*/ 10 h 44"/>
                <a:gd name="T14" fmla="*/ 21 w 43"/>
                <a:gd name="T15" fmla="*/ 7 h 44"/>
                <a:gd name="T16" fmla="*/ 27 w 43"/>
                <a:gd name="T17" fmla="*/ 13 h 44"/>
                <a:gd name="T18" fmla="*/ 24 w 43"/>
                <a:gd name="T19" fmla="*/ 17 h 44"/>
                <a:gd name="T20" fmla="*/ 34 w 43"/>
                <a:gd name="T21" fmla="*/ 26 h 44"/>
                <a:gd name="T22" fmla="*/ 26 w 43"/>
                <a:gd name="T23" fmla="*/ 20 h 44"/>
                <a:gd name="T24" fmla="*/ 30 w 43"/>
                <a:gd name="T25" fmla="*/ 15 h 44"/>
                <a:gd name="T26" fmla="*/ 37 w 43"/>
                <a:gd name="T27" fmla="*/ 23 h 44"/>
                <a:gd name="T28" fmla="*/ 34 w 43"/>
                <a:gd name="T29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4">
                  <a:moveTo>
                    <a:pt x="43" y="23"/>
                  </a:moveTo>
                  <a:lnTo>
                    <a:pt x="20" y="0"/>
                  </a:lnTo>
                  <a:lnTo>
                    <a:pt x="0" y="22"/>
                  </a:lnTo>
                  <a:lnTo>
                    <a:pt x="22" y="44"/>
                  </a:lnTo>
                  <a:lnTo>
                    <a:pt x="43" y="23"/>
                  </a:lnTo>
                  <a:close/>
                  <a:moveTo>
                    <a:pt x="24" y="17"/>
                  </a:moveTo>
                  <a:lnTo>
                    <a:pt x="17" y="10"/>
                  </a:lnTo>
                  <a:lnTo>
                    <a:pt x="21" y="7"/>
                  </a:lnTo>
                  <a:lnTo>
                    <a:pt x="27" y="13"/>
                  </a:lnTo>
                  <a:lnTo>
                    <a:pt x="24" y="17"/>
                  </a:lnTo>
                  <a:close/>
                  <a:moveTo>
                    <a:pt x="34" y="26"/>
                  </a:moveTo>
                  <a:lnTo>
                    <a:pt x="26" y="20"/>
                  </a:lnTo>
                  <a:lnTo>
                    <a:pt x="30" y="15"/>
                  </a:lnTo>
                  <a:lnTo>
                    <a:pt x="37" y="23"/>
                  </a:lnTo>
                  <a:lnTo>
                    <a:pt x="3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37" name="Freeform 17"/>
            <p:cNvSpPr>
              <a:spLocks noEditPoints="1"/>
            </p:cNvSpPr>
            <p:nvPr/>
          </p:nvSpPr>
          <p:spPr bwMode="auto">
            <a:xfrm>
              <a:off x="6418263" y="2282826"/>
              <a:ext cx="161925" cy="163513"/>
            </a:xfrm>
            <a:custGeom>
              <a:avLst/>
              <a:gdLst>
                <a:gd name="T0" fmla="*/ 66 w 102"/>
                <a:gd name="T1" fmla="*/ 0 h 103"/>
                <a:gd name="T2" fmla="*/ 0 w 102"/>
                <a:gd name="T3" fmla="*/ 67 h 103"/>
                <a:gd name="T4" fmla="*/ 36 w 102"/>
                <a:gd name="T5" fmla="*/ 103 h 103"/>
                <a:gd name="T6" fmla="*/ 102 w 102"/>
                <a:gd name="T7" fmla="*/ 36 h 103"/>
                <a:gd name="T8" fmla="*/ 66 w 102"/>
                <a:gd name="T9" fmla="*/ 0 h 103"/>
                <a:gd name="T10" fmla="*/ 32 w 102"/>
                <a:gd name="T11" fmla="*/ 79 h 103"/>
                <a:gd name="T12" fmla="*/ 22 w 102"/>
                <a:gd name="T13" fmla="*/ 71 h 103"/>
                <a:gd name="T14" fmla="*/ 73 w 102"/>
                <a:gd name="T15" fmla="*/ 21 h 103"/>
                <a:gd name="T16" fmla="*/ 82 w 102"/>
                <a:gd name="T17" fmla="*/ 30 h 103"/>
                <a:gd name="T18" fmla="*/ 32 w 102"/>
                <a:gd name="T19" fmla="*/ 7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103">
                  <a:moveTo>
                    <a:pt x="66" y="0"/>
                  </a:moveTo>
                  <a:lnTo>
                    <a:pt x="0" y="67"/>
                  </a:lnTo>
                  <a:lnTo>
                    <a:pt x="36" y="103"/>
                  </a:lnTo>
                  <a:lnTo>
                    <a:pt x="102" y="36"/>
                  </a:lnTo>
                  <a:lnTo>
                    <a:pt x="66" y="0"/>
                  </a:lnTo>
                  <a:close/>
                  <a:moveTo>
                    <a:pt x="32" y="79"/>
                  </a:moveTo>
                  <a:lnTo>
                    <a:pt x="22" y="71"/>
                  </a:lnTo>
                  <a:lnTo>
                    <a:pt x="73" y="21"/>
                  </a:lnTo>
                  <a:lnTo>
                    <a:pt x="82" y="30"/>
                  </a:lnTo>
                  <a:lnTo>
                    <a:pt x="32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38" name="Freeform 38"/>
          <p:cNvSpPr>
            <a:spLocks noEditPoints="1"/>
          </p:cNvSpPr>
          <p:nvPr/>
        </p:nvSpPr>
        <p:spPr bwMode="auto">
          <a:xfrm>
            <a:off x="2023121" y="1873871"/>
            <a:ext cx="537149" cy="528481"/>
          </a:xfrm>
          <a:custGeom>
            <a:avLst/>
            <a:gdLst>
              <a:gd name="T0" fmla="*/ 54 w 120"/>
              <a:gd name="T1" fmla="*/ 35 h 118"/>
              <a:gd name="T2" fmla="*/ 47 w 120"/>
              <a:gd name="T3" fmla="*/ 9 h 118"/>
              <a:gd name="T4" fmla="*/ 21 w 120"/>
              <a:gd name="T5" fmla="*/ 2 h 118"/>
              <a:gd name="T6" fmla="*/ 36 w 120"/>
              <a:gd name="T7" fmla="*/ 17 h 118"/>
              <a:gd name="T8" fmla="*/ 32 w 120"/>
              <a:gd name="T9" fmla="*/ 32 h 118"/>
              <a:gd name="T10" fmla="*/ 18 w 120"/>
              <a:gd name="T11" fmla="*/ 36 h 118"/>
              <a:gd name="T12" fmla="*/ 3 w 120"/>
              <a:gd name="T13" fmla="*/ 21 h 118"/>
              <a:gd name="T14" fmla="*/ 9 w 120"/>
              <a:gd name="T15" fmla="*/ 46 h 118"/>
              <a:gd name="T16" fmla="*/ 36 w 120"/>
              <a:gd name="T17" fmla="*/ 53 h 118"/>
              <a:gd name="T18" fmla="*/ 36 w 120"/>
              <a:gd name="T19" fmla="*/ 53 h 118"/>
              <a:gd name="T20" fmla="*/ 98 w 120"/>
              <a:gd name="T21" fmla="*/ 114 h 118"/>
              <a:gd name="T22" fmla="*/ 107 w 120"/>
              <a:gd name="T23" fmla="*/ 118 h 118"/>
              <a:gd name="T24" fmla="*/ 116 w 120"/>
              <a:gd name="T25" fmla="*/ 114 h 118"/>
              <a:gd name="T26" fmla="*/ 116 w 120"/>
              <a:gd name="T27" fmla="*/ 97 h 118"/>
              <a:gd name="T28" fmla="*/ 54 w 120"/>
              <a:gd name="T29" fmla="*/ 35 h 118"/>
              <a:gd name="T30" fmla="*/ 108 w 120"/>
              <a:gd name="T31" fmla="*/ 112 h 118"/>
              <a:gd name="T32" fmla="*/ 103 w 120"/>
              <a:gd name="T33" fmla="*/ 107 h 118"/>
              <a:gd name="T34" fmla="*/ 108 w 120"/>
              <a:gd name="T35" fmla="*/ 103 h 118"/>
              <a:gd name="T36" fmla="*/ 113 w 120"/>
              <a:gd name="T37" fmla="*/ 107 h 118"/>
              <a:gd name="T38" fmla="*/ 108 w 120"/>
              <a:gd name="T39" fmla="*/ 112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0" h="118">
                <a:moveTo>
                  <a:pt x="54" y="35"/>
                </a:move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29"/>
                  <a:pt x="2" y="39"/>
                  <a:pt x="9" y="46"/>
                </a:cubicBezTo>
                <a:cubicBezTo>
                  <a:pt x="17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100" y="117"/>
                  <a:pt x="104" y="118"/>
                  <a:pt x="107" y="118"/>
                </a:cubicBezTo>
                <a:cubicBezTo>
                  <a:pt x="110" y="118"/>
                  <a:pt x="113" y="117"/>
                  <a:pt x="116" y="114"/>
                </a:cubicBezTo>
                <a:cubicBezTo>
                  <a:pt x="120" y="109"/>
                  <a:pt x="120" y="102"/>
                  <a:pt x="116" y="97"/>
                </a:cubicBezTo>
                <a:lnTo>
                  <a:pt x="54" y="35"/>
                </a:lnTo>
                <a:close/>
                <a:moveTo>
                  <a:pt x="108" y="112"/>
                </a:moveTo>
                <a:cubicBezTo>
                  <a:pt x="105" y="112"/>
                  <a:pt x="103" y="110"/>
                  <a:pt x="103" y="107"/>
                </a:cubicBezTo>
                <a:cubicBezTo>
                  <a:pt x="103" y="105"/>
                  <a:pt x="105" y="103"/>
                  <a:pt x="108" y="103"/>
                </a:cubicBezTo>
                <a:cubicBezTo>
                  <a:pt x="111" y="103"/>
                  <a:pt x="113" y="105"/>
                  <a:pt x="113" y="107"/>
                </a:cubicBezTo>
                <a:cubicBezTo>
                  <a:pt x="113" y="110"/>
                  <a:pt x="111" y="112"/>
                  <a:pt x="108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p>
            <a:endParaRPr lang="en-US">
              <a:latin typeface="+mj-ea"/>
              <a:ea typeface="+mj-ea"/>
            </a:endParaRPr>
          </a:p>
        </p:txBody>
      </p:sp>
      <p:grpSp>
        <p:nvGrpSpPr>
          <p:cNvPr id="39" name="Group 34"/>
          <p:cNvGrpSpPr/>
          <p:nvPr/>
        </p:nvGrpSpPr>
        <p:grpSpPr>
          <a:xfrm>
            <a:off x="5862275" y="1874196"/>
            <a:ext cx="441072" cy="511011"/>
            <a:chOff x="3581400" y="3905251"/>
            <a:chExt cx="160338" cy="185738"/>
          </a:xfrm>
          <a:solidFill>
            <a:schemeClr val="bg1"/>
          </a:solidFill>
        </p:grpSpPr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3670300" y="3941763"/>
              <a:ext cx="28575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41" name="Rectangle 34"/>
            <p:cNvSpPr>
              <a:spLocks noChangeArrowheads="1"/>
            </p:cNvSpPr>
            <p:nvPr/>
          </p:nvSpPr>
          <p:spPr bwMode="auto">
            <a:xfrm>
              <a:off x="3627438" y="3971926"/>
              <a:ext cx="26988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42" name="Rectangle 35"/>
            <p:cNvSpPr>
              <a:spLocks noChangeArrowheads="1"/>
            </p:cNvSpPr>
            <p:nvPr/>
          </p:nvSpPr>
          <p:spPr bwMode="auto">
            <a:xfrm>
              <a:off x="3581400" y="3994151"/>
              <a:ext cx="269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43" name="Rectangle 36"/>
            <p:cNvSpPr>
              <a:spLocks noChangeArrowheads="1"/>
            </p:cNvSpPr>
            <p:nvPr/>
          </p:nvSpPr>
          <p:spPr bwMode="auto">
            <a:xfrm>
              <a:off x="3714750" y="3905251"/>
              <a:ext cx="26988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44" name="Freeform 32"/>
          <p:cNvSpPr/>
          <p:nvPr/>
        </p:nvSpPr>
        <p:spPr bwMode="auto">
          <a:xfrm>
            <a:off x="7655528" y="4897761"/>
            <a:ext cx="605468" cy="534957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1 w 136"/>
              <a:gd name="T9" fmla="*/ 120 h 120"/>
              <a:gd name="T10" fmla="*/ 72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5" y="0"/>
                  <a:pt x="68" y="0"/>
                </a:cubicBezTo>
                <a:cubicBezTo>
                  <a:pt x="30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6" y="106"/>
                  <a:pt x="21" y="120"/>
                </a:cubicBezTo>
                <a:cubicBezTo>
                  <a:pt x="21" y="120"/>
                  <a:pt x="54" y="111"/>
                  <a:pt x="72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p>
            <a:endParaRPr lang="en-US">
              <a:latin typeface="+mj-ea"/>
              <a:ea typeface="+mj-ea"/>
            </a:endParaRPr>
          </a:p>
        </p:txBody>
      </p:sp>
      <p:sp>
        <p:nvSpPr>
          <p:cNvPr id="45" name="Freeform 58"/>
          <p:cNvSpPr/>
          <p:nvPr/>
        </p:nvSpPr>
        <p:spPr bwMode="auto">
          <a:xfrm>
            <a:off x="9563825" y="1912608"/>
            <a:ext cx="517059" cy="536044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5 h 142"/>
              <a:gd name="T16" fmla="*/ 62 w 137"/>
              <a:gd name="T17" fmla="*/ 6 h 142"/>
              <a:gd name="T18" fmla="*/ 44 w 137"/>
              <a:gd name="T19" fmla="*/ 57 h 142"/>
              <a:gd name="T20" fmla="*/ 64 w 137"/>
              <a:gd name="T21" fmla="*/ 57 h 142"/>
              <a:gd name="T22" fmla="*/ 64 w 137"/>
              <a:gd name="T23" fmla="*/ 123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8 w 137"/>
              <a:gd name="T31" fmla="*/ 130 h 142"/>
              <a:gd name="T32" fmla="*/ 88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30 h 142"/>
              <a:gd name="T40" fmla="*/ 76 w 137"/>
              <a:gd name="T41" fmla="*/ 134 h 142"/>
              <a:gd name="T42" fmla="*/ 72 w 137"/>
              <a:gd name="T43" fmla="*/ 130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2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6 h 142"/>
              <a:gd name="T56" fmla="*/ 76 w 137"/>
              <a:gd name="T57" fmla="*/ 5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9"/>
                  <a:pt x="105" y="7"/>
                  <a:pt x="76" y="4"/>
                </a:cubicBezTo>
                <a:cubicBezTo>
                  <a:pt x="74" y="2"/>
                  <a:pt x="72" y="0"/>
                  <a:pt x="69" y="0"/>
                </a:cubicBezTo>
                <a:cubicBezTo>
                  <a:pt x="66" y="0"/>
                  <a:pt x="64" y="2"/>
                  <a:pt x="62" y="4"/>
                </a:cubicBezTo>
                <a:cubicBezTo>
                  <a:pt x="32" y="7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8"/>
                  <a:pt x="62" y="5"/>
                </a:cubicBezTo>
                <a:cubicBezTo>
                  <a:pt x="62" y="5"/>
                  <a:pt x="62" y="5"/>
                  <a:pt x="62" y="6"/>
                </a:cubicBezTo>
                <a:cubicBezTo>
                  <a:pt x="41" y="32"/>
                  <a:pt x="44" y="57"/>
                  <a:pt x="44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7"/>
                  <a:pt x="69" y="142"/>
                  <a:pt x="76" y="142"/>
                </a:cubicBezTo>
                <a:cubicBezTo>
                  <a:pt x="82" y="142"/>
                  <a:pt x="88" y="137"/>
                  <a:pt x="88" y="130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32"/>
                  <a:pt x="78" y="134"/>
                  <a:pt x="76" y="134"/>
                </a:cubicBezTo>
                <a:cubicBezTo>
                  <a:pt x="74" y="134"/>
                  <a:pt x="72" y="132"/>
                  <a:pt x="72" y="13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2"/>
                  <a:pt x="76" y="6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8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p>
            <a:endParaRPr lang="en-US">
              <a:latin typeface="+mj-ea"/>
              <a:ea typeface="+mj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073400" y="1543685"/>
            <a:ext cx="2229485" cy="1259840"/>
            <a:chOff x="1071" y="3008"/>
            <a:chExt cx="5113" cy="1984"/>
          </a:xfrm>
        </p:grpSpPr>
        <p:sp>
          <p:nvSpPr>
            <p:cNvPr id="47" name="文本框 46"/>
            <p:cNvSpPr txBox="1"/>
            <p:nvPr/>
          </p:nvSpPr>
          <p:spPr>
            <a:xfrm>
              <a:off x="1071" y="3685"/>
              <a:ext cx="511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请在此处添加具体内容，文字尽量言简意赅</a:t>
              </a:r>
              <a:endPara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071" y="3008"/>
              <a:ext cx="3492" cy="677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843395" y="1499235"/>
            <a:ext cx="2229485" cy="1259840"/>
            <a:chOff x="1071" y="3008"/>
            <a:chExt cx="5113" cy="1984"/>
          </a:xfrm>
        </p:grpSpPr>
        <p:sp>
          <p:nvSpPr>
            <p:cNvPr id="50" name="文本框 49"/>
            <p:cNvSpPr txBox="1"/>
            <p:nvPr/>
          </p:nvSpPr>
          <p:spPr>
            <a:xfrm>
              <a:off x="1071" y="3685"/>
              <a:ext cx="511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请在此处添加具体内容，文字尽量言简意赅</a:t>
              </a:r>
              <a:endPara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071" y="3008"/>
              <a:ext cx="3492" cy="677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254760" y="4448175"/>
            <a:ext cx="2229485" cy="1259840"/>
            <a:chOff x="1071" y="3008"/>
            <a:chExt cx="5113" cy="1984"/>
          </a:xfrm>
        </p:grpSpPr>
        <p:sp>
          <p:nvSpPr>
            <p:cNvPr id="53" name="文本框 52"/>
            <p:cNvSpPr txBox="1"/>
            <p:nvPr/>
          </p:nvSpPr>
          <p:spPr>
            <a:xfrm>
              <a:off x="1071" y="3685"/>
              <a:ext cx="511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请在此处添加具体内容，文字尽量言简意赅</a:t>
              </a:r>
              <a:endPara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071" y="3008"/>
              <a:ext cx="3492" cy="677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980305" y="4448175"/>
            <a:ext cx="2229485" cy="1259840"/>
            <a:chOff x="1071" y="3008"/>
            <a:chExt cx="5113" cy="1984"/>
          </a:xfrm>
        </p:grpSpPr>
        <p:sp>
          <p:nvSpPr>
            <p:cNvPr id="56" name="文本框 55"/>
            <p:cNvSpPr txBox="1"/>
            <p:nvPr/>
          </p:nvSpPr>
          <p:spPr>
            <a:xfrm>
              <a:off x="1071" y="3685"/>
              <a:ext cx="511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请在此处添加具体内容，文字尽量言简意赅</a:t>
              </a:r>
              <a:endPara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071" y="3008"/>
              <a:ext cx="3492" cy="677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708390" y="4448175"/>
            <a:ext cx="2229485" cy="1259840"/>
            <a:chOff x="1071" y="3008"/>
            <a:chExt cx="5113" cy="1984"/>
          </a:xfrm>
        </p:grpSpPr>
        <p:sp>
          <p:nvSpPr>
            <p:cNvPr id="59" name="文本框 58"/>
            <p:cNvSpPr txBox="1"/>
            <p:nvPr/>
          </p:nvSpPr>
          <p:spPr>
            <a:xfrm>
              <a:off x="1071" y="3685"/>
              <a:ext cx="511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请在此处添加具体内容，文字尽量言简意赅</a:t>
              </a:r>
              <a:endPara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071" y="3008"/>
              <a:ext cx="3492" cy="677"/>
            </a:xfrm>
            <a:prstGeom prst="rect">
              <a:avLst/>
            </a:prstGeom>
            <a:noFill/>
            <a:effectLst>
              <a:glow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10" name="菱形 9"/>
          <p:cNvSpPr/>
          <p:nvPr/>
        </p:nvSpPr>
        <p:spPr>
          <a:xfrm flipV="1">
            <a:off x="595630" y="431165"/>
            <a:ext cx="478790" cy="546100"/>
          </a:xfrm>
          <a:prstGeom prst="diamond">
            <a:avLst/>
          </a:prstGeom>
          <a:solidFill>
            <a:srgbClr val="B3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 flipV="1">
            <a:off x="549910" y="430530"/>
            <a:ext cx="478790" cy="546100"/>
          </a:xfrm>
          <a:prstGeom prst="diamond">
            <a:avLst/>
          </a:prstGeom>
          <a:noFill/>
          <a:ln>
            <a:solidFill>
              <a:srgbClr val="C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61" name="直接连接符 60"/>
          <p:cNvCxnSpPr/>
          <p:nvPr/>
        </p:nvCxnSpPr>
        <p:spPr>
          <a:xfrm flipV="1">
            <a:off x="6106795" y="2731135"/>
            <a:ext cx="0" cy="411480"/>
          </a:xfrm>
          <a:prstGeom prst="line">
            <a:avLst/>
          </a:prstGeom>
          <a:ln w="9525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V="1">
            <a:off x="9820910" y="2731135"/>
            <a:ext cx="0" cy="411480"/>
          </a:xfrm>
          <a:prstGeom prst="line">
            <a:avLst/>
          </a:prstGeom>
          <a:ln w="9525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V="1">
            <a:off x="4189730" y="4109085"/>
            <a:ext cx="0" cy="411480"/>
          </a:xfrm>
          <a:prstGeom prst="line">
            <a:avLst/>
          </a:prstGeom>
          <a:ln w="9525">
            <a:solidFill>
              <a:srgbClr val="C00000">
                <a:alpha val="50000"/>
              </a:srgb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7959725" y="4109085"/>
            <a:ext cx="0" cy="411480"/>
          </a:xfrm>
          <a:prstGeom prst="line">
            <a:avLst/>
          </a:prstGeom>
          <a:ln w="9525">
            <a:solidFill>
              <a:srgbClr val="C00000">
                <a:alpha val="50000"/>
              </a:srgb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" name="文本框 25"/>
          <p:cNvSpPr txBox="1"/>
          <p:nvPr/>
        </p:nvSpPr>
        <p:spPr>
          <a:xfrm>
            <a:off x="1217930" y="412115"/>
            <a:ext cx="1856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成果展示</a:t>
            </a:r>
            <a:endParaRPr lang="zh-CN" altLang="en-US" sz="32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31110" y="1692910"/>
            <a:ext cx="7128510" cy="2364105"/>
            <a:chOff x="1941" y="2719"/>
            <a:chExt cx="15332" cy="5086"/>
          </a:xfrm>
        </p:grpSpPr>
        <p:sp>
          <p:nvSpPr>
            <p:cNvPr id="2" name="任意多边形 1"/>
            <p:cNvSpPr/>
            <p:nvPr/>
          </p:nvSpPr>
          <p:spPr>
            <a:xfrm rot="20760000">
              <a:off x="5795" y="2719"/>
              <a:ext cx="3401" cy="3892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3405" h="3893">
                  <a:moveTo>
                    <a:pt x="0" y="1701"/>
                  </a:moveTo>
                  <a:cubicBezTo>
                    <a:pt x="-29" y="746"/>
                    <a:pt x="845" y="-23"/>
                    <a:pt x="1701" y="0"/>
                  </a:cubicBezTo>
                  <a:cubicBezTo>
                    <a:pt x="2655" y="-29"/>
                    <a:pt x="3424" y="845"/>
                    <a:pt x="3401" y="1701"/>
                  </a:cubicBezTo>
                  <a:cubicBezTo>
                    <a:pt x="3452" y="2574"/>
                    <a:pt x="2630" y="3317"/>
                    <a:pt x="1956" y="3382"/>
                  </a:cubicBezTo>
                  <a:lnTo>
                    <a:pt x="1701" y="3892"/>
                  </a:lnTo>
                  <a:lnTo>
                    <a:pt x="1445" y="3382"/>
                  </a:lnTo>
                  <a:cubicBezTo>
                    <a:pt x="677" y="3313"/>
                    <a:pt x="-45" y="2478"/>
                    <a:pt x="0" y="1701"/>
                  </a:cubicBezTo>
                  <a:close/>
                </a:path>
              </a:pathLst>
            </a:custGeom>
            <a:noFill/>
            <a:ln w="127000">
              <a:solidFill>
                <a:srgbClr val="C00000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rot="840000" flipH="1">
              <a:off x="10020" y="2719"/>
              <a:ext cx="3401" cy="3892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3405" h="3893">
                  <a:moveTo>
                    <a:pt x="0" y="1701"/>
                  </a:moveTo>
                  <a:cubicBezTo>
                    <a:pt x="-29" y="746"/>
                    <a:pt x="845" y="-23"/>
                    <a:pt x="1701" y="0"/>
                  </a:cubicBezTo>
                  <a:cubicBezTo>
                    <a:pt x="2655" y="-29"/>
                    <a:pt x="3424" y="845"/>
                    <a:pt x="3401" y="1701"/>
                  </a:cubicBezTo>
                  <a:cubicBezTo>
                    <a:pt x="3452" y="2574"/>
                    <a:pt x="2630" y="3317"/>
                    <a:pt x="1956" y="3382"/>
                  </a:cubicBezTo>
                  <a:lnTo>
                    <a:pt x="1701" y="3892"/>
                  </a:lnTo>
                  <a:lnTo>
                    <a:pt x="1445" y="3382"/>
                  </a:lnTo>
                  <a:cubicBezTo>
                    <a:pt x="677" y="3313"/>
                    <a:pt x="-45" y="2478"/>
                    <a:pt x="0" y="1701"/>
                  </a:cubicBezTo>
                  <a:close/>
                </a:path>
              </a:pathLst>
            </a:custGeom>
            <a:noFill/>
            <a:ln w="1270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19860000">
              <a:off x="1941" y="3913"/>
              <a:ext cx="3401" cy="3892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3405" h="3893">
                  <a:moveTo>
                    <a:pt x="0" y="1701"/>
                  </a:moveTo>
                  <a:cubicBezTo>
                    <a:pt x="-29" y="746"/>
                    <a:pt x="845" y="-23"/>
                    <a:pt x="1701" y="0"/>
                  </a:cubicBezTo>
                  <a:cubicBezTo>
                    <a:pt x="2655" y="-29"/>
                    <a:pt x="3424" y="845"/>
                    <a:pt x="3401" y="1701"/>
                  </a:cubicBezTo>
                  <a:cubicBezTo>
                    <a:pt x="3452" y="2574"/>
                    <a:pt x="2630" y="3317"/>
                    <a:pt x="1956" y="3382"/>
                  </a:cubicBezTo>
                  <a:lnTo>
                    <a:pt x="1701" y="3892"/>
                  </a:lnTo>
                  <a:lnTo>
                    <a:pt x="1445" y="3382"/>
                  </a:lnTo>
                  <a:cubicBezTo>
                    <a:pt x="677" y="3313"/>
                    <a:pt x="-45" y="2478"/>
                    <a:pt x="0" y="1701"/>
                  </a:cubicBezTo>
                  <a:close/>
                </a:path>
              </a:pathLst>
            </a:custGeom>
            <a:noFill/>
            <a:ln w="1270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rot="1740000" flipH="1">
              <a:off x="13873" y="3913"/>
              <a:ext cx="3401" cy="3892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3405" h="3893">
                  <a:moveTo>
                    <a:pt x="0" y="1701"/>
                  </a:moveTo>
                  <a:cubicBezTo>
                    <a:pt x="-29" y="746"/>
                    <a:pt x="845" y="-23"/>
                    <a:pt x="1701" y="0"/>
                  </a:cubicBezTo>
                  <a:cubicBezTo>
                    <a:pt x="2655" y="-29"/>
                    <a:pt x="3424" y="845"/>
                    <a:pt x="3401" y="1701"/>
                  </a:cubicBezTo>
                  <a:cubicBezTo>
                    <a:pt x="3452" y="2574"/>
                    <a:pt x="2630" y="3317"/>
                    <a:pt x="1956" y="3382"/>
                  </a:cubicBezTo>
                  <a:lnTo>
                    <a:pt x="1701" y="3892"/>
                  </a:lnTo>
                  <a:lnTo>
                    <a:pt x="1445" y="3382"/>
                  </a:lnTo>
                  <a:cubicBezTo>
                    <a:pt x="677" y="3313"/>
                    <a:pt x="-45" y="2478"/>
                    <a:pt x="0" y="1701"/>
                  </a:cubicBezTo>
                  <a:close/>
                </a:path>
              </a:pathLst>
            </a:custGeom>
            <a:noFill/>
            <a:ln w="127000">
              <a:solidFill>
                <a:srgbClr val="C0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3378835" y="4181475"/>
            <a:ext cx="5434965" cy="71945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048885" y="4326255"/>
            <a:ext cx="2093595" cy="429895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此处添加标题</a:t>
            </a:r>
            <a:endParaRPr lang="zh-CN" altLang="en-US" sz="22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15820" y="5020310"/>
            <a:ext cx="795972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请在此处添加具体内容，所用的文字尽量言简意赅，只需要做简单的说明即可，注意整体排版的美观度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547620" y="2681605"/>
            <a:ext cx="1377315" cy="768350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</a:t>
            </a:r>
            <a:endParaRPr lang="zh-CN" altLang="en-US" sz="2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/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</a:t>
            </a:r>
            <a:endParaRPr lang="zh-CN" altLang="en-US" sz="2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52925" y="2087880"/>
            <a:ext cx="1377315" cy="768350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</a:t>
            </a:r>
            <a:endParaRPr lang="zh-CN" altLang="en-US" sz="2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/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</a:t>
            </a:r>
            <a:endParaRPr lang="zh-CN" altLang="en-US" sz="2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89370" y="2087880"/>
            <a:ext cx="1377315" cy="768350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</a:t>
            </a:r>
            <a:endParaRPr lang="zh-CN" altLang="en-US" sz="2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/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</a:t>
            </a:r>
            <a:endParaRPr lang="zh-CN" altLang="en-US" sz="2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52460" y="2681605"/>
            <a:ext cx="1377315" cy="768350"/>
          </a:xfrm>
          <a:prstGeom prst="rect">
            <a:avLst/>
          </a:prstGeom>
          <a:noFill/>
          <a:effectLst>
            <a:glow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</a:t>
            </a:r>
            <a:endParaRPr lang="zh-CN" altLang="en-US" sz="2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/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</a:t>
            </a:r>
            <a:endParaRPr lang="zh-CN" altLang="en-US" sz="2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菱形 7"/>
          <p:cNvSpPr/>
          <p:nvPr/>
        </p:nvSpPr>
        <p:spPr>
          <a:xfrm flipV="1">
            <a:off x="595630" y="431165"/>
            <a:ext cx="478790" cy="546100"/>
          </a:xfrm>
          <a:prstGeom prst="diamond">
            <a:avLst/>
          </a:prstGeom>
          <a:solidFill>
            <a:srgbClr val="B3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菱形 17"/>
          <p:cNvSpPr/>
          <p:nvPr/>
        </p:nvSpPr>
        <p:spPr>
          <a:xfrm flipV="1">
            <a:off x="549910" y="430530"/>
            <a:ext cx="478790" cy="546100"/>
          </a:xfrm>
          <a:prstGeom prst="diamond">
            <a:avLst/>
          </a:prstGeom>
          <a:noFill/>
          <a:ln>
            <a:solidFill>
              <a:srgbClr val="C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4588510" y="201295"/>
            <a:ext cx="3016250" cy="3873500"/>
            <a:chOff x="2254" y="2694"/>
            <a:chExt cx="5644" cy="6435"/>
          </a:xfrm>
        </p:grpSpPr>
        <p:sp>
          <p:nvSpPr>
            <p:cNvPr id="5" name="菱形 4"/>
            <p:cNvSpPr/>
            <p:nvPr/>
          </p:nvSpPr>
          <p:spPr>
            <a:xfrm flipV="1">
              <a:off x="2254" y="4013"/>
              <a:ext cx="5644" cy="5117"/>
            </a:xfrm>
            <a:prstGeom prst="diamond">
              <a:avLst/>
            </a:prstGeom>
            <a:solidFill>
              <a:srgbClr val="C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菱形 5"/>
            <p:cNvSpPr/>
            <p:nvPr/>
          </p:nvSpPr>
          <p:spPr>
            <a:xfrm>
              <a:off x="2383" y="2694"/>
              <a:ext cx="5385" cy="4882"/>
            </a:xfrm>
            <a:prstGeom prst="diamond">
              <a:avLst/>
            </a:prstGeom>
            <a:noFill/>
            <a:ln>
              <a:solidFill>
                <a:srgbClr val="C2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5112385" y="1825625"/>
            <a:ext cx="196786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6000" b="1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03</a:t>
            </a:r>
            <a:endParaRPr lang="en-US" altLang="zh-CN" sz="6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35755" y="4183380"/>
            <a:ext cx="391985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zh-CN" altLang="en-US" sz="66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不足之处</a:t>
            </a:r>
            <a:endParaRPr lang="zh-CN" altLang="en-US" sz="6600" b="1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35755" y="5290185"/>
            <a:ext cx="39198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请在此处添加内容，文字尽量言简意赅，内容不必过于繁琐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1454</Words>
  <Application>WPS 演示</Application>
  <PresentationFormat>宽屏</PresentationFormat>
  <Paragraphs>264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思源黑体 CN Bold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铭</cp:lastModifiedBy>
  <cp:revision>50</cp:revision>
  <dcterms:created xsi:type="dcterms:W3CDTF">2020-09-28T13:13:00Z</dcterms:created>
  <dcterms:modified xsi:type="dcterms:W3CDTF">2022-01-13T02:49:26Z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v1.0_mb_8sXdf8KHdMwxmHHkTVRcLA==</vt:lpwstr>
  </property>
  <property fmtid="{D5CDD505-2E9C-101B-9397-08002B2CF9AE}" pid="4" name="ICV">
    <vt:lpwstr>73BE301F9E7345A696322EC2F7A3D964</vt:lpwstr>
  </property>
</Properties>
</file>